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6"/>
  </p:notesMasterIdLst>
  <p:sldIdLst>
    <p:sldId id="299" r:id="rId2"/>
    <p:sldId id="278" r:id="rId3"/>
    <p:sldId id="259" r:id="rId4"/>
    <p:sldId id="325" r:id="rId5"/>
    <p:sldId id="326" r:id="rId6"/>
    <p:sldId id="327" r:id="rId7"/>
    <p:sldId id="328" r:id="rId8"/>
    <p:sldId id="342" r:id="rId9"/>
    <p:sldId id="329" r:id="rId10"/>
    <p:sldId id="330" r:id="rId11"/>
    <p:sldId id="331" r:id="rId12"/>
    <p:sldId id="332" r:id="rId13"/>
    <p:sldId id="333" r:id="rId14"/>
    <p:sldId id="343" r:id="rId15"/>
    <p:sldId id="334" r:id="rId16"/>
    <p:sldId id="335" r:id="rId17"/>
    <p:sldId id="336" r:id="rId18"/>
    <p:sldId id="337" r:id="rId19"/>
    <p:sldId id="346" r:id="rId20"/>
    <p:sldId id="338" r:id="rId21"/>
    <p:sldId id="339" r:id="rId22"/>
    <p:sldId id="340" r:id="rId23"/>
    <p:sldId id="341" r:id="rId24"/>
    <p:sldId id="347"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13">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80000"/>
    <a:srgbClr val="EF161F"/>
    <a:srgbClr val="C81A2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4660"/>
  </p:normalViewPr>
  <p:slideViewPr>
    <p:cSldViewPr snapToGrid="0" showGuides="1">
      <p:cViewPr varScale="1">
        <p:scale>
          <a:sx n="75" d="100"/>
          <a:sy n="75" d="100"/>
        </p:scale>
        <p:origin x="802" y="72"/>
      </p:cViewPr>
      <p:guideLst>
        <p:guide orient="horz" pos="211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7EDABCA-4040-4005-8F80-84247B7FD51A}" type="datetimeFigureOut">
              <a:rPr lang="zh-CN" altLang="en-US" smtClean="0"/>
              <a:t>2018/5/5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7D4E84A-755F-4DA9-B033-04CC62DBBF18}" type="slidenum">
              <a:rPr lang="zh-CN" altLang="en-US" smtClean="0"/>
              <a:t>‹#›</a:t>
            </a:fld>
            <a:endParaRPr lang="zh-CN" altLang="en-US"/>
          </a:p>
        </p:txBody>
      </p:sp>
    </p:spTree>
    <p:extLst>
      <p:ext uri="{BB962C8B-B14F-4D97-AF65-F5344CB8AC3E}">
        <p14:creationId xmlns:p14="http://schemas.microsoft.com/office/powerpoint/2010/main" val="10897272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小芥末素材 </a:t>
            </a:r>
            <a:r>
              <a:rPr lang="en-US" altLang="zh-CN" dirty="0"/>
              <a:t>rosyhouse.Taobao.com</a:t>
            </a:r>
            <a:endParaRPr lang="zh-CN" altLang="en-US" dirty="0"/>
          </a:p>
        </p:txBody>
      </p:sp>
      <p:sp>
        <p:nvSpPr>
          <p:cNvPr id="4" name="灯片编号占位符 3"/>
          <p:cNvSpPr>
            <a:spLocks noGrp="1"/>
          </p:cNvSpPr>
          <p:nvPr>
            <p:ph type="sldNum" sz="quarter" idx="10"/>
          </p:nvPr>
        </p:nvSpPr>
        <p:spPr/>
        <p:txBody>
          <a:bodyPr/>
          <a:lstStyle/>
          <a:p>
            <a:fld id="{77D4E84A-755F-4DA9-B033-04CC62DBBF18}" type="slidenum">
              <a:rPr lang="zh-CN" altLang="en-US" smtClean="0"/>
              <a:t>1</a:t>
            </a:fld>
            <a:endParaRPr lang="zh-CN" altLang="en-US"/>
          </a:p>
        </p:txBody>
      </p:sp>
    </p:spTree>
    <p:extLst>
      <p:ext uri="{BB962C8B-B14F-4D97-AF65-F5344CB8AC3E}">
        <p14:creationId xmlns:p14="http://schemas.microsoft.com/office/powerpoint/2010/main" val="36490778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小芥末素材 </a:t>
            </a:r>
            <a:r>
              <a:rPr lang="en-US" altLang="zh-CN" dirty="0"/>
              <a:t>rosyhouse.Taobao.com</a:t>
            </a:r>
            <a:endParaRPr lang="zh-CN" altLang="en-US" dirty="0"/>
          </a:p>
        </p:txBody>
      </p:sp>
      <p:sp>
        <p:nvSpPr>
          <p:cNvPr id="4" name="灯片编号占位符 3"/>
          <p:cNvSpPr>
            <a:spLocks noGrp="1"/>
          </p:cNvSpPr>
          <p:nvPr>
            <p:ph type="sldNum" sz="quarter" idx="10"/>
          </p:nvPr>
        </p:nvSpPr>
        <p:spPr/>
        <p:txBody>
          <a:bodyPr/>
          <a:lstStyle/>
          <a:p>
            <a:fld id="{77D4E84A-755F-4DA9-B033-04CC62DBBF18}" type="slidenum">
              <a:rPr lang="zh-CN" altLang="en-US" smtClean="0"/>
              <a:t>23</a:t>
            </a:fld>
            <a:endParaRPr lang="zh-CN" altLang="en-US"/>
          </a:p>
        </p:txBody>
      </p:sp>
    </p:spTree>
    <p:extLst>
      <p:ext uri="{BB962C8B-B14F-4D97-AF65-F5344CB8AC3E}">
        <p14:creationId xmlns:p14="http://schemas.microsoft.com/office/powerpoint/2010/main" val="375887417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文本框 3"/>
          <p:cNvSpPr txBox="1"/>
          <p:nvPr userDrawn="1"/>
        </p:nvSpPr>
        <p:spPr>
          <a:xfrm>
            <a:off x="3878580" y="2419350"/>
            <a:ext cx="4730115" cy="1476375"/>
          </a:xfrm>
          <a:prstGeom prst="rect">
            <a:avLst/>
          </a:prstGeom>
          <a:noFill/>
        </p:spPr>
        <p:txBody>
          <a:bodyPr wrap="square" rtlCol="0" anchor="t">
            <a:spAutoFit/>
          </a:bodyPr>
          <a:lstStyle/>
          <a:p>
            <a:endParaRPr lang="zh-CN" altLang="en-US" dirty="0">
              <a:solidFill>
                <a:schemeClr val="tx1">
                  <a:lumMod val="75000"/>
                  <a:lumOff val="25000"/>
                  <a:alpha val="0"/>
                </a:schemeClr>
              </a:solidFill>
              <a:latin typeface="微软雅黑" panose="020B0503020204020204" pitchFamily="34" charset="-122"/>
              <a:ea typeface="微软雅黑" panose="020B0503020204020204" pitchFamily="34" charset="-122"/>
              <a:sym typeface="+mn-ea"/>
            </a:endParaRPr>
          </a:p>
          <a:p>
            <a:endParaRPr lang="zh-CN" altLang="en-US" dirty="0">
              <a:solidFill>
                <a:schemeClr val="tx1">
                  <a:lumMod val="75000"/>
                  <a:lumOff val="25000"/>
                  <a:alpha val="0"/>
                </a:schemeClr>
              </a:solidFill>
              <a:latin typeface="微软雅黑" panose="020B0503020204020204" pitchFamily="34" charset="-122"/>
              <a:ea typeface="微软雅黑" panose="020B0503020204020204" pitchFamily="34" charset="-122"/>
              <a:sym typeface="+mn-ea"/>
            </a:endParaRPr>
          </a:p>
          <a:p>
            <a:endParaRPr lang="zh-CN" altLang="en-US" dirty="0">
              <a:solidFill>
                <a:schemeClr val="tx1">
                  <a:lumMod val="75000"/>
                  <a:lumOff val="25000"/>
                  <a:alpha val="0"/>
                </a:schemeClr>
              </a:solidFill>
              <a:latin typeface="微软雅黑" panose="020B0503020204020204" pitchFamily="34" charset="-122"/>
              <a:ea typeface="微软雅黑" panose="020B0503020204020204" pitchFamily="34" charset="-122"/>
              <a:sym typeface="+mn-ea"/>
            </a:endParaRPr>
          </a:p>
          <a:p>
            <a:endParaRPr lang="zh-CN" altLang="en-US" dirty="0">
              <a:solidFill>
                <a:schemeClr val="tx1">
                  <a:lumMod val="75000"/>
                  <a:lumOff val="25000"/>
                  <a:alpha val="0"/>
                </a:schemeClr>
              </a:solidFill>
              <a:latin typeface="微软雅黑" panose="020B0503020204020204" pitchFamily="34" charset="-122"/>
              <a:ea typeface="微软雅黑" panose="020B0503020204020204" pitchFamily="34" charset="-122"/>
              <a:sym typeface="+mn-ea"/>
            </a:endParaRPr>
          </a:p>
          <a:p>
            <a:endParaRPr lang="zh-CN" altLang="en-US" dirty="0">
              <a:solidFill>
                <a:schemeClr val="tx1">
                  <a:lumMod val="75000"/>
                  <a:lumOff val="25000"/>
                  <a:alpha val="0"/>
                </a:schemeClr>
              </a:solidFill>
              <a:latin typeface="微软雅黑" panose="020B0503020204020204" pitchFamily="34" charset="-122"/>
              <a:ea typeface="微软雅黑" panose="020B0503020204020204" pitchFamily="34" charset="-122"/>
              <a:sym typeface="+mn-ea"/>
            </a:endParaRPr>
          </a:p>
        </p:txBody>
      </p:sp>
      <p:pic>
        <p:nvPicPr>
          <p:cNvPr id="5" name="图片 4">
            <a:extLst>
              <a:ext uri="{FF2B5EF4-FFF2-40B4-BE49-F238E27FC236}">
                <a16:creationId xmlns:a16="http://schemas.microsoft.com/office/drawing/2014/main" id="{643AA940-6079-43BA-B639-3C4076F3601F}"/>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2626" r="5742"/>
          <a:stretch/>
        </p:blipFill>
        <p:spPr>
          <a:xfrm>
            <a:off x="0" y="-36390"/>
            <a:ext cx="12192000" cy="6894389"/>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500" advClick="0" advTm="0">
        <p:random/>
      </p:transition>
    </mc:Choice>
    <mc:Fallback xmlns="">
      <p:transition spd="slow" advClick="0"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AD026E09-4805-44BB-9ABE-A10FFC28D1C8}"/>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2626" r="5742"/>
          <a:stretch/>
        </p:blipFill>
        <p:spPr>
          <a:xfrm>
            <a:off x="0" y="-36390"/>
            <a:ext cx="12192000" cy="6894389"/>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500" advClick="0" advTm="0">
        <p:random/>
      </p:transition>
    </mc:Choice>
    <mc:Fallback xmlns="">
      <p:transition spd="slow" advClick="0"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838200" y="6356350"/>
            <a:ext cx="2743200" cy="365125"/>
          </a:xfrm>
          <a:prstGeom prst="rect">
            <a:avLst/>
          </a:prstGeom>
        </p:spPr>
        <p:txBody>
          <a:bodyPr/>
          <a:lstStyle/>
          <a:p>
            <a:fld id="{833165FE-77D6-440E-A7D0-98E7A9BA9EF4}" type="datetimeFigureOut">
              <a:rPr lang="zh-CN" altLang="en-US" smtClean="0"/>
              <a:t>2018/5/5</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596192A7-CCE2-4380-81B1-3F3D25E0C2D0}" type="slidenum">
              <a:rPr lang="zh-CN" altLang="en-US" smtClean="0"/>
              <a:t>‹#›</a:t>
            </a:fld>
            <a:endParaRPr lang="zh-CN" altLang="en-US"/>
          </a:p>
        </p:txBody>
      </p:sp>
      <p:pic>
        <p:nvPicPr>
          <p:cNvPr id="7" name="图片 6">
            <a:extLst>
              <a:ext uri="{FF2B5EF4-FFF2-40B4-BE49-F238E27FC236}">
                <a16:creationId xmlns:a16="http://schemas.microsoft.com/office/drawing/2014/main" id="{1AC92D27-0DE3-4DFD-B474-FF79B9BD7312}"/>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2626" r="5742"/>
          <a:stretch/>
        </p:blipFill>
        <p:spPr>
          <a:xfrm>
            <a:off x="0" y="-36390"/>
            <a:ext cx="12192000" cy="6894389"/>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500" advClick="0" advTm="0">
        <p:random/>
      </p:transition>
    </mc:Choice>
    <mc:Fallback xmlns="">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jpg"/><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l="-10000" r="-10000"/>
          </a:stretch>
        </a:blip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3648" y="-27293"/>
            <a:ext cx="2642018" cy="1146412"/>
          </a:xfrm>
          <a:prstGeom prst="rect">
            <a:avLst/>
          </a:prstGeom>
        </p:spPr>
      </p:pic>
      <p:pic>
        <p:nvPicPr>
          <p:cNvPr id="3" name="图片 2"/>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272192" y="5811890"/>
            <a:ext cx="5933456" cy="1066333"/>
          </a:xfrm>
          <a:prstGeom prst="rect">
            <a:avLst/>
          </a:prstGeom>
        </p:spPr>
      </p:pic>
      <p:pic>
        <p:nvPicPr>
          <p:cNvPr id="5" name="图片 4">
            <a:extLst>
              <a:ext uri="{FF2B5EF4-FFF2-40B4-BE49-F238E27FC236}">
                <a16:creationId xmlns:a16="http://schemas.microsoft.com/office/drawing/2014/main" id="{CF53B49A-D66E-49D2-9946-85D1C74E6D32}"/>
              </a:ext>
            </a:extLst>
          </p:cNvPr>
          <p:cNvPicPr>
            <a:picLocks noChangeAspect="1"/>
          </p:cNvPicPr>
          <p:nvPr userDrawn="1"/>
        </p:nvPicPr>
        <p:blipFill rotWithShape="1">
          <a:blip r:embed="rId8">
            <a:extLst>
              <a:ext uri="{28A0092B-C50C-407E-A947-70E740481C1C}">
                <a14:useLocalDpi xmlns:a14="http://schemas.microsoft.com/office/drawing/2010/main" val="0"/>
              </a:ext>
            </a:extLst>
          </a:blip>
          <a:srcRect l="12626" r="5742"/>
          <a:stretch/>
        </p:blipFill>
        <p:spPr>
          <a:xfrm>
            <a:off x="0" y="-36390"/>
            <a:ext cx="12192000" cy="6894389"/>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mc:AlternateContent xmlns:mc="http://schemas.openxmlformats.org/markup-compatibility/2006" xmlns:p14="http://schemas.microsoft.com/office/powerpoint/2010/main">
    <mc:Choice Requires="p14">
      <p:transition spd="slow" p14:dur="2500" advClick="0" advTm="0">
        <p:random/>
      </p:transition>
    </mc:Choice>
    <mc:Fallback xmlns="">
      <p:transition spd="slow" advClick="0"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slideLayout" Target="../slideLayouts/slideLayout1.xml"/><Relationship Id="rId7" Type="http://schemas.openxmlformats.org/officeDocument/2006/relationships/image" Target="../media/image7.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6.png"/><Relationship Id="rId5" Type="http://schemas.openxmlformats.org/officeDocument/2006/relationships/image" Target="../media/image5.jpg"/><Relationship Id="rId4" Type="http://schemas.openxmlformats.org/officeDocument/2006/relationships/notesSlide" Target="../notesSlides/notesSlide1.xml"/><Relationship Id="rId9" Type="http://schemas.openxmlformats.org/officeDocument/2006/relationships/image" Target="../media/image9.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image" Target="../media/image7.png"/><Relationship Id="rId4" Type="http://schemas.openxmlformats.org/officeDocument/2006/relationships/image" Target="../media/image18.jpg"/></Relationships>
</file>

<file path=ppt/slides/_rels/slide11.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tags" Target="../tags/tag5.xml"/><Relationship Id="rId7" Type="http://schemas.openxmlformats.org/officeDocument/2006/relationships/slideLayout" Target="../slideLayouts/slideLayout1.xml"/><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tags" Target="../tags/tag8.xml"/><Relationship Id="rId5" Type="http://schemas.openxmlformats.org/officeDocument/2006/relationships/tags" Target="../tags/tag7.xml"/><Relationship Id="rId10" Type="http://schemas.openxmlformats.org/officeDocument/2006/relationships/image" Target="../media/image7.png"/><Relationship Id="rId4" Type="http://schemas.openxmlformats.org/officeDocument/2006/relationships/tags" Target="../tags/tag6.xml"/><Relationship Id="rId9" Type="http://schemas.openxmlformats.org/officeDocument/2006/relationships/image" Target="../media/image20.jpg"/></Relationships>
</file>

<file path=ppt/slides/_rels/slide12.xml.rels><?xml version="1.0" encoding="UTF-8" standalone="yes"?>
<Relationships xmlns="http://schemas.openxmlformats.org/package/2006/relationships"><Relationship Id="rId8" Type="http://schemas.openxmlformats.org/officeDocument/2006/relationships/tags" Target="../tags/tag16.xml"/><Relationship Id="rId13" Type="http://schemas.openxmlformats.org/officeDocument/2006/relationships/image" Target="../media/image7.png"/><Relationship Id="rId3" Type="http://schemas.openxmlformats.org/officeDocument/2006/relationships/tags" Target="../tags/tag11.xml"/><Relationship Id="rId7" Type="http://schemas.openxmlformats.org/officeDocument/2006/relationships/tags" Target="../tags/tag15.xml"/><Relationship Id="rId12" Type="http://schemas.openxmlformats.org/officeDocument/2006/relationships/slideLayout" Target="../slideLayouts/slideLayout1.xml"/><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tags" Target="../tags/tag14.xml"/><Relationship Id="rId11" Type="http://schemas.openxmlformats.org/officeDocument/2006/relationships/tags" Target="../tags/tag19.xml"/><Relationship Id="rId5" Type="http://schemas.openxmlformats.org/officeDocument/2006/relationships/tags" Target="../tags/tag13.xml"/><Relationship Id="rId10" Type="http://schemas.openxmlformats.org/officeDocument/2006/relationships/tags" Target="../tags/tag18.xml"/><Relationship Id="rId4" Type="http://schemas.openxmlformats.org/officeDocument/2006/relationships/tags" Target="../tags/tag12.xml"/><Relationship Id="rId9" Type="http://schemas.openxmlformats.org/officeDocument/2006/relationships/tags" Target="../tags/tag17.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4.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jp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9.png"/><Relationship Id="rId4" Type="http://schemas.openxmlformats.org/officeDocument/2006/relationships/image" Target="../media/image11.png"/></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5.jp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8" Type="http://schemas.openxmlformats.org/officeDocument/2006/relationships/tags" Target="../tags/tag27.xml"/><Relationship Id="rId13" Type="http://schemas.openxmlformats.org/officeDocument/2006/relationships/tags" Target="../tags/tag32.xml"/><Relationship Id="rId18" Type="http://schemas.openxmlformats.org/officeDocument/2006/relationships/tags" Target="../tags/tag37.xml"/><Relationship Id="rId3" Type="http://schemas.openxmlformats.org/officeDocument/2006/relationships/tags" Target="../tags/tag22.xml"/><Relationship Id="rId7" Type="http://schemas.openxmlformats.org/officeDocument/2006/relationships/tags" Target="../tags/tag26.xml"/><Relationship Id="rId12" Type="http://schemas.openxmlformats.org/officeDocument/2006/relationships/tags" Target="../tags/tag31.xml"/><Relationship Id="rId17" Type="http://schemas.openxmlformats.org/officeDocument/2006/relationships/tags" Target="../tags/tag36.xml"/><Relationship Id="rId2" Type="http://schemas.openxmlformats.org/officeDocument/2006/relationships/tags" Target="../tags/tag21.xml"/><Relationship Id="rId16" Type="http://schemas.openxmlformats.org/officeDocument/2006/relationships/tags" Target="../tags/tag35.xml"/><Relationship Id="rId20" Type="http://schemas.openxmlformats.org/officeDocument/2006/relationships/image" Target="../media/image7.png"/><Relationship Id="rId1" Type="http://schemas.openxmlformats.org/officeDocument/2006/relationships/tags" Target="../tags/tag20.xml"/><Relationship Id="rId6" Type="http://schemas.openxmlformats.org/officeDocument/2006/relationships/tags" Target="../tags/tag25.xml"/><Relationship Id="rId11" Type="http://schemas.openxmlformats.org/officeDocument/2006/relationships/tags" Target="../tags/tag30.xml"/><Relationship Id="rId5" Type="http://schemas.openxmlformats.org/officeDocument/2006/relationships/tags" Target="../tags/tag24.xml"/><Relationship Id="rId15" Type="http://schemas.openxmlformats.org/officeDocument/2006/relationships/tags" Target="../tags/tag34.xml"/><Relationship Id="rId10" Type="http://schemas.openxmlformats.org/officeDocument/2006/relationships/tags" Target="../tags/tag29.xml"/><Relationship Id="rId19" Type="http://schemas.openxmlformats.org/officeDocument/2006/relationships/slideLayout" Target="../slideLayouts/slideLayout1.xml"/><Relationship Id="rId4" Type="http://schemas.openxmlformats.org/officeDocument/2006/relationships/tags" Target="../tags/tag23.xml"/><Relationship Id="rId9" Type="http://schemas.openxmlformats.org/officeDocument/2006/relationships/tags" Target="../tags/tag28.xml"/><Relationship Id="rId14" Type="http://schemas.openxmlformats.org/officeDocument/2006/relationships/tags" Target="../tags/tag33.xml"/></Relationships>
</file>

<file path=ppt/slides/_rels/slide22.xml.rels><?xml version="1.0" encoding="UTF-8" standalone="yes"?>
<Relationships xmlns="http://schemas.openxmlformats.org/package/2006/relationships"><Relationship Id="rId3" Type="http://schemas.openxmlformats.org/officeDocument/2006/relationships/tags" Target="../tags/tag40.xml"/><Relationship Id="rId7" Type="http://schemas.openxmlformats.org/officeDocument/2006/relationships/image" Target="../media/image7.png"/><Relationship Id="rId2" Type="http://schemas.openxmlformats.org/officeDocument/2006/relationships/tags" Target="../tags/tag39.xml"/><Relationship Id="rId1" Type="http://schemas.openxmlformats.org/officeDocument/2006/relationships/tags" Target="../tags/tag38.xml"/><Relationship Id="rId6" Type="http://schemas.openxmlformats.org/officeDocument/2006/relationships/slideLayout" Target="../slideLayouts/slideLayout1.xml"/><Relationship Id="rId5" Type="http://schemas.openxmlformats.org/officeDocument/2006/relationships/tags" Target="../tags/tag42.xml"/><Relationship Id="rId4" Type="http://schemas.openxmlformats.org/officeDocument/2006/relationships/tags" Target="../tags/tag41.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7.png"/><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image" Target="../media/image26.jpeg"/><Relationship Id="rId5" Type="http://schemas.openxmlformats.org/officeDocument/2006/relationships/image" Target="../media/image25.png"/><Relationship Id="rId4" Type="http://schemas.openxmlformats.org/officeDocument/2006/relationships/notesSlide" Target="../notesSlides/notesSlide2.xml"/></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jpg"/><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3.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4.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5.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6.jpg"/><Relationship Id="rId1" Type="http://schemas.openxmlformats.org/officeDocument/2006/relationships/slideLayout" Target="../slideLayouts/slideLayout1.xml"/><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a:extLst>
              <a:ext uri="{FF2B5EF4-FFF2-40B4-BE49-F238E27FC236}">
                <a16:creationId xmlns:a16="http://schemas.microsoft.com/office/drawing/2014/main" id="{398BDA18-1770-4F8F-8DF3-407BCD821CDA}"/>
              </a:ext>
            </a:extLst>
          </p:cNvPr>
          <p:cNvPicPr>
            <a:picLocks noChangeAspect="1"/>
          </p:cNvPicPr>
          <p:nvPr/>
        </p:nvPicPr>
        <p:blipFill rotWithShape="1">
          <a:blip r:embed="rId5">
            <a:extLst>
              <a:ext uri="{28A0092B-C50C-407E-A947-70E740481C1C}">
                <a14:useLocalDpi xmlns:a14="http://schemas.microsoft.com/office/drawing/2010/main" val="0"/>
              </a:ext>
            </a:extLst>
          </a:blip>
          <a:srcRect l="14131" r="12875" b="11989"/>
          <a:stretch/>
        </p:blipFill>
        <p:spPr>
          <a:xfrm>
            <a:off x="-194872" y="1"/>
            <a:ext cx="12386872" cy="6858000"/>
          </a:xfrm>
          <a:prstGeom prst="rect">
            <a:avLst/>
          </a:prstGeom>
        </p:spPr>
      </p:pic>
      <p:pic>
        <p:nvPicPr>
          <p:cNvPr id="21" name="图片 20">
            <a:extLst>
              <a:ext uri="{FF2B5EF4-FFF2-40B4-BE49-F238E27FC236}">
                <a16:creationId xmlns:a16="http://schemas.microsoft.com/office/drawing/2014/main" id="{647FE584-F885-4A6A-BA20-22FA1B393CE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r="23226" b="32740"/>
          <a:stretch/>
        </p:blipFill>
        <p:spPr>
          <a:xfrm>
            <a:off x="-194872" y="-21247"/>
            <a:ext cx="4336145" cy="1621639"/>
          </a:xfrm>
          <a:prstGeom prst="rect">
            <a:avLst/>
          </a:prstGeom>
        </p:spPr>
      </p:pic>
      <p:sp>
        <p:nvSpPr>
          <p:cNvPr id="4" name="文本框 3"/>
          <p:cNvSpPr txBox="1"/>
          <p:nvPr/>
        </p:nvSpPr>
        <p:spPr>
          <a:xfrm>
            <a:off x="2200646" y="2766418"/>
            <a:ext cx="7802136" cy="1107996"/>
          </a:xfrm>
          <a:prstGeom prst="rect">
            <a:avLst/>
          </a:prstGeom>
          <a:noFill/>
        </p:spPr>
        <p:txBody>
          <a:bodyPr wrap="none" rtlCol="0" anchor="t">
            <a:spAutoFit/>
          </a:bodyPr>
          <a:lstStyle/>
          <a:p>
            <a:pPr algn="ctr"/>
            <a:r>
              <a:rPr lang="zh-CN" altLang="en-US" sz="66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马克思主义真理力量</a:t>
            </a:r>
          </a:p>
        </p:txBody>
      </p:sp>
      <p:sp>
        <p:nvSpPr>
          <p:cNvPr id="5" name="文本框 4"/>
          <p:cNvSpPr txBox="1"/>
          <p:nvPr/>
        </p:nvSpPr>
        <p:spPr>
          <a:xfrm>
            <a:off x="2178638" y="2065806"/>
            <a:ext cx="7854315" cy="583565"/>
          </a:xfrm>
          <a:prstGeom prst="rect">
            <a:avLst/>
          </a:prstGeom>
          <a:noFill/>
        </p:spPr>
        <p:txBody>
          <a:bodyPr wrap="square" rtlCol="0">
            <a:spAutoFit/>
          </a:bodyPr>
          <a:lstStyle/>
          <a:p>
            <a:pPr algn="ctr"/>
            <a:r>
              <a:rPr lang="en-US" sz="3200" b="1" spc="300"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3200" b="1" spc="300"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纪念马克思诞辰</a:t>
            </a:r>
            <a:r>
              <a:rPr lang="en-US" altLang="zh-CN" sz="3200" b="1" spc="300"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3200" b="1" spc="300"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周年</a:t>
            </a:r>
            <a:r>
              <a:rPr lang="en-US" sz="3200" b="1" spc="300"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a:t>
            </a:r>
          </a:p>
        </p:txBody>
      </p:sp>
      <p:cxnSp>
        <p:nvCxnSpPr>
          <p:cNvPr id="6" name="直接连接符 5"/>
          <p:cNvCxnSpPr>
            <a:cxnSpLocks/>
          </p:cNvCxnSpPr>
          <p:nvPr/>
        </p:nvCxnSpPr>
        <p:spPr>
          <a:xfrm>
            <a:off x="2272303" y="4041789"/>
            <a:ext cx="7629343" cy="0"/>
          </a:xfrm>
          <a:prstGeom prst="line">
            <a:avLst/>
          </a:prstGeom>
          <a:ln w="28575">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72" name="文本框 71"/>
          <p:cNvSpPr txBox="1"/>
          <p:nvPr/>
        </p:nvSpPr>
        <p:spPr>
          <a:xfrm>
            <a:off x="4347481" y="4333565"/>
            <a:ext cx="3516630" cy="583565"/>
          </a:xfrm>
          <a:prstGeom prst="rect">
            <a:avLst/>
          </a:prstGeom>
          <a:noFill/>
        </p:spPr>
        <p:txBody>
          <a:bodyPr wrap="square" rtlCol="0">
            <a:spAutoFit/>
          </a:bodyPr>
          <a:lstStyle/>
          <a:p>
            <a:pPr algn="ctr"/>
            <a:r>
              <a:rPr lang="zh-CN" altLang="en-US" sz="32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汇报人 ：小芥末</a:t>
            </a:r>
          </a:p>
        </p:txBody>
      </p:sp>
      <p:pic>
        <p:nvPicPr>
          <p:cNvPr id="7" name="图片 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901646" y="210820"/>
            <a:ext cx="1980565" cy="1527175"/>
          </a:xfrm>
          <a:prstGeom prst="rect">
            <a:avLst/>
          </a:prstGeom>
        </p:spPr>
      </p:pic>
      <p:pic>
        <p:nvPicPr>
          <p:cNvPr id="74" name="中国人民解放军军乐团+-+歌唱祖国">
            <a:hlinkClick r:id="" action="ppaction://media"/>
          </p:cNvPr>
          <p:cNvPicPr>
            <a:picLocks noChangeAspect="1"/>
          </p:cNvPicPr>
          <p:nvPr>
            <a:audioFile r:link="rId2"/>
            <p:extLst>
              <p:ext uri="{DAA4B4D4-6D71-4841-9C94-3DE7FCFB9230}">
                <p14:media xmlns:p14="http://schemas.microsoft.com/office/powerpoint/2010/main" r:embed="rId1">
                  <p14:fade in="5000" out="5000"/>
                </p14:media>
              </p:ext>
            </p:extLst>
          </p:nvPr>
        </p:nvPicPr>
        <p:blipFill>
          <a:blip r:embed="rId8"/>
          <a:stretch>
            <a:fillRect/>
          </a:stretch>
        </p:blipFill>
        <p:spPr>
          <a:xfrm>
            <a:off x="9441657" y="-797217"/>
            <a:ext cx="609600" cy="609600"/>
          </a:xfrm>
          <a:prstGeom prst="rect">
            <a:avLst/>
          </a:prstGeom>
        </p:spPr>
      </p:pic>
      <p:pic>
        <p:nvPicPr>
          <p:cNvPr id="22" name="图片 21">
            <a:extLst>
              <a:ext uri="{FF2B5EF4-FFF2-40B4-BE49-F238E27FC236}">
                <a16:creationId xmlns:a16="http://schemas.microsoft.com/office/drawing/2014/main" id="{3393DB61-0DCF-4507-8243-A8F59FDB54FD}"/>
              </a:ext>
            </a:extLst>
          </p:cNvPr>
          <p:cNvPicPr>
            <a:picLocks noChangeAspect="1"/>
          </p:cNvPicPr>
          <p:nvPr/>
        </p:nvPicPr>
        <p:blipFill rotWithShape="1">
          <a:blip r:embed="rId9">
            <a:extLst>
              <a:ext uri="{28A0092B-C50C-407E-A947-70E740481C1C}">
                <a14:useLocalDpi xmlns:a14="http://schemas.microsoft.com/office/drawing/2010/main" val="0"/>
              </a:ext>
            </a:extLst>
          </a:blip>
          <a:srcRect t="17669" r="3941" b="59728"/>
          <a:stretch/>
        </p:blipFill>
        <p:spPr>
          <a:xfrm>
            <a:off x="3272445" y="-51534"/>
            <a:ext cx="8927113" cy="1277111"/>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000"/>
                                        <p:tgtEl>
                                          <p:spTgt spid="6"/>
                                        </p:tgtEl>
                                      </p:cBhvr>
                                    </p:animEffect>
                                    <p:anim calcmode="lin" valueType="num">
                                      <p:cBhvr>
                                        <p:cTn id="26" dur="1000" fill="hold"/>
                                        <p:tgtEl>
                                          <p:spTgt spid="6"/>
                                        </p:tgtEl>
                                        <p:attrNameLst>
                                          <p:attrName>ppt_x</p:attrName>
                                        </p:attrNameLst>
                                      </p:cBhvr>
                                      <p:tavLst>
                                        <p:tav tm="0">
                                          <p:val>
                                            <p:strVal val="#ppt_x"/>
                                          </p:val>
                                        </p:tav>
                                        <p:tav tm="100000">
                                          <p:val>
                                            <p:strVal val="#ppt_x"/>
                                          </p:val>
                                        </p:tav>
                                      </p:tavLst>
                                    </p:anim>
                                    <p:anim calcmode="lin" valueType="num">
                                      <p:cBhvr>
                                        <p:cTn id="27" dur="10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72"/>
                                        </p:tgtEl>
                                        <p:attrNameLst>
                                          <p:attrName>style.visibility</p:attrName>
                                        </p:attrNameLst>
                                      </p:cBhvr>
                                      <p:to>
                                        <p:strVal val="visible"/>
                                      </p:to>
                                    </p:set>
                                    <p:animEffect transition="in" filter="fade">
                                      <p:cBhvr>
                                        <p:cTn id="31" dur="1000"/>
                                        <p:tgtEl>
                                          <p:spTgt spid="72"/>
                                        </p:tgtEl>
                                      </p:cBhvr>
                                    </p:animEffect>
                                    <p:anim calcmode="lin" valueType="num">
                                      <p:cBhvr>
                                        <p:cTn id="32" dur="1000" fill="hold"/>
                                        <p:tgtEl>
                                          <p:spTgt spid="72"/>
                                        </p:tgtEl>
                                        <p:attrNameLst>
                                          <p:attrName>ppt_x</p:attrName>
                                        </p:attrNameLst>
                                      </p:cBhvr>
                                      <p:tavLst>
                                        <p:tav tm="0">
                                          <p:val>
                                            <p:strVal val="#ppt_x"/>
                                          </p:val>
                                        </p:tav>
                                        <p:tav tm="100000">
                                          <p:val>
                                            <p:strVal val="#ppt_x"/>
                                          </p:val>
                                        </p:tav>
                                      </p:tavLst>
                                    </p:anim>
                                    <p:anim calcmode="lin" valueType="num">
                                      <p:cBhvr>
                                        <p:cTn id="33" dur="1000" fill="hold"/>
                                        <p:tgtEl>
                                          <p:spTgt spid="7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4" repeatCount="indefinite" fill="hold" display="0">
                  <p:stCondLst>
                    <p:cond delay="indefinite"/>
                  </p:stCondLst>
                  <p:endCondLst>
                    <p:cond evt="onStopAudio" delay="0">
                      <p:tgtEl>
                        <p:sldTgt/>
                      </p:tgtEl>
                    </p:cond>
                  </p:endCondLst>
                </p:cTn>
                <p:tgtEl>
                  <p:spTgt spid="74"/>
                </p:tgtEl>
              </p:cMediaNode>
            </p:audio>
          </p:childTnLst>
        </p:cTn>
      </p:par>
    </p:tnLst>
    <p:bldLst>
      <p:bldP spid="4" grpId="0"/>
      <p:bldP spid="5" grpId="0"/>
      <p:bldP spid="7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H_Text_1"/>
          <p:cNvSpPr txBox="1">
            <a:spLocks noChangeArrowheads="1"/>
          </p:cNvSpPr>
          <p:nvPr>
            <p:custDataLst>
              <p:tags r:id="rId1"/>
            </p:custDataLst>
          </p:nvPr>
        </p:nvSpPr>
        <p:spPr bwMode="auto">
          <a:xfrm>
            <a:off x="6398252" y="1370487"/>
            <a:ext cx="4827589" cy="178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just">
              <a:lnSpc>
                <a:spcPct val="150000"/>
              </a:lnSpc>
              <a:spcBef>
                <a:spcPts val="600"/>
              </a:spcBef>
              <a:spcAft>
                <a:spcPts val="600"/>
              </a:spcAft>
              <a:buNone/>
              <a:defRPr/>
            </a:pPr>
            <a:r>
              <a:rPr lang="zh-CN" altLang="zh-CN" sz="28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固步自封绝对不是马克思主义</a:t>
            </a:r>
            <a:r>
              <a:rPr lang="zh-CN" altLang="zh-CN" sz="2000" dirty="0">
                <a:latin typeface="微软雅黑" panose="020B0503020204020204" pitchFamily="34" charset="-122"/>
                <a:ea typeface="微软雅黑" panose="020B0503020204020204" pitchFamily="34" charset="-122"/>
                <a:sym typeface="微软雅黑" panose="020B0503020204020204" pitchFamily="34" charset="-122"/>
              </a:rPr>
              <a:t>真正的马克思主义者就是要不断地创新，不断地创新自己、发展自己、完善自己。</a:t>
            </a:r>
            <a:endParaRPr lang="en-US" altLang="zh-CN" sz="20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MH_Text_1"/>
          <p:cNvSpPr txBox="1">
            <a:spLocks noChangeArrowheads="1"/>
          </p:cNvSpPr>
          <p:nvPr>
            <p:custDataLst>
              <p:tags r:id="rId2"/>
            </p:custDataLst>
          </p:nvPr>
        </p:nvSpPr>
        <p:spPr bwMode="auto">
          <a:xfrm>
            <a:off x="1125215" y="1501117"/>
            <a:ext cx="5120632" cy="3778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just">
              <a:lnSpc>
                <a:spcPct val="150000"/>
              </a:lnSpc>
              <a:spcBef>
                <a:spcPts val="600"/>
              </a:spcBef>
              <a:spcAft>
                <a:spcPts val="600"/>
              </a:spcAft>
              <a:buNone/>
              <a:defRPr/>
            </a:pPr>
            <a:r>
              <a:rPr lang="en-US" altLang="zh-CN" sz="25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zh-CN" sz="25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早年，马克思不是一个马克思主义者</a:t>
            </a:r>
            <a:r>
              <a:rPr lang="zh-CN" altLang="zh-CN" sz="2500"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zh-CN" sz="25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也不是共产主义者，他</a:t>
            </a:r>
            <a:r>
              <a:rPr lang="zh-CN" altLang="en-US" sz="25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最初</a:t>
            </a:r>
            <a:r>
              <a:rPr lang="zh-CN" altLang="zh-CN" sz="25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是一个民主主义者，是一个自由主义者</a:t>
            </a:r>
            <a:r>
              <a:rPr lang="zh-CN" altLang="en-US" sz="25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zh-CN" sz="25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后来，之所以不断发展变化成为马克思主义，成为一个共产主义者，无论是马克思本人，还是马克思主义思想理论的发展，都经历了不断创新的过程。</a:t>
            </a:r>
          </a:p>
        </p:txBody>
      </p:sp>
      <p:pic>
        <p:nvPicPr>
          <p:cNvPr id="9" name="图片 8"/>
          <p:cNvPicPr>
            <a:picLocks noChangeAspect="1"/>
          </p:cNvPicPr>
          <p:nvPr/>
        </p:nvPicPr>
        <p:blipFill rotWithShape="1">
          <a:blip r:embed="rId4">
            <a:extLst>
              <a:ext uri="{28A0092B-C50C-407E-A947-70E740481C1C}">
                <a14:useLocalDpi xmlns:a14="http://schemas.microsoft.com/office/drawing/2010/main" val="0"/>
              </a:ext>
            </a:extLst>
          </a:blip>
          <a:srcRect b="12922"/>
          <a:stretch/>
        </p:blipFill>
        <p:spPr>
          <a:xfrm>
            <a:off x="6729188" y="2973052"/>
            <a:ext cx="3966558" cy="3035862"/>
          </a:xfrm>
          <a:prstGeom prst="rect">
            <a:avLst/>
          </a:prstGeom>
        </p:spPr>
      </p:pic>
      <p:grpSp>
        <p:nvGrpSpPr>
          <p:cNvPr id="10" name="组合 9">
            <a:extLst>
              <a:ext uri="{FF2B5EF4-FFF2-40B4-BE49-F238E27FC236}">
                <a16:creationId xmlns:a16="http://schemas.microsoft.com/office/drawing/2014/main" id="{EF169033-D161-48A0-91AD-E74B09B4F866}"/>
              </a:ext>
            </a:extLst>
          </p:cNvPr>
          <p:cNvGrpSpPr/>
          <p:nvPr/>
        </p:nvGrpSpPr>
        <p:grpSpPr>
          <a:xfrm>
            <a:off x="337509" y="108585"/>
            <a:ext cx="11483608" cy="1106805"/>
            <a:chOff x="337509" y="108585"/>
            <a:chExt cx="11483608" cy="1106805"/>
          </a:xfrm>
        </p:grpSpPr>
        <p:grpSp>
          <p:nvGrpSpPr>
            <p:cNvPr id="11" name="组合 10">
              <a:extLst>
                <a:ext uri="{FF2B5EF4-FFF2-40B4-BE49-F238E27FC236}">
                  <a16:creationId xmlns:a16="http://schemas.microsoft.com/office/drawing/2014/main" id="{46A5E0D3-2FD8-4376-93CF-A5E69249308F}"/>
                </a:ext>
              </a:extLst>
            </p:cNvPr>
            <p:cNvGrpSpPr/>
            <p:nvPr/>
          </p:nvGrpSpPr>
          <p:grpSpPr>
            <a:xfrm>
              <a:off x="337509" y="108585"/>
              <a:ext cx="5801603" cy="1106805"/>
              <a:chOff x="3968750" y="108585"/>
              <a:chExt cx="5801603" cy="1106805"/>
            </a:xfrm>
          </p:grpSpPr>
          <p:sp>
            <p:nvSpPr>
              <p:cNvPr id="13" name="矩形 12">
                <a:extLst>
                  <a:ext uri="{FF2B5EF4-FFF2-40B4-BE49-F238E27FC236}">
                    <a16:creationId xmlns:a16="http://schemas.microsoft.com/office/drawing/2014/main" id="{1831A11E-A432-41B5-93DD-C83BF100F776}"/>
                  </a:ext>
                </a:extLst>
              </p:cNvPr>
              <p:cNvSpPr/>
              <p:nvPr/>
            </p:nvSpPr>
            <p:spPr>
              <a:xfrm>
                <a:off x="5482000" y="281493"/>
                <a:ext cx="4288353" cy="707886"/>
              </a:xfrm>
              <a:prstGeom prst="rect">
                <a:avLst/>
              </a:prstGeom>
            </p:spPr>
            <p:txBody>
              <a:bodyPr wrap="none">
                <a:spAutoFit/>
              </a:bodyPr>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0965" algn="l" defTabSz="913765" rtl="0" eaLnBrk="1" latinLnBrk="0" hangingPunct="1">
                  <a:defRPr sz="1800" kern="1200">
                    <a:solidFill>
                      <a:schemeClr val="tx1"/>
                    </a:solidFill>
                    <a:latin typeface="+mn-lt"/>
                    <a:ea typeface="+mn-ea"/>
                    <a:cs typeface="+mn-cs"/>
                  </a:defRPr>
                </a:lvl4pPr>
                <a:lvl5pPr marL="1828165" algn="l" defTabSz="913765" rtl="0" eaLnBrk="1" latinLnBrk="0" hangingPunct="1">
                  <a:defRPr sz="1800" kern="1200">
                    <a:solidFill>
                      <a:schemeClr val="tx1"/>
                    </a:solidFill>
                    <a:latin typeface="+mn-lt"/>
                    <a:ea typeface="+mn-ea"/>
                    <a:cs typeface="+mn-cs"/>
                  </a:defRPr>
                </a:lvl5pPr>
                <a:lvl6pPr marL="2285365"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130" algn="l" defTabSz="913765" rtl="0" eaLnBrk="1" latinLnBrk="0" hangingPunct="1">
                  <a:defRPr sz="1800" kern="1200">
                    <a:solidFill>
                      <a:schemeClr val="tx1"/>
                    </a:solidFill>
                    <a:latin typeface="+mn-lt"/>
                    <a:ea typeface="+mn-ea"/>
                    <a:cs typeface="+mn-cs"/>
                  </a:defRPr>
                </a:lvl8pPr>
                <a:lvl9pPr marL="3656330" algn="l" defTabSz="913765" rtl="0" eaLnBrk="1" latinLnBrk="0" hangingPunct="1">
                  <a:defRPr sz="1800" kern="1200">
                    <a:solidFill>
                      <a:schemeClr val="tx1"/>
                    </a:solidFill>
                    <a:latin typeface="+mn-lt"/>
                    <a:ea typeface="+mn-ea"/>
                    <a:cs typeface="+mn-cs"/>
                  </a:defRPr>
                </a:lvl9pPr>
              </a:lstStyle>
              <a:p>
                <a:pPr lvl="0">
                  <a:defRPr/>
                </a:pPr>
                <a:r>
                  <a:rPr lang="zh-CN" altLang="en-US" sz="4000" b="1" dirty="0">
                    <a:latin typeface="微软雅黑" panose="020B0503020204020204" pitchFamily="34" charset="-122"/>
                    <a:ea typeface="微软雅黑" panose="020B0503020204020204" pitchFamily="34" charset="-122"/>
                    <a:sym typeface="微软雅黑" panose="020B0503020204020204" pitchFamily="34" charset="-122"/>
                  </a:rPr>
                  <a:t>马克思主义发展史</a:t>
                </a:r>
                <a:endParaRPr lang="zh-CN" altLang="en-US" sz="4000" b="1" kern="0" dirty="0">
                  <a:solidFill>
                    <a:srgbClr val="000000">
                      <a:lumMod val="85000"/>
                      <a:lumOff val="15000"/>
                    </a:srgbClr>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4" name="图片 13">
                <a:extLst>
                  <a:ext uri="{FF2B5EF4-FFF2-40B4-BE49-F238E27FC236}">
                    <a16:creationId xmlns:a16="http://schemas.microsoft.com/office/drawing/2014/main" id="{715B091D-9DBF-42B3-B2D2-90F140AC10B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968750" y="108585"/>
                <a:ext cx="1435735" cy="1106805"/>
              </a:xfrm>
              <a:prstGeom prst="rect">
                <a:avLst/>
              </a:prstGeom>
            </p:spPr>
          </p:pic>
        </p:grpSp>
        <p:cxnSp>
          <p:nvCxnSpPr>
            <p:cNvPr id="12" name="直接连接符 11">
              <a:extLst>
                <a:ext uri="{FF2B5EF4-FFF2-40B4-BE49-F238E27FC236}">
                  <a16:creationId xmlns:a16="http://schemas.microsoft.com/office/drawing/2014/main" id="{D7670ED9-11D2-4A8B-84B0-83BE5C2D66C1}"/>
                </a:ext>
              </a:extLst>
            </p:cNvPr>
            <p:cNvCxnSpPr>
              <a:cxnSpLocks/>
            </p:cNvCxnSpPr>
            <p:nvPr/>
          </p:nvCxnSpPr>
          <p:spPr>
            <a:xfrm>
              <a:off x="1823865" y="1089584"/>
              <a:ext cx="9997252" cy="0"/>
            </a:xfrm>
            <a:prstGeom prst="line">
              <a:avLst/>
            </a:prstGeom>
            <a:ln w="28575">
              <a:solidFill>
                <a:srgbClr val="C00000"/>
              </a:solidFill>
              <a:prstDash val="dash"/>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slow" p14:dur="2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5"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strVal val="#ppt_w*0.70"/>
                                          </p:val>
                                        </p:tav>
                                        <p:tav tm="100000">
                                          <p:val>
                                            <p:strVal val="#ppt_w"/>
                                          </p:val>
                                        </p:tav>
                                      </p:tavLst>
                                    </p:anim>
                                    <p:anim calcmode="lin" valueType="num">
                                      <p:cBhvr>
                                        <p:cTn id="14" dur="1000" fill="hold"/>
                                        <p:tgtEl>
                                          <p:spTgt spid="3"/>
                                        </p:tgtEl>
                                        <p:attrNameLst>
                                          <p:attrName>ppt_h</p:attrName>
                                        </p:attrNameLst>
                                      </p:cBhvr>
                                      <p:tavLst>
                                        <p:tav tm="0">
                                          <p:val>
                                            <p:strVal val="#ppt_h"/>
                                          </p:val>
                                        </p:tav>
                                        <p:tav tm="100000">
                                          <p:val>
                                            <p:strVal val="#ppt_h"/>
                                          </p:val>
                                        </p:tav>
                                      </p:tavLst>
                                    </p:anim>
                                    <p:animEffect transition="in" filter="fade">
                                      <p:cBhvr>
                                        <p:cTn id="15" dur="1000"/>
                                        <p:tgtEl>
                                          <p:spTgt spid="3"/>
                                        </p:tgtEl>
                                      </p:cBhvr>
                                    </p:animEffect>
                                  </p:childTnLst>
                                </p:cTn>
                              </p:par>
                              <p:par>
                                <p:cTn id="16" presetID="55" presetClass="entr" presetSubtype="0"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1000" fill="hold"/>
                                        <p:tgtEl>
                                          <p:spTgt spid="9"/>
                                        </p:tgtEl>
                                        <p:attrNameLst>
                                          <p:attrName>ppt_w</p:attrName>
                                        </p:attrNameLst>
                                      </p:cBhvr>
                                      <p:tavLst>
                                        <p:tav tm="0">
                                          <p:val>
                                            <p:strVal val="#ppt_w*0.70"/>
                                          </p:val>
                                        </p:tav>
                                        <p:tav tm="100000">
                                          <p:val>
                                            <p:strVal val="#ppt_w"/>
                                          </p:val>
                                        </p:tav>
                                      </p:tavLst>
                                    </p:anim>
                                    <p:anim calcmode="lin" valueType="num">
                                      <p:cBhvr>
                                        <p:cTn id="19" dur="1000" fill="hold"/>
                                        <p:tgtEl>
                                          <p:spTgt spid="9"/>
                                        </p:tgtEl>
                                        <p:attrNameLst>
                                          <p:attrName>ppt_h</p:attrName>
                                        </p:attrNameLst>
                                      </p:cBhvr>
                                      <p:tavLst>
                                        <p:tav tm="0">
                                          <p:val>
                                            <p:strVal val="#ppt_h"/>
                                          </p:val>
                                        </p:tav>
                                        <p:tav tm="100000">
                                          <p:val>
                                            <p:strVal val="#ppt_h"/>
                                          </p:val>
                                        </p:tav>
                                      </p:tavLst>
                                    </p:anim>
                                    <p:animEffect transition="in" filter="fade">
                                      <p:cBhvr>
                                        <p:cTn id="20"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a:extLst>
              <a:ext uri="{FF2B5EF4-FFF2-40B4-BE49-F238E27FC236}">
                <a16:creationId xmlns:a16="http://schemas.microsoft.com/office/drawing/2014/main" id="{832627C3-5B28-4EAC-BDD0-2252378E89A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297168" y="4556326"/>
            <a:ext cx="1199223" cy="1199223"/>
          </a:xfrm>
          <a:prstGeom prst="rect">
            <a:avLst/>
          </a:prstGeom>
        </p:spPr>
      </p:pic>
      <p:pic>
        <p:nvPicPr>
          <p:cNvPr id="25" name="图片 24">
            <a:extLst>
              <a:ext uri="{FF2B5EF4-FFF2-40B4-BE49-F238E27FC236}">
                <a16:creationId xmlns:a16="http://schemas.microsoft.com/office/drawing/2014/main" id="{5809A78E-C907-4FA2-8110-0222C2C5E34A}"/>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345598" y="3123360"/>
            <a:ext cx="1199223" cy="1199223"/>
          </a:xfrm>
          <a:prstGeom prst="rect">
            <a:avLst/>
          </a:prstGeom>
        </p:spPr>
      </p:pic>
      <p:pic>
        <p:nvPicPr>
          <p:cNvPr id="24" name="图片 23">
            <a:extLst>
              <a:ext uri="{FF2B5EF4-FFF2-40B4-BE49-F238E27FC236}">
                <a16:creationId xmlns:a16="http://schemas.microsoft.com/office/drawing/2014/main" id="{21DBCE84-B110-4633-8B59-50E1929B3E28}"/>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290749" y="1862291"/>
            <a:ext cx="1199223" cy="1199223"/>
          </a:xfrm>
          <a:prstGeom prst="rect">
            <a:avLst/>
          </a:prstGeom>
        </p:spPr>
      </p:pic>
      <p:sp>
        <p:nvSpPr>
          <p:cNvPr id="2" name="MH_Other_5"/>
          <p:cNvSpPr/>
          <p:nvPr>
            <p:custDataLst>
              <p:tags r:id="rId1"/>
            </p:custDataLst>
          </p:nvPr>
        </p:nvSpPr>
        <p:spPr>
          <a:xfrm flipH="1">
            <a:off x="3452813" y="2039244"/>
            <a:ext cx="965200" cy="844550"/>
          </a:xfrm>
          <a:custGeom>
            <a:avLst/>
            <a:gdLst>
              <a:gd name="connsiteX0" fmla="*/ 172720 w 965200"/>
              <a:gd name="connsiteY0" fmla="*/ 20320 h 843280"/>
              <a:gd name="connsiteX1" fmla="*/ 822960 w 965200"/>
              <a:gd name="connsiteY1" fmla="*/ 0 h 843280"/>
              <a:gd name="connsiteX2" fmla="*/ 965200 w 965200"/>
              <a:gd name="connsiteY2" fmla="*/ 843280 h 843280"/>
              <a:gd name="connsiteX3" fmla="*/ 0 w 965200"/>
              <a:gd name="connsiteY3" fmla="*/ 731520 h 843280"/>
              <a:gd name="connsiteX4" fmla="*/ 172720 w 965200"/>
              <a:gd name="connsiteY4" fmla="*/ 20320 h 843280"/>
              <a:gd name="connsiteX0-1" fmla="*/ 187008 w 965200"/>
              <a:gd name="connsiteY0-2" fmla="*/ 6032 h 843280"/>
              <a:gd name="connsiteX1-3" fmla="*/ 822960 w 965200"/>
              <a:gd name="connsiteY1-4" fmla="*/ 0 h 843280"/>
              <a:gd name="connsiteX2-5" fmla="*/ 965200 w 965200"/>
              <a:gd name="connsiteY2-6" fmla="*/ 843280 h 843280"/>
              <a:gd name="connsiteX3-7" fmla="*/ 0 w 965200"/>
              <a:gd name="connsiteY3-8" fmla="*/ 731520 h 843280"/>
              <a:gd name="connsiteX4-9" fmla="*/ 187008 w 965200"/>
              <a:gd name="connsiteY4-10" fmla="*/ 6032 h 84328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65200" h="843280">
                <a:moveTo>
                  <a:pt x="187008" y="6032"/>
                </a:moveTo>
                <a:lnTo>
                  <a:pt x="822960" y="0"/>
                </a:lnTo>
                <a:lnTo>
                  <a:pt x="965200" y="843280"/>
                </a:lnTo>
                <a:lnTo>
                  <a:pt x="0" y="731520"/>
                </a:lnTo>
                <a:lnTo>
                  <a:pt x="187008" y="6032"/>
                </a:lnTo>
                <a:close/>
              </a:path>
            </a:pathLst>
          </a:custGeom>
          <a:no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A</a:t>
            </a:r>
            <a:endParaRPr lang="zh-CN" altLang="en-US" sz="32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MH_SubTitle_1"/>
          <p:cNvSpPr>
            <a:spLocks noChangeArrowheads="1"/>
          </p:cNvSpPr>
          <p:nvPr>
            <p:custDataLst>
              <p:tags r:id="rId2"/>
            </p:custDataLst>
          </p:nvPr>
        </p:nvSpPr>
        <p:spPr bwMode="auto">
          <a:xfrm>
            <a:off x="4535805" y="2106112"/>
            <a:ext cx="5392420" cy="58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Autofit/>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just">
              <a:lnSpc>
                <a:spcPct val="120000"/>
              </a:lnSpc>
              <a:defRPr/>
            </a:pPr>
            <a:r>
              <a:rPr lang="zh-CN" altLang="zh-CN" sz="2200" dirty="0">
                <a:latin typeface="微软雅黑" panose="020B0503020204020204" pitchFamily="34" charset="-122"/>
                <a:ea typeface="微软雅黑" panose="020B0503020204020204" pitchFamily="34" charset="-122"/>
                <a:sym typeface="微软雅黑" panose="020B0503020204020204" pitchFamily="34" charset="-122"/>
              </a:rPr>
              <a:t>早在中学时期，马克思就表现出了鲜明的创新思想。</a:t>
            </a:r>
            <a:endParaRPr lang="zh-CN" altLang="zh-CN" sz="220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10" name="MH_Other_7"/>
          <p:cNvSpPr/>
          <p:nvPr>
            <p:custDataLst>
              <p:tags r:id="rId3"/>
            </p:custDataLst>
          </p:nvPr>
        </p:nvSpPr>
        <p:spPr>
          <a:xfrm flipH="1">
            <a:off x="4506913" y="3314007"/>
            <a:ext cx="965200" cy="842962"/>
          </a:xfrm>
          <a:custGeom>
            <a:avLst/>
            <a:gdLst>
              <a:gd name="connsiteX0" fmla="*/ 172720 w 965200"/>
              <a:gd name="connsiteY0" fmla="*/ 20320 h 843280"/>
              <a:gd name="connsiteX1" fmla="*/ 822960 w 965200"/>
              <a:gd name="connsiteY1" fmla="*/ 0 h 843280"/>
              <a:gd name="connsiteX2" fmla="*/ 965200 w 965200"/>
              <a:gd name="connsiteY2" fmla="*/ 843280 h 843280"/>
              <a:gd name="connsiteX3" fmla="*/ 0 w 965200"/>
              <a:gd name="connsiteY3" fmla="*/ 731520 h 843280"/>
              <a:gd name="connsiteX4" fmla="*/ 172720 w 965200"/>
              <a:gd name="connsiteY4" fmla="*/ 20320 h 843280"/>
              <a:gd name="connsiteX0-1" fmla="*/ 187008 w 965200"/>
              <a:gd name="connsiteY0-2" fmla="*/ 6032 h 843280"/>
              <a:gd name="connsiteX1-3" fmla="*/ 822960 w 965200"/>
              <a:gd name="connsiteY1-4" fmla="*/ 0 h 843280"/>
              <a:gd name="connsiteX2-5" fmla="*/ 965200 w 965200"/>
              <a:gd name="connsiteY2-6" fmla="*/ 843280 h 843280"/>
              <a:gd name="connsiteX3-7" fmla="*/ 0 w 965200"/>
              <a:gd name="connsiteY3-8" fmla="*/ 731520 h 843280"/>
              <a:gd name="connsiteX4-9" fmla="*/ 187008 w 965200"/>
              <a:gd name="connsiteY4-10" fmla="*/ 6032 h 84328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65200" h="843280">
                <a:moveTo>
                  <a:pt x="187008" y="6032"/>
                </a:moveTo>
                <a:lnTo>
                  <a:pt x="822960" y="0"/>
                </a:lnTo>
                <a:lnTo>
                  <a:pt x="965200" y="843280"/>
                </a:lnTo>
                <a:lnTo>
                  <a:pt x="0" y="731520"/>
                </a:lnTo>
                <a:lnTo>
                  <a:pt x="187008" y="6032"/>
                </a:lnTo>
                <a:close/>
              </a:path>
            </a:pathLst>
          </a:custGeom>
          <a:no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B</a:t>
            </a:r>
            <a:endParaRPr lang="zh-CN" altLang="en-US" sz="32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MH_SubTitle_2"/>
          <p:cNvSpPr>
            <a:spLocks noChangeArrowheads="1"/>
          </p:cNvSpPr>
          <p:nvPr>
            <p:custDataLst>
              <p:tags r:id="rId4"/>
            </p:custDataLst>
          </p:nvPr>
        </p:nvSpPr>
        <p:spPr bwMode="auto">
          <a:xfrm>
            <a:off x="5589589" y="3518795"/>
            <a:ext cx="5419817" cy="588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Autofit/>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just">
              <a:lnSpc>
                <a:spcPct val="120000"/>
              </a:lnSpc>
              <a:defRPr/>
            </a:pPr>
            <a:r>
              <a:rPr lang="zh-CN" altLang="zh-CN" sz="2200" dirty="0">
                <a:latin typeface="微软雅黑" panose="020B0503020204020204" pitchFamily="34" charset="-122"/>
                <a:ea typeface="微软雅黑" panose="020B0503020204020204" pitchFamily="34" charset="-122"/>
                <a:sym typeface="微软雅黑" panose="020B0503020204020204" pitchFamily="34" charset="-122"/>
              </a:rPr>
              <a:t>“能给人以尊严的只有这样的职业，在从事这种职业时我们不是作为奴隶般的工具，而是在自己的领域内独立地进行创造”</a:t>
            </a:r>
            <a:r>
              <a:rPr lang="zh-CN" altLang="en-US" sz="2200" dirty="0">
                <a:latin typeface="微软雅黑" panose="020B0503020204020204" pitchFamily="34" charset="-122"/>
                <a:ea typeface="微软雅黑" panose="020B0503020204020204" pitchFamily="34" charset="-122"/>
                <a:sym typeface="微软雅黑" panose="020B0503020204020204" pitchFamily="34" charset="-122"/>
              </a:rPr>
              <a:t>。</a:t>
            </a:r>
            <a:endParaRPr lang="en-US" altLang="zh-CN" sz="22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MH_Other_9"/>
          <p:cNvSpPr/>
          <p:nvPr>
            <p:custDataLst>
              <p:tags r:id="rId5"/>
            </p:custDataLst>
          </p:nvPr>
        </p:nvSpPr>
        <p:spPr>
          <a:xfrm flipH="1">
            <a:off x="3452813" y="4747520"/>
            <a:ext cx="965200" cy="842963"/>
          </a:xfrm>
          <a:custGeom>
            <a:avLst/>
            <a:gdLst>
              <a:gd name="connsiteX0" fmla="*/ 172720 w 965200"/>
              <a:gd name="connsiteY0" fmla="*/ 20320 h 843280"/>
              <a:gd name="connsiteX1" fmla="*/ 822960 w 965200"/>
              <a:gd name="connsiteY1" fmla="*/ 0 h 843280"/>
              <a:gd name="connsiteX2" fmla="*/ 965200 w 965200"/>
              <a:gd name="connsiteY2" fmla="*/ 843280 h 843280"/>
              <a:gd name="connsiteX3" fmla="*/ 0 w 965200"/>
              <a:gd name="connsiteY3" fmla="*/ 731520 h 843280"/>
              <a:gd name="connsiteX4" fmla="*/ 172720 w 965200"/>
              <a:gd name="connsiteY4" fmla="*/ 20320 h 843280"/>
              <a:gd name="connsiteX0-1" fmla="*/ 187008 w 965200"/>
              <a:gd name="connsiteY0-2" fmla="*/ 6032 h 843280"/>
              <a:gd name="connsiteX1-3" fmla="*/ 822960 w 965200"/>
              <a:gd name="connsiteY1-4" fmla="*/ 0 h 843280"/>
              <a:gd name="connsiteX2-5" fmla="*/ 965200 w 965200"/>
              <a:gd name="connsiteY2-6" fmla="*/ 843280 h 843280"/>
              <a:gd name="connsiteX3-7" fmla="*/ 0 w 965200"/>
              <a:gd name="connsiteY3-8" fmla="*/ 731520 h 843280"/>
              <a:gd name="connsiteX4-9" fmla="*/ 187008 w 965200"/>
              <a:gd name="connsiteY4-10" fmla="*/ 6032 h 84328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65200" h="843280">
                <a:moveTo>
                  <a:pt x="187008" y="6032"/>
                </a:moveTo>
                <a:lnTo>
                  <a:pt x="822960" y="0"/>
                </a:lnTo>
                <a:lnTo>
                  <a:pt x="965200" y="843280"/>
                </a:lnTo>
                <a:lnTo>
                  <a:pt x="0" y="731520"/>
                </a:lnTo>
                <a:lnTo>
                  <a:pt x="187008" y="6032"/>
                </a:lnTo>
                <a:close/>
              </a:path>
            </a:pathLst>
          </a:custGeom>
          <a:no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C</a:t>
            </a:r>
            <a:endParaRPr lang="zh-CN" altLang="en-US" sz="32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MH_SubTitle_3"/>
          <p:cNvSpPr>
            <a:spLocks noChangeArrowheads="1"/>
          </p:cNvSpPr>
          <p:nvPr>
            <p:custDataLst>
              <p:tags r:id="rId6"/>
            </p:custDataLst>
          </p:nvPr>
        </p:nvSpPr>
        <p:spPr bwMode="auto">
          <a:xfrm>
            <a:off x="4535489" y="4814195"/>
            <a:ext cx="5111282" cy="58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Autofit/>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just">
              <a:lnSpc>
                <a:spcPct val="120000"/>
              </a:lnSpc>
              <a:defRPr/>
            </a:pPr>
            <a:r>
              <a:rPr lang="zh-CN" altLang="en-US" sz="2200" dirty="0">
                <a:latin typeface="微软雅黑" panose="020B0503020204020204" pitchFamily="34" charset="-122"/>
                <a:ea typeface="微软雅黑" panose="020B0503020204020204" pitchFamily="34" charset="-122"/>
                <a:sym typeface="微软雅黑" panose="020B0503020204020204" pitchFamily="34" charset="-122"/>
              </a:rPr>
              <a:t>“在选择职业时，我们应该遵循的主要指针是人类的幸福和我们自身的完美”。</a:t>
            </a:r>
            <a:endParaRPr lang="en-US" altLang="zh-CN" sz="22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6" name="图片 15"/>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flipH="1">
            <a:off x="1122432" y="2165107"/>
            <a:ext cx="1723678" cy="2616198"/>
          </a:xfrm>
          <a:prstGeom prst="ellipse">
            <a:avLst/>
          </a:prstGeom>
          <a:ln w="38100" cap="sq">
            <a:solidFill>
              <a:srgbClr val="000000"/>
            </a:solidFill>
            <a:prstDash val="solid"/>
            <a:miter lim="800000"/>
            <a:headEnd/>
            <a:tailEnd/>
          </a:ln>
          <a:effectLst>
            <a:outerShdw blurRad="50800" dist="38100" dir="2700000" algn="tl" rotWithShape="0">
              <a:srgbClr val="000000">
                <a:alpha val="43000"/>
              </a:srgbClr>
            </a:outerShdw>
          </a:effectLst>
        </p:spPr>
      </p:pic>
      <p:sp>
        <p:nvSpPr>
          <p:cNvPr id="17" name="文本框 16"/>
          <p:cNvSpPr txBox="1"/>
          <p:nvPr/>
        </p:nvSpPr>
        <p:spPr>
          <a:xfrm>
            <a:off x="1089548" y="4873031"/>
            <a:ext cx="1890822" cy="461665"/>
          </a:xfrm>
          <a:prstGeom prst="rect">
            <a:avLst/>
          </a:prstGeom>
          <a:noFill/>
        </p:spPr>
        <p:txBody>
          <a:bodyPr wrap="square" rtlCol="0">
            <a:spAutoFit/>
          </a:bodyPr>
          <a:lstStyle/>
          <a:p>
            <a:pPr algn="ctr"/>
            <a:r>
              <a:rPr lang="zh-CN" altLang="en-US" sz="24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rPr>
              <a:t>青年马克思</a:t>
            </a:r>
          </a:p>
        </p:txBody>
      </p:sp>
      <p:grpSp>
        <p:nvGrpSpPr>
          <p:cNvPr id="18" name="组合 17">
            <a:extLst>
              <a:ext uri="{FF2B5EF4-FFF2-40B4-BE49-F238E27FC236}">
                <a16:creationId xmlns:a16="http://schemas.microsoft.com/office/drawing/2014/main" id="{862E343E-EF50-4E86-9076-8B5739A5E9EE}"/>
              </a:ext>
            </a:extLst>
          </p:cNvPr>
          <p:cNvGrpSpPr/>
          <p:nvPr/>
        </p:nvGrpSpPr>
        <p:grpSpPr>
          <a:xfrm>
            <a:off x="337509" y="108585"/>
            <a:ext cx="11483608" cy="1106805"/>
            <a:chOff x="337509" y="108585"/>
            <a:chExt cx="11483608" cy="1106805"/>
          </a:xfrm>
        </p:grpSpPr>
        <p:grpSp>
          <p:nvGrpSpPr>
            <p:cNvPr id="20" name="组合 19">
              <a:extLst>
                <a:ext uri="{FF2B5EF4-FFF2-40B4-BE49-F238E27FC236}">
                  <a16:creationId xmlns:a16="http://schemas.microsoft.com/office/drawing/2014/main" id="{E181CF4C-9AB5-4D70-8A20-569B66BC839E}"/>
                </a:ext>
              </a:extLst>
            </p:cNvPr>
            <p:cNvGrpSpPr/>
            <p:nvPr/>
          </p:nvGrpSpPr>
          <p:grpSpPr>
            <a:xfrm>
              <a:off x="337509" y="108585"/>
              <a:ext cx="5801603" cy="1106805"/>
              <a:chOff x="3968750" y="108585"/>
              <a:chExt cx="5801603" cy="1106805"/>
            </a:xfrm>
          </p:grpSpPr>
          <p:sp>
            <p:nvSpPr>
              <p:cNvPr id="22" name="矩形 21">
                <a:extLst>
                  <a:ext uri="{FF2B5EF4-FFF2-40B4-BE49-F238E27FC236}">
                    <a16:creationId xmlns:a16="http://schemas.microsoft.com/office/drawing/2014/main" id="{F9D502E0-DBFB-4BA1-8381-6F4028DAA905}"/>
                  </a:ext>
                </a:extLst>
              </p:cNvPr>
              <p:cNvSpPr/>
              <p:nvPr/>
            </p:nvSpPr>
            <p:spPr>
              <a:xfrm>
                <a:off x="5482000" y="281493"/>
                <a:ext cx="4288353" cy="707886"/>
              </a:xfrm>
              <a:prstGeom prst="rect">
                <a:avLst/>
              </a:prstGeom>
            </p:spPr>
            <p:txBody>
              <a:bodyPr wrap="none">
                <a:spAutoFit/>
              </a:bodyPr>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0965" algn="l" defTabSz="913765" rtl="0" eaLnBrk="1" latinLnBrk="0" hangingPunct="1">
                  <a:defRPr sz="1800" kern="1200">
                    <a:solidFill>
                      <a:schemeClr val="tx1"/>
                    </a:solidFill>
                    <a:latin typeface="+mn-lt"/>
                    <a:ea typeface="+mn-ea"/>
                    <a:cs typeface="+mn-cs"/>
                  </a:defRPr>
                </a:lvl4pPr>
                <a:lvl5pPr marL="1828165" algn="l" defTabSz="913765" rtl="0" eaLnBrk="1" latinLnBrk="0" hangingPunct="1">
                  <a:defRPr sz="1800" kern="1200">
                    <a:solidFill>
                      <a:schemeClr val="tx1"/>
                    </a:solidFill>
                    <a:latin typeface="+mn-lt"/>
                    <a:ea typeface="+mn-ea"/>
                    <a:cs typeface="+mn-cs"/>
                  </a:defRPr>
                </a:lvl5pPr>
                <a:lvl6pPr marL="2285365"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130" algn="l" defTabSz="913765" rtl="0" eaLnBrk="1" latinLnBrk="0" hangingPunct="1">
                  <a:defRPr sz="1800" kern="1200">
                    <a:solidFill>
                      <a:schemeClr val="tx1"/>
                    </a:solidFill>
                    <a:latin typeface="+mn-lt"/>
                    <a:ea typeface="+mn-ea"/>
                    <a:cs typeface="+mn-cs"/>
                  </a:defRPr>
                </a:lvl8pPr>
                <a:lvl9pPr marL="3656330" algn="l" defTabSz="913765" rtl="0" eaLnBrk="1" latinLnBrk="0" hangingPunct="1">
                  <a:defRPr sz="1800" kern="1200">
                    <a:solidFill>
                      <a:schemeClr val="tx1"/>
                    </a:solidFill>
                    <a:latin typeface="+mn-lt"/>
                    <a:ea typeface="+mn-ea"/>
                    <a:cs typeface="+mn-cs"/>
                  </a:defRPr>
                </a:lvl9pPr>
              </a:lstStyle>
              <a:p>
                <a:pPr lvl="0">
                  <a:defRPr/>
                </a:pPr>
                <a:r>
                  <a:rPr lang="zh-CN" altLang="en-US" sz="4000" b="1" dirty="0">
                    <a:latin typeface="微软雅黑" panose="020B0503020204020204" pitchFamily="34" charset="-122"/>
                    <a:ea typeface="微软雅黑" panose="020B0503020204020204" pitchFamily="34" charset="-122"/>
                    <a:sym typeface="微软雅黑" panose="020B0503020204020204" pitchFamily="34" charset="-122"/>
                  </a:rPr>
                  <a:t>马克思主义发展史</a:t>
                </a:r>
                <a:endParaRPr lang="zh-CN" altLang="en-US" sz="4000" b="1" kern="0" dirty="0">
                  <a:solidFill>
                    <a:srgbClr val="000000">
                      <a:lumMod val="85000"/>
                      <a:lumOff val="15000"/>
                    </a:srgbClr>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3" name="图片 22">
                <a:extLst>
                  <a:ext uri="{FF2B5EF4-FFF2-40B4-BE49-F238E27FC236}">
                    <a16:creationId xmlns:a16="http://schemas.microsoft.com/office/drawing/2014/main" id="{8CD7F32B-7BA2-460D-93A3-9B66A0BD2BAE}"/>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968750" y="108585"/>
                <a:ext cx="1435735" cy="1106805"/>
              </a:xfrm>
              <a:prstGeom prst="rect">
                <a:avLst/>
              </a:prstGeom>
            </p:spPr>
          </p:pic>
        </p:grpSp>
        <p:cxnSp>
          <p:nvCxnSpPr>
            <p:cNvPr id="21" name="直接连接符 20">
              <a:extLst>
                <a:ext uri="{FF2B5EF4-FFF2-40B4-BE49-F238E27FC236}">
                  <a16:creationId xmlns:a16="http://schemas.microsoft.com/office/drawing/2014/main" id="{32EB68E9-DFE7-4B04-B0AC-58F46A7CF1E6}"/>
                </a:ext>
              </a:extLst>
            </p:cNvPr>
            <p:cNvCxnSpPr>
              <a:cxnSpLocks/>
            </p:cNvCxnSpPr>
            <p:nvPr/>
          </p:nvCxnSpPr>
          <p:spPr>
            <a:xfrm>
              <a:off x="1823865" y="1089584"/>
              <a:ext cx="9997252" cy="0"/>
            </a:xfrm>
            <a:prstGeom prst="line">
              <a:avLst/>
            </a:prstGeom>
            <a:ln w="28575">
              <a:solidFill>
                <a:srgbClr val="C00000"/>
              </a:solidFill>
              <a:prstDash val="dash"/>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slow" p14:dur="2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par>
                                <p:cTn id="15" presetID="55" presetClass="entr" presetSubtype="0"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1000" fill="hold"/>
                                        <p:tgtEl>
                                          <p:spTgt spid="2"/>
                                        </p:tgtEl>
                                        <p:attrNameLst>
                                          <p:attrName>ppt_w</p:attrName>
                                        </p:attrNameLst>
                                      </p:cBhvr>
                                      <p:tavLst>
                                        <p:tav tm="0">
                                          <p:val>
                                            <p:strVal val="#ppt_w*0.70"/>
                                          </p:val>
                                        </p:tav>
                                        <p:tav tm="100000">
                                          <p:val>
                                            <p:strVal val="#ppt_w"/>
                                          </p:val>
                                        </p:tav>
                                      </p:tavLst>
                                    </p:anim>
                                    <p:anim calcmode="lin" valueType="num">
                                      <p:cBhvr>
                                        <p:cTn id="18" dur="1000" fill="hold"/>
                                        <p:tgtEl>
                                          <p:spTgt spid="2"/>
                                        </p:tgtEl>
                                        <p:attrNameLst>
                                          <p:attrName>ppt_h</p:attrName>
                                        </p:attrNameLst>
                                      </p:cBhvr>
                                      <p:tavLst>
                                        <p:tav tm="0">
                                          <p:val>
                                            <p:strVal val="#ppt_h"/>
                                          </p:val>
                                        </p:tav>
                                        <p:tav tm="100000">
                                          <p:val>
                                            <p:strVal val="#ppt_h"/>
                                          </p:val>
                                        </p:tav>
                                      </p:tavLst>
                                    </p:anim>
                                    <p:animEffect transition="in" filter="fade">
                                      <p:cBhvr>
                                        <p:cTn id="19" dur="1000"/>
                                        <p:tgtEl>
                                          <p:spTgt spid="2"/>
                                        </p:tgtEl>
                                      </p:cBhvr>
                                    </p:animEffect>
                                  </p:childTnLst>
                                </p:cTn>
                              </p:par>
                              <p:par>
                                <p:cTn id="20" presetID="55"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1000" fill="hold"/>
                                        <p:tgtEl>
                                          <p:spTgt spid="8"/>
                                        </p:tgtEl>
                                        <p:attrNameLst>
                                          <p:attrName>ppt_w</p:attrName>
                                        </p:attrNameLst>
                                      </p:cBhvr>
                                      <p:tavLst>
                                        <p:tav tm="0">
                                          <p:val>
                                            <p:strVal val="#ppt_w*0.70"/>
                                          </p:val>
                                        </p:tav>
                                        <p:tav tm="100000">
                                          <p:val>
                                            <p:strVal val="#ppt_w"/>
                                          </p:val>
                                        </p:tav>
                                      </p:tavLst>
                                    </p:anim>
                                    <p:anim calcmode="lin" valueType="num">
                                      <p:cBhvr>
                                        <p:cTn id="23" dur="1000" fill="hold"/>
                                        <p:tgtEl>
                                          <p:spTgt spid="8"/>
                                        </p:tgtEl>
                                        <p:attrNameLst>
                                          <p:attrName>ppt_h</p:attrName>
                                        </p:attrNameLst>
                                      </p:cBhvr>
                                      <p:tavLst>
                                        <p:tav tm="0">
                                          <p:val>
                                            <p:strVal val="#ppt_h"/>
                                          </p:val>
                                        </p:tav>
                                        <p:tav tm="100000">
                                          <p:val>
                                            <p:strVal val="#ppt_h"/>
                                          </p:val>
                                        </p:tav>
                                      </p:tavLst>
                                    </p:anim>
                                    <p:animEffect transition="in" filter="fade">
                                      <p:cBhvr>
                                        <p:cTn id="24" dur="1000"/>
                                        <p:tgtEl>
                                          <p:spTgt spid="8"/>
                                        </p:tgtEl>
                                      </p:cBhvr>
                                    </p:animEffect>
                                  </p:childTnLst>
                                </p:cTn>
                              </p:par>
                              <p:par>
                                <p:cTn id="25" presetID="55" presetClass="entr" presetSubtype="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1000" fill="hold"/>
                                        <p:tgtEl>
                                          <p:spTgt spid="10"/>
                                        </p:tgtEl>
                                        <p:attrNameLst>
                                          <p:attrName>ppt_w</p:attrName>
                                        </p:attrNameLst>
                                      </p:cBhvr>
                                      <p:tavLst>
                                        <p:tav tm="0">
                                          <p:val>
                                            <p:strVal val="#ppt_w*0.70"/>
                                          </p:val>
                                        </p:tav>
                                        <p:tav tm="100000">
                                          <p:val>
                                            <p:strVal val="#ppt_w"/>
                                          </p:val>
                                        </p:tav>
                                      </p:tavLst>
                                    </p:anim>
                                    <p:anim calcmode="lin" valueType="num">
                                      <p:cBhvr>
                                        <p:cTn id="28" dur="1000" fill="hold"/>
                                        <p:tgtEl>
                                          <p:spTgt spid="10"/>
                                        </p:tgtEl>
                                        <p:attrNameLst>
                                          <p:attrName>ppt_h</p:attrName>
                                        </p:attrNameLst>
                                      </p:cBhvr>
                                      <p:tavLst>
                                        <p:tav tm="0">
                                          <p:val>
                                            <p:strVal val="#ppt_h"/>
                                          </p:val>
                                        </p:tav>
                                        <p:tav tm="100000">
                                          <p:val>
                                            <p:strVal val="#ppt_h"/>
                                          </p:val>
                                        </p:tav>
                                      </p:tavLst>
                                    </p:anim>
                                    <p:animEffect transition="in" filter="fade">
                                      <p:cBhvr>
                                        <p:cTn id="29" dur="1000"/>
                                        <p:tgtEl>
                                          <p:spTgt spid="10"/>
                                        </p:tgtEl>
                                      </p:cBhvr>
                                    </p:animEffect>
                                  </p:childTnLst>
                                </p:cTn>
                              </p:par>
                              <p:par>
                                <p:cTn id="30" presetID="55" presetClass="entr" presetSubtype="0"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p:cTn id="32" dur="1000" fill="hold"/>
                                        <p:tgtEl>
                                          <p:spTgt spid="11"/>
                                        </p:tgtEl>
                                        <p:attrNameLst>
                                          <p:attrName>ppt_w</p:attrName>
                                        </p:attrNameLst>
                                      </p:cBhvr>
                                      <p:tavLst>
                                        <p:tav tm="0">
                                          <p:val>
                                            <p:strVal val="#ppt_w*0.70"/>
                                          </p:val>
                                        </p:tav>
                                        <p:tav tm="100000">
                                          <p:val>
                                            <p:strVal val="#ppt_w"/>
                                          </p:val>
                                        </p:tav>
                                      </p:tavLst>
                                    </p:anim>
                                    <p:anim calcmode="lin" valueType="num">
                                      <p:cBhvr>
                                        <p:cTn id="33" dur="1000" fill="hold"/>
                                        <p:tgtEl>
                                          <p:spTgt spid="11"/>
                                        </p:tgtEl>
                                        <p:attrNameLst>
                                          <p:attrName>ppt_h</p:attrName>
                                        </p:attrNameLst>
                                      </p:cBhvr>
                                      <p:tavLst>
                                        <p:tav tm="0">
                                          <p:val>
                                            <p:strVal val="#ppt_h"/>
                                          </p:val>
                                        </p:tav>
                                        <p:tav tm="100000">
                                          <p:val>
                                            <p:strVal val="#ppt_h"/>
                                          </p:val>
                                        </p:tav>
                                      </p:tavLst>
                                    </p:anim>
                                    <p:animEffect transition="in" filter="fade">
                                      <p:cBhvr>
                                        <p:cTn id="34" dur="1000"/>
                                        <p:tgtEl>
                                          <p:spTgt spid="11"/>
                                        </p:tgtEl>
                                      </p:cBhvr>
                                    </p:animEffect>
                                  </p:childTnLst>
                                </p:cTn>
                              </p:par>
                              <p:par>
                                <p:cTn id="35" presetID="55" presetClass="entr" presetSubtype="0"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1000" fill="hold"/>
                                        <p:tgtEl>
                                          <p:spTgt spid="13"/>
                                        </p:tgtEl>
                                        <p:attrNameLst>
                                          <p:attrName>ppt_w</p:attrName>
                                        </p:attrNameLst>
                                      </p:cBhvr>
                                      <p:tavLst>
                                        <p:tav tm="0">
                                          <p:val>
                                            <p:strVal val="#ppt_w*0.70"/>
                                          </p:val>
                                        </p:tav>
                                        <p:tav tm="100000">
                                          <p:val>
                                            <p:strVal val="#ppt_w"/>
                                          </p:val>
                                        </p:tav>
                                      </p:tavLst>
                                    </p:anim>
                                    <p:anim calcmode="lin" valueType="num">
                                      <p:cBhvr>
                                        <p:cTn id="38" dur="1000" fill="hold"/>
                                        <p:tgtEl>
                                          <p:spTgt spid="13"/>
                                        </p:tgtEl>
                                        <p:attrNameLst>
                                          <p:attrName>ppt_h</p:attrName>
                                        </p:attrNameLst>
                                      </p:cBhvr>
                                      <p:tavLst>
                                        <p:tav tm="0">
                                          <p:val>
                                            <p:strVal val="#ppt_h"/>
                                          </p:val>
                                        </p:tav>
                                        <p:tav tm="100000">
                                          <p:val>
                                            <p:strVal val="#ppt_h"/>
                                          </p:val>
                                        </p:tav>
                                      </p:tavLst>
                                    </p:anim>
                                    <p:animEffect transition="in" filter="fade">
                                      <p:cBhvr>
                                        <p:cTn id="39" dur="1000"/>
                                        <p:tgtEl>
                                          <p:spTgt spid="13"/>
                                        </p:tgtEl>
                                      </p:cBhvr>
                                    </p:animEffect>
                                  </p:childTnLst>
                                </p:cTn>
                              </p:par>
                              <p:par>
                                <p:cTn id="40" presetID="55" presetClass="entr" presetSubtype="0"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p:cTn id="42" dur="1000" fill="hold"/>
                                        <p:tgtEl>
                                          <p:spTgt spid="14"/>
                                        </p:tgtEl>
                                        <p:attrNameLst>
                                          <p:attrName>ppt_w</p:attrName>
                                        </p:attrNameLst>
                                      </p:cBhvr>
                                      <p:tavLst>
                                        <p:tav tm="0">
                                          <p:val>
                                            <p:strVal val="#ppt_w*0.70"/>
                                          </p:val>
                                        </p:tav>
                                        <p:tav tm="100000">
                                          <p:val>
                                            <p:strVal val="#ppt_w"/>
                                          </p:val>
                                        </p:tav>
                                      </p:tavLst>
                                    </p:anim>
                                    <p:anim calcmode="lin" valueType="num">
                                      <p:cBhvr>
                                        <p:cTn id="43" dur="1000" fill="hold"/>
                                        <p:tgtEl>
                                          <p:spTgt spid="14"/>
                                        </p:tgtEl>
                                        <p:attrNameLst>
                                          <p:attrName>ppt_h</p:attrName>
                                        </p:attrNameLst>
                                      </p:cBhvr>
                                      <p:tavLst>
                                        <p:tav tm="0">
                                          <p:val>
                                            <p:strVal val="#ppt_h"/>
                                          </p:val>
                                        </p:tav>
                                        <p:tav tm="100000">
                                          <p:val>
                                            <p:strVal val="#ppt_h"/>
                                          </p:val>
                                        </p:tav>
                                      </p:tavLst>
                                    </p:anim>
                                    <p:animEffect transition="in" filter="fade">
                                      <p:cBhvr>
                                        <p:cTn id="44"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10" grpId="0"/>
      <p:bldP spid="11" grpId="0"/>
      <p:bldP spid="13" grpId="0"/>
      <p:bldP spid="14" grpId="0"/>
      <p:bldP spid="1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H_Other_1"/>
          <p:cNvSpPr/>
          <p:nvPr>
            <p:custDataLst>
              <p:tags r:id="rId1"/>
            </p:custDataLst>
          </p:nvPr>
        </p:nvSpPr>
        <p:spPr>
          <a:xfrm>
            <a:off x="416740" y="2033271"/>
            <a:ext cx="2044700" cy="2044700"/>
          </a:xfrm>
          <a:prstGeom prst="ellipse">
            <a:avLst/>
          </a:prstGeom>
          <a:solidFill>
            <a:srgbClr val="C00000"/>
          </a:solidFill>
          <a:ln w="12700" cap="flat" cmpd="sng" algn="ctr">
            <a:noFill/>
            <a:prstDash val="solid"/>
            <a:miter lim="800000"/>
          </a:ln>
          <a:effectLst/>
        </p:spPr>
        <p:txBody>
          <a:bodyPr anchor="ctr"/>
          <a:lstStyle/>
          <a:p>
            <a:pPr algn="ctr">
              <a:defRPr/>
            </a:pPr>
            <a:endParaRPr lang="zh-HK" altLang="en-US" kern="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MH_Other_2"/>
          <p:cNvSpPr/>
          <p:nvPr>
            <p:custDataLst>
              <p:tags r:id="rId2"/>
            </p:custDataLst>
          </p:nvPr>
        </p:nvSpPr>
        <p:spPr bwMode="auto">
          <a:xfrm>
            <a:off x="808854" y="2414271"/>
            <a:ext cx="1362075" cy="1282700"/>
          </a:xfrm>
          <a:custGeom>
            <a:avLst/>
            <a:gdLst>
              <a:gd name="T0" fmla="*/ 373604 w 1361803"/>
              <a:gd name="T1" fmla="*/ 892336 h 1281345"/>
              <a:gd name="T2" fmla="*/ 476200 w 1361803"/>
              <a:gd name="T3" fmla="*/ 934187 h 1281345"/>
              <a:gd name="T4" fmla="*/ 554139 w 1361803"/>
              <a:gd name="T5" fmla="*/ 951356 h 1281345"/>
              <a:gd name="T6" fmla="*/ 528484 w 1361803"/>
              <a:gd name="T7" fmla="*/ 1028618 h 1281345"/>
              <a:gd name="T8" fmla="*/ 460417 w 1361803"/>
              <a:gd name="T9" fmla="*/ 1051153 h 1281345"/>
              <a:gd name="T10" fmla="*/ 352881 w 1361803"/>
              <a:gd name="T11" fmla="*/ 987840 h 1281345"/>
              <a:gd name="T12" fmla="*/ 286785 w 1361803"/>
              <a:gd name="T13" fmla="*/ 1060811 h 1281345"/>
              <a:gd name="T14" fmla="*/ 312434 w 1361803"/>
              <a:gd name="T15" fmla="*/ 895552 h 1281345"/>
              <a:gd name="T16" fmla="*/ 274750 w 1361803"/>
              <a:gd name="T17" fmla="*/ 693935 h 1281345"/>
              <a:gd name="T18" fmla="*/ 665920 w 1361803"/>
              <a:gd name="T19" fmla="*/ 693935 h 1281345"/>
              <a:gd name="T20" fmla="*/ 633318 w 1361803"/>
              <a:gd name="T21" fmla="*/ 779681 h 1281345"/>
              <a:gd name="T22" fmla="*/ 270797 w 1361803"/>
              <a:gd name="T23" fmla="*/ 785039 h 1281345"/>
              <a:gd name="T24" fmla="*/ 255979 w 1361803"/>
              <a:gd name="T25" fmla="*/ 713227 h 1281345"/>
              <a:gd name="T26" fmla="*/ 278558 w 1361803"/>
              <a:gd name="T27" fmla="*/ 509459 h 1281345"/>
              <a:gd name="T28" fmla="*/ 746925 w 1361803"/>
              <a:gd name="T29" fmla="*/ 509459 h 1281345"/>
              <a:gd name="T30" fmla="*/ 766688 w 1361803"/>
              <a:gd name="T31" fmla="*/ 562075 h 1281345"/>
              <a:gd name="T32" fmla="*/ 279544 w 1361803"/>
              <a:gd name="T33" fmla="*/ 599656 h 1281345"/>
              <a:gd name="T34" fmla="*/ 256813 w 1361803"/>
              <a:gd name="T35" fmla="*/ 533083 h 1281345"/>
              <a:gd name="T36" fmla="*/ 944591 w 1361803"/>
              <a:gd name="T37" fmla="*/ 457790 h 1281345"/>
              <a:gd name="T38" fmla="*/ 1023588 w 1361803"/>
              <a:gd name="T39" fmla="*/ 650972 h 1281345"/>
              <a:gd name="T40" fmla="*/ 636495 w 1361803"/>
              <a:gd name="T41" fmla="*/ 1052366 h 1281345"/>
              <a:gd name="T42" fmla="*/ 601932 w 1361803"/>
              <a:gd name="T43" fmla="*/ 1022315 h 1281345"/>
              <a:gd name="T44" fmla="*/ 940644 w 1361803"/>
              <a:gd name="T45" fmla="*/ 465300 h 1281345"/>
              <a:gd name="T46" fmla="*/ 1339566 w 1361803"/>
              <a:gd name="T47" fmla="*/ 326100 h 1281345"/>
              <a:gd name="T48" fmla="*/ 1356355 w 1361803"/>
              <a:gd name="T49" fmla="*/ 377558 h 1281345"/>
              <a:gd name="T50" fmla="*/ 1136163 w 1361803"/>
              <a:gd name="T51" fmla="*/ 671299 h 1281345"/>
              <a:gd name="T52" fmla="*/ 1082839 w 1361803"/>
              <a:gd name="T53" fmla="*/ 684164 h 1281345"/>
              <a:gd name="T54" fmla="*/ 1123322 w 1361803"/>
              <a:gd name="T55" fmla="*/ 602689 h 1281345"/>
              <a:gd name="T56" fmla="*/ 1312908 w 1361803"/>
              <a:gd name="T57" fmla="*/ 337893 h 1281345"/>
              <a:gd name="T58" fmla="*/ 526769 w 1361803"/>
              <a:gd name="T59" fmla="*/ 231614 h 1281345"/>
              <a:gd name="T60" fmla="*/ 766688 w 1361803"/>
              <a:gd name="T61" fmla="*/ 247720 h 1281345"/>
              <a:gd name="T62" fmla="*/ 749907 w 1361803"/>
              <a:gd name="T63" fmla="*/ 321812 h 1281345"/>
              <a:gd name="T64" fmla="*/ 529735 w 1361803"/>
              <a:gd name="T65" fmla="*/ 321812 h 1281345"/>
              <a:gd name="T66" fmla="*/ 511959 w 1361803"/>
              <a:gd name="T67" fmla="*/ 248795 h 1281345"/>
              <a:gd name="T68" fmla="*/ 1245419 w 1361803"/>
              <a:gd name="T69" fmla="*/ 139267 h 1281345"/>
              <a:gd name="T70" fmla="*/ 1309122 w 1361803"/>
              <a:gd name="T71" fmla="*/ 242312 h 1281345"/>
              <a:gd name="T72" fmla="*/ 1116528 w 1361803"/>
              <a:gd name="T73" fmla="*/ 537108 h 1281345"/>
              <a:gd name="T74" fmla="*/ 998003 w 1361803"/>
              <a:gd name="T75" fmla="*/ 389175 h 1281345"/>
              <a:gd name="T76" fmla="*/ 1207394 w 1361803"/>
              <a:gd name="T77" fmla="*/ 150121 h 1281345"/>
              <a:gd name="T78" fmla="*/ 327005 w 1361803"/>
              <a:gd name="T79" fmla="*/ 0 h 1281345"/>
              <a:gd name="T80" fmla="*/ 1023501 w 1361803"/>
              <a:gd name="T81" fmla="*/ 138369 h 1281345"/>
              <a:gd name="T82" fmla="*/ 1015602 w 1361803"/>
              <a:gd name="T83" fmla="*/ 240270 h 1281345"/>
              <a:gd name="T84" fmla="*/ 909891 w 1361803"/>
              <a:gd name="T85" fmla="*/ 384002 h 1281345"/>
              <a:gd name="T86" fmla="*/ 897047 w 1361803"/>
              <a:gd name="T87" fmla="*/ 317499 h 1281345"/>
              <a:gd name="T88" fmla="*/ 872348 w 1361803"/>
              <a:gd name="T89" fmla="*/ 137297 h 1281345"/>
              <a:gd name="T90" fmla="*/ 382329 w 1361803"/>
              <a:gd name="T91" fmla="*/ 137297 h 1281345"/>
              <a:gd name="T92" fmla="*/ 382329 w 1361803"/>
              <a:gd name="T93" fmla="*/ 317499 h 1281345"/>
              <a:gd name="T94" fmla="*/ 143255 w 1361803"/>
              <a:gd name="T95" fmla="*/ 414036 h 1281345"/>
              <a:gd name="T96" fmla="*/ 126454 w 1361803"/>
              <a:gd name="T97" fmla="*/ 433342 h 1281345"/>
              <a:gd name="T98" fmla="*/ 151153 w 1361803"/>
              <a:gd name="T99" fmla="*/ 1156294 h 1281345"/>
              <a:gd name="T100" fmla="*/ 897047 w 1361803"/>
              <a:gd name="T101" fmla="*/ 1128406 h 1281345"/>
              <a:gd name="T102" fmla="*/ 902973 w 1361803"/>
              <a:gd name="T103" fmla="*/ 912806 h 1281345"/>
              <a:gd name="T104" fmla="*/ 1022515 w 1361803"/>
              <a:gd name="T105" fmla="*/ 776583 h 1281345"/>
              <a:gd name="T106" fmla="*/ 1023501 w 1361803"/>
              <a:gd name="T107" fmla="*/ 1146641 h 1281345"/>
              <a:gd name="T108" fmla="*/ 131394 w 1361803"/>
              <a:gd name="T109" fmla="*/ 1293592 h 1281345"/>
              <a:gd name="T110" fmla="*/ 0 w 1361803"/>
              <a:gd name="T111" fmla="*/ 338951 h 1281345"/>
              <a:gd name="T112" fmla="*/ 261801 w 1361803"/>
              <a:gd name="T113" fmla="*/ 28960 h 128134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361803" h="1281345">
                <a:moveTo>
                  <a:pt x="340187" y="867542"/>
                </a:moveTo>
                <a:cubicBezTo>
                  <a:pt x="351512" y="867144"/>
                  <a:pt x="363575" y="872724"/>
                  <a:pt x="372930" y="883885"/>
                </a:cubicBezTo>
                <a:cubicBezTo>
                  <a:pt x="394595" y="907270"/>
                  <a:pt x="415275" y="931718"/>
                  <a:pt x="436940" y="957229"/>
                </a:cubicBezTo>
                <a:cubicBezTo>
                  <a:pt x="449742" y="946599"/>
                  <a:pt x="462543" y="935970"/>
                  <a:pt x="475345" y="925340"/>
                </a:cubicBezTo>
                <a:cubicBezTo>
                  <a:pt x="492086" y="911522"/>
                  <a:pt x="506857" y="910459"/>
                  <a:pt x="525568" y="923214"/>
                </a:cubicBezTo>
                <a:cubicBezTo>
                  <a:pt x="535415" y="929592"/>
                  <a:pt x="544278" y="935970"/>
                  <a:pt x="553141" y="942347"/>
                </a:cubicBezTo>
                <a:cubicBezTo>
                  <a:pt x="545263" y="967858"/>
                  <a:pt x="538370" y="993369"/>
                  <a:pt x="530492" y="1018880"/>
                </a:cubicBezTo>
                <a:cubicBezTo>
                  <a:pt x="528522" y="1018880"/>
                  <a:pt x="528522" y="1018880"/>
                  <a:pt x="527537" y="1018880"/>
                </a:cubicBezTo>
                <a:cubicBezTo>
                  <a:pt x="509812" y="1000810"/>
                  <a:pt x="494056" y="1007187"/>
                  <a:pt x="479284" y="1024195"/>
                </a:cubicBezTo>
                <a:cubicBezTo>
                  <a:pt x="473376" y="1030572"/>
                  <a:pt x="466482" y="1035887"/>
                  <a:pt x="459589" y="1041202"/>
                </a:cubicBezTo>
                <a:cubicBezTo>
                  <a:pt x="438909" y="1058209"/>
                  <a:pt x="420199" y="1056083"/>
                  <a:pt x="402473" y="1035887"/>
                </a:cubicBezTo>
                <a:cubicBezTo>
                  <a:pt x="385732" y="1017817"/>
                  <a:pt x="369976" y="998684"/>
                  <a:pt x="352251" y="978488"/>
                </a:cubicBezTo>
                <a:cubicBezTo>
                  <a:pt x="343388" y="995495"/>
                  <a:pt x="335510" y="1012502"/>
                  <a:pt x="327632" y="1028446"/>
                </a:cubicBezTo>
                <a:cubicBezTo>
                  <a:pt x="318769" y="1046517"/>
                  <a:pt x="303013" y="1053957"/>
                  <a:pt x="286272" y="1050768"/>
                </a:cubicBezTo>
                <a:cubicBezTo>
                  <a:pt x="262638" y="1046517"/>
                  <a:pt x="248851" y="1019943"/>
                  <a:pt x="259683" y="995495"/>
                </a:cubicBezTo>
                <a:cubicBezTo>
                  <a:pt x="276424" y="959355"/>
                  <a:pt x="293165" y="922151"/>
                  <a:pt x="311876" y="887074"/>
                </a:cubicBezTo>
                <a:cubicBezTo>
                  <a:pt x="318276" y="874318"/>
                  <a:pt x="328863" y="867941"/>
                  <a:pt x="340187" y="867542"/>
                </a:cubicBezTo>
                <a:close/>
                <a:moveTo>
                  <a:pt x="274255" y="687365"/>
                </a:moveTo>
                <a:cubicBezTo>
                  <a:pt x="330459" y="687365"/>
                  <a:pt x="386662" y="687365"/>
                  <a:pt x="442866" y="687365"/>
                </a:cubicBezTo>
                <a:cubicBezTo>
                  <a:pt x="516819" y="687365"/>
                  <a:pt x="590771" y="687365"/>
                  <a:pt x="664723" y="687365"/>
                </a:cubicBezTo>
                <a:cubicBezTo>
                  <a:pt x="670640" y="687365"/>
                  <a:pt x="675570" y="687365"/>
                  <a:pt x="684444" y="687365"/>
                </a:cubicBezTo>
                <a:cubicBezTo>
                  <a:pt x="666695" y="718154"/>
                  <a:pt x="649933" y="745757"/>
                  <a:pt x="632184" y="772299"/>
                </a:cubicBezTo>
                <a:cubicBezTo>
                  <a:pt x="630212" y="775484"/>
                  <a:pt x="625282" y="776545"/>
                  <a:pt x="621338" y="776545"/>
                </a:cubicBezTo>
                <a:cubicBezTo>
                  <a:pt x="504000" y="777607"/>
                  <a:pt x="387648" y="776545"/>
                  <a:pt x="270311" y="777607"/>
                </a:cubicBezTo>
                <a:cubicBezTo>
                  <a:pt x="259464" y="777607"/>
                  <a:pt x="255520" y="772299"/>
                  <a:pt x="256506" y="760620"/>
                </a:cubicBezTo>
                <a:cubicBezTo>
                  <a:pt x="256506" y="742572"/>
                  <a:pt x="256506" y="724524"/>
                  <a:pt x="255520" y="706475"/>
                </a:cubicBezTo>
                <a:cubicBezTo>
                  <a:pt x="255520" y="691612"/>
                  <a:pt x="261436" y="687365"/>
                  <a:pt x="274255" y="687365"/>
                </a:cubicBezTo>
                <a:close/>
                <a:moveTo>
                  <a:pt x="278054" y="504636"/>
                </a:moveTo>
                <a:cubicBezTo>
                  <a:pt x="354989" y="504636"/>
                  <a:pt x="432911" y="504636"/>
                  <a:pt x="509846" y="504636"/>
                </a:cubicBezTo>
                <a:cubicBezTo>
                  <a:pt x="588754" y="504636"/>
                  <a:pt x="666676" y="504636"/>
                  <a:pt x="745584" y="504636"/>
                </a:cubicBezTo>
                <a:cubicBezTo>
                  <a:pt x="764325" y="504636"/>
                  <a:pt x="765311" y="505700"/>
                  <a:pt x="765311" y="524845"/>
                </a:cubicBezTo>
                <a:cubicBezTo>
                  <a:pt x="765311" y="535481"/>
                  <a:pt x="765311" y="546117"/>
                  <a:pt x="765311" y="556753"/>
                </a:cubicBezTo>
                <a:cubicBezTo>
                  <a:pt x="765311" y="580153"/>
                  <a:pt x="752489" y="593980"/>
                  <a:pt x="730789" y="593980"/>
                </a:cubicBezTo>
                <a:cubicBezTo>
                  <a:pt x="580863" y="593980"/>
                  <a:pt x="429952" y="593980"/>
                  <a:pt x="279040" y="593980"/>
                </a:cubicBezTo>
                <a:cubicBezTo>
                  <a:pt x="256354" y="593980"/>
                  <a:pt x="256354" y="592917"/>
                  <a:pt x="256354" y="569517"/>
                </a:cubicBezTo>
                <a:cubicBezTo>
                  <a:pt x="256354" y="555690"/>
                  <a:pt x="256354" y="541863"/>
                  <a:pt x="256354" y="528036"/>
                </a:cubicBezTo>
                <a:cubicBezTo>
                  <a:pt x="256354" y="504636"/>
                  <a:pt x="256354" y="504636"/>
                  <a:pt x="278054" y="504636"/>
                </a:cubicBezTo>
                <a:close/>
                <a:moveTo>
                  <a:pt x="942895" y="453454"/>
                </a:moveTo>
                <a:cubicBezTo>
                  <a:pt x="989224" y="494914"/>
                  <a:pt x="1033581" y="534249"/>
                  <a:pt x="1077938" y="574646"/>
                </a:cubicBezTo>
                <a:cubicBezTo>
                  <a:pt x="1059210" y="599097"/>
                  <a:pt x="1040481" y="622484"/>
                  <a:pt x="1021752" y="644809"/>
                </a:cubicBezTo>
                <a:cubicBezTo>
                  <a:pt x="928109" y="760685"/>
                  <a:pt x="831509" y="874435"/>
                  <a:pt x="722095" y="974365"/>
                </a:cubicBezTo>
                <a:cubicBezTo>
                  <a:pt x="695481" y="999879"/>
                  <a:pt x="664923" y="1021141"/>
                  <a:pt x="635352" y="1042403"/>
                </a:cubicBezTo>
                <a:cubicBezTo>
                  <a:pt x="626481" y="1048781"/>
                  <a:pt x="613666" y="1046655"/>
                  <a:pt x="601838" y="1048781"/>
                </a:cubicBezTo>
                <a:cubicBezTo>
                  <a:pt x="601838" y="1037087"/>
                  <a:pt x="596909" y="1023267"/>
                  <a:pt x="600852" y="1012636"/>
                </a:cubicBezTo>
                <a:cubicBezTo>
                  <a:pt x="619581" y="969050"/>
                  <a:pt x="637323" y="924400"/>
                  <a:pt x="659995" y="882940"/>
                </a:cubicBezTo>
                <a:cubicBezTo>
                  <a:pt x="741809" y="734108"/>
                  <a:pt x="838409" y="595907"/>
                  <a:pt x="938952" y="460896"/>
                </a:cubicBezTo>
                <a:cubicBezTo>
                  <a:pt x="939938" y="458770"/>
                  <a:pt x="940924" y="456643"/>
                  <a:pt x="942895" y="453454"/>
                </a:cubicBezTo>
                <a:close/>
                <a:moveTo>
                  <a:pt x="1337162" y="323013"/>
                </a:moveTo>
                <a:cubicBezTo>
                  <a:pt x="1348990" y="326198"/>
                  <a:pt x="1361803" y="343189"/>
                  <a:pt x="1361803" y="358055"/>
                </a:cubicBezTo>
                <a:cubicBezTo>
                  <a:pt x="1359832" y="361241"/>
                  <a:pt x="1357861" y="367612"/>
                  <a:pt x="1353918" y="373984"/>
                </a:cubicBezTo>
                <a:cubicBezTo>
                  <a:pt x="1300693" y="447255"/>
                  <a:pt x="1247469" y="521588"/>
                  <a:pt x="1194244" y="594859"/>
                </a:cubicBezTo>
                <a:cubicBezTo>
                  <a:pt x="1175517" y="619282"/>
                  <a:pt x="1154818" y="642644"/>
                  <a:pt x="1134120" y="664944"/>
                </a:cubicBezTo>
                <a:cubicBezTo>
                  <a:pt x="1125249" y="673439"/>
                  <a:pt x="1113421" y="678749"/>
                  <a:pt x="1101594" y="682996"/>
                </a:cubicBezTo>
                <a:cubicBezTo>
                  <a:pt x="1095680" y="685120"/>
                  <a:pt x="1083852" y="682996"/>
                  <a:pt x="1080895" y="677687"/>
                </a:cubicBezTo>
                <a:cubicBezTo>
                  <a:pt x="1077938" y="671315"/>
                  <a:pt x="1077938" y="658573"/>
                  <a:pt x="1080895" y="652201"/>
                </a:cubicBezTo>
                <a:cubicBezTo>
                  <a:pt x="1092723" y="633087"/>
                  <a:pt x="1107507" y="615035"/>
                  <a:pt x="1121306" y="596983"/>
                </a:cubicBezTo>
                <a:cubicBezTo>
                  <a:pt x="1175517" y="522650"/>
                  <a:pt x="1229727" y="449379"/>
                  <a:pt x="1284923" y="375046"/>
                </a:cubicBezTo>
                <a:cubicBezTo>
                  <a:pt x="1293794" y="362303"/>
                  <a:pt x="1302665" y="348498"/>
                  <a:pt x="1310550" y="334694"/>
                </a:cubicBezTo>
                <a:cubicBezTo>
                  <a:pt x="1317449" y="324075"/>
                  <a:pt x="1325334" y="318765"/>
                  <a:pt x="1337162" y="323013"/>
                </a:cubicBezTo>
                <a:close/>
                <a:moveTo>
                  <a:pt x="525824" y="229421"/>
                </a:moveTo>
                <a:cubicBezTo>
                  <a:pt x="600725" y="229421"/>
                  <a:pt x="675627" y="229421"/>
                  <a:pt x="750528" y="229421"/>
                </a:cubicBezTo>
                <a:cubicBezTo>
                  <a:pt x="761369" y="229421"/>
                  <a:pt x="765311" y="233676"/>
                  <a:pt x="765311" y="245375"/>
                </a:cubicBezTo>
                <a:cubicBezTo>
                  <a:pt x="764326" y="264521"/>
                  <a:pt x="764326" y="282602"/>
                  <a:pt x="765311" y="301747"/>
                </a:cubicBezTo>
                <a:cubicBezTo>
                  <a:pt x="765311" y="314511"/>
                  <a:pt x="760383" y="318765"/>
                  <a:pt x="748557" y="318765"/>
                </a:cubicBezTo>
                <a:cubicBezTo>
                  <a:pt x="711106" y="318765"/>
                  <a:pt x="674641" y="318765"/>
                  <a:pt x="638176" y="318765"/>
                </a:cubicBezTo>
                <a:cubicBezTo>
                  <a:pt x="601711" y="318765"/>
                  <a:pt x="565246" y="317702"/>
                  <a:pt x="528781" y="318765"/>
                </a:cubicBezTo>
                <a:cubicBezTo>
                  <a:pt x="515969" y="318765"/>
                  <a:pt x="511041" y="313447"/>
                  <a:pt x="511041" y="299620"/>
                </a:cubicBezTo>
                <a:cubicBezTo>
                  <a:pt x="512027" y="282602"/>
                  <a:pt x="512027" y="264521"/>
                  <a:pt x="511041" y="246439"/>
                </a:cubicBezTo>
                <a:cubicBezTo>
                  <a:pt x="511041" y="234739"/>
                  <a:pt x="514983" y="229421"/>
                  <a:pt x="525824" y="229421"/>
                </a:cubicBezTo>
                <a:close/>
                <a:moveTo>
                  <a:pt x="1243182" y="137949"/>
                </a:moveTo>
                <a:cubicBezTo>
                  <a:pt x="1255260" y="139675"/>
                  <a:pt x="1267337" y="146577"/>
                  <a:pt x="1281140" y="158257"/>
                </a:cubicBezTo>
                <a:cubicBezTo>
                  <a:pt x="1308745" y="183741"/>
                  <a:pt x="1317618" y="208163"/>
                  <a:pt x="1306773" y="240018"/>
                </a:cubicBezTo>
                <a:cubicBezTo>
                  <a:pt x="1300858" y="257008"/>
                  <a:pt x="1294942" y="275059"/>
                  <a:pt x="1285083" y="289925"/>
                </a:cubicBezTo>
                <a:cubicBezTo>
                  <a:pt x="1228886" y="370624"/>
                  <a:pt x="1171704" y="450262"/>
                  <a:pt x="1114521" y="532023"/>
                </a:cubicBezTo>
                <a:cubicBezTo>
                  <a:pt x="1066212" y="489550"/>
                  <a:pt x="1022832" y="450262"/>
                  <a:pt x="977480" y="410974"/>
                </a:cubicBezTo>
                <a:cubicBezTo>
                  <a:pt x="984381" y="401417"/>
                  <a:pt x="990297" y="392923"/>
                  <a:pt x="996212" y="385490"/>
                </a:cubicBezTo>
                <a:cubicBezTo>
                  <a:pt x="1050437" y="319656"/>
                  <a:pt x="1103676" y="252760"/>
                  <a:pt x="1157901" y="187988"/>
                </a:cubicBezTo>
                <a:cubicBezTo>
                  <a:pt x="1170718" y="172061"/>
                  <a:pt x="1188464" y="159319"/>
                  <a:pt x="1205225" y="148700"/>
                </a:cubicBezTo>
                <a:cubicBezTo>
                  <a:pt x="1219027" y="139675"/>
                  <a:pt x="1231105" y="136224"/>
                  <a:pt x="1243182" y="137949"/>
                </a:cubicBezTo>
                <a:close/>
                <a:moveTo>
                  <a:pt x="326420" y="0"/>
                </a:moveTo>
                <a:cubicBezTo>
                  <a:pt x="513791" y="0"/>
                  <a:pt x="702148" y="0"/>
                  <a:pt x="889519" y="0"/>
                </a:cubicBezTo>
                <a:cubicBezTo>
                  <a:pt x="964468" y="1063"/>
                  <a:pt x="1018707" y="56311"/>
                  <a:pt x="1021665" y="137059"/>
                </a:cubicBezTo>
                <a:cubicBezTo>
                  <a:pt x="1021665" y="164684"/>
                  <a:pt x="1021665" y="191246"/>
                  <a:pt x="1020679" y="218870"/>
                </a:cubicBezTo>
                <a:cubicBezTo>
                  <a:pt x="1020679" y="225245"/>
                  <a:pt x="1017721" y="232682"/>
                  <a:pt x="1013776" y="237995"/>
                </a:cubicBezTo>
                <a:cubicBezTo>
                  <a:pt x="985177" y="275181"/>
                  <a:pt x="956578" y="311305"/>
                  <a:pt x="928966" y="348492"/>
                </a:cubicBezTo>
                <a:cubicBezTo>
                  <a:pt x="921077" y="358054"/>
                  <a:pt x="915160" y="369741"/>
                  <a:pt x="908256" y="380366"/>
                </a:cubicBezTo>
                <a:cubicBezTo>
                  <a:pt x="905298" y="384616"/>
                  <a:pt x="901353" y="387804"/>
                  <a:pt x="895436" y="395241"/>
                </a:cubicBezTo>
                <a:cubicBezTo>
                  <a:pt x="895436" y="365492"/>
                  <a:pt x="895436" y="339992"/>
                  <a:pt x="895436" y="314493"/>
                </a:cubicBezTo>
                <a:cubicBezTo>
                  <a:pt x="895436" y="263494"/>
                  <a:pt x="895436" y="212495"/>
                  <a:pt x="895436" y="161496"/>
                </a:cubicBezTo>
                <a:cubicBezTo>
                  <a:pt x="895436" y="139184"/>
                  <a:pt x="892478" y="135997"/>
                  <a:pt x="870782" y="135997"/>
                </a:cubicBezTo>
                <a:cubicBezTo>
                  <a:pt x="713982" y="135997"/>
                  <a:pt x="557182" y="135997"/>
                  <a:pt x="399396" y="135997"/>
                </a:cubicBezTo>
                <a:cubicBezTo>
                  <a:pt x="394465" y="135997"/>
                  <a:pt x="388548" y="135997"/>
                  <a:pt x="381645" y="135997"/>
                </a:cubicBezTo>
                <a:cubicBezTo>
                  <a:pt x="381645" y="145559"/>
                  <a:pt x="381645" y="152997"/>
                  <a:pt x="381645" y="159371"/>
                </a:cubicBezTo>
                <a:cubicBezTo>
                  <a:pt x="381645" y="211433"/>
                  <a:pt x="381645" y="262431"/>
                  <a:pt x="381645" y="314493"/>
                </a:cubicBezTo>
                <a:cubicBezTo>
                  <a:pt x="380659" y="373991"/>
                  <a:pt x="346143" y="410116"/>
                  <a:pt x="290918" y="410116"/>
                </a:cubicBezTo>
                <a:cubicBezTo>
                  <a:pt x="241610" y="410116"/>
                  <a:pt x="192302" y="410116"/>
                  <a:pt x="142994" y="410116"/>
                </a:cubicBezTo>
                <a:cubicBezTo>
                  <a:pt x="138063" y="410116"/>
                  <a:pt x="133132" y="410116"/>
                  <a:pt x="126229" y="410116"/>
                </a:cubicBezTo>
                <a:cubicBezTo>
                  <a:pt x="126229" y="418615"/>
                  <a:pt x="126229" y="423928"/>
                  <a:pt x="126229" y="429240"/>
                </a:cubicBezTo>
                <a:cubicBezTo>
                  <a:pt x="126229" y="658735"/>
                  <a:pt x="126229" y="888229"/>
                  <a:pt x="126229" y="1117724"/>
                </a:cubicBezTo>
                <a:cubicBezTo>
                  <a:pt x="126229" y="1143223"/>
                  <a:pt x="128201" y="1145348"/>
                  <a:pt x="150883" y="1145348"/>
                </a:cubicBezTo>
                <a:cubicBezTo>
                  <a:pt x="390521" y="1145348"/>
                  <a:pt x="630158" y="1145348"/>
                  <a:pt x="869796" y="1145348"/>
                </a:cubicBezTo>
                <a:cubicBezTo>
                  <a:pt x="893464" y="1145348"/>
                  <a:pt x="895436" y="1143223"/>
                  <a:pt x="895436" y="1117724"/>
                </a:cubicBezTo>
                <a:cubicBezTo>
                  <a:pt x="895436" y="1052913"/>
                  <a:pt x="895436" y="988102"/>
                  <a:pt x="895436" y="923291"/>
                </a:cubicBezTo>
                <a:cubicBezTo>
                  <a:pt x="895436" y="916916"/>
                  <a:pt x="897409" y="908416"/>
                  <a:pt x="901353" y="904166"/>
                </a:cubicBezTo>
                <a:cubicBezTo>
                  <a:pt x="938827" y="860605"/>
                  <a:pt x="976302" y="818106"/>
                  <a:pt x="1013776" y="774545"/>
                </a:cubicBezTo>
                <a:cubicBezTo>
                  <a:pt x="1015748" y="773482"/>
                  <a:pt x="1016734" y="772420"/>
                  <a:pt x="1020679" y="769232"/>
                </a:cubicBezTo>
                <a:cubicBezTo>
                  <a:pt x="1020679" y="775607"/>
                  <a:pt x="1021665" y="779857"/>
                  <a:pt x="1021665" y="784107"/>
                </a:cubicBezTo>
                <a:cubicBezTo>
                  <a:pt x="1021665" y="902042"/>
                  <a:pt x="1021665" y="1018914"/>
                  <a:pt x="1021665" y="1135786"/>
                </a:cubicBezTo>
                <a:cubicBezTo>
                  <a:pt x="1020679" y="1222909"/>
                  <a:pt x="967426" y="1281345"/>
                  <a:pt x="886561" y="1281345"/>
                </a:cubicBezTo>
                <a:cubicBezTo>
                  <a:pt x="634103" y="1281345"/>
                  <a:pt x="382631" y="1281345"/>
                  <a:pt x="131160" y="1281345"/>
                </a:cubicBezTo>
                <a:cubicBezTo>
                  <a:pt x="55225" y="1281345"/>
                  <a:pt x="0" y="1221847"/>
                  <a:pt x="0" y="1140036"/>
                </a:cubicBezTo>
                <a:cubicBezTo>
                  <a:pt x="0" y="872292"/>
                  <a:pt x="0" y="603486"/>
                  <a:pt x="0" y="335742"/>
                </a:cubicBezTo>
                <a:cubicBezTo>
                  <a:pt x="0" y="315555"/>
                  <a:pt x="5917" y="298556"/>
                  <a:pt x="18737" y="283681"/>
                </a:cubicBezTo>
                <a:cubicBezTo>
                  <a:pt x="99603" y="198683"/>
                  <a:pt x="180468" y="113685"/>
                  <a:pt x="261333" y="28687"/>
                </a:cubicBezTo>
                <a:cubicBezTo>
                  <a:pt x="279084" y="9562"/>
                  <a:pt x="300780" y="0"/>
                  <a:pt x="32642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6" name="MH_Other_3"/>
          <p:cNvCxnSpPr>
            <a:cxnSpLocks noChangeShapeType="1"/>
          </p:cNvCxnSpPr>
          <p:nvPr>
            <p:custDataLst>
              <p:tags r:id="rId3"/>
            </p:custDataLst>
          </p:nvPr>
        </p:nvCxnSpPr>
        <p:spPr bwMode="auto">
          <a:xfrm>
            <a:off x="2706053" y="1557020"/>
            <a:ext cx="0" cy="3708400"/>
          </a:xfrm>
          <a:prstGeom prst="line">
            <a:avLst/>
          </a:prstGeom>
          <a:noFill/>
          <a:ln w="19050" algn="ctr">
            <a:solidFill>
              <a:srgbClr val="C00000"/>
            </a:solidFill>
            <a:miter lim="800000"/>
          </a:ln>
          <a:extLst>
            <a:ext uri="{909E8E84-426E-40DD-AFC4-6F175D3DCCD1}">
              <a14:hiddenFill xmlns:a14="http://schemas.microsoft.com/office/drawing/2010/main">
                <a:noFill/>
              </a14:hiddenFill>
            </a:ext>
          </a:extLst>
        </p:spPr>
      </p:cxnSp>
      <p:sp>
        <p:nvSpPr>
          <p:cNvPr id="2" name="MH_Other_4"/>
          <p:cNvSpPr/>
          <p:nvPr>
            <p:custDataLst>
              <p:tags r:id="rId4"/>
            </p:custDataLst>
          </p:nvPr>
        </p:nvSpPr>
        <p:spPr>
          <a:xfrm>
            <a:off x="2596516" y="3793808"/>
            <a:ext cx="220663" cy="220662"/>
          </a:xfrm>
          <a:prstGeom prst="ellipse">
            <a:avLst/>
          </a:prstGeom>
          <a:solidFill>
            <a:srgbClr val="C00000"/>
          </a:solidFill>
          <a:ln w="12700" cap="flat" cmpd="sng" algn="ctr">
            <a:noFill/>
            <a:prstDash val="solid"/>
            <a:miter lim="800000"/>
          </a:ln>
          <a:effectLst/>
        </p:spPr>
        <p:txBody>
          <a:bodyPr anchor="ctr"/>
          <a:lstStyle/>
          <a:p>
            <a:pPr algn="ctr">
              <a:defRPr/>
            </a:pPr>
            <a:endParaRPr lang="zh-HK" altLang="en-US" kern="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MH_Other_5"/>
          <p:cNvSpPr/>
          <p:nvPr>
            <p:custDataLst>
              <p:tags r:id="rId5"/>
            </p:custDataLst>
          </p:nvPr>
        </p:nvSpPr>
        <p:spPr>
          <a:xfrm>
            <a:off x="2596516" y="2033271"/>
            <a:ext cx="220663" cy="220663"/>
          </a:xfrm>
          <a:prstGeom prst="ellipse">
            <a:avLst/>
          </a:prstGeom>
          <a:solidFill>
            <a:srgbClr val="C00000"/>
          </a:solidFill>
          <a:ln w="12700" cap="flat" cmpd="sng" algn="ctr">
            <a:noFill/>
            <a:prstDash val="solid"/>
            <a:miter lim="800000"/>
          </a:ln>
          <a:effectLst/>
        </p:spPr>
        <p:txBody>
          <a:bodyPr anchor="ctr"/>
          <a:lstStyle/>
          <a:p>
            <a:pPr algn="ctr">
              <a:defRPr/>
            </a:pPr>
            <a:endParaRPr lang="zh-HK" altLang="en-US" kern="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MH_Text_1"/>
          <p:cNvSpPr>
            <a:spLocks noChangeArrowheads="1"/>
          </p:cNvSpPr>
          <p:nvPr>
            <p:custDataLst>
              <p:tags r:id="rId6"/>
            </p:custDataLst>
          </p:nvPr>
        </p:nvSpPr>
        <p:spPr bwMode="auto">
          <a:xfrm>
            <a:off x="3071496" y="2199960"/>
            <a:ext cx="7750174" cy="822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20000"/>
              </a:lnSpc>
            </a:pPr>
            <a:r>
              <a:rPr lang="zh-CN" altLang="zh-CN" sz="2200" dirty="0">
                <a:latin typeface="微软雅黑" panose="020B0503020204020204" pitchFamily="34" charset="-122"/>
                <a:ea typeface="微软雅黑" panose="020B0503020204020204" pitchFamily="34" charset="-122"/>
                <a:sym typeface="微软雅黑" panose="020B0503020204020204" pitchFamily="34" charset="-122"/>
              </a:rPr>
              <a:t>马克思从黑格尔那学习辩证法，从费尔巴哈那学唯物主义，在不断的学习中逐渐超越黑格尔、费尔巴哈等很多伟大的哲学家。</a:t>
            </a:r>
          </a:p>
        </p:txBody>
      </p:sp>
      <p:sp>
        <p:nvSpPr>
          <p:cNvPr id="10" name="MH_SubTitle_1"/>
          <p:cNvSpPr txBox="1">
            <a:spLocks noChangeArrowheads="1"/>
          </p:cNvSpPr>
          <p:nvPr>
            <p:custDataLst>
              <p:tags r:id="rId7"/>
            </p:custDataLst>
          </p:nvPr>
        </p:nvSpPr>
        <p:spPr bwMode="auto">
          <a:xfrm>
            <a:off x="3054350" y="1348740"/>
            <a:ext cx="3430588" cy="833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zh-CN" sz="28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善于学习</a:t>
            </a:r>
            <a:r>
              <a:rPr lang="zh-CN" altLang="en-US" sz="28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zh-CN" sz="28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善于批判</a:t>
            </a:r>
          </a:p>
        </p:txBody>
      </p:sp>
      <p:sp>
        <p:nvSpPr>
          <p:cNvPr id="11" name="MH_Text_2"/>
          <p:cNvSpPr>
            <a:spLocks noChangeArrowheads="1"/>
          </p:cNvSpPr>
          <p:nvPr>
            <p:custDataLst>
              <p:tags r:id="rId8"/>
            </p:custDataLst>
          </p:nvPr>
        </p:nvSpPr>
        <p:spPr bwMode="auto">
          <a:xfrm>
            <a:off x="3041612" y="4077969"/>
            <a:ext cx="8328942" cy="11874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20000"/>
              </a:lnSpc>
            </a:pPr>
            <a:r>
              <a:rPr lang="zh-CN" altLang="zh-CN" sz="2200" dirty="0">
                <a:latin typeface="微软雅黑" panose="020B0503020204020204" pitchFamily="34" charset="-122"/>
                <a:ea typeface="微软雅黑" panose="020B0503020204020204" pitchFamily="34" charset="-122"/>
                <a:sym typeface="微软雅黑" panose="020B0503020204020204" pitchFamily="34" charset="-122"/>
              </a:rPr>
              <a:t>无论是《共产党宣言》，还是《空想社会主义》《资本论》，这些著作其中一个特点就是马克思不但善于学习</a:t>
            </a:r>
            <a:r>
              <a:rPr lang="zh-CN" altLang="en-US" sz="22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zh-CN" sz="2200" dirty="0">
                <a:latin typeface="微软雅黑" panose="020B0503020204020204" pitchFamily="34" charset="-122"/>
                <a:ea typeface="微软雅黑" panose="020B0503020204020204" pitchFamily="34" charset="-122"/>
                <a:sym typeface="微软雅黑" panose="020B0503020204020204" pitchFamily="34" charset="-122"/>
              </a:rPr>
              <a:t>还善于批判。他在批判中不断创新</a:t>
            </a:r>
            <a:r>
              <a:rPr lang="zh-CN" altLang="en-US" sz="22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zh-CN" sz="2200" dirty="0">
                <a:latin typeface="微软雅黑" panose="020B0503020204020204" pitchFamily="34" charset="-122"/>
                <a:ea typeface="微软雅黑" panose="020B0503020204020204" pitchFamily="34" charset="-122"/>
                <a:sym typeface="微软雅黑" panose="020B0503020204020204" pitchFamily="34" charset="-122"/>
              </a:rPr>
              <a:t>不断发展，</a:t>
            </a:r>
            <a:r>
              <a:rPr lang="zh-CN" altLang="en-US" sz="2200" dirty="0">
                <a:latin typeface="微软雅黑" panose="020B0503020204020204" pitchFamily="34" charset="-122"/>
                <a:ea typeface="微软雅黑" panose="020B0503020204020204" pitchFamily="34" charset="-122"/>
                <a:sym typeface="微软雅黑" panose="020B0503020204020204" pitchFamily="34" charset="-122"/>
              </a:rPr>
              <a:t>因而</a:t>
            </a:r>
            <a:r>
              <a:rPr lang="zh-CN" altLang="zh-CN" sz="2200" dirty="0">
                <a:latin typeface="微软雅黑" panose="020B0503020204020204" pitchFamily="34" charset="-122"/>
                <a:ea typeface="微软雅黑" panose="020B0503020204020204" pitchFamily="34" charset="-122"/>
                <a:sym typeface="微软雅黑" panose="020B0503020204020204" pitchFamily="34" charset="-122"/>
              </a:rPr>
              <a:t>不断丰富、不断完善马克思主义思想，</a:t>
            </a:r>
            <a:r>
              <a:rPr lang="zh-CN" altLang="en-US" sz="2200" dirty="0">
                <a:latin typeface="微软雅黑" panose="020B0503020204020204" pitchFamily="34" charset="-122"/>
                <a:ea typeface="微软雅黑" panose="020B0503020204020204" pitchFamily="34" charset="-122"/>
                <a:sym typeface="微软雅黑" panose="020B0503020204020204" pitchFamily="34" charset="-122"/>
              </a:rPr>
              <a:t>也</a:t>
            </a:r>
            <a:r>
              <a:rPr lang="zh-CN" altLang="zh-CN" sz="2200" dirty="0">
                <a:latin typeface="微软雅黑" panose="020B0503020204020204" pitchFamily="34" charset="-122"/>
                <a:ea typeface="微软雅黑" panose="020B0503020204020204" pitchFamily="34" charset="-122"/>
                <a:sym typeface="微软雅黑" panose="020B0503020204020204" pitchFamily="34" charset="-122"/>
              </a:rPr>
              <a:t>才有了今天指引我们整个国家和社会发展的经典理论。</a:t>
            </a:r>
            <a:endParaRPr lang="zh-HK" altLang="zh-HK" sz="22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MH_SubTitle_2"/>
          <p:cNvSpPr txBox="1">
            <a:spLocks noChangeArrowheads="1"/>
          </p:cNvSpPr>
          <p:nvPr>
            <p:custDataLst>
              <p:tags r:id="rId9"/>
            </p:custDataLst>
          </p:nvPr>
        </p:nvSpPr>
        <p:spPr bwMode="auto">
          <a:xfrm>
            <a:off x="3071495" y="3109595"/>
            <a:ext cx="3430588" cy="833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zh-CN" sz="28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不断丰富、不断完善</a:t>
            </a:r>
          </a:p>
        </p:txBody>
      </p:sp>
      <p:cxnSp>
        <p:nvCxnSpPr>
          <p:cNvPr id="13" name="MH_Other_6"/>
          <p:cNvCxnSpPr>
            <a:cxnSpLocks noChangeShapeType="1"/>
          </p:cNvCxnSpPr>
          <p:nvPr>
            <p:custDataLst>
              <p:tags r:id="rId10"/>
            </p:custDataLst>
          </p:nvPr>
        </p:nvCxnSpPr>
        <p:spPr bwMode="auto">
          <a:xfrm flipV="1">
            <a:off x="2817179" y="2134870"/>
            <a:ext cx="3995737" cy="7938"/>
          </a:xfrm>
          <a:prstGeom prst="line">
            <a:avLst/>
          </a:prstGeom>
          <a:noFill/>
          <a:ln w="3175" algn="ctr">
            <a:solidFill>
              <a:srgbClr val="C00000"/>
            </a:solidFill>
            <a:miter lim="800000"/>
          </a:ln>
          <a:extLst>
            <a:ext uri="{909E8E84-426E-40DD-AFC4-6F175D3DCCD1}">
              <a14:hiddenFill xmlns:a14="http://schemas.microsoft.com/office/drawing/2010/main">
                <a:noFill/>
              </a14:hiddenFill>
            </a:ext>
          </a:extLst>
        </p:spPr>
      </p:cxnSp>
      <p:cxnSp>
        <p:nvCxnSpPr>
          <p:cNvPr id="14" name="MH_Other_7"/>
          <p:cNvCxnSpPr>
            <a:cxnSpLocks noChangeShapeType="1"/>
          </p:cNvCxnSpPr>
          <p:nvPr>
            <p:custDataLst>
              <p:tags r:id="rId11"/>
            </p:custDataLst>
          </p:nvPr>
        </p:nvCxnSpPr>
        <p:spPr bwMode="auto">
          <a:xfrm flipV="1">
            <a:off x="2817179" y="3900170"/>
            <a:ext cx="3995737" cy="7938"/>
          </a:xfrm>
          <a:prstGeom prst="line">
            <a:avLst/>
          </a:prstGeom>
          <a:noFill/>
          <a:ln w="3175" algn="ctr">
            <a:solidFill>
              <a:srgbClr val="C00000"/>
            </a:solidFill>
            <a:miter lim="800000"/>
          </a:ln>
          <a:extLst>
            <a:ext uri="{909E8E84-426E-40DD-AFC4-6F175D3DCCD1}">
              <a14:hiddenFill xmlns:a14="http://schemas.microsoft.com/office/drawing/2010/main">
                <a:noFill/>
              </a14:hiddenFill>
            </a:ext>
          </a:extLst>
        </p:spPr>
      </p:cxnSp>
      <p:grpSp>
        <p:nvGrpSpPr>
          <p:cNvPr id="16" name="组合 15">
            <a:extLst>
              <a:ext uri="{FF2B5EF4-FFF2-40B4-BE49-F238E27FC236}">
                <a16:creationId xmlns:a16="http://schemas.microsoft.com/office/drawing/2014/main" id="{C7548CBE-A52F-466D-A0C5-8E77A26E3C4E}"/>
              </a:ext>
            </a:extLst>
          </p:cNvPr>
          <p:cNvGrpSpPr/>
          <p:nvPr/>
        </p:nvGrpSpPr>
        <p:grpSpPr>
          <a:xfrm>
            <a:off x="337509" y="108585"/>
            <a:ext cx="11483608" cy="1106805"/>
            <a:chOff x="337509" y="108585"/>
            <a:chExt cx="11483608" cy="1106805"/>
          </a:xfrm>
        </p:grpSpPr>
        <p:grpSp>
          <p:nvGrpSpPr>
            <p:cNvPr id="17" name="组合 16">
              <a:extLst>
                <a:ext uri="{FF2B5EF4-FFF2-40B4-BE49-F238E27FC236}">
                  <a16:creationId xmlns:a16="http://schemas.microsoft.com/office/drawing/2014/main" id="{602EC163-090C-4502-9212-EF7BB559AED0}"/>
                </a:ext>
              </a:extLst>
            </p:cNvPr>
            <p:cNvGrpSpPr/>
            <p:nvPr/>
          </p:nvGrpSpPr>
          <p:grpSpPr>
            <a:xfrm>
              <a:off x="337509" y="108585"/>
              <a:ext cx="5801603" cy="1106805"/>
              <a:chOff x="3968750" y="108585"/>
              <a:chExt cx="5801603" cy="1106805"/>
            </a:xfrm>
          </p:grpSpPr>
          <p:sp>
            <p:nvSpPr>
              <p:cNvPr id="20" name="矩形 19">
                <a:extLst>
                  <a:ext uri="{FF2B5EF4-FFF2-40B4-BE49-F238E27FC236}">
                    <a16:creationId xmlns:a16="http://schemas.microsoft.com/office/drawing/2014/main" id="{F06D0E46-C0FD-427E-88F4-5A9D56C2317B}"/>
                  </a:ext>
                </a:extLst>
              </p:cNvPr>
              <p:cNvSpPr/>
              <p:nvPr/>
            </p:nvSpPr>
            <p:spPr>
              <a:xfrm>
                <a:off x="5482000" y="281493"/>
                <a:ext cx="4288353" cy="707886"/>
              </a:xfrm>
              <a:prstGeom prst="rect">
                <a:avLst/>
              </a:prstGeom>
            </p:spPr>
            <p:txBody>
              <a:bodyPr wrap="none">
                <a:spAutoFit/>
              </a:bodyPr>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0965" algn="l" defTabSz="913765" rtl="0" eaLnBrk="1" latinLnBrk="0" hangingPunct="1">
                  <a:defRPr sz="1800" kern="1200">
                    <a:solidFill>
                      <a:schemeClr val="tx1"/>
                    </a:solidFill>
                    <a:latin typeface="+mn-lt"/>
                    <a:ea typeface="+mn-ea"/>
                    <a:cs typeface="+mn-cs"/>
                  </a:defRPr>
                </a:lvl4pPr>
                <a:lvl5pPr marL="1828165" algn="l" defTabSz="913765" rtl="0" eaLnBrk="1" latinLnBrk="0" hangingPunct="1">
                  <a:defRPr sz="1800" kern="1200">
                    <a:solidFill>
                      <a:schemeClr val="tx1"/>
                    </a:solidFill>
                    <a:latin typeface="+mn-lt"/>
                    <a:ea typeface="+mn-ea"/>
                    <a:cs typeface="+mn-cs"/>
                  </a:defRPr>
                </a:lvl5pPr>
                <a:lvl6pPr marL="2285365"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130" algn="l" defTabSz="913765" rtl="0" eaLnBrk="1" latinLnBrk="0" hangingPunct="1">
                  <a:defRPr sz="1800" kern="1200">
                    <a:solidFill>
                      <a:schemeClr val="tx1"/>
                    </a:solidFill>
                    <a:latin typeface="+mn-lt"/>
                    <a:ea typeface="+mn-ea"/>
                    <a:cs typeface="+mn-cs"/>
                  </a:defRPr>
                </a:lvl8pPr>
                <a:lvl9pPr marL="3656330" algn="l" defTabSz="913765" rtl="0" eaLnBrk="1" latinLnBrk="0" hangingPunct="1">
                  <a:defRPr sz="1800" kern="1200">
                    <a:solidFill>
                      <a:schemeClr val="tx1"/>
                    </a:solidFill>
                    <a:latin typeface="+mn-lt"/>
                    <a:ea typeface="+mn-ea"/>
                    <a:cs typeface="+mn-cs"/>
                  </a:defRPr>
                </a:lvl9pPr>
              </a:lstStyle>
              <a:p>
                <a:pPr lvl="0">
                  <a:defRPr/>
                </a:pPr>
                <a:r>
                  <a:rPr lang="zh-CN" altLang="en-US" sz="4000" b="1" dirty="0">
                    <a:latin typeface="微软雅黑" panose="020B0503020204020204" pitchFamily="34" charset="-122"/>
                    <a:ea typeface="微软雅黑" panose="020B0503020204020204" pitchFamily="34" charset="-122"/>
                    <a:sym typeface="微软雅黑" panose="020B0503020204020204" pitchFamily="34" charset="-122"/>
                  </a:rPr>
                  <a:t>马克思主义发展史</a:t>
                </a:r>
                <a:endParaRPr lang="zh-CN" altLang="en-US" sz="4000" b="1" kern="0" dirty="0">
                  <a:solidFill>
                    <a:srgbClr val="000000">
                      <a:lumMod val="85000"/>
                      <a:lumOff val="15000"/>
                    </a:srgbClr>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1" name="图片 20">
                <a:extLst>
                  <a:ext uri="{FF2B5EF4-FFF2-40B4-BE49-F238E27FC236}">
                    <a16:creationId xmlns:a16="http://schemas.microsoft.com/office/drawing/2014/main" id="{B2C0C1AB-6F4E-49A9-B7E5-C7191395A890}"/>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3968750" y="108585"/>
                <a:ext cx="1435735" cy="1106805"/>
              </a:xfrm>
              <a:prstGeom prst="rect">
                <a:avLst/>
              </a:prstGeom>
            </p:spPr>
          </p:pic>
        </p:grpSp>
        <p:cxnSp>
          <p:nvCxnSpPr>
            <p:cNvPr id="18" name="直接连接符 17">
              <a:extLst>
                <a:ext uri="{FF2B5EF4-FFF2-40B4-BE49-F238E27FC236}">
                  <a16:creationId xmlns:a16="http://schemas.microsoft.com/office/drawing/2014/main" id="{BCF0681A-0B32-48BE-B99D-BFBEB12C9A13}"/>
                </a:ext>
              </a:extLst>
            </p:cNvPr>
            <p:cNvCxnSpPr>
              <a:cxnSpLocks/>
            </p:cNvCxnSpPr>
            <p:nvPr/>
          </p:nvCxnSpPr>
          <p:spPr>
            <a:xfrm>
              <a:off x="1823865" y="1089584"/>
              <a:ext cx="9997252" cy="0"/>
            </a:xfrm>
            <a:prstGeom prst="line">
              <a:avLst/>
            </a:prstGeom>
            <a:ln w="28575">
              <a:solidFill>
                <a:srgbClr val="C00000"/>
              </a:solidFill>
              <a:prstDash val="dash"/>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slow" p14:dur="2500" advClick="0" advTm="0">
        <p:random/>
      </p:transition>
    </mc:Choice>
    <mc:Fallback xmlns="">
      <p:transition spd="slow" advClick="0" advTm="0">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39537" y="1930330"/>
            <a:ext cx="5315229" cy="3654220"/>
          </a:xfrm>
          <a:prstGeom prst="rect">
            <a:avLst/>
          </a:prstGeom>
          <a:ln w="88900" cap="sq" cmpd="thickThin">
            <a:solidFill>
              <a:srgbClr val="C00000"/>
            </a:solidFill>
            <a:prstDash val="solid"/>
            <a:miter lim="800000"/>
            <a:headEnd/>
            <a:tailEnd/>
          </a:ln>
          <a:effectLst>
            <a:innerShdw blurRad="76200">
              <a:srgbClr val="000000"/>
            </a:innerShdw>
          </a:effectLst>
        </p:spPr>
      </p:pic>
      <p:sp>
        <p:nvSpPr>
          <p:cNvPr id="12" name="文本框 11"/>
          <p:cNvSpPr txBox="1"/>
          <p:nvPr/>
        </p:nvSpPr>
        <p:spPr>
          <a:xfrm>
            <a:off x="946586" y="3818244"/>
            <a:ext cx="5800454" cy="1319657"/>
          </a:xfrm>
          <a:prstGeom prst="rect">
            <a:avLst/>
          </a:prstGeom>
          <a:noFill/>
        </p:spPr>
        <p:txBody>
          <a:bodyPr wrap="square" rtlCol="0">
            <a:spAutoFit/>
          </a:bodyPr>
          <a:lstStyle/>
          <a:p>
            <a:pPr>
              <a:lnSpc>
                <a:spcPct val="140000"/>
              </a:lnSpc>
            </a:pPr>
            <a:r>
              <a:rPr lang="zh-CN" altLang="en-US" sz="32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           恩格斯</a:t>
            </a:r>
          </a:p>
          <a:p>
            <a:pPr>
              <a:lnSpc>
                <a:spcPct val="140000"/>
              </a:lnSpc>
            </a:pPr>
            <a:r>
              <a:rPr lang="en-US" altLang="zh-CN" sz="28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8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在马克思墓前的讲话</a:t>
            </a:r>
            <a:r>
              <a:rPr lang="en-US" altLang="zh-CN" sz="28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文本框 14"/>
          <p:cNvSpPr txBox="1"/>
          <p:nvPr/>
        </p:nvSpPr>
        <p:spPr>
          <a:xfrm>
            <a:off x="1037030" y="1930663"/>
            <a:ext cx="4289822" cy="1753235"/>
          </a:xfrm>
          <a:prstGeom prst="rect">
            <a:avLst/>
          </a:prstGeom>
          <a:noFill/>
        </p:spPr>
        <p:txBody>
          <a:bodyPr wrap="square" rtlCol="0">
            <a:spAutoFit/>
          </a:bodyPr>
          <a:lstStyle/>
          <a:p>
            <a:pPr marL="342900" indent="-342900" algn="just">
              <a:lnSpc>
                <a:spcPct val="150000"/>
              </a:lnSpc>
              <a:buFont typeface="Wingdings" panose="05000000000000000000" pitchFamily="2" charset="2"/>
              <a:buChar char="p"/>
            </a:pPr>
            <a:r>
              <a:rPr lang="zh-CN" altLang="en-US" sz="2400" dirty="0">
                <a:latin typeface="微软雅黑" panose="020B0503020204020204" pitchFamily="34" charset="-122"/>
                <a:ea typeface="微软雅黑" panose="020B0503020204020204" pitchFamily="34" charset="-122"/>
                <a:sym typeface="微软雅黑" panose="020B0503020204020204" pitchFamily="34" charset="-122"/>
              </a:rPr>
              <a:t>恩格斯认为马克思有两个伟大的理论发现</a:t>
            </a:r>
            <a:r>
              <a:rPr lang="en-US" altLang="zh-CN" sz="24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4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一个是剩余价值理论</a:t>
            </a:r>
            <a:r>
              <a:rPr lang="en-US" altLang="zh-CN" sz="24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4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一个是唯物史观。</a:t>
            </a:r>
          </a:p>
        </p:txBody>
      </p:sp>
      <p:grpSp>
        <p:nvGrpSpPr>
          <p:cNvPr id="9" name="组合 8">
            <a:extLst>
              <a:ext uri="{FF2B5EF4-FFF2-40B4-BE49-F238E27FC236}">
                <a16:creationId xmlns:a16="http://schemas.microsoft.com/office/drawing/2014/main" id="{58C56451-2E13-4EA2-A99B-81833293D463}"/>
              </a:ext>
            </a:extLst>
          </p:cNvPr>
          <p:cNvGrpSpPr/>
          <p:nvPr/>
        </p:nvGrpSpPr>
        <p:grpSpPr>
          <a:xfrm>
            <a:off x="337509" y="108585"/>
            <a:ext cx="11483608" cy="1106805"/>
            <a:chOff x="337509" y="108585"/>
            <a:chExt cx="11483608" cy="1106805"/>
          </a:xfrm>
        </p:grpSpPr>
        <p:grpSp>
          <p:nvGrpSpPr>
            <p:cNvPr id="10" name="组合 9">
              <a:extLst>
                <a:ext uri="{FF2B5EF4-FFF2-40B4-BE49-F238E27FC236}">
                  <a16:creationId xmlns:a16="http://schemas.microsoft.com/office/drawing/2014/main" id="{A22D6D59-1559-466A-8218-C66DC6AF05F9}"/>
                </a:ext>
              </a:extLst>
            </p:cNvPr>
            <p:cNvGrpSpPr/>
            <p:nvPr/>
          </p:nvGrpSpPr>
          <p:grpSpPr>
            <a:xfrm>
              <a:off x="337509" y="108585"/>
              <a:ext cx="5801603" cy="1106805"/>
              <a:chOff x="3968750" y="108585"/>
              <a:chExt cx="5801603" cy="1106805"/>
            </a:xfrm>
          </p:grpSpPr>
          <p:sp>
            <p:nvSpPr>
              <p:cNvPr id="13" name="矩形 12">
                <a:extLst>
                  <a:ext uri="{FF2B5EF4-FFF2-40B4-BE49-F238E27FC236}">
                    <a16:creationId xmlns:a16="http://schemas.microsoft.com/office/drawing/2014/main" id="{146855F2-E40A-4556-8AAA-8E714DE10F66}"/>
                  </a:ext>
                </a:extLst>
              </p:cNvPr>
              <p:cNvSpPr/>
              <p:nvPr/>
            </p:nvSpPr>
            <p:spPr>
              <a:xfrm>
                <a:off x="5482000" y="281493"/>
                <a:ext cx="4288353" cy="707886"/>
              </a:xfrm>
              <a:prstGeom prst="rect">
                <a:avLst/>
              </a:prstGeom>
            </p:spPr>
            <p:txBody>
              <a:bodyPr wrap="none">
                <a:spAutoFit/>
              </a:bodyPr>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0965" algn="l" defTabSz="913765" rtl="0" eaLnBrk="1" latinLnBrk="0" hangingPunct="1">
                  <a:defRPr sz="1800" kern="1200">
                    <a:solidFill>
                      <a:schemeClr val="tx1"/>
                    </a:solidFill>
                    <a:latin typeface="+mn-lt"/>
                    <a:ea typeface="+mn-ea"/>
                    <a:cs typeface="+mn-cs"/>
                  </a:defRPr>
                </a:lvl4pPr>
                <a:lvl5pPr marL="1828165" algn="l" defTabSz="913765" rtl="0" eaLnBrk="1" latinLnBrk="0" hangingPunct="1">
                  <a:defRPr sz="1800" kern="1200">
                    <a:solidFill>
                      <a:schemeClr val="tx1"/>
                    </a:solidFill>
                    <a:latin typeface="+mn-lt"/>
                    <a:ea typeface="+mn-ea"/>
                    <a:cs typeface="+mn-cs"/>
                  </a:defRPr>
                </a:lvl5pPr>
                <a:lvl6pPr marL="2285365"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130" algn="l" defTabSz="913765" rtl="0" eaLnBrk="1" latinLnBrk="0" hangingPunct="1">
                  <a:defRPr sz="1800" kern="1200">
                    <a:solidFill>
                      <a:schemeClr val="tx1"/>
                    </a:solidFill>
                    <a:latin typeface="+mn-lt"/>
                    <a:ea typeface="+mn-ea"/>
                    <a:cs typeface="+mn-cs"/>
                  </a:defRPr>
                </a:lvl8pPr>
                <a:lvl9pPr marL="3656330" algn="l" defTabSz="913765" rtl="0" eaLnBrk="1" latinLnBrk="0" hangingPunct="1">
                  <a:defRPr sz="1800" kern="1200">
                    <a:solidFill>
                      <a:schemeClr val="tx1"/>
                    </a:solidFill>
                    <a:latin typeface="+mn-lt"/>
                    <a:ea typeface="+mn-ea"/>
                    <a:cs typeface="+mn-cs"/>
                  </a:defRPr>
                </a:lvl9pPr>
              </a:lstStyle>
              <a:p>
                <a:pPr lvl="0">
                  <a:defRPr/>
                </a:pPr>
                <a:r>
                  <a:rPr lang="zh-CN" altLang="en-US" sz="4000" b="1" dirty="0">
                    <a:latin typeface="微软雅黑" panose="020B0503020204020204" pitchFamily="34" charset="-122"/>
                    <a:ea typeface="微软雅黑" panose="020B0503020204020204" pitchFamily="34" charset="-122"/>
                    <a:sym typeface="微软雅黑" panose="020B0503020204020204" pitchFamily="34" charset="-122"/>
                  </a:rPr>
                  <a:t>马克思主义发展史</a:t>
                </a:r>
                <a:endParaRPr lang="zh-CN" altLang="en-US" sz="4000" b="1" kern="0" dirty="0">
                  <a:solidFill>
                    <a:srgbClr val="000000">
                      <a:lumMod val="85000"/>
                      <a:lumOff val="15000"/>
                    </a:srgbClr>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4" name="图片 13">
                <a:extLst>
                  <a:ext uri="{FF2B5EF4-FFF2-40B4-BE49-F238E27FC236}">
                    <a16:creationId xmlns:a16="http://schemas.microsoft.com/office/drawing/2014/main" id="{BAF18102-399D-4960-B6A7-3010303CD01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68750" y="108585"/>
                <a:ext cx="1435735" cy="1106805"/>
              </a:xfrm>
              <a:prstGeom prst="rect">
                <a:avLst/>
              </a:prstGeom>
            </p:spPr>
          </p:pic>
        </p:grpSp>
        <p:cxnSp>
          <p:nvCxnSpPr>
            <p:cNvPr id="11" name="直接连接符 10">
              <a:extLst>
                <a:ext uri="{FF2B5EF4-FFF2-40B4-BE49-F238E27FC236}">
                  <a16:creationId xmlns:a16="http://schemas.microsoft.com/office/drawing/2014/main" id="{EACB47A5-3C85-4A44-91C9-54EC4ABC9D57}"/>
                </a:ext>
              </a:extLst>
            </p:cNvPr>
            <p:cNvCxnSpPr>
              <a:cxnSpLocks/>
            </p:cNvCxnSpPr>
            <p:nvPr/>
          </p:nvCxnSpPr>
          <p:spPr>
            <a:xfrm>
              <a:off x="1823865" y="1089584"/>
              <a:ext cx="9997252" cy="0"/>
            </a:xfrm>
            <a:prstGeom prst="line">
              <a:avLst/>
            </a:prstGeom>
            <a:ln w="28575">
              <a:solidFill>
                <a:srgbClr val="C00000"/>
              </a:solidFill>
              <a:prstDash val="dash"/>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slow" p14:dur="2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5" presetClass="entr" presetSubtype="0"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1000" fill="hold"/>
                                        <p:tgtEl>
                                          <p:spTgt spid="8"/>
                                        </p:tgtEl>
                                        <p:attrNameLst>
                                          <p:attrName>ppt_w</p:attrName>
                                        </p:attrNameLst>
                                      </p:cBhvr>
                                      <p:tavLst>
                                        <p:tav tm="0">
                                          <p:val>
                                            <p:strVal val="#ppt_w*0.70"/>
                                          </p:val>
                                        </p:tav>
                                        <p:tav tm="100000">
                                          <p:val>
                                            <p:strVal val="#ppt_w"/>
                                          </p:val>
                                        </p:tav>
                                      </p:tavLst>
                                    </p:anim>
                                    <p:anim calcmode="lin" valueType="num">
                                      <p:cBhvr>
                                        <p:cTn id="19" dur="1000" fill="hold"/>
                                        <p:tgtEl>
                                          <p:spTgt spid="8"/>
                                        </p:tgtEl>
                                        <p:attrNameLst>
                                          <p:attrName>ppt_h</p:attrName>
                                        </p:attrNameLst>
                                      </p:cBhvr>
                                      <p:tavLst>
                                        <p:tav tm="0">
                                          <p:val>
                                            <p:strVal val="#ppt_h"/>
                                          </p:val>
                                        </p:tav>
                                        <p:tav tm="100000">
                                          <p:val>
                                            <p:strVal val="#ppt_h"/>
                                          </p:val>
                                        </p:tav>
                                      </p:tavLst>
                                    </p:anim>
                                    <p:animEffect transition="in" filter="fade">
                                      <p:cBhvr>
                                        <p:cTn id="20"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FD7D69B8-119F-439E-91F7-222D4178551B}"/>
              </a:ext>
            </a:extLst>
          </p:cNvPr>
          <p:cNvPicPr>
            <a:picLocks noChangeAspect="1"/>
          </p:cNvPicPr>
          <p:nvPr/>
        </p:nvPicPr>
        <p:blipFill rotWithShape="1">
          <a:blip r:embed="rId2">
            <a:extLst>
              <a:ext uri="{28A0092B-C50C-407E-A947-70E740481C1C}">
                <a14:useLocalDpi xmlns:a14="http://schemas.microsoft.com/office/drawing/2010/main" val="0"/>
              </a:ext>
            </a:extLst>
          </a:blip>
          <a:srcRect l="14131" r="12875" b="11989"/>
          <a:stretch/>
        </p:blipFill>
        <p:spPr>
          <a:xfrm>
            <a:off x="-194872" y="1"/>
            <a:ext cx="12386872" cy="6858000"/>
          </a:xfrm>
          <a:prstGeom prst="rect">
            <a:avLst/>
          </a:prstGeom>
        </p:spPr>
      </p:pic>
      <p:pic>
        <p:nvPicPr>
          <p:cNvPr id="10" name="图片 9">
            <a:extLst>
              <a:ext uri="{FF2B5EF4-FFF2-40B4-BE49-F238E27FC236}">
                <a16:creationId xmlns:a16="http://schemas.microsoft.com/office/drawing/2014/main" id="{D7C4301D-D5BA-47EA-B0D2-DD5847B6A2B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23226" b="32740"/>
          <a:stretch/>
        </p:blipFill>
        <p:spPr>
          <a:xfrm>
            <a:off x="-194872" y="-21247"/>
            <a:ext cx="4336145" cy="1621639"/>
          </a:xfrm>
          <a:prstGeom prst="rect">
            <a:avLst/>
          </a:prstGeom>
        </p:spPr>
      </p:pic>
      <p:pic>
        <p:nvPicPr>
          <p:cNvPr id="11" name="图片 10">
            <a:extLst>
              <a:ext uri="{FF2B5EF4-FFF2-40B4-BE49-F238E27FC236}">
                <a16:creationId xmlns:a16="http://schemas.microsoft.com/office/drawing/2014/main" id="{A53C9D62-005B-436C-8D5B-98522BD1AAF3}"/>
              </a:ext>
            </a:extLst>
          </p:cNvPr>
          <p:cNvPicPr>
            <a:picLocks noChangeAspect="1"/>
          </p:cNvPicPr>
          <p:nvPr/>
        </p:nvPicPr>
        <p:blipFill rotWithShape="1">
          <a:blip r:embed="rId4">
            <a:extLst>
              <a:ext uri="{28A0092B-C50C-407E-A947-70E740481C1C}">
                <a14:useLocalDpi xmlns:a14="http://schemas.microsoft.com/office/drawing/2010/main" val="0"/>
              </a:ext>
            </a:extLst>
          </a:blip>
          <a:srcRect t="17669" r="3941" b="59728"/>
          <a:stretch/>
        </p:blipFill>
        <p:spPr>
          <a:xfrm>
            <a:off x="3272445" y="-51534"/>
            <a:ext cx="8927113" cy="1277111"/>
          </a:xfrm>
          <a:prstGeom prst="rect">
            <a:avLst/>
          </a:prstGeom>
        </p:spPr>
      </p:pic>
      <p:pic>
        <p:nvPicPr>
          <p:cNvPr id="14" name="图片 13">
            <a:extLst>
              <a:ext uri="{FF2B5EF4-FFF2-40B4-BE49-F238E27FC236}">
                <a16:creationId xmlns:a16="http://schemas.microsoft.com/office/drawing/2014/main" id="{7034A095-7D74-4940-B0C3-F8A19BB546E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901646" y="203802"/>
            <a:ext cx="1989667" cy="1534193"/>
          </a:xfrm>
          <a:prstGeom prst="rect">
            <a:avLst/>
          </a:prstGeom>
        </p:spPr>
      </p:pic>
      <p:sp>
        <p:nvSpPr>
          <p:cNvPr id="21" name="TextBox 8">
            <a:extLst>
              <a:ext uri="{FF2B5EF4-FFF2-40B4-BE49-F238E27FC236}">
                <a16:creationId xmlns:a16="http://schemas.microsoft.com/office/drawing/2014/main" id="{4BF4EFF6-3961-4F5C-9255-8D79F2928C2D}"/>
              </a:ext>
            </a:extLst>
          </p:cNvPr>
          <p:cNvSpPr txBox="1"/>
          <p:nvPr/>
        </p:nvSpPr>
        <p:spPr>
          <a:xfrm>
            <a:off x="4008119" y="1471125"/>
            <a:ext cx="4206288" cy="1020330"/>
          </a:xfrm>
          <a:prstGeom prst="rect">
            <a:avLst/>
          </a:prstGeom>
          <a:noFill/>
        </p:spPr>
        <p:txBody>
          <a:bodyPr wrap="square" rtlCol="0">
            <a:spAutoFit/>
          </a:bodyPr>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0965" algn="l" defTabSz="913765" rtl="0" eaLnBrk="1" latinLnBrk="0" hangingPunct="1">
              <a:defRPr sz="1800" kern="1200">
                <a:solidFill>
                  <a:schemeClr val="tx1"/>
                </a:solidFill>
                <a:latin typeface="+mn-lt"/>
                <a:ea typeface="+mn-ea"/>
                <a:cs typeface="+mn-cs"/>
              </a:defRPr>
            </a:lvl4pPr>
            <a:lvl5pPr marL="1828165" algn="l" defTabSz="913765" rtl="0" eaLnBrk="1" latinLnBrk="0" hangingPunct="1">
              <a:defRPr sz="1800" kern="1200">
                <a:solidFill>
                  <a:schemeClr val="tx1"/>
                </a:solidFill>
                <a:latin typeface="+mn-lt"/>
                <a:ea typeface="+mn-ea"/>
                <a:cs typeface="+mn-cs"/>
              </a:defRPr>
            </a:lvl5pPr>
            <a:lvl6pPr marL="2285365"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130" algn="l" defTabSz="913765" rtl="0" eaLnBrk="1" latinLnBrk="0" hangingPunct="1">
              <a:defRPr sz="1800" kern="1200">
                <a:solidFill>
                  <a:schemeClr val="tx1"/>
                </a:solidFill>
                <a:latin typeface="+mn-lt"/>
                <a:ea typeface="+mn-ea"/>
                <a:cs typeface="+mn-cs"/>
              </a:defRPr>
            </a:lvl8pPr>
            <a:lvl9pPr marL="3656330" algn="l" defTabSz="913765" rtl="0" eaLnBrk="1" latinLnBrk="0" hangingPunct="1">
              <a:defRPr sz="1800" kern="1200">
                <a:solidFill>
                  <a:schemeClr val="tx1"/>
                </a:solidFill>
                <a:latin typeface="+mn-lt"/>
                <a:ea typeface="+mn-ea"/>
                <a:cs typeface="+mn-cs"/>
              </a:defRPr>
            </a:lvl9pPr>
          </a:lstStyle>
          <a:p>
            <a:pPr algn="ctr"/>
            <a:r>
              <a:rPr lang="zh-CN" altLang="zh-CN" sz="60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Part</a:t>
            </a:r>
            <a:r>
              <a:rPr lang="en-US" altLang="zh-CN" sz="60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  03</a:t>
            </a:r>
            <a:endParaRPr lang="zh-CN" altLang="en-US" sz="60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矩形 21">
            <a:extLst>
              <a:ext uri="{FF2B5EF4-FFF2-40B4-BE49-F238E27FC236}">
                <a16:creationId xmlns:a16="http://schemas.microsoft.com/office/drawing/2014/main" id="{CACDFAB5-CE0F-4049-8383-3133A6F52038}"/>
              </a:ext>
            </a:extLst>
          </p:cNvPr>
          <p:cNvSpPr/>
          <p:nvPr/>
        </p:nvSpPr>
        <p:spPr>
          <a:xfrm>
            <a:off x="2169524" y="2847704"/>
            <a:ext cx="7915286" cy="1947902"/>
          </a:xfrm>
          <a:prstGeom prst="rect">
            <a:avLst/>
          </a:prstGeom>
        </p:spPr>
        <p:txBody>
          <a:bodyPr wrap="square">
            <a:spAutoFit/>
          </a:bodyPr>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0965" algn="l" defTabSz="913765" rtl="0" eaLnBrk="1" latinLnBrk="0" hangingPunct="1">
              <a:defRPr sz="1800" kern="1200">
                <a:solidFill>
                  <a:schemeClr val="tx1"/>
                </a:solidFill>
                <a:latin typeface="+mn-lt"/>
                <a:ea typeface="+mn-ea"/>
                <a:cs typeface="+mn-cs"/>
              </a:defRPr>
            </a:lvl4pPr>
            <a:lvl5pPr marL="1828165" algn="l" defTabSz="913765" rtl="0" eaLnBrk="1" latinLnBrk="0" hangingPunct="1">
              <a:defRPr sz="1800" kern="1200">
                <a:solidFill>
                  <a:schemeClr val="tx1"/>
                </a:solidFill>
                <a:latin typeface="+mn-lt"/>
                <a:ea typeface="+mn-ea"/>
                <a:cs typeface="+mn-cs"/>
              </a:defRPr>
            </a:lvl5pPr>
            <a:lvl6pPr marL="2285365"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130" algn="l" defTabSz="913765" rtl="0" eaLnBrk="1" latinLnBrk="0" hangingPunct="1">
              <a:defRPr sz="1800" kern="1200">
                <a:solidFill>
                  <a:schemeClr val="tx1"/>
                </a:solidFill>
                <a:latin typeface="+mn-lt"/>
                <a:ea typeface="+mn-ea"/>
                <a:cs typeface="+mn-cs"/>
              </a:defRPr>
            </a:lvl8pPr>
            <a:lvl9pPr marL="3656330" algn="l" defTabSz="913765" rtl="0" eaLnBrk="1" latinLnBrk="0" hangingPunct="1">
              <a:defRPr sz="1800" kern="1200">
                <a:solidFill>
                  <a:schemeClr val="tx1"/>
                </a:solidFill>
                <a:latin typeface="+mn-lt"/>
                <a:ea typeface="+mn-ea"/>
                <a:cs typeface="+mn-cs"/>
              </a:defRPr>
            </a:lvl9pPr>
          </a:lstStyle>
          <a:p>
            <a:pPr lvl="0" algn="ctr">
              <a:defRPr/>
            </a:pPr>
            <a:r>
              <a:rPr lang="zh-CN" altLang="zh-CN" sz="6000" b="1" dirty="0">
                <a:latin typeface="微软雅黑" panose="020B0503020204020204" pitchFamily="34" charset="-122"/>
                <a:ea typeface="微软雅黑" panose="020B0503020204020204" pitchFamily="34" charset="-122"/>
                <a:sym typeface="微软雅黑" panose="020B0503020204020204" pitchFamily="34" charset="-122"/>
              </a:rPr>
              <a:t>习总书记是怎么</a:t>
            </a:r>
          </a:p>
          <a:p>
            <a:pPr lvl="0" algn="ctr">
              <a:defRPr/>
            </a:pPr>
            <a:r>
              <a:rPr lang="zh-CN" altLang="zh-CN" sz="6000" b="1" dirty="0">
                <a:latin typeface="微软雅黑" panose="020B0503020204020204" pitchFamily="34" charset="-122"/>
                <a:ea typeface="微软雅黑" panose="020B0503020204020204" pitchFamily="34" charset="-122"/>
                <a:sym typeface="微软雅黑" panose="020B0503020204020204" pitchFamily="34" charset="-122"/>
              </a:rPr>
              <a:t>特别强调和重视创新的</a:t>
            </a:r>
            <a:endParaRPr lang="zh-CN" altLang="zh-CN" sz="6000" b="1" kern="0" dirty="0">
              <a:solidFill>
                <a:srgbClr val="000000">
                  <a:lumMod val="85000"/>
                  <a:lumOff val="15000"/>
                </a:srgbClr>
              </a:solidFill>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25" name="直接连接符 24">
            <a:extLst>
              <a:ext uri="{FF2B5EF4-FFF2-40B4-BE49-F238E27FC236}">
                <a16:creationId xmlns:a16="http://schemas.microsoft.com/office/drawing/2014/main" id="{FF63F381-9E90-48E6-902D-0F4AB4D39221}"/>
              </a:ext>
            </a:extLst>
          </p:cNvPr>
          <p:cNvCxnSpPr>
            <a:cxnSpLocks/>
          </p:cNvCxnSpPr>
          <p:nvPr/>
        </p:nvCxnSpPr>
        <p:spPr>
          <a:xfrm>
            <a:off x="4624501" y="2610633"/>
            <a:ext cx="2913017" cy="0"/>
          </a:xfrm>
          <a:prstGeom prst="line">
            <a:avLst/>
          </a:prstGeom>
          <a:ln w="28575">
            <a:solidFill>
              <a:srgbClr val="C00000"/>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63407972"/>
      </p:ext>
    </p:extLst>
  </p:cSld>
  <p:clrMapOvr>
    <a:masterClrMapping/>
  </p:clrMapOvr>
  <mc:AlternateContent xmlns:mc="http://schemas.openxmlformats.org/markup-compatibility/2006" xmlns:p14="http://schemas.microsoft.com/office/powerpoint/2010/main">
    <mc:Choice Requires="p14">
      <p:transition spd="slow" p14:dur="2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1000"/>
                                        <p:tgtEl>
                                          <p:spTgt spid="21"/>
                                        </p:tgtEl>
                                      </p:cBhvr>
                                    </p:animEffect>
                                    <p:anim calcmode="lin" valueType="num">
                                      <p:cBhvr>
                                        <p:cTn id="14" dur="1000" fill="hold"/>
                                        <p:tgtEl>
                                          <p:spTgt spid="21"/>
                                        </p:tgtEl>
                                        <p:attrNameLst>
                                          <p:attrName>ppt_x</p:attrName>
                                        </p:attrNameLst>
                                      </p:cBhvr>
                                      <p:tavLst>
                                        <p:tav tm="0">
                                          <p:val>
                                            <p:strVal val="#ppt_x"/>
                                          </p:val>
                                        </p:tav>
                                        <p:tav tm="100000">
                                          <p:val>
                                            <p:strVal val="#ppt_x"/>
                                          </p:val>
                                        </p:tav>
                                      </p:tavLst>
                                    </p:anim>
                                    <p:anim calcmode="lin" valueType="num">
                                      <p:cBhvr>
                                        <p:cTn id="15" dur="1000" fill="hold"/>
                                        <p:tgtEl>
                                          <p:spTgt spid="21"/>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fade">
                                      <p:cBhvr>
                                        <p:cTn id="19" dur="1000"/>
                                        <p:tgtEl>
                                          <p:spTgt spid="25"/>
                                        </p:tgtEl>
                                      </p:cBhvr>
                                    </p:animEffect>
                                    <p:anim calcmode="lin" valueType="num">
                                      <p:cBhvr>
                                        <p:cTn id="20" dur="1000" fill="hold"/>
                                        <p:tgtEl>
                                          <p:spTgt spid="25"/>
                                        </p:tgtEl>
                                        <p:attrNameLst>
                                          <p:attrName>ppt_x</p:attrName>
                                        </p:attrNameLst>
                                      </p:cBhvr>
                                      <p:tavLst>
                                        <p:tav tm="0">
                                          <p:val>
                                            <p:strVal val="#ppt_x"/>
                                          </p:val>
                                        </p:tav>
                                        <p:tav tm="100000">
                                          <p:val>
                                            <p:strVal val="#ppt_x"/>
                                          </p:val>
                                        </p:tav>
                                      </p:tavLst>
                                    </p:anim>
                                    <p:anim calcmode="lin" valueType="num">
                                      <p:cBhvr>
                                        <p:cTn id="21" dur="1000" fill="hold"/>
                                        <p:tgtEl>
                                          <p:spTgt spid="25"/>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1000"/>
                                        <p:tgtEl>
                                          <p:spTgt spid="22"/>
                                        </p:tgtEl>
                                      </p:cBhvr>
                                    </p:animEffect>
                                    <p:anim calcmode="lin" valueType="num">
                                      <p:cBhvr>
                                        <p:cTn id="26" dur="1000" fill="hold"/>
                                        <p:tgtEl>
                                          <p:spTgt spid="22"/>
                                        </p:tgtEl>
                                        <p:attrNameLst>
                                          <p:attrName>ppt_x</p:attrName>
                                        </p:attrNameLst>
                                      </p:cBhvr>
                                      <p:tavLst>
                                        <p:tav tm="0">
                                          <p:val>
                                            <p:strVal val="#ppt_x"/>
                                          </p:val>
                                        </p:tav>
                                        <p:tav tm="100000">
                                          <p:val>
                                            <p:strVal val="#ppt_x"/>
                                          </p:val>
                                        </p:tav>
                                      </p:tavLst>
                                    </p:anim>
                                    <p:anim calcmode="lin" valueType="num">
                                      <p:cBhvr>
                                        <p:cTn id="27"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813280" y="1704684"/>
            <a:ext cx="5901028" cy="4454553"/>
          </a:xfrm>
          <a:prstGeom prst="rect">
            <a:avLst/>
          </a:prstGeom>
          <a:noFill/>
        </p:spPr>
        <p:txBody>
          <a:bodyPr wrap="square" rtlCol="0">
            <a:spAutoFit/>
          </a:bodyPr>
          <a:lstStyle/>
          <a:p>
            <a:pPr algn="just">
              <a:lnSpc>
                <a:spcPct val="130000"/>
              </a:lnSpc>
            </a:pPr>
            <a:r>
              <a:rPr lang="zh-CN" altLang="en-US" sz="23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创新是哲学社会科学发展的永恒主题，也是社会发展、实践深化、历史前进对哲学社会科学的必然要求。</a:t>
            </a:r>
          </a:p>
          <a:p>
            <a:pPr algn="just">
              <a:lnSpc>
                <a:spcPct val="130000"/>
              </a:lnSpc>
            </a:pPr>
            <a:endParaRPr lang="en-US" altLang="zh-CN" sz="1100" b="1" dirty="0">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gn="just">
              <a:lnSpc>
                <a:spcPct val="130000"/>
              </a:lnSpc>
              <a:buFont typeface="Wingdings" panose="05000000000000000000" pitchFamily="2" charset="2"/>
              <a:buChar char="l"/>
            </a:pPr>
            <a:r>
              <a:rPr lang="zh-CN" altLang="zh-CN" sz="2000" dirty="0">
                <a:latin typeface="微软雅黑" panose="020B0503020204020204" pitchFamily="34" charset="-122"/>
                <a:ea typeface="微软雅黑" panose="020B0503020204020204" pitchFamily="34" charset="-122"/>
                <a:sym typeface="微软雅黑" panose="020B0503020204020204" pitchFamily="34" charset="-122"/>
              </a:rPr>
              <a:t>社会总是在发展的，新情况新问题总是层出不穷的，其中有一些可以凭老经验、用老办法来应对和解决，同时也有不少是老经验、老办法不能应对和解决的。</a:t>
            </a:r>
            <a:endParaRPr lang="en-US" altLang="zh-CN" sz="2000" dirty="0">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gn="just">
              <a:lnSpc>
                <a:spcPct val="130000"/>
              </a:lnSpc>
              <a:buFont typeface="Wingdings" panose="05000000000000000000" pitchFamily="2" charset="2"/>
              <a:buChar char="l"/>
            </a:pPr>
            <a:r>
              <a:rPr lang="zh-CN" altLang="zh-CN" sz="2000" dirty="0">
                <a:latin typeface="微软雅黑" panose="020B0503020204020204" pitchFamily="34" charset="-122"/>
                <a:ea typeface="微软雅黑" panose="020B0503020204020204" pitchFamily="34" charset="-122"/>
                <a:sym typeface="微软雅黑" panose="020B0503020204020204" pitchFamily="34" charset="-122"/>
              </a:rPr>
              <a:t>如果不能及时研究、提出、运用新思想、新理念、新办法，理论就会苍白无力，哲学社会科学就会</a:t>
            </a:r>
            <a:r>
              <a:rPr lang="zh-CN" altLang="en-US" sz="20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zh-CN" sz="2000" dirty="0">
                <a:latin typeface="微软雅黑" panose="020B0503020204020204" pitchFamily="34" charset="-122"/>
                <a:ea typeface="微软雅黑" panose="020B0503020204020204" pitchFamily="34" charset="-122"/>
                <a:sym typeface="微软雅黑" panose="020B0503020204020204" pitchFamily="34" charset="-122"/>
              </a:rPr>
              <a:t>肌无力</a:t>
            </a:r>
            <a:r>
              <a:rPr lang="zh-CN" altLang="en-US" sz="20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zh-CN" sz="2000" dirty="0">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l="23949" r="13567"/>
          <a:stretch/>
        </p:blipFill>
        <p:spPr>
          <a:xfrm>
            <a:off x="7330965" y="2442754"/>
            <a:ext cx="3650882" cy="2920706"/>
          </a:xfrm>
          <a:prstGeom prst="rect">
            <a:avLst/>
          </a:prstGeom>
          <a:ln w="38100" cap="sq">
            <a:solidFill>
              <a:srgbClr val="C00000"/>
            </a:solidFill>
            <a:prstDash val="solid"/>
            <a:miter lim="800000"/>
            <a:headEnd/>
            <a:tailEnd/>
          </a:ln>
          <a:effectLst>
            <a:outerShdw blurRad="50800" dist="38100" dir="2700000" algn="tl" rotWithShape="0">
              <a:srgbClr val="000000">
                <a:alpha val="43000"/>
              </a:srgbClr>
            </a:outerShdw>
          </a:effectLst>
        </p:spPr>
      </p:pic>
      <p:grpSp>
        <p:nvGrpSpPr>
          <p:cNvPr id="6" name="组合 5">
            <a:extLst>
              <a:ext uri="{FF2B5EF4-FFF2-40B4-BE49-F238E27FC236}">
                <a16:creationId xmlns:a16="http://schemas.microsoft.com/office/drawing/2014/main" id="{E099B4C6-A6F8-4C35-A64D-5C711BBA0492}"/>
              </a:ext>
            </a:extLst>
          </p:cNvPr>
          <p:cNvGrpSpPr/>
          <p:nvPr/>
        </p:nvGrpSpPr>
        <p:grpSpPr>
          <a:xfrm>
            <a:off x="337509" y="108585"/>
            <a:ext cx="11483608" cy="1106805"/>
            <a:chOff x="337509" y="108585"/>
            <a:chExt cx="11483608" cy="1106805"/>
          </a:xfrm>
        </p:grpSpPr>
        <p:grpSp>
          <p:nvGrpSpPr>
            <p:cNvPr id="8" name="组合 7">
              <a:extLst>
                <a:ext uri="{FF2B5EF4-FFF2-40B4-BE49-F238E27FC236}">
                  <a16:creationId xmlns:a16="http://schemas.microsoft.com/office/drawing/2014/main" id="{A19D4AE6-0330-490A-81F5-2AB156D1F73B}"/>
                </a:ext>
              </a:extLst>
            </p:cNvPr>
            <p:cNvGrpSpPr/>
            <p:nvPr/>
          </p:nvGrpSpPr>
          <p:grpSpPr>
            <a:xfrm>
              <a:off x="337509" y="108585"/>
              <a:ext cx="7340486" cy="1106805"/>
              <a:chOff x="3968750" y="108585"/>
              <a:chExt cx="7340486" cy="1106805"/>
            </a:xfrm>
          </p:grpSpPr>
          <p:sp>
            <p:nvSpPr>
              <p:cNvPr id="10" name="矩形 9">
                <a:extLst>
                  <a:ext uri="{FF2B5EF4-FFF2-40B4-BE49-F238E27FC236}">
                    <a16:creationId xmlns:a16="http://schemas.microsoft.com/office/drawing/2014/main" id="{DBC9F2F1-541B-4A1C-8BF1-3A33BF35A959}"/>
                  </a:ext>
                </a:extLst>
              </p:cNvPr>
              <p:cNvSpPr/>
              <p:nvPr/>
            </p:nvSpPr>
            <p:spPr>
              <a:xfrm>
                <a:off x="5482000" y="281493"/>
                <a:ext cx="5827236" cy="707886"/>
              </a:xfrm>
              <a:prstGeom prst="rect">
                <a:avLst/>
              </a:prstGeom>
            </p:spPr>
            <p:txBody>
              <a:bodyPr wrap="none">
                <a:spAutoFit/>
              </a:bodyPr>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0965" algn="l" defTabSz="913765" rtl="0" eaLnBrk="1" latinLnBrk="0" hangingPunct="1">
                  <a:defRPr sz="1800" kern="1200">
                    <a:solidFill>
                      <a:schemeClr val="tx1"/>
                    </a:solidFill>
                    <a:latin typeface="+mn-lt"/>
                    <a:ea typeface="+mn-ea"/>
                    <a:cs typeface="+mn-cs"/>
                  </a:defRPr>
                </a:lvl4pPr>
                <a:lvl5pPr marL="1828165" algn="l" defTabSz="913765" rtl="0" eaLnBrk="1" latinLnBrk="0" hangingPunct="1">
                  <a:defRPr sz="1800" kern="1200">
                    <a:solidFill>
                      <a:schemeClr val="tx1"/>
                    </a:solidFill>
                    <a:latin typeface="+mn-lt"/>
                    <a:ea typeface="+mn-ea"/>
                    <a:cs typeface="+mn-cs"/>
                  </a:defRPr>
                </a:lvl5pPr>
                <a:lvl6pPr marL="2285365"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130" algn="l" defTabSz="913765" rtl="0" eaLnBrk="1" latinLnBrk="0" hangingPunct="1">
                  <a:defRPr sz="1800" kern="1200">
                    <a:solidFill>
                      <a:schemeClr val="tx1"/>
                    </a:solidFill>
                    <a:latin typeface="+mn-lt"/>
                    <a:ea typeface="+mn-ea"/>
                    <a:cs typeface="+mn-cs"/>
                  </a:defRPr>
                </a:lvl8pPr>
                <a:lvl9pPr marL="3656330" algn="l" defTabSz="913765" rtl="0" eaLnBrk="1" latinLnBrk="0" hangingPunct="1">
                  <a:defRPr sz="1800" kern="1200">
                    <a:solidFill>
                      <a:schemeClr val="tx1"/>
                    </a:solidFill>
                    <a:latin typeface="+mn-lt"/>
                    <a:ea typeface="+mn-ea"/>
                    <a:cs typeface="+mn-cs"/>
                  </a:defRPr>
                </a:lvl9pPr>
              </a:lstStyle>
              <a:p>
                <a:pPr lvl="0">
                  <a:defRPr/>
                </a:pPr>
                <a:r>
                  <a:rPr lang="zh-CN" altLang="zh-CN" sz="4000" b="1" dirty="0">
                    <a:latin typeface="微软雅黑" panose="020B0503020204020204" pitchFamily="34" charset="-122"/>
                    <a:ea typeface="微软雅黑" panose="020B0503020204020204" pitchFamily="34" charset="-122"/>
                    <a:sym typeface="微软雅黑" panose="020B0503020204020204" pitchFamily="34" charset="-122"/>
                  </a:rPr>
                  <a:t>习总书记强调和重视创新</a:t>
                </a:r>
                <a:endParaRPr lang="zh-CN" altLang="zh-CN" sz="4000" b="1" kern="0" dirty="0">
                  <a:solidFill>
                    <a:srgbClr val="000000">
                      <a:lumMod val="85000"/>
                      <a:lumOff val="15000"/>
                    </a:srgbClr>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1" name="图片 10">
                <a:extLst>
                  <a:ext uri="{FF2B5EF4-FFF2-40B4-BE49-F238E27FC236}">
                    <a16:creationId xmlns:a16="http://schemas.microsoft.com/office/drawing/2014/main" id="{EDD38B73-DB98-44F1-B023-39295ABDE91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68750" y="108585"/>
                <a:ext cx="1435735" cy="1106805"/>
              </a:xfrm>
              <a:prstGeom prst="rect">
                <a:avLst/>
              </a:prstGeom>
            </p:spPr>
          </p:pic>
        </p:grpSp>
        <p:cxnSp>
          <p:nvCxnSpPr>
            <p:cNvPr id="9" name="直接连接符 8">
              <a:extLst>
                <a:ext uri="{FF2B5EF4-FFF2-40B4-BE49-F238E27FC236}">
                  <a16:creationId xmlns:a16="http://schemas.microsoft.com/office/drawing/2014/main" id="{B1A95B11-84DD-4499-B9DD-AE5167EC613E}"/>
                </a:ext>
              </a:extLst>
            </p:cNvPr>
            <p:cNvCxnSpPr>
              <a:cxnSpLocks/>
            </p:cNvCxnSpPr>
            <p:nvPr/>
          </p:nvCxnSpPr>
          <p:spPr>
            <a:xfrm>
              <a:off x="1823865" y="1089584"/>
              <a:ext cx="9997252" cy="0"/>
            </a:xfrm>
            <a:prstGeom prst="line">
              <a:avLst/>
            </a:prstGeom>
            <a:ln w="28575">
              <a:solidFill>
                <a:srgbClr val="C00000"/>
              </a:solidFill>
              <a:prstDash val="dash"/>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slow" p14:dur="2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5"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strVal val="#ppt_w*0.70"/>
                                          </p:val>
                                        </p:tav>
                                        <p:tav tm="100000">
                                          <p:val>
                                            <p:strVal val="#ppt_w"/>
                                          </p:val>
                                        </p:tav>
                                      </p:tavLst>
                                    </p:anim>
                                    <p:anim calcmode="lin" valueType="num">
                                      <p:cBhvr>
                                        <p:cTn id="14" dur="1000" fill="hold"/>
                                        <p:tgtEl>
                                          <p:spTgt spid="2"/>
                                        </p:tgtEl>
                                        <p:attrNameLst>
                                          <p:attrName>ppt_h</p:attrName>
                                        </p:attrNameLst>
                                      </p:cBhvr>
                                      <p:tavLst>
                                        <p:tav tm="0">
                                          <p:val>
                                            <p:strVal val="#ppt_h"/>
                                          </p:val>
                                        </p:tav>
                                        <p:tav tm="100000">
                                          <p:val>
                                            <p:strVal val="#ppt_h"/>
                                          </p:val>
                                        </p:tav>
                                      </p:tavLst>
                                    </p:anim>
                                    <p:animEffect transition="in" filter="fade">
                                      <p:cBhvr>
                                        <p:cTn id="15"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89504" y="1673256"/>
            <a:ext cx="5968050" cy="4095160"/>
          </a:xfrm>
          <a:prstGeom prst="rect">
            <a:avLst/>
          </a:prstGeom>
          <a:noFill/>
        </p:spPr>
        <p:txBody>
          <a:bodyPr wrap="square" rtlCol="0">
            <a:spAutoFit/>
          </a:bodyPr>
          <a:lstStyle/>
          <a:p>
            <a:pPr marL="342900" indent="-342900" algn="just">
              <a:lnSpc>
                <a:spcPct val="150000"/>
              </a:lnSpc>
              <a:buFont typeface="Wingdings" panose="05000000000000000000" pitchFamily="2" charset="2"/>
              <a:buChar char="l"/>
            </a:pPr>
            <a:r>
              <a:rPr lang="zh-CN" altLang="en-US" sz="22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发展中国特色社会主义</a:t>
            </a:r>
            <a:r>
              <a:rPr lang="zh-CN" altLang="en-US" sz="220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，简单当成中国传统历史文化的翻版是不行的，把马克思经典作家给我们当年描绘的蓝图往那一放也不行，把其他社会主义国家的实践照搬过来也不行，把西方所谓国家现代化的路搬过来我们走更不行</a:t>
            </a:r>
            <a:r>
              <a:rPr lang="zh-CN" altLang="en-US" sz="2200"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a:t>
            </a:r>
          </a:p>
          <a:p>
            <a:pPr marL="342900" indent="-342900" algn="just">
              <a:lnSpc>
                <a:spcPct val="150000"/>
              </a:lnSpc>
              <a:buFont typeface="Wingdings" panose="05000000000000000000" pitchFamily="2" charset="2"/>
              <a:buChar char="l"/>
            </a:pPr>
            <a:r>
              <a:rPr lang="zh-CN" altLang="en-US" sz="22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关键是，一定要走中国自己的路，走社会主义强国之路。</a:t>
            </a:r>
          </a:p>
        </p:txBody>
      </p:sp>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l="8333" r="8333"/>
          <a:stretch/>
        </p:blipFill>
        <p:spPr>
          <a:xfrm>
            <a:off x="7246587" y="2317176"/>
            <a:ext cx="3660894" cy="2928715"/>
          </a:xfrm>
          <a:prstGeom prst="rect">
            <a:avLst/>
          </a:prstGeom>
          <a:ln w="38100" cap="sq">
            <a:solidFill>
              <a:srgbClr val="C00000"/>
            </a:solidFill>
            <a:prstDash val="solid"/>
            <a:miter lim="800000"/>
            <a:headEnd/>
            <a:tailEnd/>
          </a:ln>
          <a:effectLst>
            <a:outerShdw blurRad="50800" dist="38100" dir="2700000" algn="tl" rotWithShape="0">
              <a:srgbClr val="000000">
                <a:alpha val="43000"/>
              </a:srgbClr>
            </a:outerShdw>
          </a:effectLst>
        </p:spPr>
      </p:pic>
      <p:grpSp>
        <p:nvGrpSpPr>
          <p:cNvPr id="6" name="组合 5">
            <a:extLst>
              <a:ext uri="{FF2B5EF4-FFF2-40B4-BE49-F238E27FC236}">
                <a16:creationId xmlns:a16="http://schemas.microsoft.com/office/drawing/2014/main" id="{F5F0E692-6F47-4307-9127-6F3CCD73DCA5}"/>
              </a:ext>
            </a:extLst>
          </p:cNvPr>
          <p:cNvGrpSpPr/>
          <p:nvPr/>
        </p:nvGrpSpPr>
        <p:grpSpPr>
          <a:xfrm>
            <a:off x="337509" y="108585"/>
            <a:ext cx="11483608" cy="1106805"/>
            <a:chOff x="337509" y="108585"/>
            <a:chExt cx="11483608" cy="1106805"/>
          </a:xfrm>
        </p:grpSpPr>
        <p:grpSp>
          <p:nvGrpSpPr>
            <p:cNvPr id="8" name="组合 7">
              <a:extLst>
                <a:ext uri="{FF2B5EF4-FFF2-40B4-BE49-F238E27FC236}">
                  <a16:creationId xmlns:a16="http://schemas.microsoft.com/office/drawing/2014/main" id="{F29C4A42-CD88-49BE-BE76-20A545B39F3E}"/>
                </a:ext>
              </a:extLst>
            </p:cNvPr>
            <p:cNvGrpSpPr/>
            <p:nvPr/>
          </p:nvGrpSpPr>
          <p:grpSpPr>
            <a:xfrm>
              <a:off x="337509" y="108585"/>
              <a:ext cx="7340486" cy="1106805"/>
              <a:chOff x="3968750" y="108585"/>
              <a:chExt cx="7340486" cy="1106805"/>
            </a:xfrm>
          </p:grpSpPr>
          <p:sp>
            <p:nvSpPr>
              <p:cNvPr id="10" name="矩形 9">
                <a:extLst>
                  <a:ext uri="{FF2B5EF4-FFF2-40B4-BE49-F238E27FC236}">
                    <a16:creationId xmlns:a16="http://schemas.microsoft.com/office/drawing/2014/main" id="{3476012E-65BE-4583-9B3A-72AF8F71891D}"/>
                  </a:ext>
                </a:extLst>
              </p:cNvPr>
              <p:cNvSpPr/>
              <p:nvPr/>
            </p:nvSpPr>
            <p:spPr>
              <a:xfrm>
                <a:off x="5482000" y="281493"/>
                <a:ext cx="5827236" cy="707886"/>
              </a:xfrm>
              <a:prstGeom prst="rect">
                <a:avLst/>
              </a:prstGeom>
            </p:spPr>
            <p:txBody>
              <a:bodyPr wrap="none">
                <a:spAutoFit/>
              </a:bodyPr>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0965" algn="l" defTabSz="913765" rtl="0" eaLnBrk="1" latinLnBrk="0" hangingPunct="1">
                  <a:defRPr sz="1800" kern="1200">
                    <a:solidFill>
                      <a:schemeClr val="tx1"/>
                    </a:solidFill>
                    <a:latin typeface="+mn-lt"/>
                    <a:ea typeface="+mn-ea"/>
                    <a:cs typeface="+mn-cs"/>
                  </a:defRPr>
                </a:lvl4pPr>
                <a:lvl5pPr marL="1828165" algn="l" defTabSz="913765" rtl="0" eaLnBrk="1" latinLnBrk="0" hangingPunct="1">
                  <a:defRPr sz="1800" kern="1200">
                    <a:solidFill>
                      <a:schemeClr val="tx1"/>
                    </a:solidFill>
                    <a:latin typeface="+mn-lt"/>
                    <a:ea typeface="+mn-ea"/>
                    <a:cs typeface="+mn-cs"/>
                  </a:defRPr>
                </a:lvl5pPr>
                <a:lvl6pPr marL="2285365"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130" algn="l" defTabSz="913765" rtl="0" eaLnBrk="1" latinLnBrk="0" hangingPunct="1">
                  <a:defRPr sz="1800" kern="1200">
                    <a:solidFill>
                      <a:schemeClr val="tx1"/>
                    </a:solidFill>
                    <a:latin typeface="+mn-lt"/>
                    <a:ea typeface="+mn-ea"/>
                    <a:cs typeface="+mn-cs"/>
                  </a:defRPr>
                </a:lvl8pPr>
                <a:lvl9pPr marL="3656330" algn="l" defTabSz="913765" rtl="0" eaLnBrk="1" latinLnBrk="0" hangingPunct="1">
                  <a:defRPr sz="1800" kern="1200">
                    <a:solidFill>
                      <a:schemeClr val="tx1"/>
                    </a:solidFill>
                    <a:latin typeface="+mn-lt"/>
                    <a:ea typeface="+mn-ea"/>
                    <a:cs typeface="+mn-cs"/>
                  </a:defRPr>
                </a:lvl9pPr>
              </a:lstStyle>
              <a:p>
                <a:pPr lvl="0">
                  <a:defRPr/>
                </a:pPr>
                <a:r>
                  <a:rPr lang="zh-CN" altLang="zh-CN" sz="4000" b="1" dirty="0">
                    <a:latin typeface="微软雅黑" panose="020B0503020204020204" pitchFamily="34" charset="-122"/>
                    <a:ea typeface="微软雅黑" panose="020B0503020204020204" pitchFamily="34" charset="-122"/>
                    <a:sym typeface="微软雅黑" panose="020B0503020204020204" pitchFamily="34" charset="-122"/>
                  </a:rPr>
                  <a:t>习总书记强调和重视创新</a:t>
                </a:r>
                <a:endParaRPr lang="zh-CN" altLang="zh-CN" sz="4000" b="1" kern="0" dirty="0">
                  <a:solidFill>
                    <a:srgbClr val="000000">
                      <a:lumMod val="85000"/>
                      <a:lumOff val="15000"/>
                    </a:srgbClr>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1" name="图片 10">
                <a:extLst>
                  <a:ext uri="{FF2B5EF4-FFF2-40B4-BE49-F238E27FC236}">
                    <a16:creationId xmlns:a16="http://schemas.microsoft.com/office/drawing/2014/main" id="{0B657F95-DDA3-4163-A8A0-FE9F155B065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68750" y="108585"/>
                <a:ext cx="1435735" cy="1106805"/>
              </a:xfrm>
              <a:prstGeom prst="rect">
                <a:avLst/>
              </a:prstGeom>
            </p:spPr>
          </p:pic>
        </p:grpSp>
        <p:cxnSp>
          <p:nvCxnSpPr>
            <p:cNvPr id="9" name="直接连接符 8">
              <a:extLst>
                <a:ext uri="{FF2B5EF4-FFF2-40B4-BE49-F238E27FC236}">
                  <a16:creationId xmlns:a16="http://schemas.microsoft.com/office/drawing/2014/main" id="{C84827DB-87F4-47E1-8512-5B233E83DCB9}"/>
                </a:ext>
              </a:extLst>
            </p:cNvPr>
            <p:cNvCxnSpPr>
              <a:cxnSpLocks/>
            </p:cNvCxnSpPr>
            <p:nvPr/>
          </p:nvCxnSpPr>
          <p:spPr>
            <a:xfrm>
              <a:off x="1823865" y="1089584"/>
              <a:ext cx="9997252" cy="0"/>
            </a:xfrm>
            <a:prstGeom prst="line">
              <a:avLst/>
            </a:prstGeom>
            <a:ln w="28575">
              <a:solidFill>
                <a:srgbClr val="C00000"/>
              </a:solidFill>
              <a:prstDash val="dash"/>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slow" p14:dur="2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5"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strVal val="#ppt_w*0.70"/>
                                          </p:val>
                                        </p:tav>
                                        <p:tav tm="100000">
                                          <p:val>
                                            <p:strVal val="#ppt_w"/>
                                          </p:val>
                                        </p:tav>
                                      </p:tavLst>
                                    </p:anim>
                                    <p:anim calcmode="lin" valueType="num">
                                      <p:cBhvr>
                                        <p:cTn id="14" dur="1000" fill="hold"/>
                                        <p:tgtEl>
                                          <p:spTgt spid="4"/>
                                        </p:tgtEl>
                                        <p:attrNameLst>
                                          <p:attrName>ppt_h</p:attrName>
                                        </p:attrNameLst>
                                      </p:cBhvr>
                                      <p:tavLst>
                                        <p:tav tm="0">
                                          <p:val>
                                            <p:strVal val="#ppt_h"/>
                                          </p:val>
                                        </p:tav>
                                        <p:tav tm="100000">
                                          <p:val>
                                            <p:strVal val="#ppt_h"/>
                                          </p:val>
                                        </p:tav>
                                      </p:tavLst>
                                    </p:anim>
                                    <p:animEffect transition="in" filter="fade">
                                      <p:cBhvr>
                                        <p:cTn id="15"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1747348" y="2130876"/>
            <a:ext cx="4737012" cy="1841500"/>
          </a:xfrm>
          <a:prstGeom prst="rect">
            <a:avLst/>
          </a:prstGeom>
          <a:noFill/>
        </p:spPr>
        <p:txBody>
          <a:bodyPr wrap="square" rtlCol="0">
            <a:spAutoFit/>
          </a:bodyPr>
          <a:lstStyle/>
          <a:p>
            <a:pPr algn="just"/>
            <a:r>
              <a:rPr lang="zh-CN" altLang="en-US" sz="28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理念创新</a:t>
            </a:r>
            <a:r>
              <a:rPr lang="zh-CN" altLang="en-US" sz="2800" dirty="0">
                <a:latin typeface="微软雅黑" panose="020B0503020204020204" pitchFamily="34" charset="-122"/>
                <a:ea typeface="微软雅黑" panose="020B0503020204020204" pitchFamily="34" charset="-122"/>
                <a:sym typeface="微软雅黑" panose="020B0503020204020204" pitchFamily="34" charset="-122"/>
              </a:rPr>
              <a:t>：</a:t>
            </a:r>
            <a:endParaRPr lang="en-US" altLang="zh-CN" sz="2800" dirty="0">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30000"/>
              </a:lnSpc>
            </a:pPr>
            <a:r>
              <a:rPr lang="zh-CN" altLang="zh-CN" sz="2200" dirty="0">
                <a:latin typeface="微软雅黑" panose="020B0503020204020204" pitchFamily="34" charset="-122"/>
                <a:ea typeface="微软雅黑" panose="020B0503020204020204" pitchFamily="34" charset="-122"/>
                <a:sym typeface="微软雅黑" panose="020B0503020204020204" pitchFamily="34" charset="-122"/>
              </a:rPr>
              <a:t>要保持思想的敏锐性和开放度，勇于打破传统思维定势，努力以思想认识新飞跃打开工作新局面。</a:t>
            </a:r>
            <a:endParaRPr lang="zh-CN" altLang="en-US" sz="22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1747347" y="4106370"/>
            <a:ext cx="9855897" cy="1489831"/>
          </a:xfrm>
          <a:prstGeom prst="rect">
            <a:avLst/>
          </a:prstGeom>
          <a:noFill/>
        </p:spPr>
        <p:txBody>
          <a:bodyPr wrap="square" rtlCol="0">
            <a:spAutoFit/>
          </a:bodyPr>
          <a:lstStyle/>
          <a:p>
            <a:pPr algn="just">
              <a:lnSpc>
                <a:spcPct val="130000"/>
              </a:lnSpc>
            </a:pPr>
            <a:r>
              <a:rPr lang="zh-CN" altLang="en-US" sz="28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手段创新</a:t>
            </a:r>
            <a:r>
              <a:rPr lang="zh-CN" altLang="en-US" sz="28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zh-CN" sz="2200" dirty="0">
                <a:latin typeface="微软雅黑" panose="020B0503020204020204" pitchFamily="34" charset="-122"/>
                <a:ea typeface="微软雅黑" panose="020B0503020204020204" pitchFamily="34" charset="-122"/>
                <a:sym typeface="微软雅黑" panose="020B0503020204020204" pitchFamily="34" charset="-122"/>
              </a:rPr>
              <a:t>要积极探索有利于破解工作难题的新举措新办法。特别是要适应社会信息化持续推进的新情况</a:t>
            </a:r>
            <a:r>
              <a:rPr lang="zh-CN" altLang="en-US" sz="22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zh-CN" sz="2200" dirty="0">
                <a:latin typeface="微软雅黑" panose="020B0503020204020204" pitchFamily="34" charset="-122"/>
                <a:ea typeface="微软雅黑" panose="020B0503020204020204" pitchFamily="34" charset="-122"/>
                <a:sym typeface="微软雅黑" panose="020B0503020204020204" pitchFamily="34" charset="-122"/>
              </a:rPr>
              <a:t>加快传统媒体和新兴媒体融合发展</a:t>
            </a:r>
            <a:r>
              <a:rPr lang="zh-CN" altLang="en-US" sz="22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zh-CN" sz="2200" dirty="0">
                <a:latin typeface="微软雅黑" panose="020B0503020204020204" pitchFamily="34" charset="-122"/>
                <a:ea typeface="微软雅黑" panose="020B0503020204020204" pitchFamily="34" charset="-122"/>
                <a:sym typeface="微软雅黑" panose="020B0503020204020204" pitchFamily="34" charset="-122"/>
              </a:rPr>
              <a:t>充分用新技术新应用创新媒体传播方式</a:t>
            </a:r>
            <a:r>
              <a:rPr lang="zh-CN" altLang="en-US" sz="22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zh-CN" sz="2200" dirty="0">
                <a:latin typeface="微软雅黑" panose="020B0503020204020204" pitchFamily="34" charset="-122"/>
                <a:ea typeface="微软雅黑" panose="020B0503020204020204" pitchFamily="34" charset="-122"/>
                <a:sym typeface="微软雅黑" panose="020B0503020204020204" pitchFamily="34" charset="-122"/>
              </a:rPr>
              <a:t>占领信息传播制高点。</a:t>
            </a:r>
            <a:endParaRPr lang="zh-CN" altLang="en-US" sz="22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文本框 11"/>
          <p:cNvSpPr txBox="1"/>
          <p:nvPr/>
        </p:nvSpPr>
        <p:spPr>
          <a:xfrm>
            <a:off x="7396160" y="2239541"/>
            <a:ext cx="4156004" cy="1402080"/>
          </a:xfrm>
          <a:prstGeom prst="rect">
            <a:avLst/>
          </a:prstGeom>
          <a:noFill/>
        </p:spPr>
        <p:txBody>
          <a:bodyPr wrap="square" rtlCol="0">
            <a:spAutoFit/>
          </a:bodyPr>
          <a:lstStyle/>
          <a:p>
            <a:pPr algn="just"/>
            <a:r>
              <a:rPr lang="zh-CN" altLang="en-US" sz="28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基层工作创新</a:t>
            </a:r>
            <a:r>
              <a:rPr lang="zh-CN" altLang="en-US" sz="2800" dirty="0">
                <a:latin typeface="微软雅黑" panose="020B0503020204020204" pitchFamily="34" charset="-122"/>
                <a:ea typeface="微软雅黑" panose="020B0503020204020204" pitchFamily="34" charset="-122"/>
                <a:sym typeface="微软雅黑" panose="020B0503020204020204" pitchFamily="34" charset="-122"/>
              </a:rPr>
              <a:t>：</a:t>
            </a:r>
            <a:endParaRPr lang="en-US" altLang="zh-CN" sz="2800" dirty="0">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30000"/>
              </a:lnSpc>
            </a:pPr>
            <a:r>
              <a:rPr lang="zh-CN" altLang="zh-CN" sz="2200" dirty="0">
                <a:latin typeface="微软雅黑" panose="020B0503020204020204" pitchFamily="34" charset="-122"/>
                <a:ea typeface="微软雅黑" panose="020B0503020204020204" pitchFamily="34" charset="-122"/>
                <a:sym typeface="微软雅黑" panose="020B0503020204020204" pitchFamily="34" charset="-122"/>
              </a:rPr>
              <a:t>要把创新的重心放在基层一线，扎实做好抓基层、打基础的工作。</a:t>
            </a:r>
            <a:endParaRPr lang="zh-CN" altLang="en-US" sz="22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6" name="组合 5">
            <a:extLst>
              <a:ext uri="{FF2B5EF4-FFF2-40B4-BE49-F238E27FC236}">
                <a16:creationId xmlns:a16="http://schemas.microsoft.com/office/drawing/2014/main" id="{1E671B18-A977-4A59-A67F-F841CE799C49}"/>
              </a:ext>
            </a:extLst>
          </p:cNvPr>
          <p:cNvGrpSpPr/>
          <p:nvPr/>
        </p:nvGrpSpPr>
        <p:grpSpPr>
          <a:xfrm>
            <a:off x="6484544" y="2154632"/>
            <a:ext cx="911616" cy="646727"/>
            <a:chOff x="6484544" y="1814994"/>
            <a:chExt cx="911616" cy="646727"/>
          </a:xfrm>
        </p:grpSpPr>
        <p:sp>
          <p:nvSpPr>
            <p:cNvPr id="22" name="KSO_Shape">
              <a:extLst>
                <a:ext uri="{FF2B5EF4-FFF2-40B4-BE49-F238E27FC236}">
                  <a16:creationId xmlns:a16="http://schemas.microsoft.com/office/drawing/2014/main" id="{2076483F-81FB-4440-AACD-2134B38F1CC9}"/>
                </a:ext>
              </a:extLst>
            </p:cNvPr>
            <p:cNvSpPr>
              <a:spLocks noChangeAspect="1"/>
            </p:cNvSpPr>
            <p:nvPr/>
          </p:nvSpPr>
          <p:spPr bwMode="auto">
            <a:xfrm>
              <a:off x="6484544" y="1814994"/>
              <a:ext cx="911616" cy="625976"/>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tx1"/>
            </a:solid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KSO_Shape"/>
            <p:cNvSpPr>
              <a:spLocks noChangeAspect="1"/>
            </p:cNvSpPr>
            <p:nvPr/>
          </p:nvSpPr>
          <p:spPr bwMode="auto">
            <a:xfrm>
              <a:off x="6484544" y="1835745"/>
              <a:ext cx="911616" cy="625976"/>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C00000"/>
            </a:solid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5" name="组合 4">
            <a:extLst>
              <a:ext uri="{FF2B5EF4-FFF2-40B4-BE49-F238E27FC236}">
                <a16:creationId xmlns:a16="http://schemas.microsoft.com/office/drawing/2014/main" id="{DCEB0DC8-168D-4E82-B86A-1943712E4E5F}"/>
              </a:ext>
            </a:extLst>
          </p:cNvPr>
          <p:cNvGrpSpPr/>
          <p:nvPr/>
        </p:nvGrpSpPr>
        <p:grpSpPr>
          <a:xfrm>
            <a:off x="860593" y="1948797"/>
            <a:ext cx="888024" cy="855577"/>
            <a:chOff x="860593" y="1609159"/>
            <a:chExt cx="888024" cy="855577"/>
          </a:xfrm>
        </p:grpSpPr>
        <p:sp>
          <p:nvSpPr>
            <p:cNvPr id="13" name="KSO_Shape"/>
            <p:cNvSpPr>
              <a:spLocks noChangeAspect="1"/>
            </p:cNvSpPr>
            <p:nvPr/>
          </p:nvSpPr>
          <p:spPr bwMode="auto">
            <a:xfrm>
              <a:off x="860593" y="1609159"/>
              <a:ext cx="886754" cy="827637"/>
            </a:xfrm>
            <a:custGeom>
              <a:avLst/>
              <a:gdLst>
                <a:gd name="T0" fmla="*/ 1264650 w 2063750"/>
                <a:gd name="T1" fmla="*/ 933236 h 1925638"/>
                <a:gd name="T2" fmla="*/ 1205010 w 2063750"/>
                <a:gd name="T3" fmla="*/ 981200 h 1925638"/>
                <a:gd name="T4" fmla="*/ 1169637 w 2063750"/>
                <a:gd name="T5" fmla="*/ 913641 h 1925638"/>
                <a:gd name="T6" fmla="*/ 1863628 w 2063750"/>
                <a:gd name="T7" fmla="*/ 619424 h 1925638"/>
                <a:gd name="T8" fmla="*/ 1873035 w 2063750"/>
                <a:gd name="T9" fmla="*/ 667280 h 1925638"/>
                <a:gd name="T10" fmla="*/ 1691374 w 2063750"/>
                <a:gd name="T11" fmla="*/ 669322 h 1925638"/>
                <a:gd name="T12" fmla="*/ 1696077 w 2063750"/>
                <a:gd name="T13" fmla="*/ 621175 h 1925638"/>
                <a:gd name="T14" fmla="*/ 742063 w 2063750"/>
                <a:gd name="T15" fmla="*/ 629637 h 1925638"/>
                <a:gd name="T16" fmla="*/ 727975 w 2063750"/>
                <a:gd name="T17" fmla="*/ 676034 h 1925638"/>
                <a:gd name="T18" fmla="*/ 550987 w 2063750"/>
                <a:gd name="T19" fmla="*/ 656483 h 1925638"/>
                <a:gd name="T20" fmla="*/ 577990 w 2063750"/>
                <a:gd name="T21" fmla="*/ 615922 h 1925638"/>
                <a:gd name="T22" fmla="*/ 1273128 w 2063750"/>
                <a:gd name="T23" fmla="*/ 560052 h 1925638"/>
                <a:gd name="T24" fmla="*/ 1196826 w 2063750"/>
                <a:gd name="T25" fmla="*/ 846374 h 1925638"/>
                <a:gd name="T26" fmla="*/ 1157651 w 2063750"/>
                <a:gd name="T27" fmla="*/ 551279 h 1925638"/>
                <a:gd name="T28" fmla="*/ 1196634 w 2063750"/>
                <a:gd name="T29" fmla="*/ 394965 h 1925638"/>
                <a:gd name="T30" fmla="*/ 1004375 w 2063750"/>
                <a:gd name="T31" fmla="*/ 453667 h 1925638"/>
                <a:gd name="T32" fmla="*/ 916159 w 2063750"/>
                <a:gd name="T33" fmla="*/ 617446 h 1925638"/>
                <a:gd name="T34" fmla="*/ 942243 w 2063750"/>
                <a:gd name="T35" fmla="*/ 775648 h 1925638"/>
                <a:gd name="T36" fmla="*/ 1065042 w 2063750"/>
                <a:gd name="T37" fmla="*/ 952636 h 1925638"/>
                <a:gd name="T38" fmla="*/ 1352258 w 2063750"/>
                <a:gd name="T39" fmla="*/ 1009577 h 1925638"/>
                <a:gd name="T40" fmla="*/ 1456007 w 2063750"/>
                <a:gd name="T41" fmla="*/ 831122 h 1925638"/>
                <a:gd name="T42" fmla="*/ 1514915 w 2063750"/>
                <a:gd name="T43" fmla="*/ 694346 h 1925638"/>
                <a:gd name="T44" fmla="*/ 1484729 w 2063750"/>
                <a:gd name="T45" fmla="*/ 506499 h 1925638"/>
                <a:gd name="T46" fmla="*/ 1323829 w 2063750"/>
                <a:gd name="T47" fmla="*/ 407879 h 1925638"/>
                <a:gd name="T48" fmla="*/ 1277230 w 2063750"/>
                <a:gd name="T49" fmla="*/ 330686 h 1925638"/>
                <a:gd name="T50" fmla="*/ 1483556 w 2063750"/>
                <a:gd name="T51" fmla="*/ 408467 h 1925638"/>
                <a:gd name="T52" fmla="*/ 1585840 w 2063750"/>
                <a:gd name="T53" fmla="*/ 598074 h 1925638"/>
                <a:gd name="T54" fmla="*/ 1556532 w 2063750"/>
                <a:gd name="T55" fmla="*/ 799717 h 1925638"/>
                <a:gd name="T56" fmla="*/ 1444577 w 2063750"/>
                <a:gd name="T57" fmla="*/ 953809 h 1925638"/>
                <a:gd name="T58" fmla="*/ 1379514 w 2063750"/>
                <a:gd name="T59" fmla="*/ 1234993 h 1925638"/>
                <a:gd name="T60" fmla="*/ 1224769 w 2063750"/>
                <a:gd name="T61" fmla="*/ 1299859 h 1925638"/>
                <a:gd name="T62" fmla="*/ 973458 w 2063750"/>
                <a:gd name="T63" fmla="*/ 1301550 h 1925638"/>
                <a:gd name="T64" fmla="*/ 884643 w 2063750"/>
                <a:gd name="T65" fmla="*/ 1352828 h 1925638"/>
                <a:gd name="T66" fmla="*/ 1171315 w 2063750"/>
                <a:gd name="T67" fmla="*/ 1381250 h 1925638"/>
                <a:gd name="T68" fmla="*/ 1609826 w 2063750"/>
                <a:gd name="T69" fmla="*/ 1205732 h 1925638"/>
                <a:gd name="T70" fmla="*/ 1769285 w 2063750"/>
                <a:gd name="T71" fmla="*/ 1202215 h 1925638"/>
                <a:gd name="T72" fmla="*/ 1698033 w 2063750"/>
                <a:gd name="T73" fmla="*/ 1343539 h 1925638"/>
                <a:gd name="T74" fmla="*/ 1830840 w 2063750"/>
                <a:gd name="T75" fmla="*/ 1309461 h 1925638"/>
                <a:gd name="T76" fmla="*/ 1902362 w 2063750"/>
                <a:gd name="T77" fmla="*/ 1344330 h 1925638"/>
                <a:gd name="T78" fmla="*/ 1805632 w 2063750"/>
                <a:gd name="T79" fmla="*/ 1426962 h 1925638"/>
                <a:gd name="T80" fmla="*/ 1115916 w 2063750"/>
                <a:gd name="T81" fmla="*/ 1759833 h 1925638"/>
                <a:gd name="T82" fmla="*/ 544327 w 2063750"/>
                <a:gd name="T83" fmla="*/ 1713829 h 1925638"/>
                <a:gd name="T84" fmla="*/ 50124 w 2063750"/>
                <a:gd name="T85" fmla="*/ 1388576 h 1925638"/>
                <a:gd name="T86" fmla="*/ 277587 w 2063750"/>
                <a:gd name="T87" fmla="*/ 1364841 h 1925638"/>
                <a:gd name="T88" fmla="*/ 557812 w 2063750"/>
                <a:gd name="T89" fmla="*/ 1209541 h 1925638"/>
                <a:gd name="T90" fmla="*/ 1023426 w 2063750"/>
                <a:gd name="T91" fmla="*/ 1057126 h 1925638"/>
                <a:gd name="T92" fmla="*/ 919090 w 2063750"/>
                <a:gd name="T93" fmla="*/ 864876 h 1925638"/>
                <a:gd name="T94" fmla="*/ 854320 w 2063750"/>
                <a:gd name="T95" fmla="*/ 707847 h 1925638"/>
                <a:gd name="T96" fmla="*/ 887730 w 2063750"/>
                <a:gd name="T97" fmla="*/ 478909 h 1925638"/>
                <a:gd name="T98" fmla="*/ 1065042 w 2063750"/>
                <a:gd name="T99" fmla="*/ 350938 h 1925638"/>
                <a:gd name="T100" fmla="*/ 1690144 w 2063750"/>
                <a:gd name="T101" fmla="*/ 203159 h 1925638"/>
                <a:gd name="T102" fmla="*/ 1700127 w 2063750"/>
                <a:gd name="T103" fmla="*/ 250943 h 1925638"/>
                <a:gd name="T104" fmla="*/ 1558014 w 2063750"/>
                <a:gd name="T105" fmla="*/ 348271 h 1925638"/>
                <a:gd name="T106" fmla="*/ 1655497 w 2063750"/>
                <a:gd name="T107" fmla="*/ 206383 h 1925638"/>
                <a:gd name="T108" fmla="*/ 904489 w 2063750"/>
                <a:gd name="T109" fmla="*/ 306056 h 1925638"/>
                <a:gd name="T110" fmla="*/ 895180 w 2063750"/>
                <a:gd name="T111" fmla="*/ 353841 h 1925638"/>
                <a:gd name="T112" fmla="*/ 757001 w 2063750"/>
                <a:gd name="T113" fmla="*/ 243028 h 1925638"/>
                <a:gd name="T114" fmla="*/ 779982 w 2063750"/>
                <a:gd name="T115" fmla="*/ 199933 h 1925638"/>
                <a:gd name="T116" fmla="*/ 1248509 w 2063750"/>
                <a:gd name="T117" fmla="*/ 28478 h 1925638"/>
                <a:gd name="T118" fmla="*/ 1217149 w 2063750"/>
                <a:gd name="T119" fmla="*/ 197882 h 1925638"/>
                <a:gd name="T120" fmla="*/ 1185497 w 2063750"/>
                <a:gd name="T121" fmla="*/ 28478 h 19256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063750" h="1925638">
                  <a:moveTo>
                    <a:pt x="1310496" y="957198"/>
                  </a:moveTo>
                  <a:lnTo>
                    <a:pt x="1315880" y="957198"/>
                  </a:lnTo>
                  <a:lnTo>
                    <a:pt x="1321581" y="957198"/>
                  </a:lnTo>
                  <a:lnTo>
                    <a:pt x="1326965" y="958465"/>
                  </a:lnTo>
                  <a:lnTo>
                    <a:pt x="1332032" y="959732"/>
                  </a:lnTo>
                  <a:lnTo>
                    <a:pt x="1337099" y="961316"/>
                  </a:lnTo>
                  <a:lnTo>
                    <a:pt x="1341850" y="963533"/>
                  </a:lnTo>
                  <a:lnTo>
                    <a:pt x="1346284" y="966383"/>
                  </a:lnTo>
                  <a:lnTo>
                    <a:pt x="1350718" y="969234"/>
                  </a:lnTo>
                  <a:lnTo>
                    <a:pt x="1354202" y="973035"/>
                  </a:lnTo>
                  <a:lnTo>
                    <a:pt x="1357685" y="976519"/>
                  </a:lnTo>
                  <a:lnTo>
                    <a:pt x="1360536" y="980637"/>
                  </a:lnTo>
                  <a:lnTo>
                    <a:pt x="1363386" y="985072"/>
                  </a:lnTo>
                  <a:lnTo>
                    <a:pt x="1365603" y="989506"/>
                  </a:lnTo>
                  <a:lnTo>
                    <a:pt x="1367503" y="994574"/>
                  </a:lnTo>
                  <a:lnTo>
                    <a:pt x="1369087" y="999959"/>
                  </a:lnTo>
                  <a:lnTo>
                    <a:pt x="1369720" y="1005344"/>
                  </a:lnTo>
                  <a:lnTo>
                    <a:pt x="1370037" y="1010728"/>
                  </a:lnTo>
                  <a:lnTo>
                    <a:pt x="1369720" y="1016113"/>
                  </a:lnTo>
                  <a:lnTo>
                    <a:pt x="1369087" y="1021181"/>
                  </a:lnTo>
                  <a:lnTo>
                    <a:pt x="1367503" y="1026566"/>
                  </a:lnTo>
                  <a:lnTo>
                    <a:pt x="1365603" y="1031634"/>
                  </a:lnTo>
                  <a:lnTo>
                    <a:pt x="1363386" y="1036385"/>
                  </a:lnTo>
                  <a:lnTo>
                    <a:pt x="1360536" y="1040503"/>
                  </a:lnTo>
                  <a:lnTo>
                    <a:pt x="1357685" y="1044620"/>
                  </a:lnTo>
                  <a:lnTo>
                    <a:pt x="1354202" y="1048738"/>
                  </a:lnTo>
                  <a:lnTo>
                    <a:pt x="1350718" y="1051906"/>
                  </a:lnTo>
                  <a:lnTo>
                    <a:pt x="1346284" y="1055073"/>
                  </a:lnTo>
                  <a:lnTo>
                    <a:pt x="1341850" y="1057290"/>
                  </a:lnTo>
                  <a:lnTo>
                    <a:pt x="1337099" y="1059507"/>
                  </a:lnTo>
                  <a:lnTo>
                    <a:pt x="1332032" y="1061408"/>
                  </a:lnTo>
                  <a:lnTo>
                    <a:pt x="1326965" y="1062675"/>
                  </a:lnTo>
                  <a:lnTo>
                    <a:pt x="1321581" y="1063308"/>
                  </a:lnTo>
                  <a:lnTo>
                    <a:pt x="1315880" y="1063625"/>
                  </a:lnTo>
                  <a:lnTo>
                    <a:pt x="1310496" y="1063308"/>
                  </a:lnTo>
                  <a:lnTo>
                    <a:pt x="1305428" y="1062675"/>
                  </a:lnTo>
                  <a:lnTo>
                    <a:pt x="1300361" y="1061408"/>
                  </a:lnTo>
                  <a:lnTo>
                    <a:pt x="1295294" y="1059507"/>
                  </a:lnTo>
                  <a:lnTo>
                    <a:pt x="1290543" y="1057290"/>
                  </a:lnTo>
                  <a:lnTo>
                    <a:pt x="1286109" y="1055073"/>
                  </a:lnTo>
                  <a:lnTo>
                    <a:pt x="1281992" y="1051906"/>
                  </a:lnTo>
                  <a:lnTo>
                    <a:pt x="1278191" y="1048738"/>
                  </a:lnTo>
                  <a:lnTo>
                    <a:pt x="1275024" y="1044620"/>
                  </a:lnTo>
                  <a:lnTo>
                    <a:pt x="1271857" y="1040503"/>
                  </a:lnTo>
                  <a:lnTo>
                    <a:pt x="1269324" y="1036385"/>
                  </a:lnTo>
                  <a:lnTo>
                    <a:pt x="1267107" y="1031634"/>
                  </a:lnTo>
                  <a:lnTo>
                    <a:pt x="1265206" y="1026566"/>
                  </a:lnTo>
                  <a:lnTo>
                    <a:pt x="1263940" y="1021181"/>
                  </a:lnTo>
                  <a:lnTo>
                    <a:pt x="1263306" y="1016113"/>
                  </a:lnTo>
                  <a:lnTo>
                    <a:pt x="1262989" y="1010728"/>
                  </a:lnTo>
                  <a:lnTo>
                    <a:pt x="1263306" y="1005344"/>
                  </a:lnTo>
                  <a:lnTo>
                    <a:pt x="1263940" y="999959"/>
                  </a:lnTo>
                  <a:lnTo>
                    <a:pt x="1265206" y="994574"/>
                  </a:lnTo>
                  <a:lnTo>
                    <a:pt x="1267107" y="989506"/>
                  </a:lnTo>
                  <a:lnTo>
                    <a:pt x="1269324" y="985072"/>
                  </a:lnTo>
                  <a:lnTo>
                    <a:pt x="1271857" y="980637"/>
                  </a:lnTo>
                  <a:lnTo>
                    <a:pt x="1275024" y="976519"/>
                  </a:lnTo>
                  <a:lnTo>
                    <a:pt x="1278191" y="973035"/>
                  </a:lnTo>
                  <a:lnTo>
                    <a:pt x="1281992" y="969234"/>
                  </a:lnTo>
                  <a:lnTo>
                    <a:pt x="1286109" y="966383"/>
                  </a:lnTo>
                  <a:lnTo>
                    <a:pt x="1290543" y="963533"/>
                  </a:lnTo>
                  <a:lnTo>
                    <a:pt x="1295294" y="961316"/>
                  </a:lnTo>
                  <a:lnTo>
                    <a:pt x="1300361" y="959732"/>
                  </a:lnTo>
                  <a:lnTo>
                    <a:pt x="1305428" y="958465"/>
                  </a:lnTo>
                  <a:lnTo>
                    <a:pt x="1310496" y="957198"/>
                  </a:lnTo>
                  <a:close/>
                  <a:moveTo>
                    <a:pt x="1856524" y="666750"/>
                  </a:moveTo>
                  <a:lnTo>
                    <a:pt x="2002690" y="666750"/>
                  </a:lnTo>
                  <a:lnTo>
                    <a:pt x="2005874" y="667066"/>
                  </a:lnTo>
                  <a:lnTo>
                    <a:pt x="2009695" y="667382"/>
                  </a:lnTo>
                  <a:lnTo>
                    <a:pt x="2012561" y="668330"/>
                  </a:lnTo>
                  <a:lnTo>
                    <a:pt x="2016064" y="669595"/>
                  </a:lnTo>
                  <a:lnTo>
                    <a:pt x="2018930" y="670859"/>
                  </a:lnTo>
                  <a:lnTo>
                    <a:pt x="2021796" y="672755"/>
                  </a:lnTo>
                  <a:lnTo>
                    <a:pt x="2024344" y="674335"/>
                  </a:lnTo>
                  <a:lnTo>
                    <a:pt x="2026891" y="676863"/>
                  </a:lnTo>
                  <a:lnTo>
                    <a:pt x="2029121" y="679076"/>
                  </a:lnTo>
                  <a:lnTo>
                    <a:pt x="2031031" y="681920"/>
                  </a:lnTo>
                  <a:lnTo>
                    <a:pt x="2032623" y="684764"/>
                  </a:lnTo>
                  <a:lnTo>
                    <a:pt x="2034216" y="687292"/>
                  </a:lnTo>
                  <a:lnTo>
                    <a:pt x="2035489" y="690769"/>
                  </a:lnTo>
                  <a:lnTo>
                    <a:pt x="2036126" y="693929"/>
                  </a:lnTo>
                  <a:lnTo>
                    <a:pt x="2036763" y="697405"/>
                  </a:lnTo>
                  <a:lnTo>
                    <a:pt x="2036763" y="700566"/>
                  </a:lnTo>
                  <a:lnTo>
                    <a:pt x="2036763" y="704358"/>
                  </a:lnTo>
                  <a:lnTo>
                    <a:pt x="2036126" y="707834"/>
                  </a:lnTo>
                  <a:lnTo>
                    <a:pt x="2035489" y="710995"/>
                  </a:lnTo>
                  <a:lnTo>
                    <a:pt x="2034216" y="714155"/>
                  </a:lnTo>
                  <a:lnTo>
                    <a:pt x="2032623" y="716999"/>
                  </a:lnTo>
                  <a:lnTo>
                    <a:pt x="2031031" y="720160"/>
                  </a:lnTo>
                  <a:lnTo>
                    <a:pt x="2029121" y="722688"/>
                  </a:lnTo>
                  <a:lnTo>
                    <a:pt x="2026891" y="724900"/>
                  </a:lnTo>
                  <a:lnTo>
                    <a:pt x="2024344" y="727112"/>
                  </a:lnTo>
                  <a:lnTo>
                    <a:pt x="2021796" y="729009"/>
                  </a:lnTo>
                  <a:lnTo>
                    <a:pt x="2018930" y="730905"/>
                  </a:lnTo>
                  <a:lnTo>
                    <a:pt x="2016064" y="732169"/>
                  </a:lnTo>
                  <a:lnTo>
                    <a:pt x="2012561" y="733433"/>
                  </a:lnTo>
                  <a:lnTo>
                    <a:pt x="2009695" y="734381"/>
                  </a:lnTo>
                  <a:lnTo>
                    <a:pt x="2005874" y="734697"/>
                  </a:lnTo>
                  <a:lnTo>
                    <a:pt x="2002690" y="735013"/>
                  </a:lnTo>
                  <a:lnTo>
                    <a:pt x="1856524" y="735013"/>
                  </a:lnTo>
                  <a:lnTo>
                    <a:pt x="1853339" y="734697"/>
                  </a:lnTo>
                  <a:lnTo>
                    <a:pt x="1849518" y="734381"/>
                  </a:lnTo>
                  <a:lnTo>
                    <a:pt x="1846652" y="733433"/>
                  </a:lnTo>
                  <a:lnTo>
                    <a:pt x="1843149" y="732169"/>
                  </a:lnTo>
                  <a:lnTo>
                    <a:pt x="1840283" y="730905"/>
                  </a:lnTo>
                  <a:lnTo>
                    <a:pt x="1837417" y="729009"/>
                  </a:lnTo>
                  <a:lnTo>
                    <a:pt x="1834870" y="727112"/>
                  </a:lnTo>
                  <a:lnTo>
                    <a:pt x="1832322" y="724900"/>
                  </a:lnTo>
                  <a:lnTo>
                    <a:pt x="1830093" y="722688"/>
                  </a:lnTo>
                  <a:lnTo>
                    <a:pt x="1828182" y="720160"/>
                  </a:lnTo>
                  <a:lnTo>
                    <a:pt x="1826590" y="716999"/>
                  </a:lnTo>
                  <a:lnTo>
                    <a:pt x="1824998" y="714155"/>
                  </a:lnTo>
                  <a:lnTo>
                    <a:pt x="1823724" y="710995"/>
                  </a:lnTo>
                  <a:lnTo>
                    <a:pt x="1823087" y="707834"/>
                  </a:lnTo>
                  <a:lnTo>
                    <a:pt x="1822450" y="704358"/>
                  </a:lnTo>
                  <a:lnTo>
                    <a:pt x="1822450" y="700566"/>
                  </a:lnTo>
                  <a:lnTo>
                    <a:pt x="1822450" y="697405"/>
                  </a:lnTo>
                  <a:lnTo>
                    <a:pt x="1823087" y="693929"/>
                  </a:lnTo>
                  <a:lnTo>
                    <a:pt x="1823724" y="690769"/>
                  </a:lnTo>
                  <a:lnTo>
                    <a:pt x="1824998" y="687292"/>
                  </a:lnTo>
                  <a:lnTo>
                    <a:pt x="1826590" y="684764"/>
                  </a:lnTo>
                  <a:lnTo>
                    <a:pt x="1828182" y="681920"/>
                  </a:lnTo>
                  <a:lnTo>
                    <a:pt x="1830093" y="679076"/>
                  </a:lnTo>
                  <a:lnTo>
                    <a:pt x="1832322" y="676863"/>
                  </a:lnTo>
                  <a:lnTo>
                    <a:pt x="1834870" y="674335"/>
                  </a:lnTo>
                  <a:lnTo>
                    <a:pt x="1837417" y="672755"/>
                  </a:lnTo>
                  <a:lnTo>
                    <a:pt x="1840283" y="670859"/>
                  </a:lnTo>
                  <a:lnTo>
                    <a:pt x="1843149" y="669595"/>
                  </a:lnTo>
                  <a:lnTo>
                    <a:pt x="1846652" y="668330"/>
                  </a:lnTo>
                  <a:lnTo>
                    <a:pt x="1849518" y="667382"/>
                  </a:lnTo>
                  <a:lnTo>
                    <a:pt x="1853339" y="667066"/>
                  </a:lnTo>
                  <a:lnTo>
                    <a:pt x="1856524" y="666750"/>
                  </a:lnTo>
                  <a:close/>
                  <a:moveTo>
                    <a:pt x="629654" y="666750"/>
                  </a:moveTo>
                  <a:lnTo>
                    <a:pt x="775285" y="666750"/>
                  </a:lnTo>
                  <a:lnTo>
                    <a:pt x="778783" y="667066"/>
                  </a:lnTo>
                  <a:lnTo>
                    <a:pt x="781962" y="667382"/>
                  </a:lnTo>
                  <a:lnTo>
                    <a:pt x="785460" y="668330"/>
                  </a:lnTo>
                  <a:lnTo>
                    <a:pt x="788640" y="669595"/>
                  </a:lnTo>
                  <a:lnTo>
                    <a:pt x="791819" y="670859"/>
                  </a:lnTo>
                  <a:lnTo>
                    <a:pt x="794363" y="672755"/>
                  </a:lnTo>
                  <a:lnTo>
                    <a:pt x="797225" y="674335"/>
                  </a:lnTo>
                  <a:lnTo>
                    <a:pt x="799451" y="676863"/>
                  </a:lnTo>
                  <a:lnTo>
                    <a:pt x="801677" y="679076"/>
                  </a:lnTo>
                  <a:lnTo>
                    <a:pt x="803902" y="681920"/>
                  </a:lnTo>
                  <a:lnTo>
                    <a:pt x="805492" y="684764"/>
                  </a:lnTo>
                  <a:lnTo>
                    <a:pt x="806764" y="687292"/>
                  </a:lnTo>
                  <a:lnTo>
                    <a:pt x="808036" y="690769"/>
                  </a:lnTo>
                  <a:lnTo>
                    <a:pt x="808990" y="693929"/>
                  </a:lnTo>
                  <a:lnTo>
                    <a:pt x="809626" y="697405"/>
                  </a:lnTo>
                  <a:lnTo>
                    <a:pt x="809626" y="700566"/>
                  </a:lnTo>
                  <a:lnTo>
                    <a:pt x="809626" y="704358"/>
                  </a:lnTo>
                  <a:lnTo>
                    <a:pt x="808990" y="707834"/>
                  </a:lnTo>
                  <a:lnTo>
                    <a:pt x="808036" y="710995"/>
                  </a:lnTo>
                  <a:lnTo>
                    <a:pt x="806764" y="714155"/>
                  </a:lnTo>
                  <a:lnTo>
                    <a:pt x="805492" y="716999"/>
                  </a:lnTo>
                  <a:lnTo>
                    <a:pt x="803902" y="720160"/>
                  </a:lnTo>
                  <a:lnTo>
                    <a:pt x="801677" y="722688"/>
                  </a:lnTo>
                  <a:lnTo>
                    <a:pt x="799451" y="724900"/>
                  </a:lnTo>
                  <a:lnTo>
                    <a:pt x="797225" y="727112"/>
                  </a:lnTo>
                  <a:lnTo>
                    <a:pt x="794363" y="729009"/>
                  </a:lnTo>
                  <a:lnTo>
                    <a:pt x="791819" y="730905"/>
                  </a:lnTo>
                  <a:lnTo>
                    <a:pt x="788640" y="732169"/>
                  </a:lnTo>
                  <a:lnTo>
                    <a:pt x="785460" y="733433"/>
                  </a:lnTo>
                  <a:lnTo>
                    <a:pt x="781962" y="734381"/>
                  </a:lnTo>
                  <a:lnTo>
                    <a:pt x="778783" y="734697"/>
                  </a:lnTo>
                  <a:lnTo>
                    <a:pt x="775285" y="735013"/>
                  </a:lnTo>
                  <a:lnTo>
                    <a:pt x="629654" y="735013"/>
                  </a:lnTo>
                  <a:lnTo>
                    <a:pt x="626156" y="734697"/>
                  </a:lnTo>
                  <a:lnTo>
                    <a:pt x="622976" y="734381"/>
                  </a:lnTo>
                  <a:lnTo>
                    <a:pt x="619479" y="733433"/>
                  </a:lnTo>
                  <a:lnTo>
                    <a:pt x="616299" y="732169"/>
                  </a:lnTo>
                  <a:lnTo>
                    <a:pt x="613119" y="730905"/>
                  </a:lnTo>
                  <a:lnTo>
                    <a:pt x="610576" y="729009"/>
                  </a:lnTo>
                  <a:lnTo>
                    <a:pt x="607714" y="727112"/>
                  </a:lnTo>
                  <a:lnTo>
                    <a:pt x="605488" y="724900"/>
                  </a:lnTo>
                  <a:lnTo>
                    <a:pt x="603262" y="722688"/>
                  </a:lnTo>
                  <a:lnTo>
                    <a:pt x="601036" y="720160"/>
                  </a:lnTo>
                  <a:lnTo>
                    <a:pt x="599447" y="716999"/>
                  </a:lnTo>
                  <a:lnTo>
                    <a:pt x="598175" y="714155"/>
                  </a:lnTo>
                  <a:lnTo>
                    <a:pt x="596903" y="710995"/>
                  </a:lnTo>
                  <a:lnTo>
                    <a:pt x="596267" y="707834"/>
                  </a:lnTo>
                  <a:lnTo>
                    <a:pt x="595313" y="704358"/>
                  </a:lnTo>
                  <a:lnTo>
                    <a:pt x="595313" y="700566"/>
                  </a:lnTo>
                  <a:lnTo>
                    <a:pt x="595313" y="697405"/>
                  </a:lnTo>
                  <a:lnTo>
                    <a:pt x="596267" y="693929"/>
                  </a:lnTo>
                  <a:lnTo>
                    <a:pt x="596903" y="690769"/>
                  </a:lnTo>
                  <a:lnTo>
                    <a:pt x="598175" y="687292"/>
                  </a:lnTo>
                  <a:lnTo>
                    <a:pt x="599447" y="684764"/>
                  </a:lnTo>
                  <a:lnTo>
                    <a:pt x="601036" y="681920"/>
                  </a:lnTo>
                  <a:lnTo>
                    <a:pt x="603262" y="679076"/>
                  </a:lnTo>
                  <a:lnTo>
                    <a:pt x="605488" y="676863"/>
                  </a:lnTo>
                  <a:lnTo>
                    <a:pt x="607714" y="674335"/>
                  </a:lnTo>
                  <a:lnTo>
                    <a:pt x="610576" y="672755"/>
                  </a:lnTo>
                  <a:lnTo>
                    <a:pt x="613119" y="670859"/>
                  </a:lnTo>
                  <a:lnTo>
                    <a:pt x="616299" y="669595"/>
                  </a:lnTo>
                  <a:lnTo>
                    <a:pt x="619479" y="668330"/>
                  </a:lnTo>
                  <a:lnTo>
                    <a:pt x="622976" y="667382"/>
                  </a:lnTo>
                  <a:lnTo>
                    <a:pt x="626156" y="667066"/>
                  </a:lnTo>
                  <a:lnTo>
                    <a:pt x="629654" y="666750"/>
                  </a:lnTo>
                  <a:close/>
                  <a:moveTo>
                    <a:pt x="1315880" y="528637"/>
                  </a:moveTo>
                  <a:lnTo>
                    <a:pt x="1321897" y="528954"/>
                  </a:lnTo>
                  <a:lnTo>
                    <a:pt x="1327598" y="529904"/>
                  </a:lnTo>
                  <a:lnTo>
                    <a:pt x="1333615" y="531805"/>
                  </a:lnTo>
                  <a:lnTo>
                    <a:pt x="1339316" y="534655"/>
                  </a:lnTo>
                  <a:lnTo>
                    <a:pt x="1345017" y="537823"/>
                  </a:lnTo>
                  <a:lnTo>
                    <a:pt x="1350084" y="541941"/>
                  </a:lnTo>
                  <a:lnTo>
                    <a:pt x="1354835" y="546375"/>
                  </a:lnTo>
                  <a:lnTo>
                    <a:pt x="1359586" y="551760"/>
                  </a:lnTo>
                  <a:lnTo>
                    <a:pt x="1364020" y="557778"/>
                  </a:lnTo>
                  <a:lnTo>
                    <a:pt x="1367503" y="564430"/>
                  </a:lnTo>
                  <a:lnTo>
                    <a:pt x="1370987" y="571398"/>
                  </a:lnTo>
                  <a:lnTo>
                    <a:pt x="1373837" y="579634"/>
                  </a:lnTo>
                  <a:lnTo>
                    <a:pt x="1375104" y="583751"/>
                  </a:lnTo>
                  <a:lnTo>
                    <a:pt x="1376371" y="588186"/>
                  </a:lnTo>
                  <a:lnTo>
                    <a:pt x="1377955" y="597055"/>
                  </a:lnTo>
                  <a:lnTo>
                    <a:pt x="1379222" y="606557"/>
                  </a:lnTo>
                  <a:lnTo>
                    <a:pt x="1379538" y="616377"/>
                  </a:lnTo>
                  <a:lnTo>
                    <a:pt x="1379222" y="627463"/>
                  </a:lnTo>
                  <a:lnTo>
                    <a:pt x="1378905" y="637915"/>
                  </a:lnTo>
                  <a:lnTo>
                    <a:pt x="1378588" y="647101"/>
                  </a:lnTo>
                  <a:lnTo>
                    <a:pt x="1377955" y="655970"/>
                  </a:lnTo>
                  <a:lnTo>
                    <a:pt x="1376054" y="673074"/>
                  </a:lnTo>
                  <a:lnTo>
                    <a:pt x="1373204" y="690179"/>
                  </a:lnTo>
                  <a:lnTo>
                    <a:pt x="1370037" y="706967"/>
                  </a:lnTo>
                  <a:lnTo>
                    <a:pt x="1366237" y="725021"/>
                  </a:lnTo>
                  <a:lnTo>
                    <a:pt x="1361803" y="745293"/>
                  </a:lnTo>
                  <a:lnTo>
                    <a:pt x="1357369" y="769366"/>
                  </a:lnTo>
                  <a:lnTo>
                    <a:pt x="1352301" y="797873"/>
                  </a:lnTo>
                  <a:lnTo>
                    <a:pt x="1346917" y="830815"/>
                  </a:lnTo>
                  <a:lnTo>
                    <a:pt x="1344384" y="849503"/>
                  </a:lnTo>
                  <a:lnTo>
                    <a:pt x="1341533" y="870092"/>
                  </a:lnTo>
                  <a:lnTo>
                    <a:pt x="1338683" y="892264"/>
                  </a:lnTo>
                  <a:lnTo>
                    <a:pt x="1335832" y="916654"/>
                  </a:lnTo>
                  <a:lnTo>
                    <a:pt x="1296561" y="916654"/>
                  </a:lnTo>
                  <a:lnTo>
                    <a:pt x="1293710" y="892264"/>
                  </a:lnTo>
                  <a:lnTo>
                    <a:pt x="1290860" y="870092"/>
                  </a:lnTo>
                  <a:lnTo>
                    <a:pt x="1288326" y="849820"/>
                  </a:lnTo>
                  <a:lnTo>
                    <a:pt x="1285792" y="831132"/>
                  </a:lnTo>
                  <a:lnTo>
                    <a:pt x="1280092" y="797873"/>
                  </a:lnTo>
                  <a:lnTo>
                    <a:pt x="1275341" y="769366"/>
                  </a:lnTo>
                  <a:lnTo>
                    <a:pt x="1270590" y="745293"/>
                  </a:lnTo>
                  <a:lnTo>
                    <a:pt x="1266473" y="725021"/>
                  </a:lnTo>
                  <a:lnTo>
                    <a:pt x="1262356" y="706967"/>
                  </a:lnTo>
                  <a:lnTo>
                    <a:pt x="1258872" y="690179"/>
                  </a:lnTo>
                  <a:lnTo>
                    <a:pt x="1256339" y="673074"/>
                  </a:lnTo>
                  <a:lnTo>
                    <a:pt x="1254438" y="655970"/>
                  </a:lnTo>
                  <a:lnTo>
                    <a:pt x="1253805" y="647101"/>
                  </a:lnTo>
                  <a:lnTo>
                    <a:pt x="1252855" y="637915"/>
                  </a:lnTo>
                  <a:lnTo>
                    <a:pt x="1252538" y="627463"/>
                  </a:lnTo>
                  <a:lnTo>
                    <a:pt x="1252538" y="616377"/>
                  </a:lnTo>
                  <a:lnTo>
                    <a:pt x="1252855" y="606557"/>
                  </a:lnTo>
                  <a:lnTo>
                    <a:pt x="1254122" y="597055"/>
                  </a:lnTo>
                  <a:lnTo>
                    <a:pt x="1255705" y="588186"/>
                  </a:lnTo>
                  <a:lnTo>
                    <a:pt x="1256972" y="583751"/>
                  </a:lnTo>
                  <a:lnTo>
                    <a:pt x="1258239" y="579634"/>
                  </a:lnTo>
                  <a:lnTo>
                    <a:pt x="1261406" y="571398"/>
                  </a:lnTo>
                  <a:lnTo>
                    <a:pt x="1264573" y="564430"/>
                  </a:lnTo>
                  <a:lnTo>
                    <a:pt x="1268374" y="557778"/>
                  </a:lnTo>
                  <a:lnTo>
                    <a:pt x="1272807" y="551760"/>
                  </a:lnTo>
                  <a:lnTo>
                    <a:pt x="1277241" y="546375"/>
                  </a:lnTo>
                  <a:lnTo>
                    <a:pt x="1281992" y="541941"/>
                  </a:lnTo>
                  <a:lnTo>
                    <a:pt x="1287376" y="537823"/>
                  </a:lnTo>
                  <a:lnTo>
                    <a:pt x="1293077" y="534655"/>
                  </a:lnTo>
                  <a:lnTo>
                    <a:pt x="1298778" y="531805"/>
                  </a:lnTo>
                  <a:lnTo>
                    <a:pt x="1304162" y="529904"/>
                  </a:lnTo>
                  <a:lnTo>
                    <a:pt x="1310179" y="528954"/>
                  </a:lnTo>
                  <a:lnTo>
                    <a:pt x="1315880" y="528637"/>
                  </a:lnTo>
                  <a:close/>
                  <a:moveTo>
                    <a:pt x="1316038" y="427125"/>
                  </a:moveTo>
                  <a:lnTo>
                    <a:pt x="1306196" y="427443"/>
                  </a:lnTo>
                  <a:lnTo>
                    <a:pt x="1296353" y="427761"/>
                  </a:lnTo>
                  <a:lnTo>
                    <a:pt x="1283971" y="428715"/>
                  </a:lnTo>
                  <a:lnTo>
                    <a:pt x="1269048" y="430622"/>
                  </a:lnTo>
                  <a:lnTo>
                    <a:pt x="1252221" y="432529"/>
                  </a:lnTo>
                  <a:lnTo>
                    <a:pt x="1233806" y="435390"/>
                  </a:lnTo>
                  <a:lnTo>
                    <a:pt x="1224281" y="437615"/>
                  </a:lnTo>
                  <a:lnTo>
                    <a:pt x="1214121" y="439523"/>
                  </a:lnTo>
                  <a:lnTo>
                    <a:pt x="1204278" y="441748"/>
                  </a:lnTo>
                  <a:lnTo>
                    <a:pt x="1193483" y="444609"/>
                  </a:lnTo>
                  <a:lnTo>
                    <a:pt x="1183323" y="447470"/>
                  </a:lnTo>
                  <a:lnTo>
                    <a:pt x="1172528" y="450967"/>
                  </a:lnTo>
                  <a:lnTo>
                    <a:pt x="1161733" y="454463"/>
                  </a:lnTo>
                  <a:lnTo>
                    <a:pt x="1150938" y="458914"/>
                  </a:lnTo>
                  <a:lnTo>
                    <a:pt x="1140143" y="463364"/>
                  </a:lnTo>
                  <a:lnTo>
                    <a:pt x="1129348" y="467814"/>
                  </a:lnTo>
                  <a:lnTo>
                    <a:pt x="1118871" y="473218"/>
                  </a:lnTo>
                  <a:lnTo>
                    <a:pt x="1108393" y="478940"/>
                  </a:lnTo>
                  <a:lnTo>
                    <a:pt x="1097916" y="484980"/>
                  </a:lnTo>
                  <a:lnTo>
                    <a:pt x="1088073" y="491338"/>
                  </a:lnTo>
                  <a:lnTo>
                    <a:pt x="1078231" y="498331"/>
                  </a:lnTo>
                  <a:lnTo>
                    <a:pt x="1069023" y="505960"/>
                  </a:lnTo>
                  <a:lnTo>
                    <a:pt x="1059498" y="514225"/>
                  </a:lnTo>
                  <a:lnTo>
                    <a:pt x="1050926" y="522808"/>
                  </a:lnTo>
                  <a:lnTo>
                    <a:pt x="1043623" y="530755"/>
                  </a:lnTo>
                  <a:lnTo>
                    <a:pt x="1036638" y="539656"/>
                  </a:lnTo>
                  <a:lnTo>
                    <a:pt x="1029971" y="548557"/>
                  </a:lnTo>
                  <a:lnTo>
                    <a:pt x="1023938" y="557775"/>
                  </a:lnTo>
                  <a:lnTo>
                    <a:pt x="1018541" y="567312"/>
                  </a:lnTo>
                  <a:lnTo>
                    <a:pt x="1013461" y="577166"/>
                  </a:lnTo>
                  <a:lnTo>
                    <a:pt x="1009333" y="587656"/>
                  </a:lnTo>
                  <a:lnTo>
                    <a:pt x="1005206" y="598464"/>
                  </a:lnTo>
                  <a:lnTo>
                    <a:pt x="1001713" y="608954"/>
                  </a:lnTo>
                  <a:lnTo>
                    <a:pt x="998856" y="620398"/>
                  </a:lnTo>
                  <a:lnTo>
                    <a:pt x="996633" y="632160"/>
                  </a:lnTo>
                  <a:lnTo>
                    <a:pt x="994728" y="643922"/>
                  </a:lnTo>
                  <a:lnTo>
                    <a:pt x="993458" y="656319"/>
                  </a:lnTo>
                  <a:lnTo>
                    <a:pt x="992506" y="668716"/>
                  </a:lnTo>
                  <a:lnTo>
                    <a:pt x="992506" y="681750"/>
                  </a:lnTo>
                  <a:lnTo>
                    <a:pt x="992506" y="694783"/>
                  </a:lnTo>
                  <a:lnTo>
                    <a:pt x="993141" y="707498"/>
                  </a:lnTo>
                  <a:lnTo>
                    <a:pt x="994093" y="719260"/>
                  </a:lnTo>
                  <a:lnTo>
                    <a:pt x="994728" y="730704"/>
                  </a:lnTo>
                  <a:lnTo>
                    <a:pt x="996316" y="741829"/>
                  </a:lnTo>
                  <a:lnTo>
                    <a:pt x="997586" y="752002"/>
                  </a:lnTo>
                  <a:lnTo>
                    <a:pt x="998856" y="762174"/>
                  </a:lnTo>
                  <a:lnTo>
                    <a:pt x="1000443" y="771393"/>
                  </a:lnTo>
                  <a:lnTo>
                    <a:pt x="1002031" y="780611"/>
                  </a:lnTo>
                  <a:lnTo>
                    <a:pt x="1003936" y="789194"/>
                  </a:lnTo>
                  <a:lnTo>
                    <a:pt x="1005841" y="797777"/>
                  </a:lnTo>
                  <a:lnTo>
                    <a:pt x="1008063" y="805724"/>
                  </a:lnTo>
                  <a:lnTo>
                    <a:pt x="1010603" y="813035"/>
                  </a:lnTo>
                  <a:lnTo>
                    <a:pt x="1012826" y="820347"/>
                  </a:lnTo>
                  <a:lnTo>
                    <a:pt x="1015683" y="827022"/>
                  </a:lnTo>
                  <a:lnTo>
                    <a:pt x="1018223" y="833698"/>
                  </a:lnTo>
                  <a:lnTo>
                    <a:pt x="1020763" y="840055"/>
                  </a:lnTo>
                  <a:lnTo>
                    <a:pt x="1023621" y="846095"/>
                  </a:lnTo>
                  <a:lnTo>
                    <a:pt x="1026478" y="851817"/>
                  </a:lnTo>
                  <a:lnTo>
                    <a:pt x="1032828" y="862943"/>
                  </a:lnTo>
                  <a:lnTo>
                    <a:pt x="1039496" y="872797"/>
                  </a:lnTo>
                  <a:lnTo>
                    <a:pt x="1046481" y="882652"/>
                  </a:lnTo>
                  <a:lnTo>
                    <a:pt x="1053466" y="891552"/>
                  </a:lnTo>
                  <a:lnTo>
                    <a:pt x="1061086" y="900135"/>
                  </a:lnTo>
                  <a:lnTo>
                    <a:pt x="1076643" y="917301"/>
                  </a:lnTo>
                  <a:lnTo>
                    <a:pt x="1091883" y="934467"/>
                  </a:lnTo>
                  <a:lnTo>
                    <a:pt x="1099821" y="943367"/>
                  </a:lnTo>
                  <a:lnTo>
                    <a:pt x="1107441" y="952904"/>
                  </a:lnTo>
                  <a:lnTo>
                    <a:pt x="1115061" y="962758"/>
                  </a:lnTo>
                  <a:lnTo>
                    <a:pt x="1122681" y="973566"/>
                  </a:lnTo>
                  <a:lnTo>
                    <a:pt x="1129983" y="985010"/>
                  </a:lnTo>
                  <a:lnTo>
                    <a:pt x="1136968" y="996772"/>
                  </a:lnTo>
                  <a:lnTo>
                    <a:pt x="1143953" y="1009805"/>
                  </a:lnTo>
                  <a:lnTo>
                    <a:pt x="1150938" y="1024427"/>
                  </a:lnTo>
                  <a:lnTo>
                    <a:pt x="1153796" y="1031739"/>
                  </a:lnTo>
                  <a:lnTo>
                    <a:pt x="1157288" y="1039686"/>
                  </a:lnTo>
                  <a:lnTo>
                    <a:pt x="1160146" y="1047633"/>
                  </a:lnTo>
                  <a:lnTo>
                    <a:pt x="1162686" y="1056216"/>
                  </a:lnTo>
                  <a:lnTo>
                    <a:pt x="1165543" y="1064799"/>
                  </a:lnTo>
                  <a:lnTo>
                    <a:pt x="1168083" y="1074017"/>
                  </a:lnTo>
                  <a:lnTo>
                    <a:pt x="1170941" y="1083554"/>
                  </a:lnTo>
                  <a:lnTo>
                    <a:pt x="1173163" y="1093408"/>
                  </a:lnTo>
                  <a:lnTo>
                    <a:pt x="1175386" y="1103580"/>
                  </a:lnTo>
                  <a:lnTo>
                    <a:pt x="1177608" y="1114388"/>
                  </a:lnTo>
                  <a:lnTo>
                    <a:pt x="1179513" y="1125196"/>
                  </a:lnTo>
                  <a:lnTo>
                    <a:pt x="1181418" y="1136958"/>
                  </a:lnTo>
                  <a:lnTo>
                    <a:pt x="1181680" y="1141412"/>
                  </a:lnTo>
                  <a:lnTo>
                    <a:pt x="1456680" y="1141412"/>
                  </a:lnTo>
                  <a:lnTo>
                    <a:pt x="1456691" y="1136958"/>
                  </a:lnTo>
                  <a:lnTo>
                    <a:pt x="1458596" y="1125196"/>
                  </a:lnTo>
                  <a:lnTo>
                    <a:pt x="1460818" y="1114388"/>
                  </a:lnTo>
                  <a:lnTo>
                    <a:pt x="1462723" y="1103580"/>
                  </a:lnTo>
                  <a:lnTo>
                    <a:pt x="1464946" y="1093408"/>
                  </a:lnTo>
                  <a:lnTo>
                    <a:pt x="1467486" y="1083554"/>
                  </a:lnTo>
                  <a:lnTo>
                    <a:pt x="1470026" y="1074017"/>
                  </a:lnTo>
                  <a:lnTo>
                    <a:pt x="1472883" y="1064799"/>
                  </a:lnTo>
                  <a:lnTo>
                    <a:pt x="1475423" y="1056216"/>
                  </a:lnTo>
                  <a:lnTo>
                    <a:pt x="1478281" y="1047633"/>
                  </a:lnTo>
                  <a:lnTo>
                    <a:pt x="1481456" y="1039686"/>
                  </a:lnTo>
                  <a:lnTo>
                    <a:pt x="1484313" y="1031739"/>
                  </a:lnTo>
                  <a:lnTo>
                    <a:pt x="1487806" y="1024427"/>
                  </a:lnTo>
                  <a:lnTo>
                    <a:pt x="1494156" y="1009805"/>
                  </a:lnTo>
                  <a:lnTo>
                    <a:pt x="1501141" y="996772"/>
                  </a:lnTo>
                  <a:lnTo>
                    <a:pt x="1508443" y="985010"/>
                  </a:lnTo>
                  <a:lnTo>
                    <a:pt x="1515746" y="973566"/>
                  </a:lnTo>
                  <a:lnTo>
                    <a:pt x="1523048" y="962758"/>
                  </a:lnTo>
                  <a:lnTo>
                    <a:pt x="1530986" y="952904"/>
                  </a:lnTo>
                  <a:lnTo>
                    <a:pt x="1538606" y="943367"/>
                  </a:lnTo>
                  <a:lnTo>
                    <a:pt x="1546543" y="934467"/>
                  </a:lnTo>
                  <a:lnTo>
                    <a:pt x="1561466" y="917301"/>
                  </a:lnTo>
                  <a:lnTo>
                    <a:pt x="1577341" y="900135"/>
                  </a:lnTo>
                  <a:lnTo>
                    <a:pt x="1584643" y="891552"/>
                  </a:lnTo>
                  <a:lnTo>
                    <a:pt x="1591946" y="882652"/>
                  </a:lnTo>
                  <a:lnTo>
                    <a:pt x="1598613" y="872797"/>
                  </a:lnTo>
                  <a:lnTo>
                    <a:pt x="1605281" y="862943"/>
                  </a:lnTo>
                  <a:lnTo>
                    <a:pt x="1611631" y="851817"/>
                  </a:lnTo>
                  <a:lnTo>
                    <a:pt x="1614806" y="846095"/>
                  </a:lnTo>
                  <a:lnTo>
                    <a:pt x="1617346" y="840055"/>
                  </a:lnTo>
                  <a:lnTo>
                    <a:pt x="1620203" y="833698"/>
                  </a:lnTo>
                  <a:lnTo>
                    <a:pt x="1623061" y="827022"/>
                  </a:lnTo>
                  <a:lnTo>
                    <a:pt x="1625283" y="820347"/>
                  </a:lnTo>
                  <a:lnTo>
                    <a:pt x="1628141" y="813035"/>
                  </a:lnTo>
                  <a:lnTo>
                    <a:pt x="1630046" y="805724"/>
                  </a:lnTo>
                  <a:lnTo>
                    <a:pt x="1632268" y="797777"/>
                  </a:lnTo>
                  <a:lnTo>
                    <a:pt x="1634491" y="789194"/>
                  </a:lnTo>
                  <a:lnTo>
                    <a:pt x="1636396" y="780611"/>
                  </a:lnTo>
                  <a:lnTo>
                    <a:pt x="1637983" y="771393"/>
                  </a:lnTo>
                  <a:lnTo>
                    <a:pt x="1639571" y="762174"/>
                  </a:lnTo>
                  <a:lnTo>
                    <a:pt x="1641158" y="752002"/>
                  </a:lnTo>
                  <a:lnTo>
                    <a:pt x="1642428" y="741829"/>
                  </a:lnTo>
                  <a:lnTo>
                    <a:pt x="1643381" y="730704"/>
                  </a:lnTo>
                  <a:lnTo>
                    <a:pt x="1644333" y="719260"/>
                  </a:lnTo>
                  <a:lnTo>
                    <a:pt x="1644968" y="707498"/>
                  </a:lnTo>
                  <a:lnTo>
                    <a:pt x="1645603" y="694783"/>
                  </a:lnTo>
                  <a:lnTo>
                    <a:pt x="1645921" y="681750"/>
                  </a:lnTo>
                  <a:lnTo>
                    <a:pt x="1645603" y="668716"/>
                  </a:lnTo>
                  <a:lnTo>
                    <a:pt x="1644968" y="656319"/>
                  </a:lnTo>
                  <a:lnTo>
                    <a:pt x="1643698" y="643922"/>
                  </a:lnTo>
                  <a:lnTo>
                    <a:pt x="1641793" y="632160"/>
                  </a:lnTo>
                  <a:lnTo>
                    <a:pt x="1639253" y="620398"/>
                  </a:lnTo>
                  <a:lnTo>
                    <a:pt x="1636396" y="608954"/>
                  </a:lnTo>
                  <a:lnTo>
                    <a:pt x="1632903" y="598464"/>
                  </a:lnTo>
                  <a:lnTo>
                    <a:pt x="1629411" y="587656"/>
                  </a:lnTo>
                  <a:lnTo>
                    <a:pt x="1624648" y="577166"/>
                  </a:lnTo>
                  <a:lnTo>
                    <a:pt x="1619568" y="567312"/>
                  </a:lnTo>
                  <a:lnTo>
                    <a:pt x="1614488" y="557775"/>
                  </a:lnTo>
                  <a:lnTo>
                    <a:pt x="1608456" y="548557"/>
                  </a:lnTo>
                  <a:lnTo>
                    <a:pt x="1602106" y="539656"/>
                  </a:lnTo>
                  <a:lnTo>
                    <a:pt x="1595121" y="530755"/>
                  </a:lnTo>
                  <a:lnTo>
                    <a:pt x="1587183" y="522808"/>
                  </a:lnTo>
                  <a:lnTo>
                    <a:pt x="1578611" y="514225"/>
                  </a:lnTo>
                  <a:lnTo>
                    <a:pt x="1569721" y="505960"/>
                  </a:lnTo>
                  <a:lnTo>
                    <a:pt x="1559878" y="498331"/>
                  </a:lnTo>
                  <a:lnTo>
                    <a:pt x="1550353" y="491338"/>
                  </a:lnTo>
                  <a:lnTo>
                    <a:pt x="1540193" y="484980"/>
                  </a:lnTo>
                  <a:lnTo>
                    <a:pt x="1529716" y="478622"/>
                  </a:lnTo>
                  <a:lnTo>
                    <a:pt x="1519556" y="473218"/>
                  </a:lnTo>
                  <a:lnTo>
                    <a:pt x="1508761" y="467814"/>
                  </a:lnTo>
                  <a:lnTo>
                    <a:pt x="1497966" y="463046"/>
                  </a:lnTo>
                  <a:lnTo>
                    <a:pt x="1487488" y="458596"/>
                  </a:lnTo>
                  <a:lnTo>
                    <a:pt x="1476376" y="454463"/>
                  </a:lnTo>
                  <a:lnTo>
                    <a:pt x="1465581" y="450967"/>
                  </a:lnTo>
                  <a:lnTo>
                    <a:pt x="1455103" y="447470"/>
                  </a:lnTo>
                  <a:lnTo>
                    <a:pt x="1444308" y="444609"/>
                  </a:lnTo>
                  <a:lnTo>
                    <a:pt x="1434148" y="441748"/>
                  </a:lnTo>
                  <a:lnTo>
                    <a:pt x="1423988" y="439523"/>
                  </a:lnTo>
                  <a:lnTo>
                    <a:pt x="1413828" y="437615"/>
                  </a:lnTo>
                  <a:lnTo>
                    <a:pt x="1404303" y="435390"/>
                  </a:lnTo>
                  <a:lnTo>
                    <a:pt x="1385888" y="432529"/>
                  </a:lnTo>
                  <a:lnTo>
                    <a:pt x="1369061" y="430304"/>
                  </a:lnTo>
                  <a:lnTo>
                    <a:pt x="1354456" y="428715"/>
                  </a:lnTo>
                  <a:lnTo>
                    <a:pt x="1342073" y="427761"/>
                  </a:lnTo>
                  <a:lnTo>
                    <a:pt x="1332866" y="427443"/>
                  </a:lnTo>
                  <a:lnTo>
                    <a:pt x="1323023" y="427125"/>
                  </a:lnTo>
                  <a:lnTo>
                    <a:pt x="1316038" y="427125"/>
                  </a:lnTo>
                  <a:close/>
                  <a:moveTo>
                    <a:pt x="1309371" y="354012"/>
                  </a:moveTo>
                  <a:lnTo>
                    <a:pt x="1315403" y="354012"/>
                  </a:lnTo>
                  <a:lnTo>
                    <a:pt x="1322071" y="354012"/>
                  </a:lnTo>
                  <a:lnTo>
                    <a:pt x="1328103" y="354012"/>
                  </a:lnTo>
                  <a:lnTo>
                    <a:pt x="1337628" y="354330"/>
                  </a:lnTo>
                  <a:lnTo>
                    <a:pt x="1350011" y="354966"/>
                  </a:lnTo>
                  <a:lnTo>
                    <a:pt x="1365568" y="356237"/>
                  </a:lnTo>
                  <a:lnTo>
                    <a:pt x="1383666" y="358145"/>
                  </a:lnTo>
                  <a:lnTo>
                    <a:pt x="1403351" y="361006"/>
                  </a:lnTo>
                  <a:lnTo>
                    <a:pt x="1413828" y="362913"/>
                  </a:lnTo>
                  <a:lnTo>
                    <a:pt x="1424941" y="364820"/>
                  </a:lnTo>
                  <a:lnTo>
                    <a:pt x="1436371" y="367363"/>
                  </a:lnTo>
                  <a:lnTo>
                    <a:pt x="1448118" y="369906"/>
                  </a:lnTo>
                  <a:lnTo>
                    <a:pt x="1460183" y="373085"/>
                  </a:lnTo>
                  <a:lnTo>
                    <a:pt x="1471931" y="376264"/>
                  </a:lnTo>
                  <a:lnTo>
                    <a:pt x="1484313" y="380079"/>
                  </a:lnTo>
                  <a:lnTo>
                    <a:pt x="1497013" y="383893"/>
                  </a:lnTo>
                  <a:lnTo>
                    <a:pt x="1509396" y="388661"/>
                  </a:lnTo>
                  <a:lnTo>
                    <a:pt x="1522096" y="393748"/>
                  </a:lnTo>
                  <a:lnTo>
                    <a:pt x="1534478" y="399152"/>
                  </a:lnTo>
                  <a:lnTo>
                    <a:pt x="1547178" y="405191"/>
                  </a:lnTo>
                  <a:lnTo>
                    <a:pt x="1559561" y="411549"/>
                  </a:lnTo>
                  <a:lnTo>
                    <a:pt x="1571943" y="418542"/>
                  </a:lnTo>
                  <a:lnTo>
                    <a:pt x="1584008" y="425854"/>
                  </a:lnTo>
                  <a:lnTo>
                    <a:pt x="1595756" y="433801"/>
                  </a:lnTo>
                  <a:lnTo>
                    <a:pt x="1607186" y="442384"/>
                  </a:lnTo>
                  <a:lnTo>
                    <a:pt x="1618616" y="451602"/>
                  </a:lnTo>
                  <a:lnTo>
                    <a:pt x="1629728" y="461139"/>
                  </a:lnTo>
                  <a:lnTo>
                    <a:pt x="1640206" y="471629"/>
                  </a:lnTo>
                  <a:lnTo>
                    <a:pt x="1650366" y="483073"/>
                  </a:lnTo>
                  <a:lnTo>
                    <a:pt x="1659891" y="494199"/>
                  </a:lnTo>
                  <a:lnTo>
                    <a:pt x="1668463" y="506278"/>
                  </a:lnTo>
                  <a:lnTo>
                    <a:pt x="1672591" y="512318"/>
                  </a:lnTo>
                  <a:lnTo>
                    <a:pt x="1676401" y="518676"/>
                  </a:lnTo>
                  <a:lnTo>
                    <a:pt x="1680211" y="525033"/>
                  </a:lnTo>
                  <a:lnTo>
                    <a:pt x="1683703" y="531391"/>
                  </a:lnTo>
                  <a:lnTo>
                    <a:pt x="1690371" y="544424"/>
                  </a:lnTo>
                  <a:lnTo>
                    <a:pt x="1696403" y="558093"/>
                  </a:lnTo>
                  <a:lnTo>
                    <a:pt x="1701801" y="572398"/>
                  </a:lnTo>
                  <a:lnTo>
                    <a:pt x="1706563" y="586703"/>
                  </a:lnTo>
                  <a:lnTo>
                    <a:pt x="1710056" y="601325"/>
                  </a:lnTo>
                  <a:lnTo>
                    <a:pt x="1713548" y="616266"/>
                  </a:lnTo>
                  <a:lnTo>
                    <a:pt x="1715771" y="631842"/>
                  </a:lnTo>
                  <a:lnTo>
                    <a:pt x="1717993" y="647736"/>
                  </a:lnTo>
                  <a:lnTo>
                    <a:pt x="1718946" y="663948"/>
                  </a:lnTo>
                  <a:lnTo>
                    <a:pt x="1719263" y="680478"/>
                  </a:lnTo>
                  <a:lnTo>
                    <a:pt x="1718946" y="697644"/>
                  </a:lnTo>
                  <a:lnTo>
                    <a:pt x="1718311" y="712584"/>
                  </a:lnTo>
                  <a:lnTo>
                    <a:pt x="1717041" y="727207"/>
                  </a:lnTo>
                  <a:lnTo>
                    <a:pt x="1716088" y="740876"/>
                  </a:lnTo>
                  <a:lnTo>
                    <a:pt x="1714501" y="753909"/>
                  </a:lnTo>
                  <a:lnTo>
                    <a:pt x="1712913" y="766624"/>
                  </a:lnTo>
                  <a:lnTo>
                    <a:pt x="1711326" y="778704"/>
                  </a:lnTo>
                  <a:lnTo>
                    <a:pt x="1709103" y="790148"/>
                  </a:lnTo>
                  <a:lnTo>
                    <a:pt x="1706881" y="801274"/>
                  </a:lnTo>
                  <a:lnTo>
                    <a:pt x="1704658" y="812082"/>
                  </a:lnTo>
                  <a:lnTo>
                    <a:pt x="1701801" y="821936"/>
                  </a:lnTo>
                  <a:lnTo>
                    <a:pt x="1698943" y="831790"/>
                  </a:lnTo>
                  <a:lnTo>
                    <a:pt x="1696086" y="841009"/>
                  </a:lnTo>
                  <a:lnTo>
                    <a:pt x="1692911" y="849910"/>
                  </a:lnTo>
                  <a:lnTo>
                    <a:pt x="1689736" y="858175"/>
                  </a:lnTo>
                  <a:lnTo>
                    <a:pt x="1686243" y="866122"/>
                  </a:lnTo>
                  <a:lnTo>
                    <a:pt x="1682751" y="874069"/>
                  </a:lnTo>
                  <a:lnTo>
                    <a:pt x="1679258" y="881698"/>
                  </a:lnTo>
                  <a:lnTo>
                    <a:pt x="1675448" y="888691"/>
                  </a:lnTo>
                  <a:lnTo>
                    <a:pt x="1671321" y="895367"/>
                  </a:lnTo>
                  <a:lnTo>
                    <a:pt x="1667828" y="902042"/>
                  </a:lnTo>
                  <a:lnTo>
                    <a:pt x="1659573" y="914440"/>
                  </a:lnTo>
                  <a:lnTo>
                    <a:pt x="1651001" y="925884"/>
                  </a:lnTo>
                  <a:lnTo>
                    <a:pt x="1642428" y="936692"/>
                  </a:lnTo>
                  <a:lnTo>
                    <a:pt x="1633856" y="947182"/>
                  </a:lnTo>
                  <a:lnTo>
                    <a:pt x="1624648" y="957036"/>
                  </a:lnTo>
                  <a:lnTo>
                    <a:pt x="1615758" y="966891"/>
                  </a:lnTo>
                  <a:lnTo>
                    <a:pt x="1602423" y="981831"/>
                  </a:lnTo>
                  <a:lnTo>
                    <a:pt x="1595756" y="989460"/>
                  </a:lnTo>
                  <a:lnTo>
                    <a:pt x="1589406" y="997407"/>
                  </a:lnTo>
                  <a:lnTo>
                    <a:pt x="1583056" y="1005672"/>
                  </a:lnTo>
                  <a:lnTo>
                    <a:pt x="1576706" y="1014255"/>
                  </a:lnTo>
                  <a:lnTo>
                    <a:pt x="1570991" y="1023474"/>
                  </a:lnTo>
                  <a:lnTo>
                    <a:pt x="1564958" y="1033010"/>
                  </a:lnTo>
                  <a:lnTo>
                    <a:pt x="1559561" y="1043818"/>
                  </a:lnTo>
                  <a:lnTo>
                    <a:pt x="1554163" y="1054626"/>
                  </a:lnTo>
                  <a:lnTo>
                    <a:pt x="1549083" y="1067024"/>
                  </a:lnTo>
                  <a:lnTo>
                    <a:pt x="1544638" y="1080057"/>
                  </a:lnTo>
                  <a:lnTo>
                    <a:pt x="1540193" y="1094680"/>
                  </a:lnTo>
                  <a:lnTo>
                    <a:pt x="1536383" y="1110256"/>
                  </a:lnTo>
                  <a:lnTo>
                    <a:pt x="1532891" y="1127104"/>
                  </a:lnTo>
                  <a:lnTo>
                    <a:pt x="1529716" y="1144905"/>
                  </a:lnTo>
                  <a:lnTo>
                    <a:pt x="1529716" y="1286999"/>
                  </a:lnTo>
                  <a:lnTo>
                    <a:pt x="1526858" y="1293992"/>
                  </a:lnTo>
                  <a:lnTo>
                    <a:pt x="1525906" y="1296535"/>
                  </a:lnTo>
                  <a:lnTo>
                    <a:pt x="1523366" y="1300986"/>
                  </a:lnTo>
                  <a:lnTo>
                    <a:pt x="1520508" y="1306072"/>
                  </a:lnTo>
                  <a:lnTo>
                    <a:pt x="1516063" y="1312747"/>
                  </a:lnTo>
                  <a:lnTo>
                    <a:pt x="1510348" y="1320694"/>
                  </a:lnTo>
                  <a:lnTo>
                    <a:pt x="1503046" y="1328641"/>
                  </a:lnTo>
                  <a:lnTo>
                    <a:pt x="1499236" y="1333410"/>
                  </a:lnTo>
                  <a:lnTo>
                    <a:pt x="1494473" y="1337542"/>
                  </a:lnTo>
                  <a:lnTo>
                    <a:pt x="1489393" y="1342310"/>
                  </a:lnTo>
                  <a:lnTo>
                    <a:pt x="1483996" y="1346761"/>
                  </a:lnTo>
                  <a:lnTo>
                    <a:pt x="1478281" y="1351211"/>
                  </a:lnTo>
                  <a:lnTo>
                    <a:pt x="1471931" y="1355979"/>
                  </a:lnTo>
                  <a:lnTo>
                    <a:pt x="1465263" y="1360748"/>
                  </a:lnTo>
                  <a:lnTo>
                    <a:pt x="1457961" y="1365516"/>
                  </a:lnTo>
                  <a:lnTo>
                    <a:pt x="1450341" y="1369648"/>
                  </a:lnTo>
                  <a:lnTo>
                    <a:pt x="1442086" y="1374417"/>
                  </a:lnTo>
                  <a:lnTo>
                    <a:pt x="1432878" y="1378867"/>
                  </a:lnTo>
                  <a:lnTo>
                    <a:pt x="1423671" y="1382682"/>
                  </a:lnTo>
                  <a:lnTo>
                    <a:pt x="1413511" y="1386814"/>
                  </a:lnTo>
                  <a:lnTo>
                    <a:pt x="1403351" y="1390311"/>
                  </a:lnTo>
                  <a:lnTo>
                    <a:pt x="1392238" y="1394125"/>
                  </a:lnTo>
                  <a:lnTo>
                    <a:pt x="1380173" y="1397622"/>
                  </a:lnTo>
                  <a:lnTo>
                    <a:pt x="1367791" y="1400483"/>
                  </a:lnTo>
                  <a:lnTo>
                    <a:pt x="1354773" y="1403662"/>
                  </a:lnTo>
                  <a:lnTo>
                    <a:pt x="1341121" y="1405887"/>
                  </a:lnTo>
                  <a:lnTo>
                    <a:pt x="1326833" y="1407794"/>
                  </a:lnTo>
                  <a:lnTo>
                    <a:pt x="1324611" y="1408112"/>
                  </a:lnTo>
                  <a:lnTo>
                    <a:pt x="1311276" y="1407794"/>
                  </a:lnTo>
                  <a:lnTo>
                    <a:pt x="1296988" y="1405887"/>
                  </a:lnTo>
                  <a:lnTo>
                    <a:pt x="1283336" y="1403662"/>
                  </a:lnTo>
                  <a:lnTo>
                    <a:pt x="1270318" y="1400483"/>
                  </a:lnTo>
                  <a:lnTo>
                    <a:pt x="1257936" y="1397622"/>
                  </a:lnTo>
                  <a:lnTo>
                    <a:pt x="1246188" y="1394125"/>
                  </a:lnTo>
                  <a:lnTo>
                    <a:pt x="1235076" y="1390311"/>
                  </a:lnTo>
                  <a:lnTo>
                    <a:pt x="1224598" y="1386814"/>
                  </a:lnTo>
                  <a:lnTo>
                    <a:pt x="1214438" y="1382682"/>
                  </a:lnTo>
                  <a:lnTo>
                    <a:pt x="1205231" y="1378867"/>
                  </a:lnTo>
                  <a:lnTo>
                    <a:pt x="1196658" y="1374417"/>
                  </a:lnTo>
                  <a:lnTo>
                    <a:pt x="1192940" y="1372348"/>
                  </a:lnTo>
                  <a:lnTo>
                    <a:pt x="1177471" y="1376937"/>
                  </a:lnTo>
                  <a:lnTo>
                    <a:pt x="1156831" y="1382967"/>
                  </a:lnTo>
                  <a:lnTo>
                    <a:pt x="1135872" y="1388679"/>
                  </a:lnTo>
                  <a:lnTo>
                    <a:pt x="1094591" y="1399787"/>
                  </a:lnTo>
                  <a:lnTo>
                    <a:pt x="1054580" y="1409625"/>
                  </a:lnTo>
                  <a:lnTo>
                    <a:pt x="1017744" y="1419462"/>
                  </a:lnTo>
                  <a:lnTo>
                    <a:pt x="985672" y="1428031"/>
                  </a:lnTo>
                  <a:lnTo>
                    <a:pt x="971700" y="1432157"/>
                  </a:lnTo>
                  <a:lnTo>
                    <a:pt x="959633" y="1436282"/>
                  </a:lnTo>
                  <a:lnTo>
                    <a:pt x="949471" y="1439773"/>
                  </a:lnTo>
                  <a:lnTo>
                    <a:pt x="941215" y="1443581"/>
                  </a:lnTo>
                  <a:lnTo>
                    <a:pt x="938357" y="1445168"/>
                  </a:lnTo>
                  <a:lnTo>
                    <a:pt x="935499" y="1446755"/>
                  </a:lnTo>
                  <a:lnTo>
                    <a:pt x="933594" y="1448024"/>
                  </a:lnTo>
                  <a:lnTo>
                    <a:pt x="932324" y="1449928"/>
                  </a:lnTo>
                  <a:lnTo>
                    <a:pt x="932006" y="1451198"/>
                  </a:lnTo>
                  <a:lnTo>
                    <a:pt x="932006" y="1452784"/>
                  </a:lnTo>
                  <a:lnTo>
                    <a:pt x="932641" y="1454054"/>
                  </a:lnTo>
                  <a:lnTo>
                    <a:pt x="934229" y="1455641"/>
                  </a:lnTo>
                  <a:lnTo>
                    <a:pt x="938675" y="1457862"/>
                  </a:lnTo>
                  <a:lnTo>
                    <a:pt x="944390" y="1460401"/>
                  </a:lnTo>
                  <a:lnTo>
                    <a:pt x="950741" y="1462940"/>
                  </a:lnTo>
                  <a:lnTo>
                    <a:pt x="958363" y="1465161"/>
                  </a:lnTo>
                  <a:lnTo>
                    <a:pt x="966619" y="1467065"/>
                  </a:lnTo>
                  <a:lnTo>
                    <a:pt x="976145" y="1469604"/>
                  </a:lnTo>
                  <a:lnTo>
                    <a:pt x="985672" y="1471508"/>
                  </a:lnTo>
                  <a:lnTo>
                    <a:pt x="996468" y="1473412"/>
                  </a:lnTo>
                  <a:lnTo>
                    <a:pt x="1019014" y="1477538"/>
                  </a:lnTo>
                  <a:lnTo>
                    <a:pt x="1043783" y="1481029"/>
                  </a:lnTo>
                  <a:lnTo>
                    <a:pt x="1069505" y="1484202"/>
                  </a:lnTo>
                  <a:lnTo>
                    <a:pt x="1095861" y="1486741"/>
                  </a:lnTo>
                  <a:lnTo>
                    <a:pt x="1122218" y="1489597"/>
                  </a:lnTo>
                  <a:lnTo>
                    <a:pt x="1147939" y="1491819"/>
                  </a:lnTo>
                  <a:lnTo>
                    <a:pt x="1172708" y="1493723"/>
                  </a:lnTo>
                  <a:lnTo>
                    <a:pt x="1195889" y="1495309"/>
                  </a:lnTo>
                  <a:lnTo>
                    <a:pt x="1233995" y="1497214"/>
                  </a:lnTo>
                  <a:lnTo>
                    <a:pt x="1247967" y="1497848"/>
                  </a:lnTo>
                  <a:lnTo>
                    <a:pt x="1257811" y="1497848"/>
                  </a:lnTo>
                  <a:lnTo>
                    <a:pt x="1260034" y="1497848"/>
                  </a:lnTo>
                  <a:lnTo>
                    <a:pt x="1262574" y="1497531"/>
                  </a:lnTo>
                  <a:lnTo>
                    <a:pt x="1268925" y="1495944"/>
                  </a:lnTo>
                  <a:lnTo>
                    <a:pt x="1276864" y="1493723"/>
                  </a:lnTo>
                  <a:lnTo>
                    <a:pt x="1286391" y="1490549"/>
                  </a:lnTo>
                  <a:lnTo>
                    <a:pt x="1297187" y="1486106"/>
                  </a:lnTo>
                  <a:lnTo>
                    <a:pt x="1309254" y="1481663"/>
                  </a:lnTo>
                  <a:lnTo>
                    <a:pt x="1337516" y="1470239"/>
                  </a:lnTo>
                  <a:lnTo>
                    <a:pt x="1369588" y="1456593"/>
                  </a:lnTo>
                  <a:lnTo>
                    <a:pt x="1404836" y="1440725"/>
                  </a:lnTo>
                  <a:lnTo>
                    <a:pt x="1483271" y="1406768"/>
                  </a:lnTo>
                  <a:lnTo>
                    <a:pt x="1524870" y="1388679"/>
                  </a:lnTo>
                  <a:lnTo>
                    <a:pt x="1566786" y="1370908"/>
                  </a:lnTo>
                  <a:lnTo>
                    <a:pt x="1608703" y="1354088"/>
                  </a:lnTo>
                  <a:lnTo>
                    <a:pt x="1629343" y="1346154"/>
                  </a:lnTo>
                  <a:lnTo>
                    <a:pt x="1649666" y="1337903"/>
                  </a:lnTo>
                  <a:lnTo>
                    <a:pt x="1669672" y="1330604"/>
                  </a:lnTo>
                  <a:lnTo>
                    <a:pt x="1689043" y="1323622"/>
                  </a:lnTo>
                  <a:lnTo>
                    <a:pt x="1708095" y="1317275"/>
                  </a:lnTo>
                  <a:lnTo>
                    <a:pt x="1726513" y="1311246"/>
                  </a:lnTo>
                  <a:lnTo>
                    <a:pt x="1743978" y="1305851"/>
                  </a:lnTo>
                  <a:lnTo>
                    <a:pt x="1760491" y="1301725"/>
                  </a:lnTo>
                  <a:lnTo>
                    <a:pt x="1776368" y="1297599"/>
                  </a:lnTo>
                  <a:lnTo>
                    <a:pt x="1790976" y="1294743"/>
                  </a:lnTo>
                  <a:lnTo>
                    <a:pt x="1804630" y="1292204"/>
                  </a:lnTo>
                  <a:lnTo>
                    <a:pt x="1817650" y="1290618"/>
                  </a:lnTo>
                  <a:lnTo>
                    <a:pt x="1829717" y="1289031"/>
                  </a:lnTo>
                  <a:lnTo>
                    <a:pt x="1840831" y="1288396"/>
                  </a:lnTo>
                  <a:lnTo>
                    <a:pt x="1851310" y="1287762"/>
                  </a:lnTo>
                  <a:lnTo>
                    <a:pt x="1860836" y="1287127"/>
                  </a:lnTo>
                  <a:lnTo>
                    <a:pt x="1869728" y="1287762"/>
                  </a:lnTo>
                  <a:lnTo>
                    <a:pt x="1877984" y="1288396"/>
                  </a:lnTo>
                  <a:lnTo>
                    <a:pt x="1885605" y="1289348"/>
                  </a:lnTo>
                  <a:lnTo>
                    <a:pt x="1892274" y="1290618"/>
                  </a:lnTo>
                  <a:lnTo>
                    <a:pt x="1898307" y="1292204"/>
                  </a:lnTo>
                  <a:lnTo>
                    <a:pt x="1904023" y="1294426"/>
                  </a:lnTo>
                  <a:lnTo>
                    <a:pt x="1908469" y="1296647"/>
                  </a:lnTo>
                  <a:lnTo>
                    <a:pt x="1912914" y="1298869"/>
                  </a:lnTo>
                  <a:lnTo>
                    <a:pt x="1916725" y="1302042"/>
                  </a:lnTo>
                  <a:lnTo>
                    <a:pt x="1919901" y="1304899"/>
                  </a:lnTo>
                  <a:lnTo>
                    <a:pt x="1922441" y="1308389"/>
                  </a:lnTo>
                  <a:lnTo>
                    <a:pt x="1924664" y="1311880"/>
                  </a:lnTo>
                  <a:lnTo>
                    <a:pt x="1926252" y="1315688"/>
                  </a:lnTo>
                  <a:lnTo>
                    <a:pt x="1927522" y="1319497"/>
                  </a:lnTo>
                  <a:lnTo>
                    <a:pt x="1928157" y="1323622"/>
                  </a:lnTo>
                  <a:lnTo>
                    <a:pt x="1928474" y="1328065"/>
                  </a:lnTo>
                  <a:lnTo>
                    <a:pt x="1928474" y="1332825"/>
                  </a:lnTo>
                  <a:lnTo>
                    <a:pt x="1928157" y="1336951"/>
                  </a:lnTo>
                  <a:lnTo>
                    <a:pt x="1927522" y="1342029"/>
                  </a:lnTo>
                  <a:lnTo>
                    <a:pt x="1926252" y="1346789"/>
                  </a:lnTo>
                  <a:lnTo>
                    <a:pt x="1924981" y="1351549"/>
                  </a:lnTo>
                  <a:lnTo>
                    <a:pt x="1923711" y="1356627"/>
                  </a:lnTo>
                  <a:lnTo>
                    <a:pt x="1921488" y="1361704"/>
                  </a:lnTo>
                  <a:lnTo>
                    <a:pt x="1919583" y="1366782"/>
                  </a:lnTo>
                  <a:lnTo>
                    <a:pt x="1917728" y="1370490"/>
                  </a:lnTo>
                  <a:lnTo>
                    <a:pt x="1673225" y="1539875"/>
                  </a:lnTo>
                  <a:lnTo>
                    <a:pt x="1839536" y="1455101"/>
                  </a:lnTo>
                  <a:lnTo>
                    <a:pt x="1835829" y="1457509"/>
                  </a:lnTo>
                  <a:lnTo>
                    <a:pt x="1835750" y="1457545"/>
                  </a:lnTo>
                  <a:lnTo>
                    <a:pt x="1831940" y="1459449"/>
                  </a:lnTo>
                  <a:lnTo>
                    <a:pt x="1834797" y="1458179"/>
                  </a:lnTo>
                  <a:lnTo>
                    <a:pt x="1835829" y="1457509"/>
                  </a:lnTo>
                  <a:lnTo>
                    <a:pt x="1846229" y="1452784"/>
                  </a:lnTo>
                  <a:lnTo>
                    <a:pt x="1861789" y="1446437"/>
                  </a:lnTo>
                  <a:lnTo>
                    <a:pt x="1871633" y="1442629"/>
                  </a:lnTo>
                  <a:lnTo>
                    <a:pt x="1882112" y="1438821"/>
                  </a:lnTo>
                  <a:lnTo>
                    <a:pt x="1893226" y="1435013"/>
                  </a:lnTo>
                  <a:lnTo>
                    <a:pt x="1905293" y="1431204"/>
                  </a:lnTo>
                  <a:lnTo>
                    <a:pt x="1917995" y="1427714"/>
                  </a:lnTo>
                  <a:lnTo>
                    <a:pt x="1930697" y="1424857"/>
                  </a:lnTo>
                  <a:lnTo>
                    <a:pt x="1944034" y="1422001"/>
                  </a:lnTo>
                  <a:lnTo>
                    <a:pt x="1957054" y="1420097"/>
                  </a:lnTo>
                  <a:lnTo>
                    <a:pt x="1970391" y="1418828"/>
                  </a:lnTo>
                  <a:lnTo>
                    <a:pt x="1977059" y="1418510"/>
                  </a:lnTo>
                  <a:lnTo>
                    <a:pt x="1983410" y="1418193"/>
                  </a:lnTo>
                  <a:lnTo>
                    <a:pt x="1989761" y="1418510"/>
                  </a:lnTo>
                  <a:lnTo>
                    <a:pt x="1995795" y="1418828"/>
                  </a:lnTo>
                  <a:lnTo>
                    <a:pt x="2001828" y="1419780"/>
                  </a:lnTo>
                  <a:lnTo>
                    <a:pt x="2007862" y="1420732"/>
                  </a:lnTo>
                  <a:lnTo>
                    <a:pt x="2013577" y="1421684"/>
                  </a:lnTo>
                  <a:lnTo>
                    <a:pt x="2018658" y="1423588"/>
                  </a:lnTo>
                  <a:lnTo>
                    <a:pt x="2023739" y="1425175"/>
                  </a:lnTo>
                  <a:lnTo>
                    <a:pt x="2028820" y="1427079"/>
                  </a:lnTo>
                  <a:lnTo>
                    <a:pt x="2033265" y="1429618"/>
                  </a:lnTo>
                  <a:lnTo>
                    <a:pt x="2037394" y="1431839"/>
                  </a:lnTo>
                  <a:lnTo>
                    <a:pt x="2041839" y="1434378"/>
                  </a:lnTo>
                  <a:lnTo>
                    <a:pt x="2045650" y="1437234"/>
                  </a:lnTo>
                  <a:lnTo>
                    <a:pt x="2048825" y="1439773"/>
                  </a:lnTo>
                  <a:lnTo>
                    <a:pt x="2052001" y="1442946"/>
                  </a:lnTo>
                  <a:lnTo>
                    <a:pt x="2054859" y="1445803"/>
                  </a:lnTo>
                  <a:lnTo>
                    <a:pt x="2057082" y="1449294"/>
                  </a:lnTo>
                  <a:lnTo>
                    <a:pt x="2059305" y="1452467"/>
                  </a:lnTo>
                  <a:lnTo>
                    <a:pt x="2060892" y="1455958"/>
                  </a:lnTo>
                  <a:lnTo>
                    <a:pt x="2062162" y="1459131"/>
                  </a:lnTo>
                  <a:lnTo>
                    <a:pt x="2063115" y="1462622"/>
                  </a:lnTo>
                  <a:lnTo>
                    <a:pt x="2063433" y="1465796"/>
                  </a:lnTo>
                  <a:lnTo>
                    <a:pt x="2063750" y="1469287"/>
                  </a:lnTo>
                  <a:lnTo>
                    <a:pt x="2063433" y="1472778"/>
                  </a:lnTo>
                  <a:lnTo>
                    <a:pt x="2062480" y="1476268"/>
                  </a:lnTo>
                  <a:lnTo>
                    <a:pt x="2061210" y="1479442"/>
                  </a:lnTo>
                  <a:lnTo>
                    <a:pt x="2059622" y="1482933"/>
                  </a:lnTo>
                  <a:lnTo>
                    <a:pt x="2057082" y="1485789"/>
                  </a:lnTo>
                  <a:lnTo>
                    <a:pt x="2054541" y="1489280"/>
                  </a:lnTo>
                  <a:lnTo>
                    <a:pt x="2051048" y="1492136"/>
                  </a:lnTo>
                  <a:lnTo>
                    <a:pt x="2047555" y="1495309"/>
                  </a:lnTo>
                  <a:lnTo>
                    <a:pt x="2043110" y="1497848"/>
                  </a:lnTo>
                  <a:lnTo>
                    <a:pt x="2038029" y="1500704"/>
                  </a:lnTo>
                  <a:lnTo>
                    <a:pt x="2017071" y="1511494"/>
                  </a:lnTo>
                  <a:lnTo>
                    <a:pt x="1995795" y="1522919"/>
                  </a:lnTo>
                  <a:lnTo>
                    <a:pt x="1975154" y="1534344"/>
                  </a:lnTo>
                  <a:lnTo>
                    <a:pt x="1956101" y="1545451"/>
                  </a:lnTo>
                  <a:lnTo>
                    <a:pt x="1926252" y="1562271"/>
                  </a:lnTo>
                  <a:lnTo>
                    <a:pt x="1914502" y="1569252"/>
                  </a:lnTo>
                  <a:lnTo>
                    <a:pt x="1983410" y="1527997"/>
                  </a:lnTo>
                  <a:lnTo>
                    <a:pt x="1511215" y="1778704"/>
                  </a:lnTo>
                  <a:lnTo>
                    <a:pt x="1498196" y="1785369"/>
                  </a:lnTo>
                  <a:lnTo>
                    <a:pt x="1482953" y="1792985"/>
                  </a:lnTo>
                  <a:lnTo>
                    <a:pt x="1462948" y="1802823"/>
                  </a:lnTo>
                  <a:lnTo>
                    <a:pt x="1438814" y="1814248"/>
                  </a:lnTo>
                  <a:lnTo>
                    <a:pt x="1410870" y="1827259"/>
                  </a:lnTo>
                  <a:lnTo>
                    <a:pt x="1380385" y="1841223"/>
                  </a:lnTo>
                  <a:lnTo>
                    <a:pt x="1347678" y="1855186"/>
                  </a:lnTo>
                  <a:lnTo>
                    <a:pt x="1313382" y="1869150"/>
                  </a:lnTo>
                  <a:lnTo>
                    <a:pt x="1295917" y="1876131"/>
                  </a:lnTo>
                  <a:lnTo>
                    <a:pt x="1278769" y="1882796"/>
                  </a:lnTo>
                  <a:lnTo>
                    <a:pt x="1260987" y="1889143"/>
                  </a:lnTo>
                  <a:lnTo>
                    <a:pt x="1243204" y="1895172"/>
                  </a:lnTo>
                  <a:lnTo>
                    <a:pt x="1225739" y="1900885"/>
                  </a:lnTo>
                  <a:lnTo>
                    <a:pt x="1208909" y="1905962"/>
                  </a:lnTo>
                  <a:lnTo>
                    <a:pt x="1191761" y="1910723"/>
                  </a:lnTo>
                  <a:lnTo>
                    <a:pt x="1175248" y="1914848"/>
                  </a:lnTo>
                  <a:lnTo>
                    <a:pt x="1159371" y="1918656"/>
                  </a:lnTo>
                  <a:lnTo>
                    <a:pt x="1144129" y="1921513"/>
                  </a:lnTo>
                  <a:lnTo>
                    <a:pt x="1129204" y="1923417"/>
                  </a:lnTo>
                  <a:lnTo>
                    <a:pt x="1115232" y="1925004"/>
                  </a:lnTo>
                  <a:lnTo>
                    <a:pt x="1108563" y="1925321"/>
                  </a:lnTo>
                  <a:lnTo>
                    <a:pt x="1102212" y="1925638"/>
                  </a:lnTo>
                  <a:lnTo>
                    <a:pt x="1095861" y="1925638"/>
                  </a:lnTo>
                  <a:lnTo>
                    <a:pt x="1089828" y="1925321"/>
                  </a:lnTo>
                  <a:lnTo>
                    <a:pt x="1076808" y="1924051"/>
                  </a:lnTo>
                  <a:lnTo>
                    <a:pt x="1061884" y="1922465"/>
                  </a:lnTo>
                  <a:lnTo>
                    <a:pt x="1025683" y="1918656"/>
                  </a:lnTo>
                  <a:lnTo>
                    <a:pt x="983131" y="1912944"/>
                  </a:lnTo>
                  <a:lnTo>
                    <a:pt x="934546" y="1906280"/>
                  </a:lnTo>
                  <a:lnTo>
                    <a:pt x="824992" y="1890412"/>
                  </a:lnTo>
                  <a:lnTo>
                    <a:pt x="707181" y="1872958"/>
                  </a:lnTo>
                  <a:lnTo>
                    <a:pt x="589688" y="1856138"/>
                  </a:lnTo>
                  <a:lnTo>
                    <a:pt x="534117" y="1848522"/>
                  </a:lnTo>
                  <a:lnTo>
                    <a:pt x="482357" y="1841540"/>
                  </a:lnTo>
                  <a:lnTo>
                    <a:pt x="435677" y="1835828"/>
                  </a:lnTo>
                  <a:lnTo>
                    <a:pt x="394713" y="1831385"/>
                  </a:lnTo>
                  <a:lnTo>
                    <a:pt x="376613" y="1829798"/>
                  </a:lnTo>
                  <a:lnTo>
                    <a:pt x="361053" y="1828529"/>
                  </a:lnTo>
                  <a:lnTo>
                    <a:pt x="347399" y="1827577"/>
                  </a:lnTo>
                  <a:lnTo>
                    <a:pt x="335967" y="1827259"/>
                  </a:lnTo>
                  <a:lnTo>
                    <a:pt x="314056" y="1827577"/>
                  </a:lnTo>
                  <a:lnTo>
                    <a:pt x="289922" y="1827894"/>
                  </a:lnTo>
                  <a:lnTo>
                    <a:pt x="237209" y="1829481"/>
                  </a:lnTo>
                  <a:lnTo>
                    <a:pt x="181321" y="1831385"/>
                  </a:lnTo>
                  <a:lnTo>
                    <a:pt x="126702" y="1833606"/>
                  </a:lnTo>
                  <a:lnTo>
                    <a:pt x="37153" y="1837732"/>
                  </a:lnTo>
                  <a:lnTo>
                    <a:pt x="0" y="1839636"/>
                  </a:lnTo>
                  <a:lnTo>
                    <a:pt x="19053" y="1500704"/>
                  </a:lnTo>
                  <a:lnTo>
                    <a:pt x="28580" y="1501657"/>
                  </a:lnTo>
                  <a:lnTo>
                    <a:pt x="54301" y="1503878"/>
                  </a:lnTo>
                  <a:lnTo>
                    <a:pt x="72084" y="1505147"/>
                  </a:lnTo>
                  <a:lnTo>
                    <a:pt x="92089" y="1506099"/>
                  </a:lnTo>
                  <a:lnTo>
                    <a:pt x="114318" y="1507369"/>
                  </a:lnTo>
                  <a:lnTo>
                    <a:pt x="137499" y="1507686"/>
                  </a:lnTo>
                  <a:lnTo>
                    <a:pt x="161632" y="1507369"/>
                  </a:lnTo>
                  <a:lnTo>
                    <a:pt x="173699" y="1506734"/>
                  </a:lnTo>
                  <a:lnTo>
                    <a:pt x="186084" y="1505782"/>
                  </a:lnTo>
                  <a:lnTo>
                    <a:pt x="198151" y="1504830"/>
                  </a:lnTo>
                  <a:lnTo>
                    <a:pt x="210217" y="1503878"/>
                  </a:lnTo>
                  <a:lnTo>
                    <a:pt x="221649" y="1502291"/>
                  </a:lnTo>
                  <a:lnTo>
                    <a:pt x="233399" y="1500704"/>
                  </a:lnTo>
                  <a:lnTo>
                    <a:pt x="244513" y="1498483"/>
                  </a:lnTo>
                  <a:lnTo>
                    <a:pt x="255627" y="1496262"/>
                  </a:lnTo>
                  <a:lnTo>
                    <a:pt x="265471" y="1493088"/>
                  </a:lnTo>
                  <a:lnTo>
                    <a:pt x="275315" y="1490232"/>
                  </a:lnTo>
                  <a:lnTo>
                    <a:pt x="284524" y="1486424"/>
                  </a:lnTo>
                  <a:lnTo>
                    <a:pt x="292780" y="1482615"/>
                  </a:lnTo>
                  <a:lnTo>
                    <a:pt x="300719" y="1478172"/>
                  </a:lnTo>
                  <a:lnTo>
                    <a:pt x="304212" y="1475634"/>
                  </a:lnTo>
                  <a:lnTo>
                    <a:pt x="307705" y="1473095"/>
                  </a:lnTo>
                  <a:lnTo>
                    <a:pt x="321677" y="1462622"/>
                  </a:lnTo>
                  <a:lnTo>
                    <a:pt x="337872" y="1450880"/>
                  </a:lnTo>
                  <a:lnTo>
                    <a:pt x="355972" y="1438821"/>
                  </a:lnTo>
                  <a:lnTo>
                    <a:pt x="375978" y="1426127"/>
                  </a:lnTo>
                  <a:lnTo>
                    <a:pt x="396936" y="1413433"/>
                  </a:lnTo>
                  <a:lnTo>
                    <a:pt x="418847" y="1400421"/>
                  </a:lnTo>
                  <a:lnTo>
                    <a:pt x="441075" y="1387727"/>
                  </a:lnTo>
                  <a:lnTo>
                    <a:pt x="463621" y="1375351"/>
                  </a:lnTo>
                  <a:lnTo>
                    <a:pt x="485850" y="1363291"/>
                  </a:lnTo>
                  <a:lnTo>
                    <a:pt x="508078" y="1352184"/>
                  </a:lnTo>
                  <a:lnTo>
                    <a:pt x="529037" y="1341711"/>
                  </a:lnTo>
                  <a:lnTo>
                    <a:pt x="549042" y="1332191"/>
                  </a:lnTo>
                  <a:lnTo>
                    <a:pt x="567142" y="1323940"/>
                  </a:lnTo>
                  <a:lnTo>
                    <a:pt x="583972" y="1317275"/>
                  </a:lnTo>
                  <a:lnTo>
                    <a:pt x="597945" y="1311880"/>
                  </a:lnTo>
                  <a:lnTo>
                    <a:pt x="604296" y="1309976"/>
                  </a:lnTo>
                  <a:lnTo>
                    <a:pt x="609694" y="1308389"/>
                  </a:lnTo>
                  <a:lnTo>
                    <a:pt x="616680" y="1307120"/>
                  </a:lnTo>
                  <a:lnTo>
                    <a:pt x="626524" y="1304899"/>
                  </a:lnTo>
                  <a:lnTo>
                    <a:pt x="655103" y="1299821"/>
                  </a:lnTo>
                  <a:lnTo>
                    <a:pt x="693844" y="1293474"/>
                  </a:lnTo>
                  <a:lnTo>
                    <a:pt x="740842" y="1286492"/>
                  </a:lnTo>
                  <a:lnTo>
                    <a:pt x="794507" y="1279193"/>
                  </a:lnTo>
                  <a:lnTo>
                    <a:pt x="853254" y="1271894"/>
                  </a:lnTo>
                  <a:lnTo>
                    <a:pt x="884056" y="1268403"/>
                  </a:lnTo>
                  <a:lnTo>
                    <a:pt x="915176" y="1264912"/>
                  </a:lnTo>
                  <a:lnTo>
                    <a:pt x="946931" y="1261421"/>
                  </a:lnTo>
                  <a:lnTo>
                    <a:pt x="979003" y="1258565"/>
                  </a:lnTo>
                  <a:lnTo>
                    <a:pt x="1010758" y="1256026"/>
                  </a:lnTo>
                  <a:lnTo>
                    <a:pt x="1042195" y="1253488"/>
                  </a:lnTo>
                  <a:lnTo>
                    <a:pt x="1073633" y="1251583"/>
                  </a:lnTo>
                  <a:lnTo>
                    <a:pt x="1103800" y="1249997"/>
                  </a:lnTo>
                  <a:lnTo>
                    <a:pt x="1108711" y="1249733"/>
                  </a:lnTo>
                  <a:lnTo>
                    <a:pt x="1108711" y="1144905"/>
                  </a:lnTo>
                  <a:lnTo>
                    <a:pt x="1105218" y="1127104"/>
                  </a:lnTo>
                  <a:lnTo>
                    <a:pt x="1102043" y="1110256"/>
                  </a:lnTo>
                  <a:lnTo>
                    <a:pt x="1097916" y="1094680"/>
                  </a:lnTo>
                  <a:lnTo>
                    <a:pt x="1093788" y="1080057"/>
                  </a:lnTo>
                  <a:lnTo>
                    <a:pt x="1089026" y="1067024"/>
                  </a:lnTo>
                  <a:lnTo>
                    <a:pt x="1083946" y="1054626"/>
                  </a:lnTo>
                  <a:lnTo>
                    <a:pt x="1078866" y="1043818"/>
                  </a:lnTo>
                  <a:lnTo>
                    <a:pt x="1073468" y="1033010"/>
                  </a:lnTo>
                  <a:lnTo>
                    <a:pt x="1067753" y="1023474"/>
                  </a:lnTo>
                  <a:lnTo>
                    <a:pt x="1061721" y="1014255"/>
                  </a:lnTo>
                  <a:lnTo>
                    <a:pt x="1055371" y="1005672"/>
                  </a:lnTo>
                  <a:lnTo>
                    <a:pt x="1049021" y="997407"/>
                  </a:lnTo>
                  <a:lnTo>
                    <a:pt x="1042671" y="989460"/>
                  </a:lnTo>
                  <a:lnTo>
                    <a:pt x="1036003" y="981831"/>
                  </a:lnTo>
                  <a:lnTo>
                    <a:pt x="1022668" y="966891"/>
                  </a:lnTo>
                  <a:lnTo>
                    <a:pt x="1013461" y="957036"/>
                  </a:lnTo>
                  <a:lnTo>
                    <a:pt x="1004888" y="947182"/>
                  </a:lnTo>
                  <a:lnTo>
                    <a:pt x="995681" y="936692"/>
                  </a:lnTo>
                  <a:lnTo>
                    <a:pt x="987108" y="925884"/>
                  </a:lnTo>
                  <a:lnTo>
                    <a:pt x="978853" y="914440"/>
                  </a:lnTo>
                  <a:lnTo>
                    <a:pt x="970916" y="902042"/>
                  </a:lnTo>
                  <a:lnTo>
                    <a:pt x="966788" y="895367"/>
                  </a:lnTo>
                  <a:lnTo>
                    <a:pt x="962978" y="888691"/>
                  </a:lnTo>
                  <a:lnTo>
                    <a:pt x="959168" y="881698"/>
                  </a:lnTo>
                  <a:lnTo>
                    <a:pt x="955676" y="874069"/>
                  </a:lnTo>
                  <a:lnTo>
                    <a:pt x="952183" y="866122"/>
                  </a:lnTo>
                  <a:lnTo>
                    <a:pt x="948691" y="858175"/>
                  </a:lnTo>
                  <a:lnTo>
                    <a:pt x="945516" y="849910"/>
                  </a:lnTo>
                  <a:lnTo>
                    <a:pt x="942341" y="841009"/>
                  </a:lnTo>
                  <a:lnTo>
                    <a:pt x="939483" y="831790"/>
                  </a:lnTo>
                  <a:lnTo>
                    <a:pt x="936626" y="821936"/>
                  </a:lnTo>
                  <a:lnTo>
                    <a:pt x="934086" y="812082"/>
                  </a:lnTo>
                  <a:lnTo>
                    <a:pt x="931863" y="801274"/>
                  </a:lnTo>
                  <a:lnTo>
                    <a:pt x="929323" y="790148"/>
                  </a:lnTo>
                  <a:lnTo>
                    <a:pt x="927418" y="778704"/>
                  </a:lnTo>
                  <a:lnTo>
                    <a:pt x="925513" y="766624"/>
                  </a:lnTo>
                  <a:lnTo>
                    <a:pt x="923608" y="753909"/>
                  </a:lnTo>
                  <a:lnTo>
                    <a:pt x="922338" y="740876"/>
                  </a:lnTo>
                  <a:lnTo>
                    <a:pt x="921068" y="727207"/>
                  </a:lnTo>
                  <a:lnTo>
                    <a:pt x="920433" y="712584"/>
                  </a:lnTo>
                  <a:lnTo>
                    <a:pt x="919481" y="697644"/>
                  </a:lnTo>
                  <a:lnTo>
                    <a:pt x="919163" y="680478"/>
                  </a:lnTo>
                  <a:lnTo>
                    <a:pt x="919481" y="663948"/>
                  </a:lnTo>
                  <a:lnTo>
                    <a:pt x="920751" y="647736"/>
                  </a:lnTo>
                  <a:lnTo>
                    <a:pt x="922338" y="631842"/>
                  </a:lnTo>
                  <a:lnTo>
                    <a:pt x="924561" y="616266"/>
                  </a:lnTo>
                  <a:lnTo>
                    <a:pt x="928053" y="601325"/>
                  </a:lnTo>
                  <a:lnTo>
                    <a:pt x="932181" y="586703"/>
                  </a:lnTo>
                  <a:lnTo>
                    <a:pt x="936308" y="572398"/>
                  </a:lnTo>
                  <a:lnTo>
                    <a:pt x="941706" y="558093"/>
                  </a:lnTo>
                  <a:lnTo>
                    <a:pt x="947738" y="544424"/>
                  </a:lnTo>
                  <a:lnTo>
                    <a:pt x="954406" y="531391"/>
                  </a:lnTo>
                  <a:lnTo>
                    <a:pt x="958216" y="525033"/>
                  </a:lnTo>
                  <a:lnTo>
                    <a:pt x="961708" y="518676"/>
                  </a:lnTo>
                  <a:lnTo>
                    <a:pt x="965836" y="512318"/>
                  </a:lnTo>
                  <a:lnTo>
                    <a:pt x="969646" y="506278"/>
                  </a:lnTo>
                  <a:lnTo>
                    <a:pt x="978853" y="494199"/>
                  </a:lnTo>
                  <a:lnTo>
                    <a:pt x="988061" y="483073"/>
                  </a:lnTo>
                  <a:lnTo>
                    <a:pt x="998221" y="471629"/>
                  </a:lnTo>
                  <a:lnTo>
                    <a:pt x="1008698" y="461139"/>
                  </a:lnTo>
                  <a:lnTo>
                    <a:pt x="1019811" y="451602"/>
                  </a:lnTo>
                  <a:lnTo>
                    <a:pt x="1030923" y="442384"/>
                  </a:lnTo>
                  <a:lnTo>
                    <a:pt x="1042671" y="433801"/>
                  </a:lnTo>
                  <a:lnTo>
                    <a:pt x="1054736" y="425854"/>
                  </a:lnTo>
                  <a:lnTo>
                    <a:pt x="1066483" y="418542"/>
                  </a:lnTo>
                  <a:lnTo>
                    <a:pt x="1078866" y="411549"/>
                  </a:lnTo>
                  <a:lnTo>
                    <a:pt x="1091248" y="405191"/>
                  </a:lnTo>
                  <a:lnTo>
                    <a:pt x="1103631" y="399152"/>
                  </a:lnTo>
                  <a:lnTo>
                    <a:pt x="1116331" y="393748"/>
                  </a:lnTo>
                  <a:lnTo>
                    <a:pt x="1128713" y="388661"/>
                  </a:lnTo>
                  <a:lnTo>
                    <a:pt x="1141413" y="383893"/>
                  </a:lnTo>
                  <a:lnTo>
                    <a:pt x="1153796" y="380079"/>
                  </a:lnTo>
                  <a:lnTo>
                    <a:pt x="1166178" y="376264"/>
                  </a:lnTo>
                  <a:lnTo>
                    <a:pt x="1178243" y="373085"/>
                  </a:lnTo>
                  <a:lnTo>
                    <a:pt x="1190308" y="369906"/>
                  </a:lnTo>
                  <a:lnTo>
                    <a:pt x="1201738" y="367363"/>
                  </a:lnTo>
                  <a:lnTo>
                    <a:pt x="1213168" y="364820"/>
                  </a:lnTo>
                  <a:lnTo>
                    <a:pt x="1224281" y="362595"/>
                  </a:lnTo>
                  <a:lnTo>
                    <a:pt x="1235076" y="361006"/>
                  </a:lnTo>
                  <a:lnTo>
                    <a:pt x="1254761" y="358145"/>
                  </a:lnTo>
                  <a:lnTo>
                    <a:pt x="1272223" y="356237"/>
                  </a:lnTo>
                  <a:lnTo>
                    <a:pt x="1287781" y="354966"/>
                  </a:lnTo>
                  <a:lnTo>
                    <a:pt x="1300163" y="354330"/>
                  </a:lnTo>
                  <a:lnTo>
                    <a:pt x="1309371" y="354012"/>
                  </a:lnTo>
                  <a:close/>
                  <a:moveTo>
                    <a:pt x="1815403" y="215900"/>
                  </a:moveTo>
                  <a:lnTo>
                    <a:pt x="1818266" y="216218"/>
                  </a:lnTo>
                  <a:lnTo>
                    <a:pt x="1821764" y="216535"/>
                  </a:lnTo>
                  <a:lnTo>
                    <a:pt x="1824945" y="217170"/>
                  </a:lnTo>
                  <a:lnTo>
                    <a:pt x="1828126" y="218758"/>
                  </a:lnTo>
                  <a:lnTo>
                    <a:pt x="1830989" y="220028"/>
                  </a:lnTo>
                  <a:lnTo>
                    <a:pt x="1834170" y="221615"/>
                  </a:lnTo>
                  <a:lnTo>
                    <a:pt x="1836715" y="223520"/>
                  </a:lnTo>
                  <a:lnTo>
                    <a:pt x="1839577" y="226060"/>
                  </a:lnTo>
                  <a:lnTo>
                    <a:pt x="1841804" y="228600"/>
                  </a:lnTo>
                  <a:lnTo>
                    <a:pt x="1843713" y="231458"/>
                  </a:lnTo>
                  <a:lnTo>
                    <a:pt x="1845621" y="234315"/>
                  </a:lnTo>
                  <a:lnTo>
                    <a:pt x="1847212" y="237490"/>
                  </a:lnTo>
                  <a:lnTo>
                    <a:pt x="1848166" y="240348"/>
                  </a:lnTo>
                  <a:lnTo>
                    <a:pt x="1848802" y="243523"/>
                  </a:lnTo>
                  <a:lnTo>
                    <a:pt x="1849438" y="247015"/>
                  </a:lnTo>
                  <a:lnTo>
                    <a:pt x="1849438" y="250508"/>
                  </a:lnTo>
                  <a:lnTo>
                    <a:pt x="1849438" y="253365"/>
                  </a:lnTo>
                  <a:lnTo>
                    <a:pt x="1848802" y="256858"/>
                  </a:lnTo>
                  <a:lnTo>
                    <a:pt x="1848166" y="260033"/>
                  </a:lnTo>
                  <a:lnTo>
                    <a:pt x="1847212" y="263208"/>
                  </a:lnTo>
                  <a:lnTo>
                    <a:pt x="1845621" y="266065"/>
                  </a:lnTo>
                  <a:lnTo>
                    <a:pt x="1843713" y="268923"/>
                  </a:lnTo>
                  <a:lnTo>
                    <a:pt x="1841804" y="271780"/>
                  </a:lnTo>
                  <a:lnTo>
                    <a:pt x="1839577" y="274320"/>
                  </a:lnTo>
                  <a:lnTo>
                    <a:pt x="1736517" y="377190"/>
                  </a:lnTo>
                  <a:lnTo>
                    <a:pt x="1733654" y="379730"/>
                  </a:lnTo>
                  <a:lnTo>
                    <a:pt x="1731109" y="381635"/>
                  </a:lnTo>
                  <a:lnTo>
                    <a:pt x="1727928" y="383223"/>
                  </a:lnTo>
                  <a:lnTo>
                    <a:pt x="1725065" y="384810"/>
                  </a:lnTo>
                  <a:lnTo>
                    <a:pt x="1721885" y="386080"/>
                  </a:lnTo>
                  <a:lnTo>
                    <a:pt x="1718704" y="386715"/>
                  </a:lnTo>
                  <a:lnTo>
                    <a:pt x="1715205" y="387350"/>
                  </a:lnTo>
                  <a:lnTo>
                    <a:pt x="1712342" y="387350"/>
                  </a:lnTo>
                  <a:lnTo>
                    <a:pt x="1708843" y="387350"/>
                  </a:lnTo>
                  <a:lnTo>
                    <a:pt x="1705662" y="386715"/>
                  </a:lnTo>
                  <a:lnTo>
                    <a:pt x="1702163" y="386080"/>
                  </a:lnTo>
                  <a:lnTo>
                    <a:pt x="1699300" y="384810"/>
                  </a:lnTo>
                  <a:lnTo>
                    <a:pt x="1696119" y="383223"/>
                  </a:lnTo>
                  <a:lnTo>
                    <a:pt x="1693257" y="381635"/>
                  </a:lnTo>
                  <a:lnTo>
                    <a:pt x="1690394" y="379730"/>
                  </a:lnTo>
                  <a:lnTo>
                    <a:pt x="1687849" y="377190"/>
                  </a:lnTo>
                  <a:lnTo>
                    <a:pt x="1685622" y="374650"/>
                  </a:lnTo>
                  <a:lnTo>
                    <a:pt x="1683396" y="371793"/>
                  </a:lnTo>
                  <a:lnTo>
                    <a:pt x="1681805" y="368935"/>
                  </a:lnTo>
                  <a:lnTo>
                    <a:pt x="1680533" y="365760"/>
                  </a:lnTo>
                  <a:lnTo>
                    <a:pt x="1679261" y="362903"/>
                  </a:lnTo>
                  <a:lnTo>
                    <a:pt x="1678624" y="359410"/>
                  </a:lnTo>
                  <a:lnTo>
                    <a:pt x="1678306" y="356235"/>
                  </a:lnTo>
                  <a:lnTo>
                    <a:pt x="1677988" y="353378"/>
                  </a:lnTo>
                  <a:lnTo>
                    <a:pt x="1678306" y="349885"/>
                  </a:lnTo>
                  <a:lnTo>
                    <a:pt x="1678624" y="346393"/>
                  </a:lnTo>
                  <a:lnTo>
                    <a:pt x="1679261" y="343218"/>
                  </a:lnTo>
                  <a:lnTo>
                    <a:pt x="1680533" y="340043"/>
                  </a:lnTo>
                  <a:lnTo>
                    <a:pt x="1681805" y="337185"/>
                  </a:lnTo>
                  <a:lnTo>
                    <a:pt x="1683396" y="334328"/>
                  </a:lnTo>
                  <a:lnTo>
                    <a:pt x="1685622" y="331470"/>
                  </a:lnTo>
                  <a:lnTo>
                    <a:pt x="1687849" y="328930"/>
                  </a:lnTo>
                  <a:lnTo>
                    <a:pt x="1790910" y="226060"/>
                  </a:lnTo>
                  <a:lnTo>
                    <a:pt x="1793455" y="223520"/>
                  </a:lnTo>
                  <a:lnTo>
                    <a:pt x="1796317" y="221615"/>
                  </a:lnTo>
                  <a:lnTo>
                    <a:pt x="1799180" y="220028"/>
                  </a:lnTo>
                  <a:lnTo>
                    <a:pt x="1802361" y="218758"/>
                  </a:lnTo>
                  <a:lnTo>
                    <a:pt x="1805224" y="217170"/>
                  </a:lnTo>
                  <a:lnTo>
                    <a:pt x="1808723" y="216535"/>
                  </a:lnTo>
                  <a:lnTo>
                    <a:pt x="1811904" y="216218"/>
                  </a:lnTo>
                  <a:lnTo>
                    <a:pt x="1815403" y="215900"/>
                  </a:lnTo>
                  <a:close/>
                  <a:moveTo>
                    <a:pt x="851599" y="215900"/>
                  </a:moveTo>
                  <a:lnTo>
                    <a:pt x="855065" y="216218"/>
                  </a:lnTo>
                  <a:lnTo>
                    <a:pt x="857902" y="216535"/>
                  </a:lnTo>
                  <a:lnTo>
                    <a:pt x="861368" y="217170"/>
                  </a:lnTo>
                  <a:lnTo>
                    <a:pt x="864205" y="218758"/>
                  </a:lnTo>
                  <a:lnTo>
                    <a:pt x="867356" y="220028"/>
                  </a:lnTo>
                  <a:lnTo>
                    <a:pt x="870192" y="221615"/>
                  </a:lnTo>
                  <a:lnTo>
                    <a:pt x="872713" y="223520"/>
                  </a:lnTo>
                  <a:lnTo>
                    <a:pt x="875550" y="226060"/>
                  </a:lnTo>
                  <a:lnTo>
                    <a:pt x="977657" y="328930"/>
                  </a:lnTo>
                  <a:lnTo>
                    <a:pt x="979863" y="331470"/>
                  </a:lnTo>
                  <a:lnTo>
                    <a:pt x="981754" y="334328"/>
                  </a:lnTo>
                  <a:lnTo>
                    <a:pt x="983960" y="337185"/>
                  </a:lnTo>
                  <a:lnTo>
                    <a:pt x="985220" y="340043"/>
                  </a:lnTo>
                  <a:lnTo>
                    <a:pt x="986166" y="343218"/>
                  </a:lnTo>
                  <a:lnTo>
                    <a:pt x="986796" y="346393"/>
                  </a:lnTo>
                  <a:lnTo>
                    <a:pt x="987426" y="349885"/>
                  </a:lnTo>
                  <a:lnTo>
                    <a:pt x="987426" y="353378"/>
                  </a:lnTo>
                  <a:lnTo>
                    <a:pt x="987426" y="356235"/>
                  </a:lnTo>
                  <a:lnTo>
                    <a:pt x="986796" y="359410"/>
                  </a:lnTo>
                  <a:lnTo>
                    <a:pt x="986166" y="362903"/>
                  </a:lnTo>
                  <a:lnTo>
                    <a:pt x="985220" y="365760"/>
                  </a:lnTo>
                  <a:lnTo>
                    <a:pt x="983960" y="368935"/>
                  </a:lnTo>
                  <a:lnTo>
                    <a:pt x="981754" y="371793"/>
                  </a:lnTo>
                  <a:lnTo>
                    <a:pt x="979863" y="374650"/>
                  </a:lnTo>
                  <a:lnTo>
                    <a:pt x="977657" y="377190"/>
                  </a:lnTo>
                  <a:lnTo>
                    <a:pt x="975135" y="379730"/>
                  </a:lnTo>
                  <a:lnTo>
                    <a:pt x="972299" y="381635"/>
                  </a:lnTo>
                  <a:lnTo>
                    <a:pt x="969778" y="383223"/>
                  </a:lnTo>
                  <a:lnTo>
                    <a:pt x="966627" y="384810"/>
                  </a:lnTo>
                  <a:lnTo>
                    <a:pt x="963475" y="386080"/>
                  </a:lnTo>
                  <a:lnTo>
                    <a:pt x="960324" y="386715"/>
                  </a:lnTo>
                  <a:lnTo>
                    <a:pt x="957172" y="387350"/>
                  </a:lnTo>
                  <a:lnTo>
                    <a:pt x="953706" y="387350"/>
                  </a:lnTo>
                  <a:lnTo>
                    <a:pt x="950554" y="387350"/>
                  </a:lnTo>
                  <a:lnTo>
                    <a:pt x="947088" y="386715"/>
                  </a:lnTo>
                  <a:lnTo>
                    <a:pt x="944251" y="386080"/>
                  </a:lnTo>
                  <a:lnTo>
                    <a:pt x="940785" y="384810"/>
                  </a:lnTo>
                  <a:lnTo>
                    <a:pt x="937948" y="383223"/>
                  </a:lnTo>
                  <a:lnTo>
                    <a:pt x="935112" y="381635"/>
                  </a:lnTo>
                  <a:lnTo>
                    <a:pt x="932276" y="379730"/>
                  </a:lnTo>
                  <a:lnTo>
                    <a:pt x="929440" y="377190"/>
                  </a:lnTo>
                  <a:lnTo>
                    <a:pt x="827333" y="274320"/>
                  </a:lnTo>
                  <a:lnTo>
                    <a:pt x="825127" y="271780"/>
                  </a:lnTo>
                  <a:lnTo>
                    <a:pt x="823236" y="268923"/>
                  </a:lnTo>
                  <a:lnTo>
                    <a:pt x="821345" y="266065"/>
                  </a:lnTo>
                  <a:lnTo>
                    <a:pt x="820084" y="263208"/>
                  </a:lnTo>
                  <a:lnTo>
                    <a:pt x="819139" y="260033"/>
                  </a:lnTo>
                  <a:lnTo>
                    <a:pt x="818193" y="256858"/>
                  </a:lnTo>
                  <a:lnTo>
                    <a:pt x="817878" y="253365"/>
                  </a:lnTo>
                  <a:lnTo>
                    <a:pt x="817563" y="250508"/>
                  </a:lnTo>
                  <a:lnTo>
                    <a:pt x="817878" y="247015"/>
                  </a:lnTo>
                  <a:lnTo>
                    <a:pt x="818193" y="243523"/>
                  </a:lnTo>
                  <a:lnTo>
                    <a:pt x="819139" y="240348"/>
                  </a:lnTo>
                  <a:lnTo>
                    <a:pt x="820084" y="237490"/>
                  </a:lnTo>
                  <a:lnTo>
                    <a:pt x="821345" y="234315"/>
                  </a:lnTo>
                  <a:lnTo>
                    <a:pt x="823236" y="231458"/>
                  </a:lnTo>
                  <a:lnTo>
                    <a:pt x="825127" y="228600"/>
                  </a:lnTo>
                  <a:lnTo>
                    <a:pt x="827333" y="226060"/>
                  </a:lnTo>
                  <a:lnTo>
                    <a:pt x="830169" y="223520"/>
                  </a:lnTo>
                  <a:lnTo>
                    <a:pt x="832690" y="221615"/>
                  </a:lnTo>
                  <a:lnTo>
                    <a:pt x="835842" y="220028"/>
                  </a:lnTo>
                  <a:lnTo>
                    <a:pt x="838678" y="218758"/>
                  </a:lnTo>
                  <a:lnTo>
                    <a:pt x="842144" y="217170"/>
                  </a:lnTo>
                  <a:lnTo>
                    <a:pt x="844981" y="216535"/>
                  </a:lnTo>
                  <a:lnTo>
                    <a:pt x="848447" y="216218"/>
                  </a:lnTo>
                  <a:lnTo>
                    <a:pt x="851599" y="215900"/>
                  </a:lnTo>
                  <a:close/>
                  <a:moveTo>
                    <a:pt x="1318578" y="0"/>
                  </a:moveTo>
                  <a:lnTo>
                    <a:pt x="1321753" y="318"/>
                  </a:lnTo>
                  <a:lnTo>
                    <a:pt x="1325563" y="636"/>
                  </a:lnTo>
                  <a:lnTo>
                    <a:pt x="1328421" y="1590"/>
                  </a:lnTo>
                  <a:lnTo>
                    <a:pt x="1331913" y="2544"/>
                  </a:lnTo>
                  <a:lnTo>
                    <a:pt x="1334771" y="4133"/>
                  </a:lnTo>
                  <a:lnTo>
                    <a:pt x="1337629" y="6041"/>
                  </a:lnTo>
                  <a:lnTo>
                    <a:pt x="1340169" y="7949"/>
                  </a:lnTo>
                  <a:lnTo>
                    <a:pt x="1342391" y="9857"/>
                  </a:lnTo>
                  <a:lnTo>
                    <a:pt x="1344931" y="12719"/>
                  </a:lnTo>
                  <a:lnTo>
                    <a:pt x="1346836" y="15262"/>
                  </a:lnTo>
                  <a:lnTo>
                    <a:pt x="1348424" y="18124"/>
                  </a:lnTo>
                  <a:lnTo>
                    <a:pt x="1350011" y="20986"/>
                  </a:lnTo>
                  <a:lnTo>
                    <a:pt x="1351281" y="23848"/>
                  </a:lnTo>
                  <a:lnTo>
                    <a:pt x="1351916" y="27345"/>
                  </a:lnTo>
                  <a:lnTo>
                    <a:pt x="1352551" y="30843"/>
                  </a:lnTo>
                  <a:lnTo>
                    <a:pt x="1352551" y="34341"/>
                  </a:lnTo>
                  <a:lnTo>
                    <a:pt x="1352551" y="180290"/>
                  </a:lnTo>
                  <a:lnTo>
                    <a:pt x="1352551" y="183469"/>
                  </a:lnTo>
                  <a:lnTo>
                    <a:pt x="1351916" y="186967"/>
                  </a:lnTo>
                  <a:lnTo>
                    <a:pt x="1351281" y="190147"/>
                  </a:lnTo>
                  <a:lnTo>
                    <a:pt x="1350011" y="193327"/>
                  </a:lnTo>
                  <a:lnTo>
                    <a:pt x="1348424" y="196188"/>
                  </a:lnTo>
                  <a:lnTo>
                    <a:pt x="1346836" y="199368"/>
                  </a:lnTo>
                  <a:lnTo>
                    <a:pt x="1344931" y="201912"/>
                  </a:lnTo>
                  <a:lnTo>
                    <a:pt x="1342391" y="204138"/>
                  </a:lnTo>
                  <a:lnTo>
                    <a:pt x="1340169" y="206681"/>
                  </a:lnTo>
                  <a:lnTo>
                    <a:pt x="1337629" y="208271"/>
                  </a:lnTo>
                  <a:lnTo>
                    <a:pt x="1334771" y="210179"/>
                  </a:lnTo>
                  <a:lnTo>
                    <a:pt x="1331913" y="211769"/>
                  </a:lnTo>
                  <a:lnTo>
                    <a:pt x="1328421" y="212723"/>
                  </a:lnTo>
                  <a:lnTo>
                    <a:pt x="1325563" y="213677"/>
                  </a:lnTo>
                  <a:lnTo>
                    <a:pt x="1321753" y="213995"/>
                  </a:lnTo>
                  <a:lnTo>
                    <a:pt x="1318578" y="214313"/>
                  </a:lnTo>
                  <a:lnTo>
                    <a:pt x="1315086" y="213995"/>
                  </a:lnTo>
                  <a:lnTo>
                    <a:pt x="1311593" y="213677"/>
                  </a:lnTo>
                  <a:lnTo>
                    <a:pt x="1308418" y="212723"/>
                  </a:lnTo>
                  <a:lnTo>
                    <a:pt x="1305243" y="211769"/>
                  </a:lnTo>
                  <a:lnTo>
                    <a:pt x="1302068" y="210179"/>
                  </a:lnTo>
                  <a:lnTo>
                    <a:pt x="1299528" y="208271"/>
                  </a:lnTo>
                  <a:lnTo>
                    <a:pt x="1296671" y="206681"/>
                  </a:lnTo>
                  <a:lnTo>
                    <a:pt x="1294448" y="204138"/>
                  </a:lnTo>
                  <a:lnTo>
                    <a:pt x="1292226" y="201912"/>
                  </a:lnTo>
                  <a:lnTo>
                    <a:pt x="1290003" y="199368"/>
                  </a:lnTo>
                  <a:lnTo>
                    <a:pt x="1288416" y="196188"/>
                  </a:lnTo>
                  <a:lnTo>
                    <a:pt x="1287146" y="193327"/>
                  </a:lnTo>
                  <a:lnTo>
                    <a:pt x="1285876" y="190147"/>
                  </a:lnTo>
                  <a:lnTo>
                    <a:pt x="1285241" y="186967"/>
                  </a:lnTo>
                  <a:lnTo>
                    <a:pt x="1284288" y="183469"/>
                  </a:lnTo>
                  <a:lnTo>
                    <a:pt x="1284288" y="180290"/>
                  </a:lnTo>
                  <a:lnTo>
                    <a:pt x="1284288" y="34341"/>
                  </a:lnTo>
                  <a:lnTo>
                    <a:pt x="1284288" y="30843"/>
                  </a:lnTo>
                  <a:lnTo>
                    <a:pt x="1285241" y="27345"/>
                  </a:lnTo>
                  <a:lnTo>
                    <a:pt x="1285876" y="23848"/>
                  </a:lnTo>
                  <a:lnTo>
                    <a:pt x="1287146" y="20986"/>
                  </a:lnTo>
                  <a:lnTo>
                    <a:pt x="1288416" y="18124"/>
                  </a:lnTo>
                  <a:lnTo>
                    <a:pt x="1290003" y="15262"/>
                  </a:lnTo>
                  <a:lnTo>
                    <a:pt x="1292226" y="12719"/>
                  </a:lnTo>
                  <a:lnTo>
                    <a:pt x="1294448" y="9857"/>
                  </a:lnTo>
                  <a:lnTo>
                    <a:pt x="1296671" y="7949"/>
                  </a:lnTo>
                  <a:lnTo>
                    <a:pt x="1299528" y="6041"/>
                  </a:lnTo>
                  <a:lnTo>
                    <a:pt x="1302068" y="4133"/>
                  </a:lnTo>
                  <a:lnTo>
                    <a:pt x="1305243" y="2544"/>
                  </a:lnTo>
                  <a:lnTo>
                    <a:pt x="1308418" y="1590"/>
                  </a:lnTo>
                  <a:lnTo>
                    <a:pt x="1311593" y="636"/>
                  </a:lnTo>
                  <a:lnTo>
                    <a:pt x="1315086" y="318"/>
                  </a:lnTo>
                  <a:lnTo>
                    <a:pt x="1318578" y="0"/>
                  </a:lnTo>
                  <a:close/>
                </a:path>
              </a:pathLst>
            </a:custGeom>
            <a:solidFill>
              <a:schemeClr val="tx1">
                <a:lumMod val="75000"/>
                <a:lumOff val="25000"/>
              </a:schemeClr>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KSO_Shape"/>
            <p:cNvSpPr>
              <a:spLocks noChangeAspect="1"/>
            </p:cNvSpPr>
            <p:nvPr/>
          </p:nvSpPr>
          <p:spPr bwMode="auto">
            <a:xfrm>
              <a:off x="861863" y="1637099"/>
              <a:ext cx="886754" cy="827637"/>
            </a:xfrm>
            <a:custGeom>
              <a:avLst/>
              <a:gdLst>
                <a:gd name="T0" fmla="*/ 1264650 w 2063750"/>
                <a:gd name="T1" fmla="*/ 933236 h 1925638"/>
                <a:gd name="T2" fmla="*/ 1205010 w 2063750"/>
                <a:gd name="T3" fmla="*/ 981200 h 1925638"/>
                <a:gd name="T4" fmla="*/ 1169637 w 2063750"/>
                <a:gd name="T5" fmla="*/ 913641 h 1925638"/>
                <a:gd name="T6" fmla="*/ 1863628 w 2063750"/>
                <a:gd name="T7" fmla="*/ 619424 h 1925638"/>
                <a:gd name="T8" fmla="*/ 1873035 w 2063750"/>
                <a:gd name="T9" fmla="*/ 667280 h 1925638"/>
                <a:gd name="T10" fmla="*/ 1691374 w 2063750"/>
                <a:gd name="T11" fmla="*/ 669322 h 1925638"/>
                <a:gd name="T12" fmla="*/ 1696077 w 2063750"/>
                <a:gd name="T13" fmla="*/ 621175 h 1925638"/>
                <a:gd name="T14" fmla="*/ 742063 w 2063750"/>
                <a:gd name="T15" fmla="*/ 629637 h 1925638"/>
                <a:gd name="T16" fmla="*/ 727975 w 2063750"/>
                <a:gd name="T17" fmla="*/ 676034 h 1925638"/>
                <a:gd name="T18" fmla="*/ 550987 w 2063750"/>
                <a:gd name="T19" fmla="*/ 656483 h 1925638"/>
                <a:gd name="T20" fmla="*/ 577990 w 2063750"/>
                <a:gd name="T21" fmla="*/ 615922 h 1925638"/>
                <a:gd name="T22" fmla="*/ 1273128 w 2063750"/>
                <a:gd name="T23" fmla="*/ 560052 h 1925638"/>
                <a:gd name="T24" fmla="*/ 1196826 w 2063750"/>
                <a:gd name="T25" fmla="*/ 846374 h 1925638"/>
                <a:gd name="T26" fmla="*/ 1157651 w 2063750"/>
                <a:gd name="T27" fmla="*/ 551279 h 1925638"/>
                <a:gd name="T28" fmla="*/ 1196634 w 2063750"/>
                <a:gd name="T29" fmla="*/ 394965 h 1925638"/>
                <a:gd name="T30" fmla="*/ 1004375 w 2063750"/>
                <a:gd name="T31" fmla="*/ 453667 h 1925638"/>
                <a:gd name="T32" fmla="*/ 916159 w 2063750"/>
                <a:gd name="T33" fmla="*/ 617446 h 1925638"/>
                <a:gd name="T34" fmla="*/ 942243 w 2063750"/>
                <a:gd name="T35" fmla="*/ 775648 h 1925638"/>
                <a:gd name="T36" fmla="*/ 1065042 w 2063750"/>
                <a:gd name="T37" fmla="*/ 952636 h 1925638"/>
                <a:gd name="T38" fmla="*/ 1352258 w 2063750"/>
                <a:gd name="T39" fmla="*/ 1009577 h 1925638"/>
                <a:gd name="T40" fmla="*/ 1456007 w 2063750"/>
                <a:gd name="T41" fmla="*/ 831122 h 1925638"/>
                <a:gd name="T42" fmla="*/ 1514915 w 2063750"/>
                <a:gd name="T43" fmla="*/ 694346 h 1925638"/>
                <a:gd name="T44" fmla="*/ 1484729 w 2063750"/>
                <a:gd name="T45" fmla="*/ 506499 h 1925638"/>
                <a:gd name="T46" fmla="*/ 1323829 w 2063750"/>
                <a:gd name="T47" fmla="*/ 407879 h 1925638"/>
                <a:gd name="T48" fmla="*/ 1277230 w 2063750"/>
                <a:gd name="T49" fmla="*/ 330686 h 1925638"/>
                <a:gd name="T50" fmla="*/ 1483556 w 2063750"/>
                <a:gd name="T51" fmla="*/ 408467 h 1925638"/>
                <a:gd name="T52" fmla="*/ 1585840 w 2063750"/>
                <a:gd name="T53" fmla="*/ 598074 h 1925638"/>
                <a:gd name="T54" fmla="*/ 1556532 w 2063750"/>
                <a:gd name="T55" fmla="*/ 799717 h 1925638"/>
                <a:gd name="T56" fmla="*/ 1444577 w 2063750"/>
                <a:gd name="T57" fmla="*/ 953809 h 1925638"/>
                <a:gd name="T58" fmla="*/ 1379514 w 2063750"/>
                <a:gd name="T59" fmla="*/ 1234993 h 1925638"/>
                <a:gd name="T60" fmla="*/ 1224769 w 2063750"/>
                <a:gd name="T61" fmla="*/ 1299859 h 1925638"/>
                <a:gd name="T62" fmla="*/ 973458 w 2063750"/>
                <a:gd name="T63" fmla="*/ 1301550 h 1925638"/>
                <a:gd name="T64" fmla="*/ 884643 w 2063750"/>
                <a:gd name="T65" fmla="*/ 1352828 h 1925638"/>
                <a:gd name="T66" fmla="*/ 1171315 w 2063750"/>
                <a:gd name="T67" fmla="*/ 1381250 h 1925638"/>
                <a:gd name="T68" fmla="*/ 1609826 w 2063750"/>
                <a:gd name="T69" fmla="*/ 1205732 h 1925638"/>
                <a:gd name="T70" fmla="*/ 1769285 w 2063750"/>
                <a:gd name="T71" fmla="*/ 1202215 h 1925638"/>
                <a:gd name="T72" fmla="*/ 1698033 w 2063750"/>
                <a:gd name="T73" fmla="*/ 1343539 h 1925638"/>
                <a:gd name="T74" fmla="*/ 1830840 w 2063750"/>
                <a:gd name="T75" fmla="*/ 1309461 h 1925638"/>
                <a:gd name="T76" fmla="*/ 1902362 w 2063750"/>
                <a:gd name="T77" fmla="*/ 1344330 h 1925638"/>
                <a:gd name="T78" fmla="*/ 1805632 w 2063750"/>
                <a:gd name="T79" fmla="*/ 1426962 h 1925638"/>
                <a:gd name="T80" fmla="*/ 1115916 w 2063750"/>
                <a:gd name="T81" fmla="*/ 1759833 h 1925638"/>
                <a:gd name="T82" fmla="*/ 544327 w 2063750"/>
                <a:gd name="T83" fmla="*/ 1713829 h 1925638"/>
                <a:gd name="T84" fmla="*/ 50124 w 2063750"/>
                <a:gd name="T85" fmla="*/ 1388576 h 1925638"/>
                <a:gd name="T86" fmla="*/ 277587 w 2063750"/>
                <a:gd name="T87" fmla="*/ 1364841 h 1925638"/>
                <a:gd name="T88" fmla="*/ 557812 w 2063750"/>
                <a:gd name="T89" fmla="*/ 1209541 h 1925638"/>
                <a:gd name="T90" fmla="*/ 1023426 w 2063750"/>
                <a:gd name="T91" fmla="*/ 1057126 h 1925638"/>
                <a:gd name="T92" fmla="*/ 919090 w 2063750"/>
                <a:gd name="T93" fmla="*/ 864876 h 1925638"/>
                <a:gd name="T94" fmla="*/ 854320 w 2063750"/>
                <a:gd name="T95" fmla="*/ 707847 h 1925638"/>
                <a:gd name="T96" fmla="*/ 887730 w 2063750"/>
                <a:gd name="T97" fmla="*/ 478909 h 1925638"/>
                <a:gd name="T98" fmla="*/ 1065042 w 2063750"/>
                <a:gd name="T99" fmla="*/ 350938 h 1925638"/>
                <a:gd name="T100" fmla="*/ 1690144 w 2063750"/>
                <a:gd name="T101" fmla="*/ 203159 h 1925638"/>
                <a:gd name="T102" fmla="*/ 1700127 w 2063750"/>
                <a:gd name="T103" fmla="*/ 250943 h 1925638"/>
                <a:gd name="T104" fmla="*/ 1558014 w 2063750"/>
                <a:gd name="T105" fmla="*/ 348271 h 1925638"/>
                <a:gd name="T106" fmla="*/ 1655497 w 2063750"/>
                <a:gd name="T107" fmla="*/ 206383 h 1925638"/>
                <a:gd name="T108" fmla="*/ 904489 w 2063750"/>
                <a:gd name="T109" fmla="*/ 306056 h 1925638"/>
                <a:gd name="T110" fmla="*/ 895180 w 2063750"/>
                <a:gd name="T111" fmla="*/ 353841 h 1925638"/>
                <a:gd name="T112" fmla="*/ 757001 w 2063750"/>
                <a:gd name="T113" fmla="*/ 243028 h 1925638"/>
                <a:gd name="T114" fmla="*/ 779982 w 2063750"/>
                <a:gd name="T115" fmla="*/ 199933 h 1925638"/>
                <a:gd name="T116" fmla="*/ 1248509 w 2063750"/>
                <a:gd name="T117" fmla="*/ 28478 h 1925638"/>
                <a:gd name="T118" fmla="*/ 1217149 w 2063750"/>
                <a:gd name="T119" fmla="*/ 197882 h 1925638"/>
                <a:gd name="T120" fmla="*/ 1185497 w 2063750"/>
                <a:gd name="T121" fmla="*/ 28478 h 19256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063750" h="1925638">
                  <a:moveTo>
                    <a:pt x="1310496" y="957198"/>
                  </a:moveTo>
                  <a:lnTo>
                    <a:pt x="1315880" y="957198"/>
                  </a:lnTo>
                  <a:lnTo>
                    <a:pt x="1321581" y="957198"/>
                  </a:lnTo>
                  <a:lnTo>
                    <a:pt x="1326965" y="958465"/>
                  </a:lnTo>
                  <a:lnTo>
                    <a:pt x="1332032" y="959732"/>
                  </a:lnTo>
                  <a:lnTo>
                    <a:pt x="1337099" y="961316"/>
                  </a:lnTo>
                  <a:lnTo>
                    <a:pt x="1341850" y="963533"/>
                  </a:lnTo>
                  <a:lnTo>
                    <a:pt x="1346284" y="966383"/>
                  </a:lnTo>
                  <a:lnTo>
                    <a:pt x="1350718" y="969234"/>
                  </a:lnTo>
                  <a:lnTo>
                    <a:pt x="1354202" y="973035"/>
                  </a:lnTo>
                  <a:lnTo>
                    <a:pt x="1357685" y="976519"/>
                  </a:lnTo>
                  <a:lnTo>
                    <a:pt x="1360536" y="980637"/>
                  </a:lnTo>
                  <a:lnTo>
                    <a:pt x="1363386" y="985072"/>
                  </a:lnTo>
                  <a:lnTo>
                    <a:pt x="1365603" y="989506"/>
                  </a:lnTo>
                  <a:lnTo>
                    <a:pt x="1367503" y="994574"/>
                  </a:lnTo>
                  <a:lnTo>
                    <a:pt x="1369087" y="999959"/>
                  </a:lnTo>
                  <a:lnTo>
                    <a:pt x="1369720" y="1005344"/>
                  </a:lnTo>
                  <a:lnTo>
                    <a:pt x="1370037" y="1010728"/>
                  </a:lnTo>
                  <a:lnTo>
                    <a:pt x="1369720" y="1016113"/>
                  </a:lnTo>
                  <a:lnTo>
                    <a:pt x="1369087" y="1021181"/>
                  </a:lnTo>
                  <a:lnTo>
                    <a:pt x="1367503" y="1026566"/>
                  </a:lnTo>
                  <a:lnTo>
                    <a:pt x="1365603" y="1031634"/>
                  </a:lnTo>
                  <a:lnTo>
                    <a:pt x="1363386" y="1036385"/>
                  </a:lnTo>
                  <a:lnTo>
                    <a:pt x="1360536" y="1040503"/>
                  </a:lnTo>
                  <a:lnTo>
                    <a:pt x="1357685" y="1044620"/>
                  </a:lnTo>
                  <a:lnTo>
                    <a:pt x="1354202" y="1048738"/>
                  </a:lnTo>
                  <a:lnTo>
                    <a:pt x="1350718" y="1051906"/>
                  </a:lnTo>
                  <a:lnTo>
                    <a:pt x="1346284" y="1055073"/>
                  </a:lnTo>
                  <a:lnTo>
                    <a:pt x="1341850" y="1057290"/>
                  </a:lnTo>
                  <a:lnTo>
                    <a:pt x="1337099" y="1059507"/>
                  </a:lnTo>
                  <a:lnTo>
                    <a:pt x="1332032" y="1061408"/>
                  </a:lnTo>
                  <a:lnTo>
                    <a:pt x="1326965" y="1062675"/>
                  </a:lnTo>
                  <a:lnTo>
                    <a:pt x="1321581" y="1063308"/>
                  </a:lnTo>
                  <a:lnTo>
                    <a:pt x="1315880" y="1063625"/>
                  </a:lnTo>
                  <a:lnTo>
                    <a:pt x="1310496" y="1063308"/>
                  </a:lnTo>
                  <a:lnTo>
                    <a:pt x="1305428" y="1062675"/>
                  </a:lnTo>
                  <a:lnTo>
                    <a:pt x="1300361" y="1061408"/>
                  </a:lnTo>
                  <a:lnTo>
                    <a:pt x="1295294" y="1059507"/>
                  </a:lnTo>
                  <a:lnTo>
                    <a:pt x="1290543" y="1057290"/>
                  </a:lnTo>
                  <a:lnTo>
                    <a:pt x="1286109" y="1055073"/>
                  </a:lnTo>
                  <a:lnTo>
                    <a:pt x="1281992" y="1051906"/>
                  </a:lnTo>
                  <a:lnTo>
                    <a:pt x="1278191" y="1048738"/>
                  </a:lnTo>
                  <a:lnTo>
                    <a:pt x="1275024" y="1044620"/>
                  </a:lnTo>
                  <a:lnTo>
                    <a:pt x="1271857" y="1040503"/>
                  </a:lnTo>
                  <a:lnTo>
                    <a:pt x="1269324" y="1036385"/>
                  </a:lnTo>
                  <a:lnTo>
                    <a:pt x="1267107" y="1031634"/>
                  </a:lnTo>
                  <a:lnTo>
                    <a:pt x="1265206" y="1026566"/>
                  </a:lnTo>
                  <a:lnTo>
                    <a:pt x="1263940" y="1021181"/>
                  </a:lnTo>
                  <a:lnTo>
                    <a:pt x="1263306" y="1016113"/>
                  </a:lnTo>
                  <a:lnTo>
                    <a:pt x="1262989" y="1010728"/>
                  </a:lnTo>
                  <a:lnTo>
                    <a:pt x="1263306" y="1005344"/>
                  </a:lnTo>
                  <a:lnTo>
                    <a:pt x="1263940" y="999959"/>
                  </a:lnTo>
                  <a:lnTo>
                    <a:pt x="1265206" y="994574"/>
                  </a:lnTo>
                  <a:lnTo>
                    <a:pt x="1267107" y="989506"/>
                  </a:lnTo>
                  <a:lnTo>
                    <a:pt x="1269324" y="985072"/>
                  </a:lnTo>
                  <a:lnTo>
                    <a:pt x="1271857" y="980637"/>
                  </a:lnTo>
                  <a:lnTo>
                    <a:pt x="1275024" y="976519"/>
                  </a:lnTo>
                  <a:lnTo>
                    <a:pt x="1278191" y="973035"/>
                  </a:lnTo>
                  <a:lnTo>
                    <a:pt x="1281992" y="969234"/>
                  </a:lnTo>
                  <a:lnTo>
                    <a:pt x="1286109" y="966383"/>
                  </a:lnTo>
                  <a:lnTo>
                    <a:pt x="1290543" y="963533"/>
                  </a:lnTo>
                  <a:lnTo>
                    <a:pt x="1295294" y="961316"/>
                  </a:lnTo>
                  <a:lnTo>
                    <a:pt x="1300361" y="959732"/>
                  </a:lnTo>
                  <a:lnTo>
                    <a:pt x="1305428" y="958465"/>
                  </a:lnTo>
                  <a:lnTo>
                    <a:pt x="1310496" y="957198"/>
                  </a:lnTo>
                  <a:close/>
                  <a:moveTo>
                    <a:pt x="1856524" y="666750"/>
                  </a:moveTo>
                  <a:lnTo>
                    <a:pt x="2002690" y="666750"/>
                  </a:lnTo>
                  <a:lnTo>
                    <a:pt x="2005874" y="667066"/>
                  </a:lnTo>
                  <a:lnTo>
                    <a:pt x="2009695" y="667382"/>
                  </a:lnTo>
                  <a:lnTo>
                    <a:pt x="2012561" y="668330"/>
                  </a:lnTo>
                  <a:lnTo>
                    <a:pt x="2016064" y="669595"/>
                  </a:lnTo>
                  <a:lnTo>
                    <a:pt x="2018930" y="670859"/>
                  </a:lnTo>
                  <a:lnTo>
                    <a:pt x="2021796" y="672755"/>
                  </a:lnTo>
                  <a:lnTo>
                    <a:pt x="2024344" y="674335"/>
                  </a:lnTo>
                  <a:lnTo>
                    <a:pt x="2026891" y="676863"/>
                  </a:lnTo>
                  <a:lnTo>
                    <a:pt x="2029121" y="679076"/>
                  </a:lnTo>
                  <a:lnTo>
                    <a:pt x="2031031" y="681920"/>
                  </a:lnTo>
                  <a:lnTo>
                    <a:pt x="2032623" y="684764"/>
                  </a:lnTo>
                  <a:lnTo>
                    <a:pt x="2034216" y="687292"/>
                  </a:lnTo>
                  <a:lnTo>
                    <a:pt x="2035489" y="690769"/>
                  </a:lnTo>
                  <a:lnTo>
                    <a:pt x="2036126" y="693929"/>
                  </a:lnTo>
                  <a:lnTo>
                    <a:pt x="2036763" y="697405"/>
                  </a:lnTo>
                  <a:lnTo>
                    <a:pt x="2036763" y="700566"/>
                  </a:lnTo>
                  <a:lnTo>
                    <a:pt x="2036763" y="704358"/>
                  </a:lnTo>
                  <a:lnTo>
                    <a:pt x="2036126" y="707834"/>
                  </a:lnTo>
                  <a:lnTo>
                    <a:pt x="2035489" y="710995"/>
                  </a:lnTo>
                  <a:lnTo>
                    <a:pt x="2034216" y="714155"/>
                  </a:lnTo>
                  <a:lnTo>
                    <a:pt x="2032623" y="716999"/>
                  </a:lnTo>
                  <a:lnTo>
                    <a:pt x="2031031" y="720160"/>
                  </a:lnTo>
                  <a:lnTo>
                    <a:pt x="2029121" y="722688"/>
                  </a:lnTo>
                  <a:lnTo>
                    <a:pt x="2026891" y="724900"/>
                  </a:lnTo>
                  <a:lnTo>
                    <a:pt x="2024344" y="727112"/>
                  </a:lnTo>
                  <a:lnTo>
                    <a:pt x="2021796" y="729009"/>
                  </a:lnTo>
                  <a:lnTo>
                    <a:pt x="2018930" y="730905"/>
                  </a:lnTo>
                  <a:lnTo>
                    <a:pt x="2016064" y="732169"/>
                  </a:lnTo>
                  <a:lnTo>
                    <a:pt x="2012561" y="733433"/>
                  </a:lnTo>
                  <a:lnTo>
                    <a:pt x="2009695" y="734381"/>
                  </a:lnTo>
                  <a:lnTo>
                    <a:pt x="2005874" y="734697"/>
                  </a:lnTo>
                  <a:lnTo>
                    <a:pt x="2002690" y="735013"/>
                  </a:lnTo>
                  <a:lnTo>
                    <a:pt x="1856524" y="735013"/>
                  </a:lnTo>
                  <a:lnTo>
                    <a:pt x="1853339" y="734697"/>
                  </a:lnTo>
                  <a:lnTo>
                    <a:pt x="1849518" y="734381"/>
                  </a:lnTo>
                  <a:lnTo>
                    <a:pt x="1846652" y="733433"/>
                  </a:lnTo>
                  <a:lnTo>
                    <a:pt x="1843149" y="732169"/>
                  </a:lnTo>
                  <a:lnTo>
                    <a:pt x="1840283" y="730905"/>
                  </a:lnTo>
                  <a:lnTo>
                    <a:pt x="1837417" y="729009"/>
                  </a:lnTo>
                  <a:lnTo>
                    <a:pt x="1834870" y="727112"/>
                  </a:lnTo>
                  <a:lnTo>
                    <a:pt x="1832322" y="724900"/>
                  </a:lnTo>
                  <a:lnTo>
                    <a:pt x="1830093" y="722688"/>
                  </a:lnTo>
                  <a:lnTo>
                    <a:pt x="1828182" y="720160"/>
                  </a:lnTo>
                  <a:lnTo>
                    <a:pt x="1826590" y="716999"/>
                  </a:lnTo>
                  <a:lnTo>
                    <a:pt x="1824998" y="714155"/>
                  </a:lnTo>
                  <a:lnTo>
                    <a:pt x="1823724" y="710995"/>
                  </a:lnTo>
                  <a:lnTo>
                    <a:pt x="1823087" y="707834"/>
                  </a:lnTo>
                  <a:lnTo>
                    <a:pt x="1822450" y="704358"/>
                  </a:lnTo>
                  <a:lnTo>
                    <a:pt x="1822450" y="700566"/>
                  </a:lnTo>
                  <a:lnTo>
                    <a:pt x="1822450" y="697405"/>
                  </a:lnTo>
                  <a:lnTo>
                    <a:pt x="1823087" y="693929"/>
                  </a:lnTo>
                  <a:lnTo>
                    <a:pt x="1823724" y="690769"/>
                  </a:lnTo>
                  <a:lnTo>
                    <a:pt x="1824998" y="687292"/>
                  </a:lnTo>
                  <a:lnTo>
                    <a:pt x="1826590" y="684764"/>
                  </a:lnTo>
                  <a:lnTo>
                    <a:pt x="1828182" y="681920"/>
                  </a:lnTo>
                  <a:lnTo>
                    <a:pt x="1830093" y="679076"/>
                  </a:lnTo>
                  <a:lnTo>
                    <a:pt x="1832322" y="676863"/>
                  </a:lnTo>
                  <a:lnTo>
                    <a:pt x="1834870" y="674335"/>
                  </a:lnTo>
                  <a:lnTo>
                    <a:pt x="1837417" y="672755"/>
                  </a:lnTo>
                  <a:lnTo>
                    <a:pt x="1840283" y="670859"/>
                  </a:lnTo>
                  <a:lnTo>
                    <a:pt x="1843149" y="669595"/>
                  </a:lnTo>
                  <a:lnTo>
                    <a:pt x="1846652" y="668330"/>
                  </a:lnTo>
                  <a:lnTo>
                    <a:pt x="1849518" y="667382"/>
                  </a:lnTo>
                  <a:lnTo>
                    <a:pt x="1853339" y="667066"/>
                  </a:lnTo>
                  <a:lnTo>
                    <a:pt x="1856524" y="666750"/>
                  </a:lnTo>
                  <a:close/>
                  <a:moveTo>
                    <a:pt x="629654" y="666750"/>
                  </a:moveTo>
                  <a:lnTo>
                    <a:pt x="775285" y="666750"/>
                  </a:lnTo>
                  <a:lnTo>
                    <a:pt x="778783" y="667066"/>
                  </a:lnTo>
                  <a:lnTo>
                    <a:pt x="781962" y="667382"/>
                  </a:lnTo>
                  <a:lnTo>
                    <a:pt x="785460" y="668330"/>
                  </a:lnTo>
                  <a:lnTo>
                    <a:pt x="788640" y="669595"/>
                  </a:lnTo>
                  <a:lnTo>
                    <a:pt x="791819" y="670859"/>
                  </a:lnTo>
                  <a:lnTo>
                    <a:pt x="794363" y="672755"/>
                  </a:lnTo>
                  <a:lnTo>
                    <a:pt x="797225" y="674335"/>
                  </a:lnTo>
                  <a:lnTo>
                    <a:pt x="799451" y="676863"/>
                  </a:lnTo>
                  <a:lnTo>
                    <a:pt x="801677" y="679076"/>
                  </a:lnTo>
                  <a:lnTo>
                    <a:pt x="803902" y="681920"/>
                  </a:lnTo>
                  <a:lnTo>
                    <a:pt x="805492" y="684764"/>
                  </a:lnTo>
                  <a:lnTo>
                    <a:pt x="806764" y="687292"/>
                  </a:lnTo>
                  <a:lnTo>
                    <a:pt x="808036" y="690769"/>
                  </a:lnTo>
                  <a:lnTo>
                    <a:pt x="808990" y="693929"/>
                  </a:lnTo>
                  <a:lnTo>
                    <a:pt x="809626" y="697405"/>
                  </a:lnTo>
                  <a:lnTo>
                    <a:pt x="809626" y="700566"/>
                  </a:lnTo>
                  <a:lnTo>
                    <a:pt x="809626" y="704358"/>
                  </a:lnTo>
                  <a:lnTo>
                    <a:pt x="808990" y="707834"/>
                  </a:lnTo>
                  <a:lnTo>
                    <a:pt x="808036" y="710995"/>
                  </a:lnTo>
                  <a:lnTo>
                    <a:pt x="806764" y="714155"/>
                  </a:lnTo>
                  <a:lnTo>
                    <a:pt x="805492" y="716999"/>
                  </a:lnTo>
                  <a:lnTo>
                    <a:pt x="803902" y="720160"/>
                  </a:lnTo>
                  <a:lnTo>
                    <a:pt x="801677" y="722688"/>
                  </a:lnTo>
                  <a:lnTo>
                    <a:pt x="799451" y="724900"/>
                  </a:lnTo>
                  <a:lnTo>
                    <a:pt x="797225" y="727112"/>
                  </a:lnTo>
                  <a:lnTo>
                    <a:pt x="794363" y="729009"/>
                  </a:lnTo>
                  <a:lnTo>
                    <a:pt x="791819" y="730905"/>
                  </a:lnTo>
                  <a:lnTo>
                    <a:pt x="788640" y="732169"/>
                  </a:lnTo>
                  <a:lnTo>
                    <a:pt x="785460" y="733433"/>
                  </a:lnTo>
                  <a:lnTo>
                    <a:pt x="781962" y="734381"/>
                  </a:lnTo>
                  <a:lnTo>
                    <a:pt x="778783" y="734697"/>
                  </a:lnTo>
                  <a:lnTo>
                    <a:pt x="775285" y="735013"/>
                  </a:lnTo>
                  <a:lnTo>
                    <a:pt x="629654" y="735013"/>
                  </a:lnTo>
                  <a:lnTo>
                    <a:pt x="626156" y="734697"/>
                  </a:lnTo>
                  <a:lnTo>
                    <a:pt x="622976" y="734381"/>
                  </a:lnTo>
                  <a:lnTo>
                    <a:pt x="619479" y="733433"/>
                  </a:lnTo>
                  <a:lnTo>
                    <a:pt x="616299" y="732169"/>
                  </a:lnTo>
                  <a:lnTo>
                    <a:pt x="613119" y="730905"/>
                  </a:lnTo>
                  <a:lnTo>
                    <a:pt x="610576" y="729009"/>
                  </a:lnTo>
                  <a:lnTo>
                    <a:pt x="607714" y="727112"/>
                  </a:lnTo>
                  <a:lnTo>
                    <a:pt x="605488" y="724900"/>
                  </a:lnTo>
                  <a:lnTo>
                    <a:pt x="603262" y="722688"/>
                  </a:lnTo>
                  <a:lnTo>
                    <a:pt x="601036" y="720160"/>
                  </a:lnTo>
                  <a:lnTo>
                    <a:pt x="599447" y="716999"/>
                  </a:lnTo>
                  <a:lnTo>
                    <a:pt x="598175" y="714155"/>
                  </a:lnTo>
                  <a:lnTo>
                    <a:pt x="596903" y="710995"/>
                  </a:lnTo>
                  <a:lnTo>
                    <a:pt x="596267" y="707834"/>
                  </a:lnTo>
                  <a:lnTo>
                    <a:pt x="595313" y="704358"/>
                  </a:lnTo>
                  <a:lnTo>
                    <a:pt x="595313" y="700566"/>
                  </a:lnTo>
                  <a:lnTo>
                    <a:pt x="595313" y="697405"/>
                  </a:lnTo>
                  <a:lnTo>
                    <a:pt x="596267" y="693929"/>
                  </a:lnTo>
                  <a:lnTo>
                    <a:pt x="596903" y="690769"/>
                  </a:lnTo>
                  <a:lnTo>
                    <a:pt x="598175" y="687292"/>
                  </a:lnTo>
                  <a:lnTo>
                    <a:pt x="599447" y="684764"/>
                  </a:lnTo>
                  <a:lnTo>
                    <a:pt x="601036" y="681920"/>
                  </a:lnTo>
                  <a:lnTo>
                    <a:pt x="603262" y="679076"/>
                  </a:lnTo>
                  <a:lnTo>
                    <a:pt x="605488" y="676863"/>
                  </a:lnTo>
                  <a:lnTo>
                    <a:pt x="607714" y="674335"/>
                  </a:lnTo>
                  <a:lnTo>
                    <a:pt x="610576" y="672755"/>
                  </a:lnTo>
                  <a:lnTo>
                    <a:pt x="613119" y="670859"/>
                  </a:lnTo>
                  <a:lnTo>
                    <a:pt x="616299" y="669595"/>
                  </a:lnTo>
                  <a:lnTo>
                    <a:pt x="619479" y="668330"/>
                  </a:lnTo>
                  <a:lnTo>
                    <a:pt x="622976" y="667382"/>
                  </a:lnTo>
                  <a:lnTo>
                    <a:pt x="626156" y="667066"/>
                  </a:lnTo>
                  <a:lnTo>
                    <a:pt x="629654" y="666750"/>
                  </a:lnTo>
                  <a:close/>
                  <a:moveTo>
                    <a:pt x="1315880" y="528637"/>
                  </a:moveTo>
                  <a:lnTo>
                    <a:pt x="1321897" y="528954"/>
                  </a:lnTo>
                  <a:lnTo>
                    <a:pt x="1327598" y="529904"/>
                  </a:lnTo>
                  <a:lnTo>
                    <a:pt x="1333615" y="531805"/>
                  </a:lnTo>
                  <a:lnTo>
                    <a:pt x="1339316" y="534655"/>
                  </a:lnTo>
                  <a:lnTo>
                    <a:pt x="1345017" y="537823"/>
                  </a:lnTo>
                  <a:lnTo>
                    <a:pt x="1350084" y="541941"/>
                  </a:lnTo>
                  <a:lnTo>
                    <a:pt x="1354835" y="546375"/>
                  </a:lnTo>
                  <a:lnTo>
                    <a:pt x="1359586" y="551760"/>
                  </a:lnTo>
                  <a:lnTo>
                    <a:pt x="1364020" y="557778"/>
                  </a:lnTo>
                  <a:lnTo>
                    <a:pt x="1367503" y="564430"/>
                  </a:lnTo>
                  <a:lnTo>
                    <a:pt x="1370987" y="571398"/>
                  </a:lnTo>
                  <a:lnTo>
                    <a:pt x="1373837" y="579634"/>
                  </a:lnTo>
                  <a:lnTo>
                    <a:pt x="1375104" y="583751"/>
                  </a:lnTo>
                  <a:lnTo>
                    <a:pt x="1376371" y="588186"/>
                  </a:lnTo>
                  <a:lnTo>
                    <a:pt x="1377955" y="597055"/>
                  </a:lnTo>
                  <a:lnTo>
                    <a:pt x="1379222" y="606557"/>
                  </a:lnTo>
                  <a:lnTo>
                    <a:pt x="1379538" y="616377"/>
                  </a:lnTo>
                  <a:lnTo>
                    <a:pt x="1379222" y="627463"/>
                  </a:lnTo>
                  <a:lnTo>
                    <a:pt x="1378905" y="637915"/>
                  </a:lnTo>
                  <a:lnTo>
                    <a:pt x="1378588" y="647101"/>
                  </a:lnTo>
                  <a:lnTo>
                    <a:pt x="1377955" y="655970"/>
                  </a:lnTo>
                  <a:lnTo>
                    <a:pt x="1376054" y="673074"/>
                  </a:lnTo>
                  <a:lnTo>
                    <a:pt x="1373204" y="690179"/>
                  </a:lnTo>
                  <a:lnTo>
                    <a:pt x="1370037" y="706967"/>
                  </a:lnTo>
                  <a:lnTo>
                    <a:pt x="1366237" y="725021"/>
                  </a:lnTo>
                  <a:lnTo>
                    <a:pt x="1361803" y="745293"/>
                  </a:lnTo>
                  <a:lnTo>
                    <a:pt x="1357369" y="769366"/>
                  </a:lnTo>
                  <a:lnTo>
                    <a:pt x="1352301" y="797873"/>
                  </a:lnTo>
                  <a:lnTo>
                    <a:pt x="1346917" y="830815"/>
                  </a:lnTo>
                  <a:lnTo>
                    <a:pt x="1344384" y="849503"/>
                  </a:lnTo>
                  <a:lnTo>
                    <a:pt x="1341533" y="870092"/>
                  </a:lnTo>
                  <a:lnTo>
                    <a:pt x="1338683" y="892264"/>
                  </a:lnTo>
                  <a:lnTo>
                    <a:pt x="1335832" y="916654"/>
                  </a:lnTo>
                  <a:lnTo>
                    <a:pt x="1296561" y="916654"/>
                  </a:lnTo>
                  <a:lnTo>
                    <a:pt x="1293710" y="892264"/>
                  </a:lnTo>
                  <a:lnTo>
                    <a:pt x="1290860" y="870092"/>
                  </a:lnTo>
                  <a:lnTo>
                    <a:pt x="1288326" y="849820"/>
                  </a:lnTo>
                  <a:lnTo>
                    <a:pt x="1285792" y="831132"/>
                  </a:lnTo>
                  <a:lnTo>
                    <a:pt x="1280092" y="797873"/>
                  </a:lnTo>
                  <a:lnTo>
                    <a:pt x="1275341" y="769366"/>
                  </a:lnTo>
                  <a:lnTo>
                    <a:pt x="1270590" y="745293"/>
                  </a:lnTo>
                  <a:lnTo>
                    <a:pt x="1266473" y="725021"/>
                  </a:lnTo>
                  <a:lnTo>
                    <a:pt x="1262356" y="706967"/>
                  </a:lnTo>
                  <a:lnTo>
                    <a:pt x="1258872" y="690179"/>
                  </a:lnTo>
                  <a:lnTo>
                    <a:pt x="1256339" y="673074"/>
                  </a:lnTo>
                  <a:lnTo>
                    <a:pt x="1254438" y="655970"/>
                  </a:lnTo>
                  <a:lnTo>
                    <a:pt x="1253805" y="647101"/>
                  </a:lnTo>
                  <a:lnTo>
                    <a:pt x="1252855" y="637915"/>
                  </a:lnTo>
                  <a:lnTo>
                    <a:pt x="1252538" y="627463"/>
                  </a:lnTo>
                  <a:lnTo>
                    <a:pt x="1252538" y="616377"/>
                  </a:lnTo>
                  <a:lnTo>
                    <a:pt x="1252855" y="606557"/>
                  </a:lnTo>
                  <a:lnTo>
                    <a:pt x="1254122" y="597055"/>
                  </a:lnTo>
                  <a:lnTo>
                    <a:pt x="1255705" y="588186"/>
                  </a:lnTo>
                  <a:lnTo>
                    <a:pt x="1256972" y="583751"/>
                  </a:lnTo>
                  <a:lnTo>
                    <a:pt x="1258239" y="579634"/>
                  </a:lnTo>
                  <a:lnTo>
                    <a:pt x="1261406" y="571398"/>
                  </a:lnTo>
                  <a:lnTo>
                    <a:pt x="1264573" y="564430"/>
                  </a:lnTo>
                  <a:lnTo>
                    <a:pt x="1268374" y="557778"/>
                  </a:lnTo>
                  <a:lnTo>
                    <a:pt x="1272807" y="551760"/>
                  </a:lnTo>
                  <a:lnTo>
                    <a:pt x="1277241" y="546375"/>
                  </a:lnTo>
                  <a:lnTo>
                    <a:pt x="1281992" y="541941"/>
                  </a:lnTo>
                  <a:lnTo>
                    <a:pt x="1287376" y="537823"/>
                  </a:lnTo>
                  <a:lnTo>
                    <a:pt x="1293077" y="534655"/>
                  </a:lnTo>
                  <a:lnTo>
                    <a:pt x="1298778" y="531805"/>
                  </a:lnTo>
                  <a:lnTo>
                    <a:pt x="1304162" y="529904"/>
                  </a:lnTo>
                  <a:lnTo>
                    <a:pt x="1310179" y="528954"/>
                  </a:lnTo>
                  <a:lnTo>
                    <a:pt x="1315880" y="528637"/>
                  </a:lnTo>
                  <a:close/>
                  <a:moveTo>
                    <a:pt x="1316038" y="427125"/>
                  </a:moveTo>
                  <a:lnTo>
                    <a:pt x="1306196" y="427443"/>
                  </a:lnTo>
                  <a:lnTo>
                    <a:pt x="1296353" y="427761"/>
                  </a:lnTo>
                  <a:lnTo>
                    <a:pt x="1283971" y="428715"/>
                  </a:lnTo>
                  <a:lnTo>
                    <a:pt x="1269048" y="430622"/>
                  </a:lnTo>
                  <a:lnTo>
                    <a:pt x="1252221" y="432529"/>
                  </a:lnTo>
                  <a:lnTo>
                    <a:pt x="1233806" y="435390"/>
                  </a:lnTo>
                  <a:lnTo>
                    <a:pt x="1224281" y="437615"/>
                  </a:lnTo>
                  <a:lnTo>
                    <a:pt x="1214121" y="439523"/>
                  </a:lnTo>
                  <a:lnTo>
                    <a:pt x="1204278" y="441748"/>
                  </a:lnTo>
                  <a:lnTo>
                    <a:pt x="1193483" y="444609"/>
                  </a:lnTo>
                  <a:lnTo>
                    <a:pt x="1183323" y="447470"/>
                  </a:lnTo>
                  <a:lnTo>
                    <a:pt x="1172528" y="450967"/>
                  </a:lnTo>
                  <a:lnTo>
                    <a:pt x="1161733" y="454463"/>
                  </a:lnTo>
                  <a:lnTo>
                    <a:pt x="1150938" y="458914"/>
                  </a:lnTo>
                  <a:lnTo>
                    <a:pt x="1140143" y="463364"/>
                  </a:lnTo>
                  <a:lnTo>
                    <a:pt x="1129348" y="467814"/>
                  </a:lnTo>
                  <a:lnTo>
                    <a:pt x="1118871" y="473218"/>
                  </a:lnTo>
                  <a:lnTo>
                    <a:pt x="1108393" y="478940"/>
                  </a:lnTo>
                  <a:lnTo>
                    <a:pt x="1097916" y="484980"/>
                  </a:lnTo>
                  <a:lnTo>
                    <a:pt x="1088073" y="491338"/>
                  </a:lnTo>
                  <a:lnTo>
                    <a:pt x="1078231" y="498331"/>
                  </a:lnTo>
                  <a:lnTo>
                    <a:pt x="1069023" y="505960"/>
                  </a:lnTo>
                  <a:lnTo>
                    <a:pt x="1059498" y="514225"/>
                  </a:lnTo>
                  <a:lnTo>
                    <a:pt x="1050926" y="522808"/>
                  </a:lnTo>
                  <a:lnTo>
                    <a:pt x="1043623" y="530755"/>
                  </a:lnTo>
                  <a:lnTo>
                    <a:pt x="1036638" y="539656"/>
                  </a:lnTo>
                  <a:lnTo>
                    <a:pt x="1029971" y="548557"/>
                  </a:lnTo>
                  <a:lnTo>
                    <a:pt x="1023938" y="557775"/>
                  </a:lnTo>
                  <a:lnTo>
                    <a:pt x="1018541" y="567312"/>
                  </a:lnTo>
                  <a:lnTo>
                    <a:pt x="1013461" y="577166"/>
                  </a:lnTo>
                  <a:lnTo>
                    <a:pt x="1009333" y="587656"/>
                  </a:lnTo>
                  <a:lnTo>
                    <a:pt x="1005206" y="598464"/>
                  </a:lnTo>
                  <a:lnTo>
                    <a:pt x="1001713" y="608954"/>
                  </a:lnTo>
                  <a:lnTo>
                    <a:pt x="998856" y="620398"/>
                  </a:lnTo>
                  <a:lnTo>
                    <a:pt x="996633" y="632160"/>
                  </a:lnTo>
                  <a:lnTo>
                    <a:pt x="994728" y="643922"/>
                  </a:lnTo>
                  <a:lnTo>
                    <a:pt x="993458" y="656319"/>
                  </a:lnTo>
                  <a:lnTo>
                    <a:pt x="992506" y="668716"/>
                  </a:lnTo>
                  <a:lnTo>
                    <a:pt x="992506" y="681750"/>
                  </a:lnTo>
                  <a:lnTo>
                    <a:pt x="992506" y="694783"/>
                  </a:lnTo>
                  <a:lnTo>
                    <a:pt x="993141" y="707498"/>
                  </a:lnTo>
                  <a:lnTo>
                    <a:pt x="994093" y="719260"/>
                  </a:lnTo>
                  <a:lnTo>
                    <a:pt x="994728" y="730704"/>
                  </a:lnTo>
                  <a:lnTo>
                    <a:pt x="996316" y="741829"/>
                  </a:lnTo>
                  <a:lnTo>
                    <a:pt x="997586" y="752002"/>
                  </a:lnTo>
                  <a:lnTo>
                    <a:pt x="998856" y="762174"/>
                  </a:lnTo>
                  <a:lnTo>
                    <a:pt x="1000443" y="771393"/>
                  </a:lnTo>
                  <a:lnTo>
                    <a:pt x="1002031" y="780611"/>
                  </a:lnTo>
                  <a:lnTo>
                    <a:pt x="1003936" y="789194"/>
                  </a:lnTo>
                  <a:lnTo>
                    <a:pt x="1005841" y="797777"/>
                  </a:lnTo>
                  <a:lnTo>
                    <a:pt x="1008063" y="805724"/>
                  </a:lnTo>
                  <a:lnTo>
                    <a:pt x="1010603" y="813035"/>
                  </a:lnTo>
                  <a:lnTo>
                    <a:pt x="1012826" y="820347"/>
                  </a:lnTo>
                  <a:lnTo>
                    <a:pt x="1015683" y="827022"/>
                  </a:lnTo>
                  <a:lnTo>
                    <a:pt x="1018223" y="833698"/>
                  </a:lnTo>
                  <a:lnTo>
                    <a:pt x="1020763" y="840055"/>
                  </a:lnTo>
                  <a:lnTo>
                    <a:pt x="1023621" y="846095"/>
                  </a:lnTo>
                  <a:lnTo>
                    <a:pt x="1026478" y="851817"/>
                  </a:lnTo>
                  <a:lnTo>
                    <a:pt x="1032828" y="862943"/>
                  </a:lnTo>
                  <a:lnTo>
                    <a:pt x="1039496" y="872797"/>
                  </a:lnTo>
                  <a:lnTo>
                    <a:pt x="1046481" y="882652"/>
                  </a:lnTo>
                  <a:lnTo>
                    <a:pt x="1053466" y="891552"/>
                  </a:lnTo>
                  <a:lnTo>
                    <a:pt x="1061086" y="900135"/>
                  </a:lnTo>
                  <a:lnTo>
                    <a:pt x="1076643" y="917301"/>
                  </a:lnTo>
                  <a:lnTo>
                    <a:pt x="1091883" y="934467"/>
                  </a:lnTo>
                  <a:lnTo>
                    <a:pt x="1099821" y="943367"/>
                  </a:lnTo>
                  <a:lnTo>
                    <a:pt x="1107441" y="952904"/>
                  </a:lnTo>
                  <a:lnTo>
                    <a:pt x="1115061" y="962758"/>
                  </a:lnTo>
                  <a:lnTo>
                    <a:pt x="1122681" y="973566"/>
                  </a:lnTo>
                  <a:lnTo>
                    <a:pt x="1129983" y="985010"/>
                  </a:lnTo>
                  <a:lnTo>
                    <a:pt x="1136968" y="996772"/>
                  </a:lnTo>
                  <a:lnTo>
                    <a:pt x="1143953" y="1009805"/>
                  </a:lnTo>
                  <a:lnTo>
                    <a:pt x="1150938" y="1024427"/>
                  </a:lnTo>
                  <a:lnTo>
                    <a:pt x="1153796" y="1031739"/>
                  </a:lnTo>
                  <a:lnTo>
                    <a:pt x="1157288" y="1039686"/>
                  </a:lnTo>
                  <a:lnTo>
                    <a:pt x="1160146" y="1047633"/>
                  </a:lnTo>
                  <a:lnTo>
                    <a:pt x="1162686" y="1056216"/>
                  </a:lnTo>
                  <a:lnTo>
                    <a:pt x="1165543" y="1064799"/>
                  </a:lnTo>
                  <a:lnTo>
                    <a:pt x="1168083" y="1074017"/>
                  </a:lnTo>
                  <a:lnTo>
                    <a:pt x="1170941" y="1083554"/>
                  </a:lnTo>
                  <a:lnTo>
                    <a:pt x="1173163" y="1093408"/>
                  </a:lnTo>
                  <a:lnTo>
                    <a:pt x="1175386" y="1103580"/>
                  </a:lnTo>
                  <a:lnTo>
                    <a:pt x="1177608" y="1114388"/>
                  </a:lnTo>
                  <a:lnTo>
                    <a:pt x="1179513" y="1125196"/>
                  </a:lnTo>
                  <a:lnTo>
                    <a:pt x="1181418" y="1136958"/>
                  </a:lnTo>
                  <a:lnTo>
                    <a:pt x="1181680" y="1141412"/>
                  </a:lnTo>
                  <a:lnTo>
                    <a:pt x="1456680" y="1141412"/>
                  </a:lnTo>
                  <a:lnTo>
                    <a:pt x="1456691" y="1136958"/>
                  </a:lnTo>
                  <a:lnTo>
                    <a:pt x="1458596" y="1125196"/>
                  </a:lnTo>
                  <a:lnTo>
                    <a:pt x="1460818" y="1114388"/>
                  </a:lnTo>
                  <a:lnTo>
                    <a:pt x="1462723" y="1103580"/>
                  </a:lnTo>
                  <a:lnTo>
                    <a:pt x="1464946" y="1093408"/>
                  </a:lnTo>
                  <a:lnTo>
                    <a:pt x="1467486" y="1083554"/>
                  </a:lnTo>
                  <a:lnTo>
                    <a:pt x="1470026" y="1074017"/>
                  </a:lnTo>
                  <a:lnTo>
                    <a:pt x="1472883" y="1064799"/>
                  </a:lnTo>
                  <a:lnTo>
                    <a:pt x="1475423" y="1056216"/>
                  </a:lnTo>
                  <a:lnTo>
                    <a:pt x="1478281" y="1047633"/>
                  </a:lnTo>
                  <a:lnTo>
                    <a:pt x="1481456" y="1039686"/>
                  </a:lnTo>
                  <a:lnTo>
                    <a:pt x="1484313" y="1031739"/>
                  </a:lnTo>
                  <a:lnTo>
                    <a:pt x="1487806" y="1024427"/>
                  </a:lnTo>
                  <a:lnTo>
                    <a:pt x="1494156" y="1009805"/>
                  </a:lnTo>
                  <a:lnTo>
                    <a:pt x="1501141" y="996772"/>
                  </a:lnTo>
                  <a:lnTo>
                    <a:pt x="1508443" y="985010"/>
                  </a:lnTo>
                  <a:lnTo>
                    <a:pt x="1515746" y="973566"/>
                  </a:lnTo>
                  <a:lnTo>
                    <a:pt x="1523048" y="962758"/>
                  </a:lnTo>
                  <a:lnTo>
                    <a:pt x="1530986" y="952904"/>
                  </a:lnTo>
                  <a:lnTo>
                    <a:pt x="1538606" y="943367"/>
                  </a:lnTo>
                  <a:lnTo>
                    <a:pt x="1546543" y="934467"/>
                  </a:lnTo>
                  <a:lnTo>
                    <a:pt x="1561466" y="917301"/>
                  </a:lnTo>
                  <a:lnTo>
                    <a:pt x="1577341" y="900135"/>
                  </a:lnTo>
                  <a:lnTo>
                    <a:pt x="1584643" y="891552"/>
                  </a:lnTo>
                  <a:lnTo>
                    <a:pt x="1591946" y="882652"/>
                  </a:lnTo>
                  <a:lnTo>
                    <a:pt x="1598613" y="872797"/>
                  </a:lnTo>
                  <a:lnTo>
                    <a:pt x="1605281" y="862943"/>
                  </a:lnTo>
                  <a:lnTo>
                    <a:pt x="1611631" y="851817"/>
                  </a:lnTo>
                  <a:lnTo>
                    <a:pt x="1614806" y="846095"/>
                  </a:lnTo>
                  <a:lnTo>
                    <a:pt x="1617346" y="840055"/>
                  </a:lnTo>
                  <a:lnTo>
                    <a:pt x="1620203" y="833698"/>
                  </a:lnTo>
                  <a:lnTo>
                    <a:pt x="1623061" y="827022"/>
                  </a:lnTo>
                  <a:lnTo>
                    <a:pt x="1625283" y="820347"/>
                  </a:lnTo>
                  <a:lnTo>
                    <a:pt x="1628141" y="813035"/>
                  </a:lnTo>
                  <a:lnTo>
                    <a:pt x="1630046" y="805724"/>
                  </a:lnTo>
                  <a:lnTo>
                    <a:pt x="1632268" y="797777"/>
                  </a:lnTo>
                  <a:lnTo>
                    <a:pt x="1634491" y="789194"/>
                  </a:lnTo>
                  <a:lnTo>
                    <a:pt x="1636396" y="780611"/>
                  </a:lnTo>
                  <a:lnTo>
                    <a:pt x="1637983" y="771393"/>
                  </a:lnTo>
                  <a:lnTo>
                    <a:pt x="1639571" y="762174"/>
                  </a:lnTo>
                  <a:lnTo>
                    <a:pt x="1641158" y="752002"/>
                  </a:lnTo>
                  <a:lnTo>
                    <a:pt x="1642428" y="741829"/>
                  </a:lnTo>
                  <a:lnTo>
                    <a:pt x="1643381" y="730704"/>
                  </a:lnTo>
                  <a:lnTo>
                    <a:pt x="1644333" y="719260"/>
                  </a:lnTo>
                  <a:lnTo>
                    <a:pt x="1644968" y="707498"/>
                  </a:lnTo>
                  <a:lnTo>
                    <a:pt x="1645603" y="694783"/>
                  </a:lnTo>
                  <a:lnTo>
                    <a:pt x="1645921" y="681750"/>
                  </a:lnTo>
                  <a:lnTo>
                    <a:pt x="1645603" y="668716"/>
                  </a:lnTo>
                  <a:lnTo>
                    <a:pt x="1644968" y="656319"/>
                  </a:lnTo>
                  <a:lnTo>
                    <a:pt x="1643698" y="643922"/>
                  </a:lnTo>
                  <a:lnTo>
                    <a:pt x="1641793" y="632160"/>
                  </a:lnTo>
                  <a:lnTo>
                    <a:pt x="1639253" y="620398"/>
                  </a:lnTo>
                  <a:lnTo>
                    <a:pt x="1636396" y="608954"/>
                  </a:lnTo>
                  <a:lnTo>
                    <a:pt x="1632903" y="598464"/>
                  </a:lnTo>
                  <a:lnTo>
                    <a:pt x="1629411" y="587656"/>
                  </a:lnTo>
                  <a:lnTo>
                    <a:pt x="1624648" y="577166"/>
                  </a:lnTo>
                  <a:lnTo>
                    <a:pt x="1619568" y="567312"/>
                  </a:lnTo>
                  <a:lnTo>
                    <a:pt x="1614488" y="557775"/>
                  </a:lnTo>
                  <a:lnTo>
                    <a:pt x="1608456" y="548557"/>
                  </a:lnTo>
                  <a:lnTo>
                    <a:pt x="1602106" y="539656"/>
                  </a:lnTo>
                  <a:lnTo>
                    <a:pt x="1595121" y="530755"/>
                  </a:lnTo>
                  <a:lnTo>
                    <a:pt x="1587183" y="522808"/>
                  </a:lnTo>
                  <a:lnTo>
                    <a:pt x="1578611" y="514225"/>
                  </a:lnTo>
                  <a:lnTo>
                    <a:pt x="1569721" y="505960"/>
                  </a:lnTo>
                  <a:lnTo>
                    <a:pt x="1559878" y="498331"/>
                  </a:lnTo>
                  <a:lnTo>
                    <a:pt x="1550353" y="491338"/>
                  </a:lnTo>
                  <a:lnTo>
                    <a:pt x="1540193" y="484980"/>
                  </a:lnTo>
                  <a:lnTo>
                    <a:pt x="1529716" y="478622"/>
                  </a:lnTo>
                  <a:lnTo>
                    <a:pt x="1519556" y="473218"/>
                  </a:lnTo>
                  <a:lnTo>
                    <a:pt x="1508761" y="467814"/>
                  </a:lnTo>
                  <a:lnTo>
                    <a:pt x="1497966" y="463046"/>
                  </a:lnTo>
                  <a:lnTo>
                    <a:pt x="1487488" y="458596"/>
                  </a:lnTo>
                  <a:lnTo>
                    <a:pt x="1476376" y="454463"/>
                  </a:lnTo>
                  <a:lnTo>
                    <a:pt x="1465581" y="450967"/>
                  </a:lnTo>
                  <a:lnTo>
                    <a:pt x="1455103" y="447470"/>
                  </a:lnTo>
                  <a:lnTo>
                    <a:pt x="1444308" y="444609"/>
                  </a:lnTo>
                  <a:lnTo>
                    <a:pt x="1434148" y="441748"/>
                  </a:lnTo>
                  <a:lnTo>
                    <a:pt x="1423988" y="439523"/>
                  </a:lnTo>
                  <a:lnTo>
                    <a:pt x="1413828" y="437615"/>
                  </a:lnTo>
                  <a:lnTo>
                    <a:pt x="1404303" y="435390"/>
                  </a:lnTo>
                  <a:lnTo>
                    <a:pt x="1385888" y="432529"/>
                  </a:lnTo>
                  <a:lnTo>
                    <a:pt x="1369061" y="430304"/>
                  </a:lnTo>
                  <a:lnTo>
                    <a:pt x="1354456" y="428715"/>
                  </a:lnTo>
                  <a:lnTo>
                    <a:pt x="1342073" y="427761"/>
                  </a:lnTo>
                  <a:lnTo>
                    <a:pt x="1332866" y="427443"/>
                  </a:lnTo>
                  <a:lnTo>
                    <a:pt x="1323023" y="427125"/>
                  </a:lnTo>
                  <a:lnTo>
                    <a:pt x="1316038" y="427125"/>
                  </a:lnTo>
                  <a:close/>
                  <a:moveTo>
                    <a:pt x="1309371" y="354012"/>
                  </a:moveTo>
                  <a:lnTo>
                    <a:pt x="1315403" y="354012"/>
                  </a:lnTo>
                  <a:lnTo>
                    <a:pt x="1322071" y="354012"/>
                  </a:lnTo>
                  <a:lnTo>
                    <a:pt x="1328103" y="354012"/>
                  </a:lnTo>
                  <a:lnTo>
                    <a:pt x="1337628" y="354330"/>
                  </a:lnTo>
                  <a:lnTo>
                    <a:pt x="1350011" y="354966"/>
                  </a:lnTo>
                  <a:lnTo>
                    <a:pt x="1365568" y="356237"/>
                  </a:lnTo>
                  <a:lnTo>
                    <a:pt x="1383666" y="358145"/>
                  </a:lnTo>
                  <a:lnTo>
                    <a:pt x="1403351" y="361006"/>
                  </a:lnTo>
                  <a:lnTo>
                    <a:pt x="1413828" y="362913"/>
                  </a:lnTo>
                  <a:lnTo>
                    <a:pt x="1424941" y="364820"/>
                  </a:lnTo>
                  <a:lnTo>
                    <a:pt x="1436371" y="367363"/>
                  </a:lnTo>
                  <a:lnTo>
                    <a:pt x="1448118" y="369906"/>
                  </a:lnTo>
                  <a:lnTo>
                    <a:pt x="1460183" y="373085"/>
                  </a:lnTo>
                  <a:lnTo>
                    <a:pt x="1471931" y="376264"/>
                  </a:lnTo>
                  <a:lnTo>
                    <a:pt x="1484313" y="380079"/>
                  </a:lnTo>
                  <a:lnTo>
                    <a:pt x="1497013" y="383893"/>
                  </a:lnTo>
                  <a:lnTo>
                    <a:pt x="1509396" y="388661"/>
                  </a:lnTo>
                  <a:lnTo>
                    <a:pt x="1522096" y="393748"/>
                  </a:lnTo>
                  <a:lnTo>
                    <a:pt x="1534478" y="399152"/>
                  </a:lnTo>
                  <a:lnTo>
                    <a:pt x="1547178" y="405191"/>
                  </a:lnTo>
                  <a:lnTo>
                    <a:pt x="1559561" y="411549"/>
                  </a:lnTo>
                  <a:lnTo>
                    <a:pt x="1571943" y="418542"/>
                  </a:lnTo>
                  <a:lnTo>
                    <a:pt x="1584008" y="425854"/>
                  </a:lnTo>
                  <a:lnTo>
                    <a:pt x="1595756" y="433801"/>
                  </a:lnTo>
                  <a:lnTo>
                    <a:pt x="1607186" y="442384"/>
                  </a:lnTo>
                  <a:lnTo>
                    <a:pt x="1618616" y="451602"/>
                  </a:lnTo>
                  <a:lnTo>
                    <a:pt x="1629728" y="461139"/>
                  </a:lnTo>
                  <a:lnTo>
                    <a:pt x="1640206" y="471629"/>
                  </a:lnTo>
                  <a:lnTo>
                    <a:pt x="1650366" y="483073"/>
                  </a:lnTo>
                  <a:lnTo>
                    <a:pt x="1659891" y="494199"/>
                  </a:lnTo>
                  <a:lnTo>
                    <a:pt x="1668463" y="506278"/>
                  </a:lnTo>
                  <a:lnTo>
                    <a:pt x="1672591" y="512318"/>
                  </a:lnTo>
                  <a:lnTo>
                    <a:pt x="1676401" y="518676"/>
                  </a:lnTo>
                  <a:lnTo>
                    <a:pt x="1680211" y="525033"/>
                  </a:lnTo>
                  <a:lnTo>
                    <a:pt x="1683703" y="531391"/>
                  </a:lnTo>
                  <a:lnTo>
                    <a:pt x="1690371" y="544424"/>
                  </a:lnTo>
                  <a:lnTo>
                    <a:pt x="1696403" y="558093"/>
                  </a:lnTo>
                  <a:lnTo>
                    <a:pt x="1701801" y="572398"/>
                  </a:lnTo>
                  <a:lnTo>
                    <a:pt x="1706563" y="586703"/>
                  </a:lnTo>
                  <a:lnTo>
                    <a:pt x="1710056" y="601325"/>
                  </a:lnTo>
                  <a:lnTo>
                    <a:pt x="1713548" y="616266"/>
                  </a:lnTo>
                  <a:lnTo>
                    <a:pt x="1715771" y="631842"/>
                  </a:lnTo>
                  <a:lnTo>
                    <a:pt x="1717993" y="647736"/>
                  </a:lnTo>
                  <a:lnTo>
                    <a:pt x="1718946" y="663948"/>
                  </a:lnTo>
                  <a:lnTo>
                    <a:pt x="1719263" y="680478"/>
                  </a:lnTo>
                  <a:lnTo>
                    <a:pt x="1718946" y="697644"/>
                  </a:lnTo>
                  <a:lnTo>
                    <a:pt x="1718311" y="712584"/>
                  </a:lnTo>
                  <a:lnTo>
                    <a:pt x="1717041" y="727207"/>
                  </a:lnTo>
                  <a:lnTo>
                    <a:pt x="1716088" y="740876"/>
                  </a:lnTo>
                  <a:lnTo>
                    <a:pt x="1714501" y="753909"/>
                  </a:lnTo>
                  <a:lnTo>
                    <a:pt x="1712913" y="766624"/>
                  </a:lnTo>
                  <a:lnTo>
                    <a:pt x="1711326" y="778704"/>
                  </a:lnTo>
                  <a:lnTo>
                    <a:pt x="1709103" y="790148"/>
                  </a:lnTo>
                  <a:lnTo>
                    <a:pt x="1706881" y="801274"/>
                  </a:lnTo>
                  <a:lnTo>
                    <a:pt x="1704658" y="812082"/>
                  </a:lnTo>
                  <a:lnTo>
                    <a:pt x="1701801" y="821936"/>
                  </a:lnTo>
                  <a:lnTo>
                    <a:pt x="1698943" y="831790"/>
                  </a:lnTo>
                  <a:lnTo>
                    <a:pt x="1696086" y="841009"/>
                  </a:lnTo>
                  <a:lnTo>
                    <a:pt x="1692911" y="849910"/>
                  </a:lnTo>
                  <a:lnTo>
                    <a:pt x="1689736" y="858175"/>
                  </a:lnTo>
                  <a:lnTo>
                    <a:pt x="1686243" y="866122"/>
                  </a:lnTo>
                  <a:lnTo>
                    <a:pt x="1682751" y="874069"/>
                  </a:lnTo>
                  <a:lnTo>
                    <a:pt x="1679258" y="881698"/>
                  </a:lnTo>
                  <a:lnTo>
                    <a:pt x="1675448" y="888691"/>
                  </a:lnTo>
                  <a:lnTo>
                    <a:pt x="1671321" y="895367"/>
                  </a:lnTo>
                  <a:lnTo>
                    <a:pt x="1667828" y="902042"/>
                  </a:lnTo>
                  <a:lnTo>
                    <a:pt x="1659573" y="914440"/>
                  </a:lnTo>
                  <a:lnTo>
                    <a:pt x="1651001" y="925884"/>
                  </a:lnTo>
                  <a:lnTo>
                    <a:pt x="1642428" y="936692"/>
                  </a:lnTo>
                  <a:lnTo>
                    <a:pt x="1633856" y="947182"/>
                  </a:lnTo>
                  <a:lnTo>
                    <a:pt x="1624648" y="957036"/>
                  </a:lnTo>
                  <a:lnTo>
                    <a:pt x="1615758" y="966891"/>
                  </a:lnTo>
                  <a:lnTo>
                    <a:pt x="1602423" y="981831"/>
                  </a:lnTo>
                  <a:lnTo>
                    <a:pt x="1595756" y="989460"/>
                  </a:lnTo>
                  <a:lnTo>
                    <a:pt x="1589406" y="997407"/>
                  </a:lnTo>
                  <a:lnTo>
                    <a:pt x="1583056" y="1005672"/>
                  </a:lnTo>
                  <a:lnTo>
                    <a:pt x="1576706" y="1014255"/>
                  </a:lnTo>
                  <a:lnTo>
                    <a:pt x="1570991" y="1023474"/>
                  </a:lnTo>
                  <a:lnTo>
                    <a:pt x="1564958" y="1033010"/>
                  </a:lnTo>
                  <a:lnTo>
                    <a:pt x="1559561" y="1043818"/>
                  </a:lnTo>
                  <a:lnTo>
                    <a:pt x="1554163" y="1054626"/>
                  </a:lnTo>
                  <a:lnTo>
                    <a:pt x="1549083" y="1067024"/>
                  </a:lnTo>
                  <a:lnTo>
                    <a:pt x="1544638" y="1080057"/>
                  </a:lnTo>
                  <a:lnTo>
                    <a:pt x="1540193" y="1094680"/>
                  </a:lnTo>
                  <a:lnTo>
                    <a:pt x="1536383" y="1110256"/>
                  </a:lnTo>
                  <a:lnTo>
                    <a:pt x="1532891" y="1127104"/>
                  </a:lnTo>
                  <a:lnTo>
                    <a:pt x="1529716" y="1144905"/>
                  </a:lnTo>
                  <a:lnTo>
                    <a:pt x="1529716" y="1286999"/>
                  </a:lnTo>
                  <a:lnTo>
                    <a:pt x="1526858" y="1293992"/>
                  </a:lnTo>
                  <a:lnTo>
                    <a:pt x="1525906" y="1296535"/>
                  </a:lnTo>
                  <a:lnTo>
                    <a:pt x="1523366" y="1300986"/>
                  </a:lnTo>
                  <a:lnTo>
                    <a:pt x="1520508" y="1306072"/>
                  </a:lnTo>
                  <a:lnTo>
                    <a:pt x="1516063" y="1312747"/>
                  </a:lnTo>
                  <a:lnTo>
                    <a:pt x="1510348" y="1320694"/>
                  </a:lnTo>
                  <a:lnTo>
                    <a:pt x="1503046" y="1328641"/>
                  </a:lnTo>
                  <a:lnTo>
                    <a:pt x="1499236" y="1333410"/>
                  </a:lnTo>
                  <a:lnTo>
                    <a:pt x="1494473" y="1337542"/>
                  </a:lnTo>
                  <a:lnTo>
                    <a:pt x="1489393" y="1342310"/>
                  </a:lnTo>
                  <a:lnTo>
                    <a:pt x="1483996" y="1346761"/>
                  </a:lnTo>
                  <a:lnTo>
                    <a:pt x="1478281" y="1351211"/>
                  </a:lnTo>
                  <a:lnTo>
                    <a:pt x="1471931" y="1355979"/>
                  </a:lnTo>
                  <a:lnTo>
                    <a:pt x="1465263" y="1360748"/>
                  </a:lnTo>
                  <a:lnTo>
                    <a:pt x="1457961" y="1365516"/>
                  </a:lnTo>
                  <a:lnTo>
                    <a:pt x="1450341" y="1369648"/>
                  </a:lnTo>
                  <a:lnTo>
                    <a:pt x="1442086" y="1374417"/>
                  </a:lnTo>
                  <a:lnTo>
                    <a:pt x="1432878" y="1378867"/>
                  </a:lnTo>
                  <a:lnTo>
                    <a:pt x="1423671" y="1382682"/>
                  </a:lnTo>
                  <a:lnTo>
                    <a:pt x="1413511" y="1386814"/>
                  </a:lnTo>
                  <a:lnTo>
                    <a:pt x="1403351" y="1390311"/>
                  </a:lnTo>
                  <a:lnTo>
                    <a:pt x="1392238" y="1394125"/>
                  </a:lnTo>
                  <a:lnTo>
                    <a:pt x="1380173" y="1397622"/>
                  </a:lnTo>
                  <a:lnTo>
                    <a:pt x="1367791" y="1400483"/>
                  </a:lnTo>
                  <a:lnTo>
                    <a:pt x="1354773" y="1403662"/>
                  </a:lnTo>
                  <a:lnTo>
                    <a:pt x="1341121" y="1405887"/>
                  </a:lnTo>
                  <a:lnTo>
                    <a:pt x="1326833" y="1407794"/>
                  </a:lnTo>
                  <a:lnTo>
                    <a:pt x="1324611" y="1408112"/>
                  </a:lnTo>
                  <a:lnTo>
                    <a:pt x="1311276" y="1407794"/>
                  </a:lnTo>
                  <a:lnTo>
                    <a:pt x="1296988" y="1405887"/>
                  </a:lnTo>
                  <a:lnTo>
                    <a:pt x="1283336" y="1403662"/>
                  </a:lnTo>
                  <a:lnTo>
                    <a:pt x="1270318" y="1400483"/>
                  </a:lnTo>
                  <a:lnTo>
                    <a:pt x="1257936" y="1397622"/>
                  </a:lnTo>
                  <a:lnTo>
                    <a:pt x="1246188" y="1394125"/>
                  </a:lnTo>
                  <a:lnTo>
                    <a:pt x="1235076" y="1390311"/>
                  </a:lnTo>
                  <a:lnTo>
                    <a:pt x="1224598" y="1386814"/>
                  </a:lnTo>
                  <a:lnTo>
                    <a:pt x="1214438" y="1382682"/>
                  </a:lnTo>
                  <a:lnTo>
                    <a:pt x="1205231" y="1378867"/>
                  </a:lnTo>
                  <a:lnTo>
                    <a:pt x="1196658" y="1374417"/>
                  </a:lnTo>
                  <a:lnTo>
                    <a:pt x="1192940" y="1372348"/>
                  </a:lnTo>
                  <a:lnTo>
                    <a:pt x="1177471" y="1376937"/>
                  </a:lnTo>
                  <a:lnTo>
                    <a:pt x="1156831" y="1382967"/>
                  </a:lnTo>
                  <a:lnTo>
                    <a:pt x="1135872" y="1388679"/>
                  </a:lnTo>
                  <a:lnTo>
                    <a:pt x="1094591" y="1399787"/>
                  </a:lnTo>
                  <a:lnTo>
                    <a:pt x="1054580" y="1409625"/>
                  </a:lnTo>
                  <a:lnTo>
                    <a:pt x="1017744" y="1419462"/>
                  </a:lnTo>
                  <a:lnTo>
                    <a:pt x="985672" y="1428031"/>
                  </a:lnTo>
                  <a:lnTo>
                    <a:pt x="971700" y="1432157"/>
                  </a:lnTo>
                  <a:lnTo>
                    <a:pt x="959633" y="1436282"/>
                  </a:lnTo>
                  <a:lnTo>
                    <a:pt x="949471" y="1439773"/>
                  </a:lnTo>
                  <a:lnTo>
                    <a:pt x="941215" y="1443581"/>
                  </a:lnTo>
                  <a:lnTo>
                    <a:pt x="938357" y="1445168"/>
                  </a:lnTo>
                  <a:lnTo>
                    <a:pt x="935499" y="1446755"/>
                  </a:lnTo>
                  <a:lnTo>
                    <a:pt x="933594" y="1448024"/>
                  </a:lnTo>
                  <a:lnTo>
                    <a:pt x="932324" y="1449928"/>
                  </a:lnTo>
                  <a:lnTo>
                    <a:pt x="932006" y="1451198"/>
                  </a:lnTo>
                  <a:lnTo>
                    <a:pt x="932006" y="1452784"/>
                  </a:lnTo>
                  <a:lnTo>
                    <a:pt x="932641" y="1454054"/>
                  </a:lnTo>
                  <a:lnTo>
                    <a:pt x="934229" y="1455641"/>
                  </a:lnTo>
                  <a:lnTo>
                    <a:pt x="938675" y="1457862"/>
                  </a:lnTo>
                  <a:lnTo>
                    <a:pt x="944390" y="1460401"/>
                  </a:lnTo>
                  <a:lnTo>
                    <a:pt x="950741" y="1462940"/>
                  </a:lnTo>
                  <a:lnTo>
                    <a:pt x="958363" y="1465161"/>
                  </a:lnTo>
                  <a:lnTo>
                    <a:pt x="966619" y="1467065"/>
                  </a:lnTo>
                  <a:lnTo>
                    <a:pt x="976145" y="1469604"/>
                  </a:lnTo>
                  <a:lnTo>
                    <a:pt x="985672" y="1471508"/>
                  </a:lnTo>
                  <a:lnTo>
                    <a:pt x="996468" y="1473412"/>
                  </a:lnTo>
                  <a:lnTo>
                    <a:pt x="1019014" y="1477538"/>
                  </a:lnTo>
                  <a:lnTo>
                    <a:pt x="1043783" y="1481029"/>
                  </a:lnTo>
                  <a:lnTo>
                    <a:pt x="1069505" y="1484202"/>
                  </a:lnTo>
                  <a:lnTo>
                    <a:pt x="1095861" y="1486741"/>
                  </a:lnTo>
                  <a:lnTo>
                    <a:pt x="1122218" y="1489597"/>
                  </a:lnTo>
                  <a:lnTo>
                    <a:pt x="1147939" y="1491819"/>
                  </a:lnTo>
                  <a:lnTo>
                    <a:pt x="1172708" y="1493723"/>
                  </a:lnTo>
                  <a:lnTo>
                    <a:pt x="1195889" y="1495309"/>
                  </a:lnTo>
                  <a:lnTo>
                    <a:pt x="1233995" y="1497214"/>
                  </a:lnTo>
                  <a:lnTo>
                    <a:pt x="1247967" y="1497848"/>
                  </a:lnTo>
                  <a:lnTo>
                    <a:pt x="1257811" y="1497848"/>
                  </a:lnTo>
                  <a:lnTo>
                    <a:pt x="1260034" y="1497848"/>
                  </a:lnTo>
                  <a:lnTo>
                    <a:pt x="1262574" y="1497531"/>
                  </a:lnTo>
                  <a:lnTo>
                    <a:pt x="1268925" y="1495944"/>
                  </a:lnTo>
                  <a:lnTo>
                    <a:pt x="1276864" y="1493723"/>
                  </a:lnTo>
                  <a:lnTo>
                    <a:pt x="1286391" y="1490549"/>
                  </a:lnTo>
                  <a:lnTo>
                    <a:pt x="1297187" y="1486106"/>
                  </a:lnTo>
                  <a:lnTo>
                    <a:pt x="1309254" y="1481663"/>
                  </a:lnTo>
                  <a:lnTo>
                    <a:pt x="1337516" y="1470239"/>
                  </a:lnTo>
                  <a:lnTo>
                    <a:pt x="1369588" y="1456593"/>
                  </a:lnTo>
                  <a:lnTo>
                    <a:pt x="1404836" y="1440725"/>
                  </a:lnTo>
                  <a:lnTo>
                    <a:pt x="1483271" y="1406768"/>
                  </a:lnTo>
                  <a:lnTo>
                    <a:pt x="1524870" y="1388679"/>
                  </a:lnTo>
                  <a:lnTo>
                    <a:pt x="1566786" y="1370908"/>
                  </a:lnTo>
                  <a:lnTo>
                    <a:pt x="1608703" y="1354088"/>
                  </a:lnTo>
                  <a:lnTo>
                    <a:pt x="1629343" y="1346154"/>
                  </a:lnTo>
                  <a:lnTo>
                    <a:pt x="1649666" y="1337903"/>
                  </a:lnTo>
                  <a:lnTo>
                    <a:pt x="1669672" y="1330604"/>
                  </a:lnTo>
                  <a:lnTo>
                    <a:pt x="1689043" y="1323622"/>
                  </a:lnTo>
                  <a:lnTo>
                    <a:pt x="1708095" y="1317275"/>
                  </a:lnTo>
                  <a:lnTo>
                    <a:pt x="1726513" y="1311246"/>
                  </a:lnTo>
                  <a:lnTo>
                    <a:pt x="1743978" y="1305851"/>
                  </a:lnTo>
                  <a:lnTo>
                    <a:pt x="1760491" y="1301725"/>
                  </a:lnTo>
                  <a:lnTo>
                    <a:pt x="1776368" y="1297599"/>
                  </a:lnTo>
                  <a:lnTo>
                    <a:pt x="1790976" y="1294743"/>
                  </a:lnTo>
                  <a:lnTo>
                    <a:pt x="1804630" y="1292204"/>
                  </a:lnTo>
                  <a:lnTo>
                    <a:pt x="1817650" y="1290618"/>
                  </a:lnTo>
                  <a:lnTo>
                    <a:pt x="1829717" y="1289031"/>
                  </a:lnTo>
                  <a:lnTo>
                    <a:pt x="1840831" y="1288396"/>
                  </a:lnTo>
                  <a:lnTo>
                    <a:pt x="1851310" y="1287762"/>
                  </a:lnTo>
                  <a:lnTo>
                    <a:pt x="1860836" y="1287127"/>
                  </a:lnTo>
                  <a:lnTo>
                    <a:pt x="1869728" y="1287762"/>
                  </a:lnTo>
                  <a:lnTo>
                    <a:pt x="1877984" y="1288396"/>
                  </a:lnTo>
                  <a:lnTo>
                    <a:pt x="1885605" y="1289348"/>
                  </a:lnTo>
                  <a:lnTo>
                    <a:pt x="1892274" y="1290618"/>
                  </a:lnTo>
                  <a:lnTo>
                    <a:pt x="1898307" y="1292204"/>
                  </a:lnTo>
                  <a:lnTo>
                    <a:pt x="1904023" y="1294426"/>
                  </a:lnTo>
                  <a:lnTo>
                    <a:pt x="1908469" y="1296647"/>
                  </a:lnTo>
                  <a:lnTo>
                    <a:pt x="1912914" y="1298869"/>
                  </a:lnTo>
                  <a:lnTo>
                    <a:pt x="1916725" y="1302042"/>
                  </a:lnTo>
                  <a:lnTo>
                    <a:pt x="1919901" y="1304899"/>
                  </a:lnTo>
                  <a:lnTo>
                    <a:pt x="1922441" y="1308389"/>
                  </a:lnTo>
                  <a:lnTo>
                    <a:pt x="1924664" y="1311880"/>
                  </a:lnTo>
                  <a:lnTo>
                    <a:pt x="1926252" y="1315688"/>
                  </a:lnTo>
                  <a:lnTo>
                    <a:pt x="1927522" y="1319497"/>
                  </a:lnTo>
                  <a:lnTo>
                    <a:pt x="1928157" y="1323622"/>
                  </a:lnTo>
                  <a:lnTo>
                    <a:pt x="1928474" y="1328065"/>
                  </a:lnTo>
                  <a:lnTo>
                    <a:pt x="1928474" y="1332825"/>
                  </a:lnTo>
                  <a:lnTo>
                    <a:pt x="1928157" y="1336951"/>
                  </a:lnTo>
                  <a:lnTo>
                    <a:pt x="1927522" y="1342029"/>
                  </a:lnTo>
                  <a:lnTo>
                    <a:pt x="1926252" y="1346789"/>
                  </a:lnTo>
                  <a:lnTo>
                    <a:pt x="1924981" y="1351549"/>
                  </a:lnTo>
                  <a:lnTo>
                    <a:pt x="1923711" y="1356627"/>
                  </a:lnTo>
                  <a:lnTo>
                    <a:pt x="1921488" y="1361704"/>
                  </a:lnTo>
                  <a:lnTo>
                    <a:pt x="1919583" y="1366782"/>
                  </a:lnTo>
                  <a:lnTo>
                    <a:pt x="1917728" y="1370490"/>
                  </a:lnTo>
                  <a:lnTo>
                    <a:pt x="1673225" y="1539875"/>
                  </a:lnTo>
                  <a:lnTo>
                    <a:pt x="1839536" y="1455101"/>
                  </a:lnTo>
                  <a:lnTo>
                    <a:pt x="1835829" y="1457509"/>
                  </a:lnTo>
                  <a:lnTo>
                    <a:pt x="1835750" y="1457545"/>
                  </a:lnTo>
                  <a:lnTo>
                    <a:pt x="1831940" y="1459449"/>
                  </a:lnTo>
                  <a:lnTo>
                    <a:pt x="1834797" y="1458179"/>
                  </a:lnTo>
                  <a:lnTo>
                    <a:pt x="1835829" y="1457509"/>
                  </a:lnTo>
                  <a:lnTo>
                    <a:pt x="1846229" y="1452784"/>
                  </a:lnTo>
                  <a:lnTo>
                    <a:pt x="1861789" y="1446437"/>
                  </a:lnTo>
                  <a:lnTo>
                    <a:pt x="1871633" y="1442629"/>
                  </a:lnTo>
                  <a:lnTo>
                    <a:pt x="1882112" y="1438821"/>
                  </a:lnTo>
                  <a:lnTo>
                    <a:pt x="1893226" y="1435013"/>
                  </a:lnTo>
                  <a:lnTo>
                    <a:pt x="1905293" y="1431204"/>
                  </a:lnTo>
                  <a:lnTo>
                    <a:pt x="1917995" y="1427714"/>
                  </a:lnTo>
                  <a:lnTo>
                    <a:pt x="1930697" y="1424857"/>
                  </a:lnTo>
                  <a:lnTo>
                    <a:pt x="1944034" y="1422001"/>
                  </a:lnTo>
                  <a:lnTo>
                    <a:pt x="1957054" y="1420097"/>
                  </a:lnTo>
                  <a:lnTo>
                    <a:pt x="1970391" y="1418828"/>
                  </a:lnTo>
                  <a:lnTo>
                    <a:pt x="1977059" y="1418510"/>
                  </a:lnTo>
                  <a:lnTo>
                    <a:pt x="1983410" y="1418193"/>
                  </a:lnTo>
                  <a:lnTo>
                    <a:pt x="1989761" y="1418510"/>
                  </a:lnTo>
                  <a:lnTo>
                    <a:pt x="1995795" y="1418828"/>
                  </a:lnTo>
                  <a:lnTo>
                    <a:pt x="2001828" y="1419780"/>
                  </a:lnTo>
                  <a:lnTo>
                    <a:pt x="2007862" y="1420732"/>
                  </a:lnTo>
                  <a:lnTo>
                    <a:pt x="2013577" y="1421684"/>
                  </a:lnTo>
                  <a:lnTo>
                    <a:pt x="2018658" y="1423588"/>
                  </a:lnTo>
                  <a:lnTo>
                    <a:pt x="2023739" y="1425175"/>
                  </a:lnTo>
                  <a:lnTo>
                    <a:pt x="2028820" y="1427079"/>
                  </a:lnTo>
                  <a:lnTo>
                    <a:pt x="2033265" y="1429618"/>
                  </a:lnTo>
                  <a:lnTo>
                    <a:pt x="2037394" y="1431839"/>
                  </a:lnTo>
                  <a:lnTo>
                    <a:pt x="2041839" y="1434378"/>
                  </a:lnTo>
                  <a:lnTo>
                    <a:pt x="2045650" y="1437234"/>
                  </a:lnTo>
                  <a:lnTo>
                    <a:pt x="2048825" y="1439773"/>
                  </a:lnTo>
                  <a:lnTo>
                    <a:pt x="2052001" y="1442946"/>
                  </a:lnTo>
                  <a:lnTo>
                    <a:pt x="2054859" y="1445803"/>
                  </a:lnTo>
                  <a:lnTo>
                    <a:pt x="2057082" y="1449294"/>
                  </a:lnTo>
                  <a:lnTo>
                    <a:pt x="2059305" y="1452467"/>
                  </a:lnTo>
                  <a:lnTo>
                    <a:pt x="2060892" y="1455958"/>
                  </a:lnTo>
                  <a:lnTo>
                    <a:pt x="2062162" y="1459131"/>
                  </a:lnTo>
                  <a:lnTo>
                    <a:pt x="2063115" y="1462622"/>
                  </a:lnTo>
                  <a:lnTo>
                    <a:pt x="2063433" y="1465796"/>
                  </a:lnTo>
                  <a:lnTo>
                    <a:pt x="2063750" y="1469287"/>
                  </a:lnTo>
                  <a:lnTo>
                    <a:pt x="2063433" y="1472778"/>
                  </a:lnTo>
                  <a:lnTo>
                    <a:pt x="2062480" y="1476268"/>
                  </a:lnTo>
                  <a:lnTo>
                    <a:pt x="2061210" y="1479442"/>
                  </a:lnTo>
                  <a:lnTo>
                    <a:pt x="2059622" y="1482933"/>
                  </a:lnTo>
                  <a:lnTo>
                    <a:pt x="2057082" y="1485789"/>
                  </a:lnTo>
                  <a:lnTo>
                    <a:pt x="2054541" y="1489280"/>
                  </a:lnTo>
                  <a:lnTo>
                    <a:pt x="2051048" y="1492136"/>
                  </a:lnTo>
                  <a:lnTo>
                    <a:pt x="2047555" y="1495309"/>
                  </a:lnTo>
                  <a:lnTo>
                    <a:pt x="2043110" y="1497848"/>
                  </a:lnTo>
                  <a:lnTo>
                    <a:pt x="2038029" y="1500704"/>
                  </a:lnTo>
                  <a:lnTo>
                    <a:pt x="2017071" y="1511494"/>
                  </a:lnTo>
                  <a:lnTo>
                    <a:pt x="1995795" y="1522919"/>
                  </a:lnTo>
                  <a:lnTo>
                    <a:pt x="1975154" y="1534344"/>
                  </a:lnTo>
                  <a:lnTo>
                    <a:pt x="1956101" y="1545451"/>
                  </a:lnTo>
                  <a:lnTo>
                    <a:pt x="1926252" y="1562271"/>
                  </a:lnTo>
                  <a:lnTo>
                    <a:pt x="1914502" y="1569252"/>
                  </a:lnTo>
                  <a:lnTo>
                    <a:pt x="1983410" y="1527997"/>
                  </a:lnTo>
                  <a:lnTo>
                    <a:pt x="1511215" y="1778704"/>
                  </a:lnTo>
                  <a:lnTo>
                    <a:pt x="1498196" y="1785369"/>
                  </a:lnTo>
                  <a:lnTo>
                    <a:pt x="1482953" y="1792985"/>
                  </a:lnTo>
                  <a:lnTo>
                    <a:pt x="1462948" y="1802823"/>
                  </a:lnTo>
                  <a:lnTo>
                    <a:pt x="1438814" y="1814248"/>
                  </a:lnTo>
                  <a:lnTo>
                    <a:pt x="1410870" y="1827259"/>
                  </a:lnTo>
                  <a:lnTo>
                    <a:pt x="1380385" y="1841223"/>
                  </a:lnTo>
                  <a:lnTo>
                    <a:pt x="1347678" y="1855186"/>
                  </a:lnTo>
                  <a:lnTo>
                    <a:pt x="1313382" y="1869150"/>
                  </a:lnTo>
                  <a:lnTo>
                    <a:pt x="1295917" y="1876131"/>
                  </a:lnTo>
                  <a:lnTo>
                    <a:pt x="1278769" y="1882796"/>
                  </a:lnTo>
                  <a:lnTo>
                    <a:pt x="1260987" y="1889143"/>
                  </a:lnTo>
                  <a:lnTo>
                    <a:pt x="1243204" y="1895172"/>
                  </a:lnTo>
                  <a:lnTo>
                    <a:pt x="1225739" y="1900885"/>
                  </a:lnTo>
                  <a:lnTo>
                    <a:pt x="1208909" y="1905962"/>
                  </a:lnTo>
                  <a:lnTo>
                    <a:pt x="1191761" y="1910723"/>
                  </a:lnTo>
                  <a:lnTo>
                    <a:pt x="1175248" y="1914848"/>
                  </a:lnTo>
                  <a:lnTo>
                    <a:pt x="1159371" y="1918656"/>
                  </a:lnTo>
                  <a:lnTo>
                    <a:pt x="1144129" y="1921513"/>
                  </a:lnTo>
                  <a:lnTo>
                    <a:pt x="1129204" y="1923417"/>
                  </a:lnTo>
                  <a:lnTo>
                    <a:pt x="1115232" y="1925004"/>
                  </a:lnTo>
                  <a:lnTo>
                    <a:pt x="1108563" y="1925321"/>
                  </a:lnTo>
                  <a:lnTo>
                    <a:pt x="1102212" y="1925638"/>
                  </a:lnTo>
                  <a:lnTo>
                    <a:pt x="1095861" y="1925638"/>
                  </a:lnTo>
                  <a:lnTo>
                    <a:pt x="1089828" y="1925321"/>
                  </a:lnTo>
                  <a:lnTo>
                    <a:pt x="1076808" y="1924051"/>
                  </a:lnTo>
                  <a:lnTo>
                    <a:pt x="1061884" y="1922465"/>
                  </a:lnTo>
                  <a:lnTo>
                    <a:pt x="1025683" y="1918656"/>
                  </a:lnTo>
                  <a:lnTo>
                    <a:pt x="983131" y="1912944"/>
                  </a:lnTo>
                  <a:lnTo>
                    <a:pt x="934546" y="1906280"/>
                  </a:lnTo>
                  <a:lnTo>
                    <a:pt x="824992" y="1890412"/>
                  </a:lnTo>
                  <a:lnTo>
                    <a:pt x="707181" y="1872958"/>
                  </a:lnTo>
                  <a:lnTo>
                    <a:pt x="589688" y="1856138"/>
                  </a:lnTo>
                  <a:lnTo>
                    <a:pt x="534117" y="1848522"/>
                  </a:lnTo>
                  <a:lnTo>
                    <a:pt x="482357" y="1841540"/>
                  </a:lnTo>
                  <a:lnTo>
                    <a:pt x="435677" y="1835828"/>
                  </a:lnTo>
                  <a:lnTo>
                    <a:pt x="394713" y="1831385"/>
                  </a:lnTo>
                  <a:lnTo>
                    <a:pt x="376613" y="1829798"/>
                  </a:lnTo>
                  <a:lnTo>
                    <a:pt x="361053" y="1828529"/>
                  </a:lnTo>
                  <a:lnTo>
                    <a:pt x="347399" y="1827577"/>
                  </a:lnTo>
                  <a:lnTo>
                    <a:pt x="335967" y="1827259"/>
                  </a:lnTo>
                  <a:lnTo>
                    <a:pt x="314056" y="1827577"/>
                  </a:lnTo>
                  <a:lnTo>
                    <a:pt x="289922" y="1827894"/>
                  </a:lnTo>
                  <a:lnTo>
                    <a:pt x="237209" y="1829481"/>
                  </a:lnTo>
                  <a:lnTo>
                    <a:pt x="181321" y="1831385"/>
                  </a:lnTo>
                  <a:lnTo>
                    <a:pt x="126702" y="1833606"/>
                  </a:lnTo>
                  <a:lnTo>
                    <a:pt x="37153" y="1837732"/>
                  </a:lnTo>
                  <a:lnTo>
                    <a:pt x="0" y="1839636"/>
                  </a:lnTo>
                  <a:lnTo>
                    <a:pt x="19053" y="1500704"/>
                  </a:lnTo>
                  <a:lnTo>
                    <a:pt x="28580" y="1501657"/>
                  </a:lnTo>
                  <a:lnTo>
                    <a:pt x="54301" y="1503878"/>
                  </a:lnTo>
                  <a:lnTo>
                    <a:pt x="72084" y="1505147"/>
                  </a:lnTo>
                  <a:lnTo>
                    <a:pt x="92089" y="1506099"/>
                  </a:lnTo>
                  <a:lnTo>
                    <a:pt x="114318" y="1507369"/>
                  </a:lnTo>
                  <a:lnTo>
                    <a:pt x="137499" y="1507686"/>
                  </a:lnTo>
                  <a:lnTo>
                    <a:pt x="161632" y="1507369"/>
                  </a:lnTo>
                  <a:lnTo>
                    <a:pt x="173699" y="1506734"/>
                  </a:lnTo>
                  <a:lnTo>
                    <a:pt x="186084" y="1505782"/>
                  </a:lnTo>
                  <a:lnTo>
                    <a:pt x="198151" y="1504830"/>
                  </a:lnTo>
                  <a:lnTo>
                    <a:pt x="210217" y="1503878"/>
                  </a:lnTo>
                  <a:lnTo>
                    <a:pt x="221649" y="1502291"/>
                  </a:lnTo>
                  <a:lnTo>
                    <a:pt x="233399" y="1500704"/>
                  </a:lnTo>
                  <a:lnTo>
                    <a:pt x="244513" y="1498483"/>
                  </a:lnTo>
                  <a:lnTo>
                    <a:pt x="255627" y="1496262"/>
                  </a:lnTo>
                  <a:lnTo>
                    <a:pt x="265471" y="1493088"/>
                  </a:lnTo>
                  <a:lnTo>
                    <a:pt x="275315" y="1490232"/>
                  </a:lnTo>
                  <a:lnTo>
                    <a:pt x="284524" y="1486424"/>
                  </a:lnTo>
                  <a:lnTo>
                    <a:pt x="292780" y="1482615"/>
                  </a:lnTo>
                  <a:lnTo>
                    <a:pt x="300719" y="1478172"/>
                  </a:lnTo>
                  <a:lnTo>
                    <a:pt x="304212" y="1475634"/>
                  </a:lnTo>
                  <a:lnTo>
                    <a:pt x="307705" y="1473095"/>
                  </a:lnTo>
                  <a:lnTo>
                    <a:pt x="321677" y="1462622"/>
                  </a:lnTo>
                  <a:lnTo>
                    <a:pt x="337872" y="1450880"/>
                  </a:lnTo>
                  <a:lnTo>
                    <a:pt x="355972" y="1438821"/>
                  </a:lnTo>
                  <a:lnTo>
                    <a:pt x="375978" y="1426127"/>
                  </a:lnTo>
                  <a:lnTo>
                    <a:pt x="396936" y="1413433"/>
                  </a:lnTo>
                  <a:lnTo>
                    <a:pt x="418847" y="1400421"/>
                  </a:lnTo>
                  <a:lnTo>
                    <a:pt x="441075" y="1387727"/>
                  </a:lnTo>
                  <a:lnTo>
                    <a:pt x="463621" y="1375351"/>
                  </a:lnTo>
                  <a:lnTo>
                    <a:pt x="485850" y="1363291"/>
                  </a:lnTo>
                  <a:lnTo>
                    <a:pt x="508078" y="1352184"/>
                  </a:lnTo>
                  <a:lnTo>
                    <a:pt x="529037" y="1341711"/>
                  </a:lnTo>
                  <a:lnTo>
                    <a:pt x="549042" y="1332191"/>
                  </a:lnTo>
                  <a:lnTo>
                    <a:pt x="567142" y="1323940"/>
                  </a:lnTo>
                  <a:lnTo>
                    <a:pt x="583972" y="1317275"/>
                  </a:lnTo>
                  <a:lnTo>
                    <a:pt x="597945" y="1311880"/>
                  </a:lnTo>
                  <a:lnTo>
                    <a:pt x="604296" y="1309976"/>
                  </a:lnTo>
                  <a:lnTo>
                    <a:pt x="609694" y="1308389"/>
                  </a:lnTo>
                  <a:lnTo>
                    <a:pt x="616680" y="1307120"/>
                  </a:lnTo>
                  <a:lnTo>
                    <a:pt x="626524" y="1304899"/>
                  </a:lnTo>
                  <a:lnTo>
                    <a:pt x="655103" y="1299821"/>
                  </a:lnTo>
                  <a:lnTo>
                    <a:pt x="693844" y="1293474"/>
                  </a:lnTo>
                  <a:lnTo>
                    <a:pt x="740842" y="1286492"/>
                  </a:lnTo>
                  <a:lnTo>
                    <a:pt x="794507" y="1279193"/>
                  </a:lnTo>
                  <a:lnTo>
                    <a:pt x="853254" y="1271894"/>
                  </a:lnTo>
                  <a:lnTo>
                    <a:pt x="884056" y="1268403"/>
                  </a:lnTo>
                  <a:lnTo>
                    <a:pt x="915176" y="1264912"/>
                  </a:lnTo>
                  <a:lnTo>
                    <a:pt x="946931" y="1261421"/>
                  </a:lnTo>
                  <a:lnTo>
                    <a:pt x="979003" y="1258565"/>
                  </a:lnTo>
                  <a:lnTo>
                    <a:pt x="1010758" y="1256026"/>
                  </a:lnTo>
                  <a:lnTo>
                    <a:pt x="1042195" y="1253488"/>
                  </a:lnTo>
                  <a:lnTo>
                    <a:pt x="1073633" y="1251583"/>
                  </a:lnTo>
                  <a:lnTo>
                    <a:pt x="1103800" y="1249997"/>
                  </a:lnTo>
                  <a:lnTo>
                    <a:pt x="1108711" y="1249733"/>
                  </a:lnTo>
                  <a:lnTo>
                    <a:pt x="1108711" y="1144905"/>
                  </a:lnTo>
                  <a:lnTo>
                    <a:pt x="1105218" y="1127104"/>
                  </a:lnTo>
                  <a:lnTo>
                    <a:pt x="1102043" y="1110256"/>
                  </a:lnTo>
                  <a:lnTo>
                    <a:pt x="1097916" y="1094680"/>
                  </a:lnTo>
                  <a:lnTo>
                    <a:pt x="1093788" y="1080057"/>
                  </a:lnTo>
                  <a:lnTo>
                    <a:pt x="1089026" y="1067024"/>
                  </a:lnTo>
                  <a:lnTo>
                    <a:pt x="1083946" y="1054626"/>
                  </a:lnTo>
                  <a:lnTo>
                    <a:pt x="1078866" y="1043818"/>
                  </a:lnTo>
                  <a:lnTo>
                    <a:pt x="1073468" y="1033010"/>
                  </a:lnTo>
                  <a:lnTo>
                    <a:pt x="1067753" y="1023474"/>
                  </a:lnTo>
                  <a:lnTo>
                    <a:pt x="1061721" y="1014255"/>
                  </a:lnTo>
                  <a:lnTo>
                    <a:pt x="1055371" y="1005672"/>
                  </a:lnTo>
                  <a:lnTo>
                    <a:pt x="1049021" y="997407"/>
                  </a:lnTo>
                  <a:lnTo>
                    <a:pt x="1042671" y="989460"/>
                  </a:lnTo>
                  <a:lnTo>
                    <a:pt x="1036003" y="981831"/>
                  </a:lnTo>
                  <a:lnTo>
                    <a:pt x="1022668" y="966891"/>
                  </a:lnTo>
                  <a:lnTo>
                    <a:pt x="1013461" y="957036"/>
                  </a:lnTo>
                  <a:lnTo>
                    <a:pt x="1004888" y="947182"/>
                  </a:lnTo>
                  <a:lnTo>
                    <a:pt x="995681" y="936692"/>
                  </a:lnTo>
                  <a:lnTo>
                    <a:pt x="987108" y="925884"/>
                  </a:lnTo>
                  <a:lnTo>
                    <a:pt x="978853" y="914440"/>
                  </a:lnTo>
                  <a:lnTo>
                    <a:pt x="970916" y="902042"/>
                  </a:lnTo>
                  <a:lnTo>
                    <a:pt x="966788" y="895367"/>
                  </a:lnTo>
                  <a:lnTo>
                    <a:pt x="962978" y="888691"/>
                  </a:lnTo>
                  <a:lnTo>
                    <a:pt x="959168" y="881698"/>
                  </a:lnTo>
                  <a:lnTo>
                    <a:pt x="955676" y="874069"/>
                  </a:lnTo>
                  <a:lnTo>
                    <a:pt x="952183" y="866122"/>
                  </a:lnTo>
                  <a:lnTo>
                    <a:pt x="948691" y="858175"/>
                  </a:lnTo>
                  <a:lnTo>
                    <a:pt x="945516" y="849910"/>
                  </a:lnTo>
                  <a:lnTo>
                    <a:pt x="942341" y="841009"/>
                  </a:lnTo>
                  <a:lnTo>
                    <a:pt x="939483" y="831790"/>
                  </a:lnTo>
                  <a:lnTo>
                    <a:pt x="936626" y="821936"/>
                  </a:lnTo>
                  <a:lnTo>
                    <a:pt x="934086" y="812082"/>
                  </a:lnTo>
                  <a:lnTo>
                    <a:pt x="931863" y="801274"/>
                  </a:lnTo>
                  <a:lnTo>
                    <a:pt x="929323" y="790148"/>
                  </a:lnTo>
                  <a:lnTo>
                    <a:pt x="927418" y="778704"/>
                  </a:lnTo>
                  <a:lnTo>
                    <a:pt x="925513" y="766624"/>
                  </a:lnTo>
                  <a:lnTo>
                    <a:pt x="923608" y="753909"/>
                  </a:lnTo>
                  <a:lnTo>
                    <a:pt x="922338" y="740876"/>
                  </a:lnTo>
                  <a:lnTo>
                    <a:pt x="921068" y="727207"/>
                  </a:lnTo>
                  <a:lnTo>
                    <a:pt x="920433" y="712584"/>
                  </a:lnTo>
                  <a:lnTo>
                    <a:pt x="919481" y="697644"/>
                  </a:lnTo>
                  <a:lnTo>
                    <a:pt x="919163" y="680478"/>
                  </a:lnTo>
                  <a:lnTo>
                    <a:pt x="919481" y="663948"/>
                  </a:lnTo>
                  <a:lnTo>
                    <a:pt x="920751" y="647736"/>
                  </a:lnTo>
                  <a:lnTo>
                    <a:pt x="922338" y="631842"/>
                  </a:lnTo>
                  <a:lnTo>
                    <a:pt x="924561" y="616266"/>
                  </a:lnTo>
                  <a:lnTo>
                    <a:pt x="928053" y="601325"/>
                  </a:lnTo>
                  <a:lnTo>
                    <a:pt x="932181" y="586703"/>
                  </a:lnTo>
                  <a:lnTo>
                    <a:pt x="936308" y="572398"/>
                  </a:lnTo>
                  <a:lnTo>
                    <a:pt x="941706" y="558093"/>
                  </a:lnTo>
                  <a:lnTo>
                    <a:pt x="947738" y="544424"/>
                  </a:lnTo>
                  <a:lnTo>
                    <a:pt x="954406" y="531391"/>
                  </a:lnTo>
                  <a:lnTo>
                    <a:pt x="958216" y="525033"/>
                  </a:lnTo>
                  <a:lnTo>
                    <a:pt x="961708" y="518676"/>
                  </a:lnTo>
                  <a:lnTo>
                    <a:pt x="965836" y="512318"/>
                  </a:lnTo>
                  <a:lnTo>
                    <a:pt x="969646" y="506278"/>
                  </a:lnTo>
                  <a:lnTo>
                    <a:pt x="978853" y="494199"/>
                  </a:lnTo>
                  <a:lnTo>
                    <a:pt x="988061" y="483073"/>
                  </a:lnTo>
                  <a:lnTo>
                    <a:pt x="998221" y="471629"/>
                  </a:lnTo>
                  <a:lnTo>
                    <a:pt x="1008698" y="461139"/>
                  </a:lnTo>
                  <a:lnTo>
                    <a:pt x="1019811" y="451602"/>
                  </a:lnTo>
                  <a:lnTo>
                    <a:pt x="1030923" y="442384"/>
                  </a:lnTo>
                  <a:lnTo>
                    <a:pt x="1042671" y="433801"/>
                  </a:lnTo>
                  <a:lnTo>
                    <a:pt x="1054736" y="425854"/>
                  </a:lnTo>
                  <a:lnTo>
                    <a:pt x="1066483" y="418542"/>
                  </a:lnTo>
                  <a:lnTo>
                    <a:pt x="1078866" y="411549"/>
                  </a:lnTo>
                  <a:lnTo>
                    <a:pt x="1091248" y="405191"/>
                  </a:lnTo>
                  <a:lnTo>
                    <a:pt x="1103631" y="399152"/>
                  </a:lnTo>
                  <a:lnTo>
                    <a:pt x="1116331" y="393748"/>
                  </a:lnTo>
                  <a:lnTo>
                    <a:pt x="1128713" y="388661"/>
                  </a:lnTo>
                  <a:lnTo>
                    <a:pt x="1141413" y="383893"/>
                  </a:lnTo>
                  <a:lnTo>
                    <a:pt x="1153796" y="380079"/>
                  </a:lnTo>
                  <a:lnTo>
                    <a:pt x="1166178" y="376264"/>
                  </a:lnTo>
                  <a:lnTo>
                    <a:pt x="1178243" y="373085"/>
                  </a:lnTo>
                  <a:lnTo>
                    <a:pt x="1190308" y="369906"/>
                  </a:lnTo>
                  <a:lnTo>
                    <a:pt x="1201738" y="367363"/>
                  </a:lnTo>
                  <a:lnTo>
                    <a:pt x="1213168" y="364820"/>
                  </a:lnTo>
                  <a:lnTo>
                    <a:pt x="1224281" y="362595"/>
                  </a:lnTo>
                  <a:lnTo>
                    <a:pt x="1235076" y="361006"/>
                  </a:lnTo>
                  <a:lnTo>
                    <a:pt x="1254761" y="358145"/>
                  </a:lnTo>
                  <a:lnTo>
                    <a:pt x="1272223" y="356237"/>
                  </a:lnTo>
                  <a:lnTo>
                    <a:pt x="1287781" y="354966"/>
                  </a:lnTo>
                  <a:lnTo>
                    <a:pt x="1300163" y="354330"/>
                  </a:lnTo>
                  <a:lnTo>
                    <a:pt x="1309371" y="354012"/>
                  </a:lnTo>
                  <a:close/>
                  <a:moveTo>
                    <a:pt x="1815403" y="215900"/>
                  </a:moveTo>
                  <a:lnTo>
                    <a:pt x="1818266" y="216218"/>
                  </a:lnTo>
                  <a:lnTo>
                    <a:pt x="1821764" y="216535"/>
                  </a:lnTo>
                  <a:lnTo>
                    <a:pt x="1824945" y="217170"/>
                  </a:lnTo>
                  <a:lnTo>
                    <a:pt x="1828126" y="218758"/>
                  </a:lnTo>
                  <a:lnTo>
                    <a:pt x="1830989" y="220028"/>
                  </a:lnTo>
                  <a:lnTo>
                    <a:pt x="1834170" y="221615"/>
                  </a:lnTo>
                  <a:lnTo>
                    <a:pt x="1836715" y="223520"/>
                  </a:lnTo>
                  <a:lnTo>
                    <a:pt x="1839577" y="226060"/>
                  </a:lnTo>
                  <a:lnTo>
                    <a:pt x="1841804" y="228600"/>
                  </a:lnTo>
                  <a:lnTo>
                    <a:pt x="1843713" y="231458"/>
                  </a:lnTo>
                  <a:lnTo>
                    <a:pt x="1845621" y="234315"/>
                  </a:lnTo>
                  <a:lnTo>
                    <a:pt x="1847212" y="237490"/>
                  </a:lnTo>
                  <a:lnTo>
                    <a:pt x="1848166" y="240348"/>
                  </a:lnTo>
                  <a:lnTo>
                    <a:pt x="1848802" y="243523"/>
                  </a:lnTo>
                  <a:lnTo>
                    <a:pt x="1849438" y="247015"/>
                  </a:lnTo>
                  <a:lnTo>
                    <a:pt x="1849438" y="250508"/>
                  </a:lnTo>
                  <a:lnTo>
                    <a:pt x="1849438" y="253365"/>
                  </a:lnTo>
                  <a:lnTo>
                    <a:pt x="1848802" y="256858"/>
                  </a:lnTo>
                  <a:lnTo>
                    <a:pt x="1848166" y="260033"/>
                  </a:lnTo>
                  <a:lnTo>
                    <a:pt x="1847212" y="263208"/>
                  </a:lnTo>
                  <a:lnTo>
                    <a:pt x="1845621" y="266065"/>
                  </a:lnTo>
                  <a:lnTo>
                    <a:pt x="1843713" y="268923"/>
                  </a:lnTo>
                  <a:lnTo>
                    <a:pt x="1841804" y="271780"/>
                  </a:lnTo>
                  <a:lnTo>
                    <a:pt x="1839577" y="274320"/>
                  </a:lnTo>
                  <a:lnTo>
                    <a:pt x="1736517" y="377190"/>
                  </a:lnTo>
                  <a:lnTo>
                    <a:pt x="1733654" y="379730"/>
                  </a:lnTo>
                  <a:lnTo>
                    <a:pt x="1731109" y="381635"/>
                  </a:lnTo>
                  <a:lnTo>
                    <a:pt x="1727928" y="383223"/>
                  </a:lnTo>
                  <a:lnTo>
                    <a:pt x="1725065" y="384810"/>
                  </a:lnTo>
                  <a:lnTo>
                    <a:pt x="1721885" y="386080"/>
                  </a:lnTo>
                  <a:lnTo>
                    <a:pt x="1718704" y="386715"/>
                  </a:lnTo>
                  <a:lnTo>
                    <a:pt x="1715205" y="387350"/>
                  </a:lnTo>
                  <a:lnTo>
                    <a:pt x="1712342" y="387350"/>
                  </a:lnTo>
                  <a:lnTo>
                    <a:pt x="1708843" y="387350"/>
                  </a:lnTo>
                  <a:lnTo>
                    <a:pt x="1705662" y="386715"/>
                  </a:lnTo>
                  <a:lnTo>
                    <a:pt x="1702163" y="386080"/>
                  </a:lnTo>
                  <a:lnTo>
                    <a:pt x="1699300" y="384810"/>
                  </a:lnTo>
                  <a:lnTo>
                    <a:pt x="1696119" y="383223"/>
                  </a:lnTo>
                  <a:lnTo>
                    <a:pt x="1693257" y="381635"/>
                  </a:lnTo>
                  <a:lnTo>
                    <a:pt x="1690394" y="379730"/>
                  </a:lnTo>
                  <a:lnTo>
                    <a:pt x="1687849" y="377190"/>
                  </a:lnTo>
                  <a:lnTo>
                    <a:pt x="1685622" y="374650"/>
                  </a:lnTo>
                  <a:lnTo>
                    <a:pt x="1683396" y="371793"/>
                  </a:lnTo>
                  <a:lnTo>
                    <a:pt x="1681805" y="368935"/>
                  </a:lnTo>
                  <a:lnTo>
                    <a:pt x="1680533" y="365760"/>
                  </a:lnTo>
                  <a:lnTo>
                    <a:pt x="1679261" y="362903"/>
                  </a:lnTo>
                  <a:lnTo>
                    <a:pt x="1678624" y="359410"/>
                  </a:lnTo>
                  <a:lnTo>
                    <a:pt x="1678306" y="356235"/>
                  </a:lnTo>
                  <a:lnTo>
                    <a:pt x="1677988" y="353378"/>
                  </a:lnTo>
                  <a:lnTo>
                    <a:pt x="1678306" y="349885"/>
                  </a:lnTo>
                  <a:lnTo>
                    <a:pt x="1678624" y="346393"/>
                  </a:lnTo>
                  <a:lnTo>
                    <a:pt x="1679261" y="343218"/>
                  </a:lnTo>
                  <a:lnTo>
                    <a:pt x="1680533" y="340043"/>
                  </a:lnTo>
                  <a:lnTo>
                    <a:pt x="1681805" y="337185"/>
                  </a:lnTo>
                  <a:lnTo>
                    <a:pt x="1683396" y="334328"/>
                  </a:lnTo>
                  <a:lnTo>
                    <a:pt x="1685622" y="331470"/>
                  </a:lnTo>
                  <a:lnTo>
                    <a:pt x="1687849" y="328930"/>
                  </a:lnTo>
                  <a:lnTo>
                    <a:pt x="1790910" y="226060"/>
                  </a:lnTo>
                  <a:lnTo>
                    <a:pt x="1793455" y="223520"/>
                  </a:lnTo>
                  <a:lnTo>
                    <a:pt x="1796317" y="221615"/>
                  </a:lnTo>
                  <a:lnTo>
                    <a:pt x="1799180" y="220028"/>
                  </a:lnTo>
                  <a:lnTo>
                    <a:pt x="1802361" y="218758"/>
                  </a:lnTo>
                  <a:lnTo>
                    <a:pt x="1805224" y="217170"/>
                  </a:lnTo>
                  <a:lnTo>
                    <a:pt x="1808723" y="216535"/>
                  </a:lnTo>
                  <a:lnTo>
                    <a:pt x="1811904" y="216218"/>
                  </a:lnTo>
                  <a:lnTo>
                    <a:pt x="1815403" y="215900"/>
                  </a:lnTo>
                  <a:close/>
                  <a:moveTo>
                    <a:pt x="851599" y="215900"/>
                  </a:moveTo>
                  <a:lnTo>
                    <a:pt x="855065" y="216218"/>
                  </a:lnTo>
                  <a:lnTo>
                    <a:pt x="857902" y="216535"/>
                  </a:lnTo>
                  <a:lnTo>
                    <a:pt x="861368" y="217170"/>
                  </a:lnTo>
                  <a:lnTo>
                    <a:pt x="864205" y="218758"/>
                  </a:lnTo>
                  <a:lnTo>
                    <a:pt x="867356" y="220028"/>
                  </a:lnTo>
                  <a:lnTo>
                    <a:pt x="870192" y="221615"/>
                  </a:lnTo>
                  <a:lnTo>
                    <a:pt x="872713" y="223520"/>
                  </a:lnTo>
                  <a:lnTo>
                    <a:pt x="875550" y="226060"/>
                  </a:lnTo>
                  <a:lnTo>
                    <a:pt x="977657" y="328930"/>
                  </a:lnTo>
                  <a:lnTo>
                    <a:pt x="979863" y="331470"/>
                  </a:lnTo>
                  <a:lnTo>
                    <a:pt x="981754" y="334328"/>
                  </a:lnTo>
                  <a:lnTo>
                    <a:pt x="983960" y="337185"/>
                  </a:lnTo>
                  <a:lnTo>
                    <a:pt x="985220" y="340043"/>
                  </a:lnTo>
                  <a:lnTo>
                    <a:pt x="986166" y="343218"/>
                  </a:lnTo>
                  <a:lnTo>
                    <a:pt x="986796" y="346393"/>
                  </a:lnTo>
                  <a:lnTo>
                    <a:pt x="987426" y="349885"/>
                  </a:lnTo>
                  <a:lnTo>
                    <a:pt x="987426" y="353378"/>
                  </a:lnTo>
                  <a:lnTo>
                    <a:pt x="987426" y="356235"/>
                  </a:lnTo>
                  <a:lnTo>
                    <a:pt x="986796" y="359410"/>
                  </a:lnTo>
                  <a:lnTo>
                    <a:pt x="986166" y="362903"/>
                  </a:lnTo>
                  <a:lnTo>
                    <a:pt x="985220" y="365760"/>
                  </a:lnTo>
                  <a:lnTo>
                    <a:pt x="983960" y="368935"/>
                  </a:lnTo>
                  <a:lnTo>
                    <a:pt x="981754" y="371793"/>
                  </a:lnTo>
                  <a:lnTo>
                    <a:pt x="979863" y="374650"/>
                  </a:lnTo>
                  <a:lnTo>
                    <a:pt x="977657" y="377190"/>
                  </a:lnTo>
                  <a:lnTo>
                    <a:pt x="975135" y="379730"/>
                  </a:lnTo>
                  <a:lnTo>
                    <a:pt x="972299" y="381635"/>
                  </a:lnTo>
                  <a:lnTo>
                    <a:pt x="969778" y="383223"/>
                  </a:lnTo>
                  <a:lnTo>
                    <a:pt x="966627" y="384810"/>
                  </a:lnTo>
                  <a:lnTo>
                    <a:pt x="963475" y="386080"/>
                  </a:lnTo>
                  <a:lnTo>
                    <a:pt x="960324" y="386715"/>
                  </a:lnTo>
                  <a:lnTo>
                    <a:pt x="957172" y="387350"/>
                  </a:lnTo>
                  <a:lnTo>
                    <a:pt x="953706" y="387350"/>
                  </a:lnTo>
                  <a:lnTo>
                    <a:pt x="950554" y="387350"/>
                  </a:lnTo>
                  <a:lnTo>
                    <a:pt x="947088" y="386715"/>
                  </a:lnTo>
                  <a:lnTo>
                    <a:pt x="944251" y="386080"/>
                  </a:lnTo>
                  <a:lnTo>
                    <a:pt x="940785" y="384810"/>
                  </a:lnTo>
                  <a:lnTo>
                    <a:pt x="937948" y="383223"/>
                  </a:lnTo>
                  <a:lnTo>
                    <a:pt x="935112" y="381635"/>
                  </a:lnTo>
                  <a:lnTo>
                    <a:pt x="932276" y="379730"/>
                  </a:lnTo>
                  <a:lnTo>
                    <a:pt x="929440" y="377190"/>
                  </a:lnTo>
                  <a:lnTo>
                    <a:pt x="827333" y="274320"/>
                  </a:lnTo>
                  <a:lnTo>
                    <a:pt x="825127" y="271780"/>
                  </a:lnTo>
                  <a:lnTo>
                    <a:pt x="823236" y="268923"/>
                  </a:lnTo>
                  <a:lnTo>
                    <a:pt x="821345" y="266065"/>
                  </a:lnTo>
                  <a:lnTo>
                    <a:pt x="820084" y="263208"/>
                  </a:lnTo>
                  <a:lnTo>
                    <a:pt x="819139" y="260033"/>
                  </a:lnTo>
                  <a:lnTo>
                    <a:pt x="818193" y="256858"/>
                  </a:lnTo>
                  <a:lnTo>
                    <a:pt x="817878" y="253365"/>
                  </a:lnTo>
                  <a:lnTo>
                    <a:pt x="817563" y="250508"/>
                  </a:lnTo>
                  <a:lnTo>
                    <a:pt x="817878" y="247015"/>
                  </a:lnTo>
                  <a:lnTo>
                    <a:pt x="818193" y="243523"/>
                  </a:lnTo>
                  <a:lnTo>
                    <a:pt x="819139" y="240348"/>
                  </a:lnTo>
                  <a:lnTo>
                    <a:pt x="820084" y="237490"/>
                  </a:lnTo>
                  <a:lnTo>
                    <a:pt x="821345" y="234315"/>
                  </a:lnTo>
                  <a:lnTo>
                    <a:pt x="823236" y="231458"/>
                  </a:lnTo>
                  <a:lnTo>
                    <a:pt x="825127" y="228600"/>
                  </a:lnTo>
                  <a:lnTo>
                    <a:pt x="827333" y="226060"/>
                  </a:lnTo>
                  <a:lnTo>
                    <a:pt x="830169" y="223520"/>
                  </a:lnTo>
                  <a:lnTo>
                    <a:pt x="832690" y="221615"/>
                  </a:lnTo>
                  <a:lnTo>
                    <a:pt x="835842" y="220028"/>
                  </a:lnTo>
                  <a:lnTo>
                    <a:pt x="838678" y="218758"/>
                  </a:lnTo>
                  <a:lnTo>
                    <a:pt x="842144" y="217170"/>
                  </a:lnTo>
                  <a:lnTo>
                    <a:pt x="844981" y="216535"/>
                  </a:lnTo>
                  <a:lnTo>
                    <a:pt x="848447" y="216218"/>
                  </a:lnTo>
                  <a:lnTo>
                    <a:pt x="851599" y="215900"/>
                  </a:lnTo>
                  <a:close/>
                  <a:moveTo>
                    <a:pt x="1318578" y="0"/>
                  </a:moveTo>
                  <a:lnTo>
                    <a:pt x="1321753" y="318"/>
                  </a:lnTo>
                  <a:lnTo>
                    <a:pt x="1325563" y="636"/>
                  </a:lnTo>
                  <a:lnTo>
                    <a:pt x="1328421" y="1590"/>
                  </a:lnTo>
                  <a:lnTo>
                    <a:pt x="1331913" y="2544"/>
                  </a:lnTo>
                  <a:lnTo>
                    <a:pt x="1334771" y="4133"/>
                  </a:lnTo>
                  <a:lnTo>
                    <a:pt x="1337629" y="6041"/>
                  </a:lnTo>
                  <a:lnTo>
                    <a:pt x="1340169" y="7949"/>
                  </a:lnTo>
                  <a:lnTo>
                    <a:pt x="1342391" y="9857"/>
                  </a:lnTo>
                  <a:lnTo>
                    <a:pt x="1344931" y="12719"/>
                  </a:lnTo>
                  <a:lnTo>
                    <a:pt x="1346836" y="15262"/>
                  </a:lnTo>
                  <a:lnTo>
                    <a:pt x="1348424" y="18124"/>
                  </a:lnTo>
                  <a:lnTo>
                    <a:pt x="1350011" y="20986"/>
                  </a:lnTo>
                  <a:lnTo>
                    <a:pt x="1351281" y="23848"/>
                  </a:lnTo>
                  <a:lnTo>
                    <a:pt x="1351916" y="27345"/>
                  </a:lnTo>
                  <a:lnTo>
                    <a:pt x="1352551" y="30843"/>
                  </a:lnTo>
                  <a:lnTo>
                    <a:pt x="1352551" y="34341"/>
                  </a:lnTo>
                  <a:lnTo>
                    <a:pt x="1352551" y="180290"/>
                  </a:lnTo>
                  <a:lnTo>
                    <a:pt x="1352551" y="183469"/>
                  </a:lnTo>
                  <a:lnTo>
                    <a:pt x="1351916" y="186967"/>
                  </a:lnTo>
                  <a:lnTo>
                    <a:pt x="1351281" y="190147"/>
                  </a:lnTo>
                  <a:lnTo>
                    <a:pt x="1350011" y="193327"/>
                  </a:lnTo>
                  <a:lnTo>
                    <a:pt x="1348424" y="196188"/>
                  </a:lnTo>
                  <a:lnTo>
                    <a:pt x="1346836" y="199368"/>
                  </a:lnTo>
                  <a:lnTo>
                    <a:pt x="1344931" y="201912"/>
                  </a:lnTo>
                  <a:lnTo>
                    <a:pt x="1342391" y="204138"/>
                  </a:lnTo>
                  <a:lnTo>
                    <a:pt x="1340169" y="206681"/>
                  </a:lnTo>
                  <a:lnTo>
                    <a:pt x="1337629" y="208271"/>
                  </a:lnTo>
                  <a:lnTo>
                    <a:pt x="1334771" y="210179"/>
                  </a:lnTo>
                  <a:lnTo>
                    <a:pt x="1331913" y="211769"/>
                  </a:lnTo>
                  <a:lnTo>
                    <a:pt x="1328421" y="212723"/>
                  </a:lnTo>
                  <a:lnTo>
                    <a:pt x="1325563" y="213677"/>
                  </a:lnTo>
                  <a:lnTo>
                    <a:pt x="1321753" y="213995"/>
                  </a:lnTo>
                  <a:lnTo>
                    <a:pt x="1318578" y="214313"/>
                  </a:lnTo>
                  <a:lnTo>
                    <a:pt x="1315086" y="213995"/>
                  </a:lnTo>
                  <a:lnTo>
                    <a:pt x="1311593" y="213677"/>
                  </a:lnTo>
                  <a:lnTo>
                    <a:pt x="1308418" y="212723"/>
                  </a:lnTo>
                  <a:lnTo>
                    <a:pt x="1305243" y="211769"/>
                  </a:lnTo>
                  <a:lnTo>
                    <a:pt x="1302068" y="210179"/>
                  </a:lnTo>
                  <a:lnTo>
                    <a:pt x="1299528" y="208271"/>
                  </a:lnTo>
                  <a:lnTo>
                    <a:pt x="1296671" y="206681"/>
                  </a:lnTo>
                  <a:lnTo>
                    <a:pt x="1294448" y="204138"/>
                  </a:lnTo>
                  <a:lnTo>
                    <a:pt x="1292226" y="201912"/>
                  </a:lnTo>
                  <a:lnTo>
                    <a:pt x="1290003" y="199368"/>
                  </a:lnTo>
                  <a:lnTo>
                    <a:pt x="1288416" y="196188"/>
                  </a:lnTo>
                  <a:lnTo>
                    <a:pt x="1287146" y="193327"/>
                  </a:lnTo>
                  <a:lnTo>
                    <a:pt x="1285876" y="190147"/>
                  </a:lnTo>
                  <a:lnTo>
                    <a:pt x="1285241" y="186967"/>
                  </a:lnTo>
                  <a:lnTo>
                    <a:pt x="1284288" y="183469"/>
                  </a:lnTo>
                  <a:lnTo>
                    <a:pt x="1284288" y="180290"/>
                  </a:lnTo>
                  <a:lnTo>
                    <a:pt x="1284288" y="34341"/>
                  </a:lnTo>
                  <a:lnTo>
                    <a:pt x="1284288" y="30843"/>
                  </a:lnTo>
                  <a:lnTo>
                    <a:pt x="1285241" y="27345"/>
                  </a:lnTo>
                  <a:lnTo>
                    <a:pt x="1285876" y="23848"/>
                  </a:lnTo>
                  <a:lnTo>
                    <a:pt x="1287146" y="20986"/>
                  </a:lnTo>
                  <a:lnTo>
                    <a:pt x="1288416" y="18124"/>
                  </a:lnTo>
                  <a:lnTo>
                    <a:pt x="1290003" y="15262"/>
                  </a:lnTo>
                  <a:lnTo>
                    <a:pt x="1292226" y="12719"/>
                  </a:lnTo>
                  <a:lnTo>
                    <a:pt x="1294448" y="9857"/>
                  </a:lnTo>
                  <a:lnTo>
                    <a:pt x="1296671" y="7949"/>
                  </a:lnTo>
                  <a:lnTo>
                    <a:pt x="1299528" y="6041"/>
                  </a:lnTo>
                  <a:lnTo>
                    <a:pt x="1302068" y="4133"/>
                  </a:lnTo>
                  <a:lnTo>
                    <a:pt x="1305243" y="2544"/>
                  </a:lnTo>
                  <a:lnTo>
                    <a:pt x="1308418" y="1590"/>
                  </a:lnTo>
                  <a:lnTo>
                    <a:pt x="1311593" y="636"/>
                  </a:lnTo>
                  <a:lnTo>
                    <a:pt x="1315086" y="318"/>
                  </a:lnTo>
                  <a:lnTo>
                    <a:pt x="1318578" y="0"/>
                  </a:lnTo>
                  <a:close/>
                </a:path>
              </a:pathLst>
            </a:custGeom>
            <a:solidFill>
              <a:srgbClr val="C00000"/>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 name="组合 3">
            <a:extLst>
              <a:ext uri="{FF2B5EF4-FFF2-40B4-BE49-F238E27FC236}">
                <a16:creationId xmlns:a16="http://schemas.microsoft.com/office/drawing/2014/main" id="{F937608B-9362-4EEB-A79B-A0763E59D215}"/>
              </a:ext>
            </a:extLst>
          </p:cNvPr>
          <p:cNvGrpSpPr/>
          <p:nvPr/>
        </p:nvGrpSpPr>
        <p:grpSpPr>
          <a:xfrm>
            <a:off x="817500" y="4078962"/>
            <a:ext cx="887943" cy="667822"/>
            <a:chOff x="561589" y="3739324"/>
            <a:chExt cx="887943" cy="667822"/>
          </a:xfrm>
        </p:grpSpPr>
        <p:sp>
          <p:nvSpPr>
            <p:cNvPr id="15" name="KSO_Shape"/>
            <p:cNvSpPr>
              <a:spLocks noChangeAspect="1"/>
            </p:cNvSpPr>
            <p:nvPr/>
          </p:nvSpPr>
          <p:spPr bwMode="auto">
            <a:xfrm>
              <a:off x="561589" y="3739324"/>
              <a:ext cx="886673" cy="639882"/>
            </a:xfrm>
            <a:custGeom>
              <a:avLst/>
              <a:gdLst>
                <a:gd name="T0" fmla="*/ 2881614 w 3362326"/>
                <a:gd name="T1" fmla="*/ 2245619 h 2424113"/>
                <a:gd name="T2" fmla="*/ 3207949 w 3362326"/>
                <a:gd name="T3" fmla="*/ 953766 h 2424113"/>
                <a:gd name="T4" fmla="*/ 3300702 w 3362326"/>
                <a:gd name="T5" fmla="*/ 1054704 h 2424113"/>
                <a:gd name="T6" fmla="*/ 3357879 w 3362326"/>
                <a:gd name="T7" fmla="*/ 1578442 h 2424113"/>
                <a:gd name="T8" fmla="*/ 2754348 w 3362326"/>
                <a:gd name="T9" fmla="*/ 1274991 h 2424113"/>
                <a:gd name="T10" fmla="*/ 2862031 w 3362326"/>
                <a:gd name="T11" fmla="*/ 1038516 h 2424113"/>
                <a:gd name="T12" fmla="*/ 2811207 w 3362326"/>
                <a:gd name="T13" fmla="*/ 1366725 h 2424113"/>
                <a:gd name="T14" fmla="*/ 3041820 w 3362326"/>
                <a:gd name="T15" fmla="*/ 999791 h 2424113"/>
                <a:gd name="T16" fmla="*/ 3170149 w 3362326"/>
                <a:gd name="T17" fmla="*/ 942974 h 2424113"/>
                <a:gd name="T18" fmla="*/ 296683 w 3362326"/>
                <a:gd name="T19" fmla="*/ 978524 h 2424113"/>
                <a:gd name="T20" fmla="*/ 498389 w 3362326"/>
                <a:gd name="T21" fmla="*/ 1265469 h 2424113"/>
                <a:gd name="T22" fmla="*/ 488542 w 3362326"/>
                <a:gd name="T23" fmla="*/ 1028041 h 2424113"/>
                <a:gd name="T24" fmla="*/ 582566 w 3362326"/>
                <a:gd name="T25" fmla="*/ 1187067 h 2424113"/>
                <a:gd name="T26" fmla="*/ 319871 w 3362326"/>
                <a:gd name="T27" fmla="*/ 2147887 h 2424113"/>
                <a:gd name="T28" fmla="*/ 37800 w 3362326"/>
                <a:gd name="T29" fmla="*/ 1105808 h 2424113"/>
                <a:gd name="T30" fmla="*/ 124836 w 3362326"/>
                <a:gd name="T31" fmla="*/ 975985 h 2424113"/>
                <a:gd name="T32" fmla="*/ 1545327 w 3362326"/>
                <a:gd name="T33" fmla="*/ 746198 h 2424113"/>
                <a:gd name="T34" fmla="*/ 1656547 w 3362326"/>
                <a:gd name="T35" fmla="*/ 809752 h 2424113"/>
                <a:gd name="T36" fmla="*/ 1802720 w 3362326"/>
                <a:gd name="T37" fmla="*/ 881250 h 2424113"/>
                <a:gd name="T38" fmla="*/ 1889154 w 3362326"/>
                <a:gd name="T39" fmla="*/ 667392 h 2424113"/>
                <a:gd name="T40" fmla="*/ 2073778 w 3362326"/>
                <a:gd name="T41" fmla="*/ 739843 h 2424113"/>
                <a:gd name="T42" fmla="*/ 2280963 w 3362326"/>
                <a:gd name="T43" fmla="*/ 997553 h 2424113"/>
                <a:gd name="T44" fmla="*/ 2456054 w 3362326"/>
                <a:gd name="T45" fmla="*/ 821509 h 2424113"/>
                <a:gd name="T46" fmla="*/ 2536132 w 3362326"/>
                <a:gd name="T47" fmla="*/ 819603 h 2424113"/>
                <a:gd name="T48" fmla="*/ 2596190 w 3362326"/>
                <a:gd name="T49" fmla="*/ 876801 h 2424113"/>
                <a:gd name="T50" fmla="*/ 2598415 w 3362326"/>
                <a:gd name="T51" fmla="*/ 956879 h 2424113"/>
                <a:gd name="T52" fmla="*/ 2382332 w 3362326"/>
                <a:gd name="T53" fmla="*/ 1195206 h 2424113"/>
                <a:gd name="T54" fmla="*/ 2241242 w 3362326"/>
                <a:gd name="T55" fmla="*/ 1268610 h 2424113"/>
                <a:gd name="T56" fmla="*/ 2118265 w 3362326"/>
                <a:gd name="T57" fmla="*/ 1192028 h 2424113"/>
                <a:gd name="T58" fmla="*/ 1363246 w 3362326"/>
                <a:gd name="T59" fmla="*/ 1018526 h 2424113"/>
                <a:gd name="T60" fmla="*/ 1307636 w 3362326"/>
                <a:gd name="T61" fmla="*/ 1409700 h 2424113"/>
                <a:gd name="T62" fmla="*/ 1157013 w 3362326"/>
                <a:gd name="T63" fmla="*/ 999778 h 2424113"/>
                <a:gd name="T64" fmla="*/ 1245989 w 3362326"/>
                <a:gd name="T65" fmla="*/ 780199 h 2424113"/>
                <a:gd name="T66" fmla="*/ 1499569 w 3362326"/>
                <a:gd name="T67" fmla="*/ 668027 h 2424113"/>
                <a:gd name="T68" fmla="*/ 3142462 w 3362326"/>
                <a:gd name="T69" fmla="*/ 282872 h 2424113"/>
                <a:gd name="T70" fmla="*/ 3244523 w 3362326"/>
                <a:gd name="T71" fmla="*/ 440586 h 2424113"/>
                <a:gd name="T72" fmla="*/ 3210503 w 3362326"/>
                <a:gd name="T73" fmla="*/ 656690 h 2424113"/>
                <a:gd name="T74" fmla="*/ 3038811 w 3362326"/>
                <a:gd name="T75" fmla="*/ 831222 h 2424113"/>
                <a:gd name="T76" fmla="*/ 2904319 w 3362326"/>
                <a:gd name="T77" fmla="*/ 826780 h 2424113"/>
                <a:gd name="T78" fmla="*/ 2817519 w 3362326"/>
                <a:gd name="T79" fmla="*/ 691913 h 2424113"/>
                <a:gd name="T80" fmla="*/ 2807981 w 3362326"/>
                <a:gd name="T81" fmla="*/ 429797 h 2424113"/>
                <a:gd name="T82" fmla="*/ 2910678 w 3362326"/>
                <a:gd name="T83" fmla="*/ 280651 h 2424113"/>
                <a:gd name="T84" fmla="*/ 375153 w 3362326"/>
                <a:gd name="T85" fmla="*/ 248918 h 2424113"/>
                <a:gd name="T86" fmla="*/ 514634 w 3362326"/>
                <a:gd name="T87" fmla="*/ 342213 h 2424113"/>
                <a:gd name="T88" fmla="*/ 561340 w 3362326"/>
                <a:gd name="T89" fmla="*/ 566885 h 2424113"/>
                <a:gd name="T90" fmla="*/ 510821 w 3362326"/>
                <a:gd name="T91" fmla="*/ 773785 h 2424113"/>
                <a:gd name="T92" fmla="*/ 418682 w 3362326"/>
                <a:gd name="T93" fmla="*/ 842646 h 2424113"/>
                <a:gd name="T94" fmla="*/ 241709 w 3362326"/>
                <a:gd name="T95" fmla="*/ 778862 h 2424113"/>
                <a:gd name="T96" fmla="*/ 117162 w 3362326"/>
                <a:gd name="T97" fmla="*/ 551970 h 2424113"/>
                <a:gd name="T98" fmla="*/ 148299 w 3362326"/>
                <a:gd name="T99" fmla="*/ 359984 h 2424113"/>
                <a:gd name="T100" fmla="*/ 297311 w 3362326"/>
                <a:gd name="T101" fmla="*/ 250822 h 2424113"/>
                <a:gd name="T102" fmla="*/ 1834594 w 3362326"/>
                <a:gd name="T103" fmla="*/ 43475 h 2424113"/>
                <a:gd name="T104" fmla="*/ 1934457 w 3362326"/>
                <a:gd name="T105" fmla="*/ 205318 h 2424113"/>
                <a:gd name="T106" fmla="*/ 1973258 w 3362326"/>
                <a:gd name="T107" fmla="*/ 288461 h 2424113"/>
                <a:gd name="T108" fmla="*/ 1942726 w 3362326"/>
                <a:gd name="T109" fmla="*/ 390961 h 2424113"/>
                <a:gd name="T110" fmla="*/ 1864808 w 3362326"/>
                <a:gd name="T111" fmla="*/ 532812 h 2424113"/>
                <a:gd name="T112" fmla="*/ 1729325 w 3362326"/>
                <a:gd name="T113" fmla="*/ 622301 h 2424113"/>
                <a:gd name="T114" fmla="*/ 1571262 w 3362326"/>
                <a:gd name="T115" fmla="*/ 579778 h 2424113"/>
                <a:gd name="T116" fmla="*/ 1478714 w 3362326"/>
                <a:gd name="T117" fmla="*/ 436341 h 2424113"/>
                <a:gd name="T118" fmla="*/ 1416379 w 3362326"/>
                <a:gd name="T119" fmla="*/ 348438 h 2424113"/>
                <a:gd name="T120" fmla="*/ 1429418 w 3362326"/>
                <a:gd name="T121" fmla="*/ 264978 h 2424113"/>
                <a:gd name="T122" fmla="*/ 1483484 w 3362326"/>
                <a:gd name="T123" fmla="*/ 132965 h 2424113"/>
                <a:gd name="T124" fmla="*/ 1621829 w 3362326"/>
                <a:gd name="T125" fmla="*/ 11107 h 2424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362326" h="2424113">
                  <a:moveTo>
                    <a:pt x="860805" y="1460500"/>
                  </a:moveTo>
                  <a:lnTo>
                    <a:pt x="965275" y="1460500"/>
                  </a:lnTo>
                  <a:lnTo>
                    <a:pt x="961464" y="1465582"/>
                  </a:lnTo>
                  <a:lnTo>
                    <a:pt x="957654" y="1470664"/>
                  </a:lnTo>
                  <a:lnTo>
                    <a:pt x="953843" y="1476380"/>
                  </a:lnTo>
                  <a:lnTo>
                    <a:pt x="949715" y="1482415"/>
                  </a:lnTo>
                  <a:lnTo>
                    <a:pt x="483570" y="2244666"/>
                  </a:lnTo>
                  <a:lnTo>
                    <a:pt x="483570" y="2248795"/>
                  </a:lnTo>
                  <a:lnTo>
                    <a:pt x="483570" y="2251971"/>
                  </a:lnTo>
                  <a:lnTo>
                    <a:pt x="483888" y="2255147"/>
                  </a:lnTo>
                  <a:lnTo>
                    <a:pt x="484205" y="2257371"/>
                  </a:lnTo>
                  <a:lnTo>
                    <a:pt x="2880661" y="2259594"/>
                  </a:lnTo>
                  <a:lnTo>
                    <a:pt x="2880978" y="2256735"/>
                  </a:lnTo>
                  <a:lnTo>
                    <a:pt x="2881614" y="2253877"/>
                  </a:lnTo>
                  <a:lnTo>
                    <a:pt x="2881931" y="2250066"/>
                  </a:lnTo>
                  <a:lnTo>
                    <a:pt x="2881614" y="2245619"/>
                  </a:lnTo>
                  <a:lnTo>
                    <a:pt x="2422137" y="1485273"/>
                  </a:lnTo>
                  <a:lnTo>
                    <a:pt x="2411023" y="1471934"/>
                  </a:lnTo>
                  <a:lnTo>
                    <a:pt x="2401179" y="1460500"/>
                  </a:lnTo>
                  <a:lnTo>
                    <a:pt x="2509460" y="1460500"/>
                  </a:lnTo>
                  <a:lnTo>
                    <a:pt x="3024188" y="2273251"/>
                  </a:lnTo>
                  <a:lnTo>
                    <a:pt x="3024188" y="2423478"/>
                  </a:lnTo>
                  <a:lnTo>
                    <a:pt x="3021648" y="2424113"/>
                  </a:lnTo>
                  <a:lnTo>
                    <a:pt x="3018472" y="2424113"/>
                  </a:lnTo>
                  <a:lnTo>
                    <a:pt x="345441" y="2421890"/>
                  </a:lnTo>
                  <a:lnTo>
                    <a:pt x="341948" y="2421572"/>
                  </a:lnTo>
                  <a:lnTo>
                    <a:pt x="338138" y="2421255"/>
                  </a:lnTo>
                  <a:lnTo>
                    <a:pt x="338138" y="2277062"/>
                  </a:lnTo>
                  <a:lnTo>
                    <a:pt x="860805" y="1460500"/>
                  </a:lnTo>
                  <a:close/>
                  <a:moveTo>
                    <a:pt x="3185714" y="941387"/>
                  </a:moveTo>
                  <a:lnTo>
                    <a:pt x="3196514" y="947100"/>
                  </a:lnTo>
                  <a:lnTo>
                    <a:pt x="3207949" y="953766"/>
                  </a:lnTo>
                  <a:lnTo>
                    <a:pt x="3213667" y="957575"/>
                  </a:lnTo>
                  <a:lnTo>
                    <a:pt x="3219702" y="962019"/>
                  </a:lnTo>
                  <a:lnTo>
                    <a:pt x="3225420" y="966145"/>
                  </a:lnTo>
                  <a:lnTo>
                    <a:pt x="3231455" y="970906"/>
                  </a:lnTo>
                  <a:lnTo>
                    <a:pt x="3237490" y="975985"/>
                  </a:lnTo>
                  <a:lnTo>
                    <a:pt x="3243526" y="981699"/>
                  </a:lnTo>
                  <a:lnTo>
                    <a:pt x="3249243" y="987095"/>
                  </a:lnTo>
                  <a:lnTo>
                    <a:pt x="3255279" y="993443"/>
                  </a:lnTo>
                  <a:lnTo>
                    <a:pt x="3261314" y="999791"/>
                  </a:lnTo>
                  <a:lnTo>
                    <a:pt x="3267032" y="1006457"/>
                  </a:lnTo>
                  <a:lnTo>
                    <a:pt x="3273067" y="1014075"/>
                  </a:lnTo>
                  <a:lnTo>
                    <a:pt x="3278785" y="1021376"/>
                  </a:lnTo>
                  <a:lnTo>
                    <a:pt x="3284185" y="1029311"/>
                  </a:lnTo>
                  <a:lnTo>
                    <a:pt x="3289902" y="1037247"/>
                  </a:lnTo>
                  <a:lnTo>
                    <a:pt x="3295302" y="1045817"/>
                  </a:lnTo>
                  <a:lnTo>
                    <a:pt x="3300702" y="1054704"/>
                  </a:lnTo>
                  <a:lnTo>
                    <a:pt x="3305785" y="1064544"/>
                  </a:lnTo>
                  <a:lnTo>
                    <a:pt x="3310549" y="1074067"/>
                  </a:lnTo>
                  <a:lnTo>
                    <a:pt x="3315632" y="1084224"/>
                  </a:lnTo>
                  <a:lnTo>
                    <a:pt x="3320079" y="1094699"/>
                  </a:lnTo>
                  <a:lnTo>
                    <a:pt x="3324526" y="1105808"/>
                  </a:lnTo>
                  <a:lnTo>
                    <a:pt x="3328655" y="1116918"/>
                  </a:lnTo>
                  <a:lnTo>
                    <a:pt x="3332467" y="1128662"/>
                  </a:lnTo>
                  <a:lnTo>
                    <a:pt x="3335961" y="1140724"/>
                  </a:lnTo>
                  <a:lnTo>
                    <a:pt x="3339138" y="1153104"/>
                  </a:lnTo>
                  <a:lnTo>
                    <a:pt x="3342632" y="1166118"/>
                  </a:lnTo>
                  <a:lnTo>
                    <a:pt x="3345173" y="1179767"/>
                  </a:lnTo>
                  <a:lnTo>
                    <a:pt x="3347714" y="1193415"/>
                  </a:lnTo>
                  <a:lnTo>
                    <a:pt x="3350573" y="1282609"/>
                  </a:lnTo>
                  <a:lnTo>
                    <a:pt x="3353432" y="1374343"/>
                  </a:lnTo>
                  <a:lnTo>
                    <a:pt x="3355655" y="1472425"/>
                  </a:lnTo>
                  <a:lnTo>
                    <a:pt x="3357879" y="1578442"/>
                  </a:lnTo>
                  <a:lnTo>
                    <a:pt x="3359785" y="1696204"/>
                  </a:lnTo>
                  <a:lnTo>
                    <a:pt x="3361055" y="1828884"/>
                  </a:lnTo>
                  <a:lnTo>
                    <a:pt x="3362008" y="1978387"/>
                  </a:lnTo>
                  <a:lnTo>
                    <a:pt x="3362326" y="2147887"/>
                  </a:lnTo>
                  <a:lnTo>
                    <a:pt x="3042772" y="2147887"/>
                  </a:lnTo>
                  <a:lnTo>
                    <a:pt x="2678113" y="1585108"/>
                  </a:lnTo>
                  <a:lnTo>
                    <a:pt x="2686689" y="1540670"/>
                  </a:lnTo>
                  <a:lnTo>
                    <a:pt x="2694313" y="1501627"/>
                  </a:lnTo>
                  <a:lnTo>
                    <a:pt x="2701937" y="1466711"/>
                  </a:lnTo>
                  <a:lnTo>
                    <a:pt x="2708607" y="1436556"/>
                  </a:lnTo>
                  <a:lnTo>
                    <a:pt x="2715278" y="1409576"/>
                  </a:lnTo>
                  <a:lnTo>
                    <a:pt x="2720995" y="1385770"/>
                  </a:lnTo>
                  <a:lnTo>
                    <a:pt x="2727031" y="1364186"/>
                  </a:lnTo>
                  <a:lnTo>
                    <a:pt x="2732748" y="1344823"/>
                  </a:lnTo>
                  <a:lnTo>
                    <a:pt x="2743548" y="1309272"/>
                  </a:lnTo>
                  <a:lnTo>
                    <a:pt x="2754348" y="1274991"/>
                  </a:lnTo>
                  <a:lnTo>
                    <a:pt x="2759748" y="1256581"/>
                  </a:lnTo>
                  <a:lnTo>
                    <a:pt x="2765784" y="1237219"/>
                  </a:lnTo>
                  <a:lnTo>
                    <a:pt x="2771819" y="1215635"/>
                  </a:lnTo>
                  <a:lnTo>
                    <a:pt x="2778490" y="1191511"/>
                  </a:lnTo>
                  <a:lnTo>
                    <a:pt x="2779760" y="1187067"/>
                  </a:lnTo>
                  <a:lnTo>
                    <a:pt x="2784843" y="1174370"/>
                  </a:lnTo>
                  <a:lnTo>
                    <a:pt x="2792466" y="1155960"/>
                  </a:lnTo>
                  <a:lnTo>
                    <a:pt x="2797866" y="1144851"/>
                  </a:lnTo>
                  <a:lnTo>
                    <a:pt x="2803266" y="1132789"/>
                  </a:lnTo>
                  <a:lnTo>
                    <a:pt x="2809619" y="1119775"/>
                  </a:lnTo>
                  <a:lnTo>
                    <a:pt x="2816607" y="1106443"/>
                  </a:lnTo>
                  <a:lnTo>
                    <a:pt x="2824549" y="1092794"/>
                  </a:lnTo>
                  <a:lnTo>
                    <a:pt x="2833125" y="1078828"/>
                  </a:lnTo>
                  <a:lnTo>
                    <a:pt x="2842019" y="1065179"/>
                  </a:lnTo>
                  <a:lnTo>
                    <a:pt x="2851549" y="1051530"/>
                  </a:lnTo>
                  <a:lnTo>
                    <a:pt x="2862031" y="1038516"/>
                  </a:lnTo>
                  <a:lnTo>
                    <a:pt x="2867113" y="1032168"/>
                  </a:lnTo>
                  <a:lnTo>
                    <a:pt x="2872831" y="1025820"/>
                  </a:lnTo>
                  <a:lnTo>
                    <a:pt x="2873149" y="1025820"/>
                  </a:lnTo>
                  <a:lnTo>
                    <a:pt x="2873466" y="1025820"/>
                  </a:lnTo>
                  <a:lnTo>
                    <a:pt x="2873784" y="1028041"/>
                  </a:lnTo>
                  <a:lnTo>
                    <a:pt x="2873466" y="1032168"/>
                  </a:lnTo>
                  <a:lnTo>
                    <a:pt x="2873149" y="1037881"/>
                  </a:lnTo>
                  <a:lnTo>
                    <a:pt x="2870607" y="1054387"/>
                  </a:lnTo>
                  <a:lnTo>
                    <a:pt x="2866796" y="1076289"/>
                  </a:lnTo>
                  <a:lnTo>
                    <a:pt x="2856313" y="1132471"/>
                  </a:lnTo>
                  <a:lnTo>
                    <a:pt x="2843925" y="1197859"/>
                  </a:lnTo>
                  <a:lnTo>
                    <a:pt x="2819784" y="1318160"/>
                  </a:lnTo>
                  <a:lnTo>
                    <a:pt x="2815654" y="1340062"/>
                  </a:lnTo>
                  <a:lnTo>
                    <a:pt x="2812478" y="1355933"/>
                  </a:lnTo>
                  <a:lnTo>
                    <a:pt x="2811525" y="1365455"/>
                  </a:lnTo>
                  <a:lnTo>
                    <a:pt x="2811207" y="1366725"/>
                  </a:lnTo>
                  <a:lnTo>
                    <a:pt x="2811525" y="1367042"/>
                  </a:lnTo>
                  <a:lnTo>
                    <a:pt x="2811843" y="1366407"/>
                  </a:lnTo>
                  <a:lnTo>
                    <a:pt x="2828678" y="1332761"/>
                  </a:lnTo>
                  <a:lnTo>
                    <a:pt x="2846149" y="1298798"/>
                  </a:lnTo>
                  <a:lnTo>
                    <a:pt x="2864255" y="1265469"/>
                  </a:lnTo>
                  <a:lnTo>
                    <a:pt x="2882360" y="1232775"/>
                  </a:lnTo>
                  <a:lnTo>
                    <a:pt x="2901419" y="1200716"/>
                  </a:lnTo>
                  <a:lnTo>
                    <a:pt x="2920160" y="1169927"/>
                  </a:lnTo>
                  <a:lnTo>
                    <a:pt x="2938584" y="1140089"/>
                  </a:lnTo>
                  <a:lnTo>
                    <a:pt x="2957325" y="1112792"/>
                  </a:lnTo>
                  <a:lnTo>
                    <a:pt x="2974796" y="1086764"/>
                  </a:lnTo>
                  <a:lnTo>
                    <a:pt x="2991314" y="1062957"/>
                  </a:lnTo>
                  <a:lnTo>
                    <a:pt x="3007514" y="1041373"/>
                  </a:lnTo>
                  <a:lnTo>
                    <a:pt x="3022125" y="1022963"/>
                  </a:lnTo>
                  <a:lnTo>
                    <a:pt x="3035467" y="1006775"/>
                  </a:lnTo>
                  <a:lnTo>
                    <a:pt x="3041820" y="999791"/>
                  </a:lnTo>
                  <a:lnTo>
                    <a:pt x="3047537" y="993760"/>
                  </a:lnTo>
                  <a:lnTo>
                    <a:pt x="3052620" y="988682"/>
                  </a:lnTo>
                  <a:lnTo>
                    <a:pt x="3057384" y="984555"/>
                  </a:lnTo>
                  <a:lnTo>
                    <a:pt x="3062149" y="981381"/>
                  </a:lnTo>
                  <a:lnTo>
                    <a:pt x="3065643" y="978524"/>
                  </a:lnTo>
                  <a:lnTo>
                    <a:pt x="3079937" y="971224"/>
                  </a:lnTo>
                  <a:lnTo>
                    <a:pt x="3094549" y="964241"/>
                  </a:lnTo>
                  <a:lnTo>
                    <a:pt x="3109161" y="958210"/>
                  </a:lnTo>
                  <a:lnTo>
                    <a:pt x="3116784" y="955353"/>
                  </a:lnTo>
                  <a:lnTo>
                    <a:pt x="3124408" y="953131"/>
                  </a:lnTo>
                  <a:lnTo>
                    <a:pt x="3132031" y="950909"/>
                  </a:lnTo>
                  <a:lnTo>
                    <a:pt x="3139337" y="948687"/>
                  </a:lnTo>
                  <a:lnTo>
                    <a:pt x="3146961" y="946783"/>
                  </a:lnTo>
                  <a:lnTo>
                    <a:pt x="3154902" y="945196"/>
                  </a:lnTo>
                  <a:lnTo>
                    <a:pt x="3162208" y="943609"/>
                  </a:lnTo>
                  <a:lnTo>
                    <a:pt x="3170149" y="942974"/>
                  </a:lnTo>
                  <a:lnTo>
                    <a:pt x="3178090" y="942339"/>
                  </a:lnTo>
                  <a:lnTo>
                    <a:pt x="3185714" y="941387"/>
                  </a:lnTo>
                  <a:close/>
                  <a:moveTo>
                    <a:pt x="176612" y="941387"/>
                  </a:moveTo>
                  <a:lnTo>
                    <a:pt x="184236" y="942339"/>
                  </a:lnTo>
                  <a:lnTo>
                    <a:pt x="192177" y="942974"/>
                  </a:lnTo>
                  <a:lnTo>
                    <a:pt x="200118" y="943609"/>
                  </a:lnTo>
                  <a:lnTo>
                    <a:pt x="207742" y="945196"/>
                  </a:lnTo>
                  <a:lnTo>
                    <a:pt x="215047" y="946783"/>
                  </a:lnTo>
                  <a:lnTo>
                    <a:pt x="222989" y="948687"/>
                  </a:lnTo>
                  <a:lnTo>
                    <a:pt x="230295" y="950909"/>
                  </a:lnTo>
                  <a:lnTo>
                    <a:pt x="238236" y="953131"/>
                  </a:lnTo>
                  <a:lnTo>
                    <a:pt x="245542" y="955353"/>
                  </a:lnTo>
                  <a:lnTo>
                    <a:pt x="253165" y="958210"/>
                  </a:lnTo>
                  <a:lnTo>
                    <a:pt x="268095" y="964241"/>
                  </a:lnTo>
                  <a:lnTo>
                    <a:pt x="282389" y="971224"/>
                  </a:lnTo>
                  <a:lnTo>
                    <a:pt x="296683" y="978524"/>
                  </a:lnTo>
                  <a:lnTo>
                    <a:pt x="300812" y="981381"/>
                  </a:lnTo>
                  <a:lnTo>
                    <a:pt x="304624" y="984555"/>
                  </a:lnTo>
                  <a:lnTo>
                    <a:pt x="309706" y="988682"/>
                  </a:lnTo>
                  <a:lnTo>
                    <a:pt x="314789" y="993760"/>
                  </a:lnTo>
                  <a:lnTo>
                    <a:pt x="320824" y="999791"/>
                  </a:lnTo>
                  <a:lnTo>
                    <a:pt x="326859" y="1006775"/>
                  </a:lnTo>
                  <a:lnTo>
                    <a:pt x="340201" y="1022963"/>
                  </a:lnTo>
                  <a:lnTo>
                    <a:pt x="354812" y="1041373"/>
                  </a:lnTo>
                  <a:lnTo>
                    <a:pt x="371012" y="1062957"/>
                  </a:lnTo>
                  <a:lnTo>
                    <a:pt x="387530" y="1086764"/>
                  </a:lnTo>
                  <a:lnTo>
                    <a:pt x="405636" y="1112792"/>
                  </a:lnTo>
                  <a:lnTo>
                    <a:pt x="423742" y="1140089"/>
                  </a:lnTo>
                  <a:lnTo>
                    <a:pt x="442166" y="1169927"/>
                  </a:lnTo>
                  <a:lnTo>
                    <a:pt x="460907" y="1200716"/>
                  </a:lnTo>
                  <a:lnTo>
                    <a:pt x="479966" y="1232775"/>
                  </a:lnTo>
                  <a:lnTo>
                    <a:pt x="498389" y="1265469"/>
                  </a:lnTo>
                  <a:lnTo>
                    <a:pt x="516177" y="1298798"/>
                  </a:lnTo>
                  <a:lnTo>
                    <a:pt x="533966" y="1332761"/>
                  </a:lnTo>
                  <a:lnTo>
                    <a:pt x="550801" y="1366407"/>
                  </a:lnTo>
                  <a:lnTo>
                    <a:pt x="550801" y="1367042"/>
                  </a:lnTo>
                  <a:lnTo>
                    <a:pt x="551119" y="1366725"/>
                  </a:lnTo>
                  <a:lnTo>
                    <a:pt x="551119" y="1365455"/>
                  </a:lnTo>
                  <a:lnTo>
                    <a:pt x="549848" y="1355933"/>
                  </a:lnTo>
                  <a:lnTo>
                    <a:pt x="546672" y="1340062"/>
                  </a:lnTo>
                  <a:lnTo>
                    <a:pt x="542542" y="1318160"/>
                  </a:lnTo>
                  <a:lnTo>
                    <a:pt x="519036" y="1197859"/>
                  </a:lnTo>
                  <a:lnTo>
                    <a:pt x="506013" y="1132471"/>
                  </a:lnTo>
                  <a:lnTo>
                    <a:pt x="495530" y="1076289"/>
                  </a:lnTo>
                  <a:lnTo>
                    <a:pt x="491719" y="1054387"/>
                  </a:lnTo>
                  <a:lnTo>
                    <a:pt x="489495" y="1037881"/>
                  </a:lnTo>
                  <a:lnTo>
                    <a:pt x="488860" y="1032168"/>
                  </a:lnTo>
                  <a:lnTo>
                    <a:pt x="488542" y="1028041"/>
                  </a:lnTo>
                  <a:lnTo>
                    <a:pt x="488860" y="1025820"/>
                  </a:lnTo>
                  <a:lnTo>
                    <a:pt x="489177" y="1025820"/>
                  </a:lnTo>
                  <a:lnTo>
                    <a:pt x="489495" y="1025820"/>
                  </a:lnTo>
                  <a:lnTo>
                    <a:pt x="495213" y="1032168"/>
                  </a:lnTo>
                  <a:lnTo>
                    <a:pt x="500295" y="1038516"/>
                  </a:lnTo>
                  <a:lnTo>
                    <a:pt x="510777" y="1051530"/>
                  </a:lnTo>
                  <a:lnTo>
                    <a:pt x="520307" y="1065179"/>
                  </a:lnTo>
                  <a:lnTo>
                    <a:pt x="529201" y="1078828"/>
                  </a:lnTo>
                  <a:lnTo>
                    <a:pt x="537777" y="1092794"/>
                  </a:lnTo>
                  <a:lnTo>
                    <a:pt x="545719" y="1106443"/>
                  </a:lnTo>
                  <a:lnTo>
                    <a:pt x="552707" y="1119775"/>
                  </a:lnTo>
                  <a:lnTo>
                    <a:pt x="559060" y="1132789"/>
                  </a:lnTo>
                  <a:lnTo>
                    <a:pt x="565095" y="1144851"/>
                  </a:lnTo>
                  <a:lnTo>
                    <a:pt x="569860" y="1155960"/>
                  </a:lnTo>
                  <a:lnTo>
                    <a:pt x="577483" y="1174370"/>
                  </a:lnTo>
                  <a:lnTo>
                    <a:pt x="582566" y="1187067"/>
                  </a:lnTo>
                  <a:lnTo>
                    <a:pt x="584154" y="1191511"/>
                  </a:lnTo>
                  <a:lnTo>
                    <a:pt x="590507" y="1215635"/>
                  </a:lnTo>
                  <a:lnTo>
                    <a:pt x="596542" y="1237219"/>
                  </a:lnTo>
                  <a:lnTo>
                    <a:pt x="602578" y="1256581"/>
                  </a:lnTo>
                  <a:lnTo>
                    <a:pt x="607978" y="1274991"/>
                  </a:lnTo>
                  <a:lnTo>
                    <a:pt x="618778" y="1309272"/>
                  </a:lnTo>
                  <a:lnTo>
                    <a:pt x="629895" y="1344823"/>
                  </a:lnTo>
                  <a:lnTo>
                    <a:pt x="635613" y="1364186"/>
                  </a:lnTo>
                  <a:lnTo>
                    <a:pt x="641013" y="1385770"/>
                  </a:lnTo>
                  <a:lnTo>
                    <a:pt x="647366" y="1409576"/>
                  </a:lnTo>
                  <a:lnTo>
                    <a:pt x="653719" y="1436556"/>
                  </a:lnTo>
                  <a:lnTo>
                    <a:pt x="660389" y="1466711"/>
                  </a:lnTo>
                  <a:lnTo>
                    <a:pt x="668013" y="1501627"/>
                  </a:lnTo>
                  <a:lnTo>
                    <a:pt x="675636" y="1540670"/>
                  </a:lnTo>
                  <a:lnTo>
                    <a:pt x="684213" y="1585108"/>
                  </a:lnTo>
                  <a:lnTo>
                    <a:pt x="319871" y="2147887"/>
                  </a:lnTo>
                  <a:lnTo>
                    <a:pt x="0" y="2147887"/>
                  </a:lnTo>
                  <a:lnTo>
                    <a:pt x="318" y="1978387"/>
                  </a:lnTo>
                  <a:lnTo>
                    <a:pt x="953" y="1828884"/>
                  </a:lnTo>
                  <a:lnTo>
                    <a:pt x="2541" y="1696204"/>
                  </a:lnTo>
                  <a:lnTo>
                    <a:pt x="4447" y="1578442"/>
                  </a:lnTo>
                  <a:lnTo>
                    <a:pt x="6671" y="1472425"/>
                  </a:lnTo>
                  <a:lnTo>
                    <a:pt x="8894" y="1374343"/>
                  </a:lnTo>
                  <a:lnTo>
                    <a:pt x="11753" y="1282609"/>
                  </a:lnTo>
                  <a:lnTo>
                    <a:pt x="14612" y="1193415"/>
                  </a:lnTo>
                  <a:lnTo>
                    <a:pt x="17153" y="1179767"/>
                  </a:lnTo>
                  <a:lnTo>
                    <a:pt x="19694" y="1166118"/>
                  </a:lnTo>
                  <a:lnTo>
                    <a:pt x="23188" y="1153104"/>
                  </a:lnTo>
                  <a:lnTo>
                    <a:pt x="26365" y="1140724"/>
                  </a:lnTo>
                  <a:lnTo>
                    <a:pt x="29859" y="1128662"/>
                  </a:lnTo>
                  <a:lnTo>
                    <a:pt x="33671" y="1116918"/>
                  </a:lnTo>
                  <a:lnTo>
                    <a:pt x="37800" y="1105808"/>
                  </a:lnTo>
                  <a:lnTo>
                    <a:pt x="42247" y="1094699"/>
                  </a:lnTo>
                  <a:lnTo>
                    <a:pt x="46694" y="1084224"/>
                  </a:lnTo>
                  <a:lnTo>
                    <a:pt x="51777" y="1074067"/>
                  </a:lnTo>
                  <a:lnTo>
                    <a:pt x="56541" y="1064544"/>
                  </a:lnTo>
                  <a:lnTo>
                    <a:pt x="61624" y="1054704"/>
                  </a:lnTo>
                  <a:lnTo>
                    <a:pt x="67024" y="1045817"/>
                  </a:lnTo>
                  <a:lnTo>
                    <a:pt x="72424" y="1037247"/>
                  </a:lnTo>
                  <a:lnTo>
                    <a:pt x="78141" y="1029311"/>
                  </a:lnTo>
                  <a:lnTo>
                    <a:pt x="83541" y="1021376"/>
                  </a:lnTo>
                  <a:lnTo>
                    <a:pt x="89259" y="1014075"/>
                  </a:lnTo>
                  <a:lnTo>
                    <a:pt x="95294" y="1006457"/>
                  </a:lnTo>
                  <a:lnTo>
                    <a:pt x="101012" y="999791"/>
                  </a:lnTo>
                  <a:lnTo>
                    <a:pt x="107047" y="993443"/>
                  </a:lnTo>
                  <a:lnTo>
                    <a:pt x="113083" y="987095"/>
                  </a:lnTo>
                  <a:lnTo>
                    <a:pt x="118800" y="981699"/>
                  </a:lnTo>
                  <a:lnTo>
                    <a:pt x="124836" y="975985"/>
                  </a:lnTo>
                  <a:lnTo>
                    <a:pt x="130871" y="970906"/>
                  </a:lnTo>
                  <a:lnTo>
                    <a:pt x="136906" y="966145"/>
                  </a:lnTo>
                  <a:lnTo>
                    <a:pt x="142624" y="962019"/>
                  </a:lnTo>
                  <a:lnTo>
                    <a:pt x="148659" y="957575"/>
                  </a:lnTo>
                  <a:lnTo>
                    <a:pt x="154694" y="953766"/>
                  </a:lnTo>
                  <a:lnTo>
                    <a:pt x="165812" y="947100"/>
                  </a:lnTo>
                  <a:lnTo>
                    <a:pt x="176612" y="941387"/>
                  </a:lnTo>
                  <a:close/>
                  <a:moveTo>
                    <a:pt x="1531981" y="658812"/>
                  </a:moveTo>
                  <a:lnTo>
                    <a:pt x="1531981" y="659130"/>
                  </a:lnTo>
                  <a:lnTo>
                    <a:pt x="1532299" y="658812"/>
                  </a:lnTo>
                  <a:lnTo>
                    <a:pt x="1532934" y="669616"/>
                  </a:lnTo>
                  <a:lnTo>
                    <a:pt x="1534523" y="682009"/>
                  </a:lnTo>
                  <a:lnTo>
                    <a:pt x="1536430" y="695673"/>
                  </a:lnTo>
                  <a:lnTo>
                    <a:pt x="1538654" y="711244"/>
                  </a:lnTo>
                  <a:lnTo>
                    <a:pt x="1541514" y="728085"/>
                  </a:lnTo>
                  <a:lnTo>
                    <a:pt x="1545327" y="746198"/>
                  </a:lnTo>
                  <a:lnTo>
                    <a:pt x="1549458" y="765900"/>
                  </a:lnTo>
                  <a:lnTo>
                    <a:pt x="1554543" y="786873"/>
                  </a:lnTo>
                  <a:lnTo>
                    <a:pt x="1560263" y="808799"/>
                  </a:lnTo>
                  <a:lnTo>
                    <a:pt x="1566936" y="831678"/>
                  </a:lnTo>
                  <a:lnTo>
                    <a:pt x="1574562" y="855828"/>
                  </a:lnTo>
                  <a:lnTo>
                    <a:pt x="1583142" y="881250"/>
                  </a:lnTo>
                  <a:lnTo>
                    <a:pt x="1592993" y="907307"/>
                  </a:lnTo>
                  <a:lnTo>
                    <a:pt x="1604115" y="934000"/>
                  </a:lnTo>
                  <a:lnTo>
                    <a:pt x="1615872" y="961963"/>
                  </a:lnTo>
                  <a:lnTo>
                    <a:pt x="1629218" y="990245"/>
                  </a:lnTo>
                  <a:lnTo>
                    <a:pt x="1633667" y="953066"/>
                  </a:lnTo>
                  <a:lnTo>
                    <a:pt x="1638752" y="917476"/>
                  </a:lnTo>
                  <a:lnTo>
                    <a:pt x="1643518" y="884745"/>
                  </a:lnTo>
                  <a:lnTo>
                    <a:pt x="1648285" y="855193"/>
                  </a:lnTo>
                  <a:lnTo>
                    <a:pt x="1652733" y="830089"/>
                  </a:lnTo>
                  <a:lnTo>
                    <a:pt x="1656547" y="809752"/>
                  </a:lnTo>
                  <a:lnTo>
                    <a:pt x="1660678" y="788779"/>
                  </a:lnTo>
                  <a:lnTo>
                    <a:pt x="1633350" y="725225"/>
                  </a:lnTo>
                  <a:lnTo>
                    <a:pt x="1677202" y="683280"/>
                  </a:lnTo>
                  <a:lnTo>
                    <a:pt x="1708661" y="683280"/>
                  </a:lnTo>
                  <a:lnTo>
                    <a:pt x="1752831" y="725225"/>
                  </a:lnTo>
                  <a:lnTo>
                    <a:pt x="1725503" y="788779"/>
                  </a:lnTo>
                  <a:lnTo>
                    <a:pt x="1729634" y="809752"/>
                  </a:lnTo>
                  <a:lnTo>
                    <a:pt x="1737578" y="855193"/>
                  </a:lnTo>
                  <a:lnTo>
                    <a:pt x="1742344" y="884745"/>
                  </a:lnTo>
                  <a:lnTo>
                    <a:pt x="1747111" y="917476"/>
                  </a:lnTo>
                  <a:lnTo>
                    <a:pt x="1752513" y="953066"/>
                  </a:lnTo>
                  <a:lnTo>
                    <a:pt x="1756962" y="990245"/>
                  </a:lnTo>
                  <a:lnTo>
                    <a:pt x="1770308" y="961963"/>
                  </a:lnTo>
                  <a:lnTo>
                    <a:pt x="1782066" y="934000"/>
                  </a:lnTo>
                  <a:lnTo>
                    <a:pt x="1792870" y="907307"/>
                  </a:lnTo>
                  <a:lnTo>
                    <a:pt x="1802720" y="881250"/>
                  </a:lnTo>
                  <a:lnTo>
                    <a:pt x="1811618" y="855828"/>
                  </a:lnTo>
                  <a:lnTo>
                    <a:pt x="1818927" y="831678"/>
                  </a:lnTo>
                  <a:lnTo>
                    <a:pt x="1825600" y="808799"/>
                  </a:lnTo>
                  <a:lnTo>
                    <a:pt x="1831638" y="786873"/>
                  </a:lnTo>
                  <a:lnTo>
                    <a:pt x="1836404" y="765900"/>
                  </a:lnTo>
                  <a:lnTo>
                    <a:pt x="1840853" y="746198"/>
                  </a:lnTo>
                  <a:lnTo>
                    <a:pt x="1844348" y="728085"/>
                  </a:lnTo>
                  <a:lnTo>
                    <a:pt x="1847208" y="711244"/>
                  </a:lnTo>
                  <a:lnTo>
                    <a:pt x="1849750" y="695673"/>
                  </a:lnTo>
                  <a:lnTo>
                    <a:pt x="1851657" y="682009"/>
                  </a:lnTo>
                  <a:lnTo>
                    <a:pt x="1852928" y="669616"/>
                  </a:lnTo>
                  <a:lnTo>
                    <a:pt x="1853881" y="658812"/>
                  </a:lnTo>
                  <a:lnTo>
                    <a:pt x="1854199" y="659130"/>
                  </a:lnTo>
                  <a:lnTo>
                    <a:pt x="1854199" y="658812"/>
                  </a:lnTo>
                  <a:lnTo>
                    <a:pt x="1871359" y="662943"/>
                  </a:lnTo>
                  <a:lnTo>
                    <a:pt x="1889154" y="667392"/>
                  </a:lnTo>
                  <a:lnTo>
                    <a:pt x="1908220" y="673111"/>
                  </a:lnTo>
                  <a:lnTo>
                    <a:pt x="1927922" y="679467"/>
                  </a:lnTo>
                  <a:lnTo>
                    <a:pt x="1946988" y="684869"/>
                  </a:lnTo>
                  <a:lnTo>
                    <a:pt x="1964465" y="690271"/>
                  </a:lnTo>
                  <a:lnTo>
                    <a:pt x="1980354" y="695355"/>
                  </a:lnTo>
                  <a:lnTo>
                    <a:pt x="1994971" y="700122"/>
                  </a:lnTo>
                  <a:lnTo>
                    <a:pt x="2008000" y="704888"/>
                  </a:lnTo>
                  <a:lnTo>
                    <a:pt x="2019757" y="709337"/>
                  </a:lnTo>
                  <a:lnTo>
                    <a:pt x="2030243" y="713786"/>
                  </a:lnTo>
                  <a:lnTo>
                    <a:pt x="2039459" y="717917"/>
                  </a:lnTo>
                  <a:lnTo>
                    <a:pt x="2047721" y="722048"/>
                  </a:lnTo>
                  <a:lnTo>
                    <a:pt x="2054712" y="725861"/>
                  </a:lnTo>
                  <a:lnTo>
                    <a:pt x="2060749" y="729674"/>
                  </a:lnTo>
                  <a:lnTo>
                    <a:pt x="2065834" y="733170"/>
                  </a:lnTo>
                  <a:lnTo>
                    <a:pt x="2070282" y="736665"/>
                  </a:lnTo>
                  <a:lnTo>
                    <a:pt x="2073778" y="739843"/>
                  </a:lnTo>
                  <a:lnTo>
                    <a:pt x="2076638" y="743021"/>
                  </a:lnTo>
                  <a:lnTo>
                    <a:pt x="2078862" y="746198"/>
                  </a:lnTo>
                  <a:lnTo>
                    <a:pt x="2084264" y="751600"/>
                  </a:lnTo>
                  <a:lnTo>
                    <a:pt x="2089348" y="757002"/>
                  </a:lnTo>
                  <a:lnTo>
                    <a:pt x="2093797" y="763040"/>
                  </a:lnTo>
                  <a:lnTo>
                    <a:pt x="2097928" y="769395"/>
                  </a:lnTo>
                  <a:lnTo>
                    <a:pt x="2100788" y="774480"/>
                  </a:lnTo>
                  <a:lnTo>
                    <a:pt x="2109368" y="788779"/>
                  </a:lnTo>
                  <a:lnTo>
                    <a:pt x="2139238" y="838033"/>
                  </a:lnTo>
                  <a:lnTo>
                    <a:pt x="2158940" y="870446"/>
                  </a:lnTo>
                  <a:lnTo>
                    <a:pt x="2180866" y="905400"/>
                  </a:lnTo>
                  <a:lnTo>
                    <a:pt x="2203428" y="941626"/>
                  </a:lnTo>
                  <a:lnTo>
                    <a:pt x="2226942" y="977216"/>
                  </a:lnTo>
                  <a:lnTo>
                    <a:pt x="2242196" y="999778"/>
                  </a:lnTo>
                  <a:lnTo>
                    <a:pt x="2256495" y="1021068"/>
                  </a:lnTo>
                  <a:lnTo>
                    <a:pt x="2280963" y="997553"/>
                  </a:lnTo>
                  <a:lnTo>
                    <a:pt x="2305749" y="972450"/>
                  </a:lnTo>
                  <a:lnTo>
                    <a:pt x="2326086" y="951159"/>
                  </a:lnTo>
                  <a:lnTo>
                    <a:pt x="2345470" y="930186"/>
                  </a:lnTo>
                  <a:lnTo>
                    <a:pt x="2380107" y="892372"/>
                  </a:lnTo>
                  <a:lnTo>
                    <a:pt x="2405529" y="864090"/>
                  </a:lnTo>
                  <a:lnTo>
                    <a:pt x="2417286" y="850109"/>
                  </a:lnTo>
                  <a:lnTo>
                    <a:pt x="2417922" y="849791"/>
                  </a:lnTo>
                  <a:lnTo>
                    <a:pt x="2421735" y="845660"/>
                  </a:lnTo>
                  <a:lnTo>
                    <a:pt x="2425548" y="841847"/>
                  </a:lnTo>
                  <a:lnTo>
                    <a:pt x="2429679" y="838033"/>
                  </a:lnTo>
                  <a:lnTo>
                    <a:pt x="2433493" y="834856"/>
                  </a:lnTo>
                  <a:lnTo>
                    <a:pt x="2437941" y="831678"/>
                  </a:lnTo>
                  <a:lnTo>
                    <a:pt x="2442072" y="828818"/>
                  </a:lnTo>
                  <a:lnTo>
                    <a:pt x="2446521" y="826276"/>
                  </a:lnTo>
                  <a:lnTo>
                    <a:pt x="2451605" y="823734"/>
                  </a:lnTo>
                  <a:lnTo>
                    <a:pt x="2456054" y="821509"/>
                  </a:lnTo>
                  <a:lnTo>
                    <a:pt x="2460821" y="819603"/>
                  </a:lnTo>
                  <a:lnTo>
                    <a:pt x="2465587" y="818014"/>
                  </a:lnTo>
                  <a:lnTo>
                    <a:pt x="2470672" y="816425"/>
                  </a:lnTo>
                  <a:lnTo>
                    <a:pt x="2475756" y="815154"/>
                  </a:lnTo>
                  <a:lnTo>
                    <a:pt x="2480522" y="814201"/>
                  </a:lnTo>
                  <a:lnTo>
                    <a:pt x="2485607" y="813565"/>
                  </a:lnTo>
                  <a:lnTo>
                    <a:pt x="2491009" y="812930"/>
                  </a:lnTo>
                  <a:lnTo>
                    <a:pt x="2495775" y="812930"/>
                  </a:lnTo>
                  <a:lnTo>
                    <a:pt x="2500860" y="812930"/>
                  </a:lnTo>
                  <a:lnTo>
                    <a:pt x="2506262" y="812930"/>
                  </a:lnTo>
                  <a:lnTo>
                    <a:pt x="2511346" y="813565"/>
                  </a:lnTo>
                  <a:lnTo>
                    <a:pt x="2516113" y="814201"/>
                  </a:lnTo>
                  <a:lnTo>
                    <a:pt x="2521515" y="815154"/>
                  </a:lnTo>
                  <a:lnTo>
                    <a:pt x="2526281" y="816425"/>
                  </a:lnTo>
                  <a:lnTo>
                    <a:pt x="2531366" y="817696"/>
                  </a:lnTo>
                  <a:lnTo>
                    <a:pt x="2536132" y="819603"/>
                  </a:lnTo>
                  <a:lnTo>
                    <a:pt x="2541216" y="821509"/>
                  </a:lnTo>
                  <a:lnTo>
                    <a:pt x="2545983" y="823734"/>
                  </a:lnTo>
                  <a:lnTo>
                    <a:pt x="2550432" y="826276"/>
                  </a:lnTo>
                  <a:lnTo>
                    <a:pt x="2555198" y="828818"/>
                  </a:lnTo>
                  <a:lnTo>
                    <a:pt x="2559647" y="831678"/>
                  </a:lnTo>
                  <a:lnTo>
                    <a:pt x="2563778" y="835174"/>
                  </a:lnTo>
                  <a:lnTo>
                    <a:pt x="2568227" y="838351"/>
                  </a:lnTo>
                  <a:lnTo>
                    <a:pt x="2572358" y="842164"/>
                  </a:lnTo>
                  <a:lnTo>
                    <a:pt x="2576171" y="845978"/>
                  </a:lnTo>
                  <a:lnTo>
                    <a:pt x="2579666" y="850109"/>
                  </a:lnTo>
                  <a:lnTo>
                    <a:pt x="2583162" y="854240"/>
                  </a:lnTo>
                  <a:lnTo>
                    <a:pt x="2586022" y="858688"/>
                  </a:lnTo>
                  <a:lnTo>
                    <a:pt x="2589200" y="863137"/>
                  </a:lnTo>
                  <a:lnTo>
                    <a:pt x="2591742" y="867586"/>
                  </a:lnTo>
                  <a:lnTo>
                    <a:pt x="2593966" y="872035"/>
                  </a:lnTo>
                  <a:lnTo>
                    <a:pt x="2596190" y="876801"/>
                  </a:lnTo>
                  <a:lnTo>
                    <a:pt x="2598097" y="881250"/>
                  </a:lnTo>
                  <a:lnTo>
                    <a:pt x="2600004" y="886334"/>
                  </a:lnTo>
                  <a:lnTo>
                    <a:pt x="2601275" y="891419"/>
                  </a:lnTo>
                  <a:lnTo>
                    <a:pt x="2602546" y="896185"/>
                  </a:lnTo>
                  <a:lnTo>
                    <a:pt x="2603499" y="901269"/>
                  </a:lnTo>
                  <a:lnTo>
                    <a:pt x="2604452" y="906036"/>
                  </a:lnTo>
                  <a:lnTo>
                    <a:pt x="2604770" y="911438"/>
                  </a:lnTo>
                  <a:lnTo>
                    <a:pt x="2605088" y="916522"/>
                  </a:lnTo>
                  <a:lnTo>
                    <a:pt x="2605088" y="921289"/>
                  </a:lnTo>
                  <a:lnTo>
                    <a:pt x="2604770" y="926691"/>
                  </a:lnTo>
                  <a:lnTo>
                    <a:pt x="2604452" y="931775"/>
                  </a:lnTo>
                  <a:lnTo>
                    <a:pt x="2603499" y="936542"/>
                  </a:lnTo>
                  <a:lnTo>
                    <a:pt x="2602546" y="941944"/>
                  </a:lnTo>
                  <a:lnTo>
                    <a:pt x="2601275" y="947028"/>
                  </a:lnTo>
                  <a:lnTo>
                    <a:pt x="2600004" y="951795"/>
                  </a:lnTo>
                  <a:lnTo>
                    <a:pt x="2598415" y="956879"/>
                  </a:lnTo>
                  <a:lnTo>
                    <a:pt x="2596190" y="961646"/>
                  </a:lnTo>
                  <a:lnTo>
                    <a:pt x="2593966" y="966412"/>
                  </a:lnTo>
                  <a:lnTo>
                    <a:pt x="2591742" y="970861"/>
                  </a:lnTo>
                  <a:lnTo>
                    <a:pt x="2588564" y="975627"/>
                  </a:lnTo>
                  <a:lnTo>
                    <a:pt x="2585704" y="980076"/>
                  </a:lnTo>
                  <a:lnTo>
                    <a:pt x="2582844" y="984207"/>
                  </a:lnTo>
                  <a:lnTo>
                    <a:pt x="2579349" y="988656"/>
                  </a:lnTo>
                  <a:lnTo>
                    <a:pt x="2566638" y="1003273"/>
                  </a:lnTo>
                  <a:lnTo>
                    <a:pt x="2534543" y="1039181"/>
                  </a:lnTo>
                  <a:lnTo>
                    <a:pt x="2512935" y="1063014"/>
                  </a:lnTo>
                  <a:lnTo>
                    <a:pt x="2488784" y="1089071"/>
                  </a:lnTo>
                  <a:lnTo>
                    <a:pt x="2463045" y="1116399"/>
                  </a:lnTo>
                  <a:lnTo>
                    <a:pt x="2436352" y="1143409"/>
                  </a:lnTo>
                  <a:lnTo>
                    <a:pt x="2417922" y="1161204"/>
                  </a:lnTo>
                  <a:lnTo>
                    <a:pt x="2400127" y="1178682"/>
                  </a:lnTo>
                  <a:lnTo>
                    <a:pt x="2382332" y="1195206"/>
                  </a:lnTo>
                  <a:lnTo>
                    <a:pt x="2364537" y="1210776"/>
                  </a:lnTo>
                  <a:lnTo>
                    <a:pt x="2354050" y="1219038"/>
                  </a:lnTo>
                  <a:lnTo>
                    <a:pt x="2343882" y="1226983"/>
                  </a:lnTo>
                  <a:lnTo>
                    <a:pt x="2333395" y="1234927"/>
                  </a:lnTo>
                  <a:lnTo>
                    <a:pt x="2322591" y="1241918"/>
                  </a:lnTo>
                  <a:lnTo>
                    <a:pt x="2316236" y="1246049"/>
                  </a:lnTo>
                  <a:lnTo>
                    <a:pt x="2309562" y="1249862"/>
                  </a:lnTo>
                  <a:lnTo>
                    <a:pt x="2301936" y="1253357"/>
                  </a:lnTo>
                  <a:lnTo>
                    <a:pt x="2294310" y="1257171"/>
                  </a:lnTo>
                  <a:lnTo>
                    <a:pt x="2284141" y="1260984"/>
                  </a:lnTo>
                  <a:lnTo>
                    <a:pt x="2279057" y="1262891"/>
                  </a:lnTo>
                  <a:lnTo>
                    <a:pt x="2272701" y="1264797"/>
                  </a:lnTo>
                  <a:lnTo>
                    <a:pt x="2266346" y="1266068"/>
                  </a:lnTo>
                  <a:lnTo>
                    <a:pt x="2258720" y="1267339"/>
                  </a:lnTo>
                  <a:lnTo>
                    <a:pt x="2250775" y="1267975"/>
                  </a:lnTo>
                  <a:lnTo>
                    <a:pt x="2241242" y="1268610"/>
                  </a:lnTo>
                  <a:lnTo>
                    <a:pt x="2233934" y="1268293"/>
                  </a:lnTo>
                  <a:lnTo>
                    <a:pt x="2226307" y="1267657"/>
                  </a:lnTo>
                  <a:lnTo>
                    <a:pt x="2217727" y="1266068"/>
                  </a:lnTo>
                  <a:lnTo>
                    <a:pt x="2209148" y="1263844"/>
                  </a:lnTo>
                  <a:lnTo>
                    <a:pt x="2198979" y="1260666"/>
                  </a:lnTo>
                  <a:lnTo>
                    <a:pt x="2190717" y="1257171"/>
                  </a:lnTo>
                  <a:lnTo>
                    <a:pt x="2184044" y="1253357"/>
                  </a:lnTo>
                  <a:lnTo>
                    <a:pt x="2178324" y="1250180"/>
                  </a:lnTo>
                  <a:lnTo>
                    <a:pt x="2172922" y="1246684"/>
                  </a:lnTo>
                  <a:lnTo>
                    <a:pt x="2168473" y="1243824"/>
                  </a:lnTo>
                  <a:lnTo>
                    <a:pt x="2160846" y="1237787"/>
                  </a:lnTo>
                  <a:lnTo>
                    <a:pt x="2154491" y="1232067"/>
                  </a:lnTo>
                  <a:lnTo>
                    <a:pt x="2148454" y="1226347"/>
                  </a:lnTo>
                  <a:lnTo>
                    <a:pt x="2137967" y="1215225"/>
                  </a:lnTo>
                  <a:lnTo>
                    <a:pt x="2128116" y="1204103"/>
                  </a:lnTo>
                  <a:lnTo>
                    <a:pt x="2118265" y="1192028"/>
                  </a:lnTo>
                  <a:lnTo>
                    <a:pt x="2109050" y="1179953"/>
                  </a:lnTo>
                  <a:lnTo>
                    <a:pt x="2098882" y="1166924"/>
                  </a:lnTo>
                  <a:lnTo>
                    <a:pt x="2078862" y="1138961"/>
                  </a:lnTo>
                  <a:lnTo>
                    <a:pt x="2058525" y="1108773"/>
                  </a:lnTo>
                  <a:lnTo>
                    <a:pt x="2037552" y="1077313"/>
                  </a:lnTo>
                  <a:lnTo>
                    <a:pt x="2017215" y="1045219"/>
                  </a:lnTo>
                  <a:lnTo>
                    <a:pt x="2012766" y="1038546"/>
                  </a:lnTo>
                  <a:lnTo>
                    <a:pt x="2012766" y="1409700"/>
                  </a:lnTo>
                  <a:lnTo>
                    <a:pt x="1373096" y="1409700"/>
                  </a:lnTo>
                  <a:lnTo>
                    <a:pt x="1373096" y="1002002"/>
                  </a:lnTo>
                  <a:lnTo>
                    <a:pt x="1372779" y="1002002"/>
                  </a:lnTo>
                  <a:lnTo>
                    <a:pt x="1371190" y="1003591"/>
                  </a:lnTo>
                  <a:lnTo>
                    <a:pt x="1369283" y="1005815"/>
                  </a:lnTo>
                  <a:lnTo>
                    <a:pt x="1367694" y="1009311"/>
                  </a:lnTo>
                  <a:lnTo>
                    <a:pt x="1365470" y="1013124"/>
                  </a:lnTo>
                  <a:lnTo>
                    <a:pt x="1363246" y="1018526"/>
                  </a:lnTo>
                  <a:lnTo>
                    <a:pt x="1361339" y="1024882"/>
                  </a:lnTo>
                  <a:lnTo>
                    <a:pt x="1356572" y="1039181"/>
                  </a:lnTo>
                  <a:lnTo>
                    <a:pt x="1351806" y="1056658"/>
                  </a:lnTo>
                  <a:lnTo>
                    <a:pt x="1347039" y="1077313"/>
                  </a:lnTo>
                  <a:lnTo>
                    <a:pt x="1342273" y="1099557"/>
                  </a:lnTo>
                  <a:lnTo>
                    <a:pt x="1337506" y="1124025"/>
                  </a:lnTo>
                  <a:lnTo>
                    <a:pt x="1332740" y="1149765"/>
                  </a:lnTo>
                  <a:lnTo>
                    <a:pt x="1328291" y="1176775"/>
                  </a:lnTo>
                  <a:lnTo>
                    <a:pt x="1324160" y="1204421"/>
                  </a:lnTo>
                  <a:lnTo>
                    <a:pt x="1320029" y="1232702"/>
                  </a:lnTo>
                  <a:lnTo>
                    <a:pt x="1316534" y="1260984"/>
                  </a:lnTo>
                  <a:lnTo>
                    <a:pt x="1313674" y="1288948"/>
                  </a:lnTo>
                  <a:lnTo>
                    <a:pt x="1311449" y="1316276"/>
                  </a:lnTo>
                  <a:lnTo>
                    <a:pt x="1309543" y="1342333"/>
                  </a:lnTo>
                  <a:lnTo>
                    <a:pt x="1308589" y="1375699"/>
                  </a:lnTo>
                  <a:lnTo>
                    <a:pt x="1307636" y="1409700"/>
                  </a:lnTo>
                  <a:lnTo>
                    <a:pt x="1106488" y="1409700"/>
                  </a:lnTo>
                  <a:lnTo>
                    <a:pt x="1106488" y="1388409"/>
                  </a:lnTo>
                  <a:lnTo>
                    <a:pt x="1106488" y="1368072"/>
                  </a:lnTo>
                  <a:lnTo>
                    <a:pt x="1107441" y="1348688"/>
                  </a:lnTo>
                  <a:lnTo>
                    <a:pt x="1108077" y="1330893"/>
                  </a:lnTo>
                  <a:lnTo>
                    <a:pt x="1111255" y="1293396"/>
                  </a:lnTo>
                  <a:lnTo>
                    <a:pt x="1114750" y="1257171"/>
                  </a:lnTo>
                  <a:lnTo>
                    <a:pt x="1118563" y="1222534"/>
                  </a:lnTo>
                  <a:lnTo>
                    <a:pt x="1122694" y="1189486"/>
                  </a:lnTo>
                  <a:lnTo>
                    <a:pt x="1127143" y="1158345"/>
                  </a:lnTo>
                  <a:lnTo>
                    <a:pt x="1131592" y="1128156"/>
                  </a:lnTo>
                  <a:lnTo>
                    <a:pt x="1136358" y="1099875"/>
                  </a:lnTo>
                  <a:lnTo>
                    <a:pt x="1141125" y="1072865"/>
                  </a:lnTo>
                  <a:lnTo>
                    <a:pt x="1146209" y="1047125"/>
                  </a:lnTo>
                  <a:lnTo>
                    <a:pt x="1151929" y="1022975"/>
                  </a:lnTo>
                  <a:lnTo>
                    <a:pt x="1157013" y="999778"/>
                  </a:lnTo>
                  <a:lnTo>
                    <a:pt x="1162733" y="978170"/>
                  </a:lnTo>
                  <a:lnTo>
                    <a:pt x="1168135" y="957832"/>
                  </a:lnTo>
                  <a:lnTo>
                    <a:pt x="1174173" y="938448"/>
                  </a:lnTo>
                  <a:lnTo>
                    <a:pt x="1179893" y="920653"/>
                  </a:lnTo>
                  <a:lnTo>
                    <a:pt x="1185295" y="903812"/>
                  </a:lnTo>
                  <a:lnTo>
                    <a:pt x="1191332" y="887923"/>
                  </a:lnTo>
                  <a:lnTo>
                    <a:pt x="1197052" y="873306"/>
                  </a:lnTo>
                  <a:lnTo>
                    <a:pt x="1202454" y="859959"/>
                  </a:lnTo>
                  <a:lnTo>
                    <a:pt x="1208174" y="847567"/>
                  </a:lnTo>
                  <a:lnTo>
                    <a:pt x="1213258" y="835809"/>
                  </a:lnTo>
                  <a:lnTo>
                    <a:pt x="1218343" y="825005"/>
                  </a:lnTo>
                  <a:lnTo>
                    <a:pt x="1223745" y="815472"/>
                  </a:lnTo>
                  <a:lnTo>
                    <a:pt x="1228511" y="806892"/>
                  </a:lnTo>
                  <a:lnTo>
                    <a:pt x="1233278" y="798948"/>
                  </a:lnTo>
                  <a:lnTo>
                    <a:pt x="1237727" y="791957"/>
                  </a:lnTo>
                  <a:lnTo>
                    <a:pt x="1245989" y="780199"/>
                  </a:lnTo>
                  <a:lnTo>
                    <a:pt x="1252980" y="771302"/>
                  </a:lnTo>
                  <a:lnTo>
                    <a:pt x="1258700" y="764947"/>
                  </a:lnTo>
                  <a:lnTo>
                    <a:pt x="1269186" y="759545"/>
                  </a:lnTo>
                  <a:lnTo>
                    <a:pt x="1280308" y="754142"/>
                  </a:lnTo>
                  <a:lnTo>
                    <a:pt x="1292383" y="748105"/>
                  </a:lnTo>
                  <a:lnTo>
                    <a:pt x="1304776" y="742703"/>
                  </a:lnTo>
                  <a:lnTo>
                    <a:pt x="1331469" y="731263"/>
                  </a:lnTo>
                  <a:lnTo>
                    <a:pt x="1359750" y="720141"/>
                  </a:lnTo>
                  <a:lnTo>
                    <a:pt x="1388349" y="709973"/>
                  </a:lnTo>
                  <a:lnTo>
                    <a:pt x="1416949" y="699486"/>
                  </a:lnTo>
                  <a:lnTo>
                    <a:pt x="1444595" y="690271"/>
                  </a:lnTo>
                  <a:lnTo>
                    <a:pt x="1470652" y="681691"/>
                  </a:lnTo>
                  <a:lnTo>
                    <a:pt x="1477325" y="677878"/>
                  </a:lnTo>
                  <a:lnTo>
                    <a:pt x="1484316" y="674065"/>
                  </a:lnTo>
                  <a:lnTo>
                    <a:pt x="1491624" y="671205"/>
                  </a:lnTo>
                  <a:lnTo>
                    <a:pt x="1499569" y="668027"/>
                  </a:lnTo>
                  <a:lnTo>
                    <a:pt x="1507513" y="665167"/>
                  </a:lnTo>
                  <a:lnTo>
                    <a:pt x="1515139" y="662943"/>
                  </a:lnTo>
                  <a:lnTo>
                    <a:pt x="1523401" y="660718"/>
                  </a:lnTo>
                  <a:lnTo>
                    <a:pt x="1531981" y="658812"/>
                  </a:lnTo>
                  <a:close/>
                  <a:moveTo>
                    <a:pt x="3016555" y="246062"/>
                  </a:moveTo>
                  <a:lnTo>
                    <a:pt x="3026093" y="246062"/>
                  </a:lnTo>
                  <a:lnTo>
                    <a:pt x="3039447" y="247014"/>
                  </a:lnTo>
                  <a:lnTo>
                    <a:pt x="3052165" y="248600"/>
                  </a:lnTo>
                  <a:lnTo>
                    <a:pt x="3064883" y="250822"/>
                  </a:lnTo>
                  <a:lnTo>
                    <a:pt x="3076965" y="253360"/>
                  </a:lnTo>
                  <a:lnTo>
                    <a:pt x="3089047" y="256851"/>
                  </a:lnTo>
                  <a:lnTo>
                    <a:pt x="3100493" y="260976"/>
                  </a:lnTo>
                  <a:lnTo>
                    <a:pt x="3111303" y="265736"/>
                  </a:lnTo>
                  <a:lnTo>
                    <a:pt x="3122113" y="270496"/>
                  </a:lnTo>
                  <a:lnTo>
                    <a:pt x="3132605" y="276526"/>
                  </a:lnTo>
                  <a:lnTo>
                    <a:pt x="3142462" y="282872"/>
                  </a:lnTo>
                  <a:lnTo>
                    <a:pt x="3152318" y="289536"/>
                  </a:lnTo>
                  <a:lnTo>
                    <a:pt x="3161539" y="296518"/>
                  </a:lnTo>
                  <a:lnTo>
                    <a:pt x="3170123" y="304451"/>
                  </a:lnTo>
                  <a:lnTo>
                    <a:pt x="3178708" y="312384"/>
                  </a:lnTo>
                  <a:lnTo>
                    <a:pt x="3186339" y="320952"/>
                  </a:lnTo>
                  <a:lnTo>
                    <a:pt x="3194287" y="330472"/>
                  </a:lnTo>
                  <a:lnTo>
                    <a:pt x="3201282" y="339675"/>
                  </a:lnTo>
                  <a:lnTo>
                    <a:pt x="3207959" y="349512"/>
                  </a:lnTo>
                  <a:lnTo>
                    <a:pt x="3214318" y="359984"/>
                  </a:lnTo>
                  <a:lnTo>
                    <a:pt x="3220041" y="370456"/>
                  </a:lnTo>
                  <a:lnTo>
                    <a:pt x="3225128" y="381563"/>
                  </a:lnTo>
                  <a:lnTo>
                    <a:pt x="3229898" y="392669"/>
                  </a:lnTo>
                  <a:lnTo>
                    <a:pt x="3234349" y="404093"/>
                  </a:lnTo>
                  <a:lnTo>
                    <a:pt x="3238482" y="416152"/>
                  </a:lnTo>
                  <a:lnTo>
                    <a:pt x="3241980" y="428528"/>
                  </a:lnTo>
                  <a:lnTo>
                    <a:pt x="3244523" y="440586"/>
                  </a:lnTo>
                  <a:lnTo>
                    <a:pt x="3247067" y="453280"/>
                  </a:lnTo>
                  <a:lnTo>
                    <a:pt x="3248974" y="466290"/>
                  </a:lnTo>
                  <a:lnTo>
                    <a:pt x="3249928" y="479301"/>
                  </a:lnTo>
                  <a:lnTo>
                    <a:pt x="3251200" y="492629"/>
                  </a:lnTo>
                  <a:lnTo>
                    <a:pt x="3251200" y="505957"/>
                  </a:lnTo>
                  <a:lnTo>
                    <a:pt x="3251200" y="519602"/>
                  </a:lnTo>
                  <a:lnTo>
                    <a:pt x="3249292" y="530709"/>
                  </a:lnTo>
                  <a:lnTo>
                    <a:pt x="3247385" y="541498"/>
                  </a:lnTo>
                  <a:lnTo>
                    <a:pt x="3245159" y="551970"/>
                  </a:lnTo>
                  <a:lnTo>
                    <a:pt x="3242933" y="562442"/>
                  </a:lnTo>
                  <a:lnTo>
                    <a:pt x="3240390" y="572914"/>
                  </a:lnTo>
                  <a:lnTo>
                    <a:pt x="3237846" y="582751"/>
                  </a:lnTo>
                  <a:lnTo>
                    <a:pt x="3231805" y="602426"/>
                  </a:lnTo>
                  <a:lnTo>
                    <a:pt x="3225446" y="621148"/>
                  </a:lnTo>
                  <a:lnTo>
                    <a:pt x="3218133" y="639236"/>
                  </a:lnTo>
                  <a:lnTo>
                    <a:pt x="3210503" y="656690"/>
                  </a:lnTo>
                  <a:lnTo>
                    <a:pt x="3201918" y="673508"/>
                  </a:lnTo>
                  <a:lnTo>
                    <a:pt x="3193016" y="689057"/>
                  </a:lnTo>
                  <a:lnTo>
                    <a:pt x="3183795" y="704289"/>
                  </a:lnTo>
                  <a:lnTo>
                    <a:pt x="3174257" y="718252"/>
                  </a:lnTo>
                  <a:lnTo>
                    <a:pt x="3164082" y="732215"/>
                  </a:lnTo>
                  <a:lnTo>
                    <a:pt x="3153590" y="745225"/>
                  </a:lnTo>
                  <a:lnTo>
                    <a:pt x="3142780" y="756966"/>
                  </a:lnTo>
                  <a:lnTo>
                    <a:pt x="3131652" y="768390"/>
                  </a:lnTo>
                  <a:lnTo>
                    <a:pt x="3120523" y="778862"/>
                  </a:lnTo>
                  <a:lnTo>
                    <a:pt x="3109077" y="788700"/>
                  </a:lnTo>
                  <a:lnTo>
                    <a:pt x="3097631" y="797902"/>
                  </a:lnTo>
                  <a:lnTo>
                    <a:pt x="3085867" y="806153"/>
                  </a:lnTo>
                  <a:lnTo>
                    <a:pt x="3074103" y="813452"/>
                  </a:lnTo>
                  <a:lnTo>
                    <a:pt x="3062339" y="820116"/>
                  </a:lnTo>
                  <a:lnTo>
                    <a:pt x="3050575" y="826145"/>
                  </a:lnTo>
                  <a:lnTo>
                    <a:pt x="3038811" y="831222"/>
                  </a:lnTo>
                  <a:lnTo>
                    <a:pt x="3027365" y="835665"/>
                  </a:lnTo>
                  <a:lnTo>
                    <a:pt x="3015919" y="839473"/>
                  </a:lnTo>
                  <a:lnTo>
                    <a:pt x="3004472" y="842011"/>
                  </a:lnTo>
                  <a:lnTo>
                    <a:pt x="2993662" y="844233"/>
                  </a:lnTo>
                  <a:lnTo>
                    <a:pt x="2982852" y="845502"/>
                  </a:lnTo>
                  <a:lnTo>
                    <a:pt x="2972678" y="846137"/>
                  </a:lnTo>
                  <a:lnTo>
                    <a:pt x="2962503" y="845819"/>
                  </a:lnTo>
                  <a:lnTo>
                    <a:pt x="2952647" y="844550"/>
                  </a:lnTo>
                  <a:lnTo>
                    <a:pt x="2943427" y="842646"/>
                  </a:lnTo>
                  <a:lnTo>
                    <a:pt x="2937703" y="841059"/>
                  </a:lnTo>
                  <a:lnTo>
                    <a:pt x="2931662" y="839155"/>
                  </a:lnTo>
                  <a:lnTo>
                    <a:pt x="2925939" y="837251"/>
                  </a:lnTo>
                  <a:lnTo>
                    <a:pt x="2920534" y="835030"/>
                  </a:lnTo>
                  <a:lnTo>
                    <a:pt x="2914811" y="832492"/>
                  </a:lnTo>
                  <a:lnTo>
                    <a:pt x="2909724" y="829953"/>
                  </a:lnTo>
                  <a:lnTo>
                    <a:pt x="2904319" y="826780"/>
                  </a:lnTo>
                  <a:lnTo>
                    <a:pt x="2899550" y="823924"/>
                  </a:lnTo>
                  <a:lnTo>
                    <a:pt x="2894780" y="820433"/>
                  </a:lnTo>
                  <a:lnTo>
                    <a:pt x="2890329" y="817260"/>
                  </a:lnTo>
                  <a:lnTo>
                    <a:pt x="2885878" y="813452"/>
                  </a:lnTo>
                  <a:lnTo>
                    <a:pt x="2881427" y="809644"/>
                  </a:lnTo>
                  <a:lnTo>
                    <a:pt x="2873160" y="801710"/>
                  </a:lnTo>
                  <a:lnTo>
                    <a:pt x="2865529" y="793142"/>
                  </a:lnTo>
                  <a:lnTo>
                    <a:pt x="2857899" y="783622"/>
                  </a:lnTo>
                  <a:lnTo>
                    <a:pt x="2851222" y="773785"/>
                  </a:lnTo>
                  <a:lnTo>
                    <a:pt x="2845181" y="763630"/>
                  </a:lnTo>
                  <a:lnTo>
                    <a:pt x="2839458" y="752524"/>
                  </a:lnTo>
                  <a:lnTo>
                    <a:pt x="2834052" y="741417"/>
                  </a:lnTo>
                  <a:lnTo>
                    <a:pt x="2829283" y="729676"/>
                  </a:lnTo>
                  <a:lnTo>
                    <a:pt x="2825150" y="717300"/>
                  </a:lnTo>
                  <a:lnTo>
                    <a:pt x="2821017" y="704607"/>
                  </a:lnTo>
                  <a:lnTo>
                    <a:pt x="2817519" y="691913"/>
                  </a:lnTo>
                  <a:lnTo>
                    <a:pt x="2814340" y="678585"/>
                  </a:lnTo>
                  <a:lnTo>
                    <a:pt x="2811478" y="665257"/>
                  </a:lnTo>
                  <a:lnTo>
                    <a:pt x="2809253" y="651612"/>
                  </a:lnTo>
                  <a:lnTo>
                    <a:pt x="2807027" y="637967"/>
                  </a:lnTo>
                  <a:lnTo>
                    <a:pt x="2805119" y="623687"/>
                  </a:lnTo>
                  <a:lnTo>
                    <a:pt x="2803529" y="609724"/>
                  </a:lnTo>
                  <a:lnTo>
                    <a:pt x="2802576" y="595444"/>
                  </a:lnTo>
                  <a:lnTo>
                    <a:pt x="2801304" y="580847"/>
                  </a:lnTo>
                  <a:lnTo>
                    <a:pt x="2800986" y="566885"/>
                  </a:lnTo>
                  <a:lnTo>
                    <a:pt x="2800350" y="538325"/>
                  </a:lnTo>
                  <a:lnTo>
                    <a:pt x="2800350" y="509765"/>
                  </a:lnTo>
                  <a:lnTo>
                    <a:pt x="2800986" y="482157"/>
                  </a:lnTo>
                  <a:lnTo>
                    <a:pt x="2801622" y="468512"/>
                  </a:lnTo>
                  <a:lnTo>
                    <a:pt x="2803212" y="455501"/>
                  </a:lnTo>
                  <a:lnTo>
                    <a:pt x="2805437" y="442490"/>
                  </a:lnTo>
                  <a:lnTo>
                    <a:pt x="2807981" y="429797"/>
                  </a:lnTo>
                  <a:lnTo>
                    <a:pt x="2811478" y="417738"/>
                  </a:lnTo>
                  <a:lnTo>
                    <a:pt x="2815294" y="405680"/>
                  </a:lnTo>
                  <a:lnTo>
                    <a:pt x="2819109" y="394256"/>
                  </a:lnTo>
                  <a:lnTo>
                    <a:pt x="2824196" y="383149"/>
                  </a:lnTo>
                  <a:lnTo>
                    <a:pt x="2829283" y="372360"/>
                  </a:lnTo>
                  <a:lnTo>
                    <a:pt x="2835006" y="361888"/>
                  </a:lnTo>
                  <a:lnTo>
                    <a:pt x="2840729" y="351733"/>
                  </a:lnTo>
                  <a:lnTo>
                    <a:pt x="2847406" y="342213"/>
                  </a:lnTo>
                  <a:lnTo>
                    <a:pt x="2854083" y="333011"/>
                  </a:lnTo>
                  <a:lnTo>
                    <a:pt x="2861714" y="324125"/>
                  </a:lnTo>
                  <a:lnTo>
                    <a:pt x="2869027" y="315875"/>
                  </a:lnTo>
                  <a:lnTo>
                    <a:pt x="2876975" y="307624"/>
                  </a:lnTo>
                  <a:lnTo>
                    <a:pt x="2885242" y="300326"/>
                  </a:lnTo>
                  <a:lnTo>
                    <a:pt x="2893191" y="293344"/>
                  </a:lnTo>
                  <a:lnTo>
                    <a:pt x="2901775" y="286363"/>
                  </a:lnTo>
                  <a:lnTo>
                    <a:pt x="2910678" y="280651"/>
                  </a:lnTo>
                  <a:lnTo>
                    <a:pt x="2920216" y="274622"/>
                  </a:lnTo>
                  <a:lnTo>
                    <a:pt x="2929119" y="269544"/>
                  </a:lnTo>
                  <a:lnTo>
                    <a:pt x="2938657" y="265102"/>
                  </a:lnTo>
                  <a:lnTo>
                    <a:pt x="2947878" y="260976"/>
                  </a:lnTo>
                  <a:lnTo>
                    <a:pt x="2957734" y="257168"/>
                  </a:lnTo>
                  <a:lnTo>
                    <a:pt x="2967273" y="253995"/>
                  </a:lnTo>
                  <a:lnTo>
                    <a:pt x="2977129" y="251139"/>
                  </a:lnTo>
                  <a:lnTo>
                    <a:pt x="2986985" y="248918"/>
                  </a:lnTo>
                  <a:lnTo>
                    <a:pt x="2996842" y="247648"/>
                  </a:lnTo>
                  <a:lnTo>
                    <a:pt x="3006698" y="246379"/>
                  </a:lnTo>
                  <a:lnTo>
                    <a:pt x="3016555" y="246062"/>
                  </a:lnTo>
                  <a:close/>
                  <a:moveTo>
                    <a:pt x="336073" y="246062"/>
                  </a:moveTo>
                  <a:lnTo>
                    <a:pt x="345605" y="246062"/>
                  </a:lnTo>
                  <a:lnTo>
                    <a:pt x="355772" y="246379"/>
                  </a:lnTo>
                  <a:lnTo>
                    <a:pt x="365304" y="247648"/>
                  </a:lnTo>
                  <a:lnTo>
                    <a:pt x="375153" y="248918"/>
                  </a:lnTo>
                  <a:lnTo>
                    <a:pt x="385003" y="251139"/>
                  </a:lnTo>
                  <a:lnTo>
                    <a:pt x="394852" y="253995"/>
                  </a:lnTo>
                  <a:lnTo>
                    <a:pt x="404384" y="257168"/>
                  </a:lnTo>
                  <a:lnTo>
                    <a:pt x="414233" y="260976"/>
                  </a:lnTo>
                  <a:lnTo>
                    <a:pt x="423765" y="265102"/>
                  </a:lnTo>
                  <a:lnTo>
                    <a:pt x="432979" y="269544"/>
                  </a:lnTo>
                  <a:lnTo>
                    <a:pt x="442511" y="274622"/>
                  </a:lnTo>
                  <a:lnTo>
                    <a:pt x="451407" y="280651"/>
                  </a:lnTo>
                  <a:lnTo>
                    <a:pt x="460303" y="286363"/>
                  </a:lnTo>
                  <a:lnTo>
                    <a:pt x="468882" y="293344"/>
                  </a:lnTo>
                  <a:lnTo>
                    <a:pt x="477460" y="300326"/>
                  </a:lnTo>
                  <a:lnTo>
                    <a:pt x="485086" y="307624"/>
                  </a:lnTo>
                  <a:lnTo>
                    <a:pt x="493029" y="315875"/>
                  </a:lnTo>
                  <a:lnTo>
                    <a:pt x="500654" y="324125"/>
                  </a:lnTo>
                  <a:lnTo>
                    <a:pt x="507962" y="333011"/>
                  </a:lnTo>
                  <a:lnTo>
                    <a:pt x="514634" y="342213"/>
                  </a:lnTo>
                  <a:lnTo>
                    <a:pt x="521306" y="351733"/>
                  </a:lnTo>
                  <a:lnTo>
                    <a:pt x="527025" y="361888"/>
                  </a:lnTo>
                  <a:lnTo>
                    <a:pt x="532744" y="372360"/>
                  </a:lnTo>
                  <a:lnTo>
                    <a:pt x="537828" y="383149"/>
                  </a:lnTo>
                  <a:lnTo>
                    <a:pt x="542912" y="394256"/>
                  </a:lnTo>
                  <a:lnTo>
                    <a:pt x="546724" y="405680"/>
                  </a:lnTo>
                  <a:lnTo>
                    <a:pt x="550855" y="417738"/>
                  </a:lnTo>
                  <a:lnTo>
                    <a:pt x="554032" y="429797"/>
                  </a:lnTo>
                  <a:lnTo>
                    <a:pt x="556574" y="442490"/>
                  </a:lnTo>
                  <a:lnTo>
                    <a:pt x="558798" y="455501"/>
                  </a:lnTo>
                  <a:lnTo>
                    <a:pt x="560386" y="468512"/>
                  </a:lnTo>
                  <a:lnTo>
                    <a:pt x="561022" y="482157"/>
                  </a:lnTo>
                  <a:lnTo>
                    <a:pt x="561657" y="509765"/>
                  </a:lnTo>
                  <a:lnTo>
                    <a:pt x="561975" y="538325"/>
                  </a:lnTo>
                  <a:lnTo>
                    <a:pt x="561657" y="552287"/>
                  </a:lnTo>
                  <a:lnTo>
                    <a:pt x="561340" y="566885"/>
                  </a:lnTo>
                  <a:lnTo>
                    <a:pt x="560704" y="580847"/>
                  </a:lnTo>
                  <a:lnTo>
                    <a:pt x="559433" y="595444"/>
                  </a:lnTo>
                  <a:lnTo>
                    <a:pt x="558480" y="609724"/>
                  </a:lnTo>
                  <a:lnTo>
                    <a:pt x="556891" y="623687"/>
                  </a:lnTo>
                  <a:lnTo>
                    <a:pt x="554985" y="637967"/>
                  </a:lnTo>
                  <a:lnTo>
                    <a:pt x="552761" y="651612"/>
                  </a:lnTo>
                  <a:lnTo>
                    <a:pt x="550537" y="665257"/>
                  </a:lnTo>
                  <a:lnTo>
                    <a:pt x="547677" y="678585"/>
                  </a:lnTo>
                  <a:lnTo>
                    <a:pt x="544500" y="691913"/>
                  </a:lnTo>
                  <a:lnTo>
                    <a:pt x="541005" y="704607"/>
                  </a:lnTo>
                  <a:lnTo>
                    <a:pt x="537193" y="717300"/>
                  </a:lnTo>
                  <a:lnTo>
                    <a:pt x="532744" y="729676"/>
                  </a:lnTo>
                  <a:lnTo>
                    <a:pt x="527979" y="741417"/>
                  </a:lnTo>
                  <a:lnTo>
                    <a:pt x="522577" y="752524"/>
                  </a:lnTo>
                  <a:lnTo>
                    <a:pt x="517176" y="763630"/>
                  </a:lnTo>
                  <a:lnTo>
                    <a:pt x="510821" y="773785"/>
                  </a:lnTo>
                  <a:lnTo>
                    <a:pt x="504149" y="783622"/>
                  </a:lnTo>
                  <a:lnTo>
                    <a:pt x="497159" y="793142"/>
                  </a:lnTo>
                  <a:lnTo>
                    <a:pt x="489216" y="801710"/>
                  </a:lnTo>
                  <a:lnTo>
                    <a:pt x="480638" y="809644"/>
                  </a:lnTo>
                  <a:lnTo>
                    <a:pt x="476507" y="813452"/>
                  </a:lnTo>
                  <a:lnTo>
                    <a:pt x="472059" y="817260"/>
                  </a:lnTo>
                  <a:lnTo>
                    <a:pt x="467293" y="820433"/>
                  </a:lnTo>
                  <a:lnTo>
                    <a:pt x="462527" y="823924"/>
                  </a:lnTo>
                  <a:lnTo>
                    <a:pt x="457762" y="826780"/>
                  </a:lnTo>
                  <a:lnTo>
                    <a:pt x="452360" y="829953"/>
                  </a:lnTo>
                  <a:lnTo>
                    <a:pt x="447277" y="832492"/>
                  </a:lnTo>
                  <a:lnTo>
                    <a:pt x="441875" y="835030"/>
                  </a:lnTo>
                  <a:lnTo>
                    <a:pt x="436474" y="837251"/>
                  </a:lnTo>
                  <a:lnTo>
                    <a:pt x="430437" y="839155"/>
                  </a:lnTo>
                  <a:lnTo>
                    <a:pt x="425036" y="841059"/>
                  </a:lnTo>
                  <a:lnTo>
                    <a:pt x="418682" y="842646"/>
                  </a:lnTo>
                  <a:lnTo>
                    <a:pt x="409150" y="844550"/>
                  </a:lnTo>
                  <a:lnTo>
                    <a:pt x="399618" y="845819"/>
                  </a:lnTo>
                  <a:lnTo>
                    <a:pt x="389451" y="846137"/>
                  </a:lnTo>
                  <a:lnTo>
                    <a:pt x="379284" y="845502"/>
                  </a:lnTo>
                  <a:lnTo>
                    <a:pt x="368481" y="844233"/>
                  </a:lnTo>
                  <a:lnTo>
                    <a:pt x="357679" y="842011"/>
                  </a:lnTo>
                  <a:lnTo>
                    <a:pt x="346558" y="839473"/>
                  </a:lnTo>
                  <a:lnTo>
                    <a:pt x="334803" y="835665"/>
                  </a:lnTo>
                  <a:lnTo>
                    <a:pt x="323364" y="831222"/>
                  </a:lnTo>
                  <a:lnTo>
                    <a:pt x="311609" y="826145"/>
                  </a:lnTo>
                  <a:lnTo>
                    <a:pt x="299853" y="820116"/>
                  </a:lnTo>
                  <a:lnTo>
                    <a:pt x="288097" y="813452"/>
                  </a:lnTo>
                  <a:lnTo>
                    <a:pt x="276659" y="806153"/>
                  </a:lnTo>
                  <a:lnTo>
                    <a:pt x="264586" y="797902"/>
                  </a:lnTo>
                  <a:lnTo>
                    <a:pt x="253148" y="788700"/>
                  </a:lnTo>
                  <a:lnTo>
                    <a:pt x="241709" y="778862"/>
                  </a:lnTo>
                  <a:lnTo>
                    <a:pt x="230589" y="768390"/>
                  </a:lnTo>
                  <a:lnTo>
                    <a:pt x="219469" y="756966"/>
                  </a:lnTo>
                  <a:lnTo>
                    <a:pt x="208666" y="745225"/>
                  </a:lnTo>
                  <a:lnTo>
                    <a:pt x="198181" y="732215"/>
                  </a:lnTo>
                  <a:lnTo>
                    <a:pt x="188014" y="718252"/>
                  </a:lnTo>
                  <a:lnTo>
                    <a:pt x="178482" y="704289"/>
                  </a:lnTo>
                  <a:lnTo>
                    <a:pt x="169268" y="689057"/>
                  </a:lnTo>
                  <a:lnTo>
                    <a:pt x="160054" y="673508"/>
                  </a:lnTo>
                  <a:lnTo>
                    <a:pt x="152111" y="656690"/>
                  </a:lnTo>
                  <a:lnTo>
                    <a:pt x="144168" y="639236"/>
                  </a:lnTo>
                  <a:lnTo>
                    <a:pt x="136861" y="621148"/>
                  </a:lnTo>
                  <a:lnTo>
                    <a:pt x="130506" y="602426"/>
                  </a:lnTo>
                  <a:lnTo>
                    <a:pt x="124469" y="582751"/>
                  </a:lnTo>
                  <a:lnTo>
                    <a:pt x="121928" y="572914"/>
                  </a:lnTo>
                  <a:lnTo>
                    <a:pt x="119386" y="562442"/>
                  </a:lnTo>
                  <a:lnTo>
                    <a:pt x="117162" y="551970"/>
                  </a:lnTo>
                  <a:lnTo>
                    <a:pt x="114938" y="541498"/>
                  </a:lnTo>
                  <a:lnTo>
                    <a:pt x="113031" y="530709"/>
                  </a:lnTo>
                  <a:lnTo>
                    <a:pt x="111443" y="519602"/>
                  </a:lnTo>
                  <a:lnTo>
                    <a:pt x="111125" y="505957"/>
                  </a:lnTo>
                  <a:lnTo>
                    <a:pt x="111443" y="492629"/>
                  </a:lnTo>
                  <a:lnTo>
                    <a:pt x="112396" y="479301"/>
                  </a:lnTo>
                  <a:lnTo>
                    <a:pt x="113349" y="466290"/>
                  </a:lnTo>
                  <a:lnTo>
                    <a:pt x="115255" y="453280"/>
                  </a:lnTo>
                  <a:lnTo>
                    <a:pt x="117797" y="440586"/>
                  </a:lnTo>
                  <a:lnTo>
                    <a:pt x="120657" y="428528"/>
                  </a:lnTo>
                  <a:lnTo>
                    <a:pt x="124152" y="416152"/>
                  </a:lnTo>
                  <a:lnTo>
                    <a:pt x="127964" y="404093"/>
                  </a:lnTo>
                  <a:lnTo>
                    <a:pt x="132412" y="392669"/>
                  </a:lnTo>
                  <a:lnTo>
                    <a:pt x="137178" y="381563"/>
                  </a:lnTo>
                  <a:lnTo>
                    <a:pt x="142262" y="370456"/>
                  </a:lnTo>
                  <a:lnTo>
                    <a:pt x="148299" y="359984"/>
                  </a:lnTo>
                  <a:lnTo>
                    <a:pt x="154335" y="349512"/>
                  </a:lnTo>
                  <a:lnTo>
                    <a:pt x="161008" y="339675"/>
                  </a:lnTo>
                  <a:lnTo>
                    <a:pt x="167998" y="330472"/>
                  </a:lnTo>
                  <a:lnTo>
                    <a:pt x="175941" y="320952"/>
                  </a:lnTo>
                  <a:lnTo>
                    <a:pt x="183566" y="312384"/>
                  </a:lnTo>
                  <a:lnTo>
                    <a:pt x="192145" y="304451"/>
                  </a:lnTo>
                  <a:lnTo>
                    <a:pt x="200723" y="296518"/>
                  </a:lnTo>
                  <a:lnTo>
                    <a:pt x="209937" y="289536"/>
                  </a:lnTo>
                  <a:lnTo>
                    <a:pt x="219787" y="282872"/>
                  </a:lnTo>
                  <a:lnTo>
                    <a:pt x="229636" y="276526"/>
                  </a:lnTo>
                  <a:lnTo>
                    <a:pt x="240121" y="270496"/>
                  </a:lnTo>
                  <a:lnTo>
                    <a:pt x="250923" y="265736"/>
                  </a:lnTo>
                  <a:lnTo>
                    <a:pt x="262044" y="260976"/>
                  </a:lnTo>
                  <a:lnTo>
                    <a:pt x="273482" y="256851"/>
                  </a:lnTo>
                  <a:lnTo>
                    <a:pt x="285238" y="253360"/>
                  </a:lnTo>
                  <a:lnTo>
                    <a:pt x="297311" y="250822"/>
                  </a:lnTo>
                  <a:lnTo>
                    <a:pt x="310020" y="248600"/>
                  </a:lnTo>
                  <a:lnTo>
                    <a:pt x="323047" y="247014"/>
                  </a:lnTo>
                  <a:lnTo>
                    <a:pt x="336073" y="246062"/>
                  </a:lnTo>
                  <a:close/>
                  <a:moveTo>
                    <a:pt x="1696249" y="0"/>
                  </a:moveTo>
                  <a:lnTo>
                    <a:pt x="1709607" y="317"/>
                  </a:lnTo>
                  <a:lnTo>
                    <a:pt x="1722646" y="952"/>
                  </a:lnTo>
                  <a:lnTo>
                    <a:pt x="1735368" y="2856"/>
                  </a:lnTo>
                  <a:lnTo>
                    <a:pt x="1747771" y="5077"/>
                  </a:lnTo>
                  <a:lnTo>
                    <a:pt x="1759538" y="7616"/>
                  </a:lnTo>
                  <a:lnTo>
                    <a:pt x="1771306" y="11424"/>
                  </a:lnTo>
                  <a:lnTo>
                    <a:pt x="1782755" y="15232"/>
                  </a:lnTo>
                  <a:lnTo>
                    <a:pt x="1793886" y="19992"/>
                  </a:lnTo>
                  <a:lnTo>
                    <a:pt x="1804699" y="24752"/>
                  </a:lnTo>
                  <a:lnTo>
                    <a:pt x="1814876" y="30782"/>
                  </a:lnTo>
                  <a:lnTo>
                    <a:pt x="1825053" y="36811"/>
                  </a:lnTo>
                  <a:lnTo>
                    <a:pt x="1834594" y="43475"/>
                  </a:lnTo>
                  <a:lnTo>
                    <a:pt x="1844136" y="50457"/>
                  </a:lnTo>
                  <a:lnTo>
                    <a:pt x="1853040" y="58390"/>
                  </a:lnTo>
                  <a:lnTo>
                    <a:pt x="1861627" y="66006"/>
                  </a:lnTo>
                  <a:lnTo>
                    <a:pt x="1869578" y="74574"/>
                  </a:lnTo>
                  <a:lnTo>
                    <a:pt x="1877529" y="83460"/>
                  </a:lnTo>
                  <a:lnTo>
                    <a:pt x="1884526" y="92663"/>
                  </a:lnTo>
                  <a:lnTo>
                    <a:pt x="1891523" y="102818"/>
                  </a:lnTo>
                  <a:lnTo>
                    <a:pt x="1898201" y="112972"/>
                  </a:lnTo>
                  <a:lnTo>
                    <a:pt x="1904244" y="123127"/>
                  </a:lnTo>
                  <a:lnTo>
                    <a:pt x="1909969" y="133917"/>
                  </a:lnTo>
                  <a:lnTo>
                    <a:pt x="1915057" y="145024"/>
                  </a:lnTo>
                  <a:lnTo>
                    <a:pt x="1919828" y="156765"/>
                  </a:lnTo>
                  <a:lnTo>
                    <a:pt x="1924280" y="168189"/>
                  </a:lnTo>
                  <a:lnTo>
                    <a:pt x="1928097" y="180566"/>
                  </a:lnTo>
                  <a:lnTo>
                    <a:pt x="1931595" y="192624"/>
                  </a:lnTo>
                  <a:lnTo>
                    <a:pt x="1934457" y="205318"/>
                  </a:lnTo>
                  <a:lnTo>
                    <a:pt x="1937002" y="218012"/>
                  </a:lnTo>
                  <a:lnTo>
                    <a:pt x="1938910" y="231022"/>
                  </a:lnTo>
                  <a:lnTo>
                    <a:pt x="1940500" y="244351"/>
                  </a:lnTo>
                  <a:lnTo>
                    <a:pt x="1941136" y="257679"/>
                  </a:lnTo>
                  <a:lnTo>
                    <a:pt x="1947815" y="260218"/>
                  </a:lnTo>
                  <a:lnTo>
                    <a:pt x="1951313" y="261804"/>
                  </a:lnTo>
                  <a:lnTo>
                    <a:pt x="1954176" y="263708"/>
                  </a:lnTo>
                  <a:lnTo>
                    <a:pt x="1957038" y="265612"/>
                  </a:lnTo>
                  <a:lnTo>
                    <a:pt x="1959900" y="267834"/>
                  </a:lnTo>
                  <a:lnTo>
                    <a:pt x="1962444" y="270055"/>
                  </a:lnTo>
                  <a:lnTo>
                    <a:pt x="1964671" y="272594"/>
                  </a:lnTo>
                  <a:lnTo>
                    <a:pt x="1966897" y="275133"/>
                  </a:lnTo>
                  <a:lnTo>
                    <a:pt x="1968805" y="277989"/>
                  </a:lnTo>
                  <a:lnTo>
                    <a:pt x="1970395" y="281479"/>
                  </a:lnTo>
                  <a:lnTo>
                    <a:pt x="1971986" y="284653"/>
                  </a:lnTo>
                  <a:lnTo>
                    <a:pt x="1973258" y="288461"/>
                  </a:lnTo>
                  <a:lnTo>
                    <a:pt x="1974530" y="292269"/>
                  </a:lnTo>
                  <a:lnTo>
                    <a:pt x="1975484" y="296394"/>
                  </a:lnTo>
                  <a:lnTo>
                    <a:pt x="1976120" y="300837"/>
                  </a:lnTo>
                  <a:lnTo>
                    <a:pt x="1976438" y="307819"/>
                  </a:lnTo>
                  <a:lnTo>
                    <a:pt x="1976438" y="315117"/>
                  </a:lnTo>
                  <a:lnTo>
                    <a:pt x="1975802" y="323051"/>
                  </a:lnTo>
                  <a:lnTo>
                    <a:pt x="1974530" y="330350"/>
                  </a:lnTo>
                  <a:lnTo>
                    <a:pt x="1973258" y="337966"/>
                  </a:lnTo>
                  <a:lnTo>
                    <a:pt x="1971031" y="345582"/>
                  </a:lnTo>
                  <a:lnTo>
                    <a:pt x="1968169" y="353198"/>
                  </a:lnTo>
                  <a:lnTo>
                    <a:pt x="1964989" y="360179"/>
                  </a:lnTo>
                  <a:lnTo>
                    <a:pt x="1961172" y="367161"/>
                  </a:lnTo>
                  <a:lnTo>
                    <a:pt x="1957356" y="373825"/>
                  </a:lnTo>
                  <a:lnTo>
                    <a:pt x="1952903" y="379854"/>
                  </a:lnTo>
                  <a:lnTo>
                    <a:pt x="1947815" y="385884"/>
                  </a:lnTo>
                  <a:lnTo>
                    <a:pt x="1942726" y="390961"/>
                  </a:lnTo>
                  <a:lnTo>
                    <a:pt x="1937002" y="395404"/>
                  </a:lnTo>
                  <a:lnTo>
                    <a:pt x="1930959" y="399212"/>
                  </a:lnTo>
                  <a:lnTo>
                    <a:pt x="1924916" y="402068"/>
                  </a:lnTo>
                  <a:lnTo>
                    <a:pt x="1921736" y="413175"/>
                  </a:lnTo>
                  <a:lnTo>
                    <a:pt x="1918556" y="423965"/>
                  </a:lnTo>
                  <a:lnTo>
                    <a:pt x="1914739" y="434754"/>
                  </a:lnTo>
                  <a:lnTo>
                    <a:pt x="1910923" y="445226"/>
                  </a:lnTo>
                  <a:lnTo>
                    <a:pt x="1906788" y="456016"/>
                  </a:lnTo>
                  <a:lnTo>
                    <a:pt x="1902336" y="466171"/>
                  </a:lnTo>
                  <a:lnTo>
                    <a:pt x="1897883" y="476325"/>
                  </a:lnTo>
                  <a:lnTo>
                    <a:pt x="1893113" y="486480"/>
                  </a:lnTo>
                  <a:lnTo>
                    <a:pt x="1888024" y="496000"/>
                  </a:lnTo>
                  <a:lnTo>
                    <a:pt x="1882300" y="505838"/>
                  </a:lnTo>
                  <a:lnTo>
                    <a:pt x="1876893" y="515041"/>
                  </a:lnTo>
                  <a:lnTo>
                    <a:pt x="1870850" y="523926"/>
                  </a:lnTo>
                  <a:lnTo>
                    <a:pt x="1864808" y="532812"/>
                  </a:lnTo>
                  <a:lnTo>
                    <a:pt x="1858129" y="541380"/>
                  </a:lnTo>
                  <a:lnTo>
                    <a:pt x="1851450" y="549631"/>
                  </a:lnTo>
                  <a:lnTo>
                    <a:pt x="1844454" y="557247"/>
                  </a:lnTo>
                  <a:lnTo>
                    <a:pt x="1837457" y="565180"/>
                  </a:lnTo>
                  <a:lnTo>
                    <a:pt x="1829824" y="572162"/>
                  </a:lnTo>
                  <a:lnTo>
                    <a:pt x="1822191" y="578826"/>
                  </a:lnTo>
                  <a:lnTo>
                    <a:pt x="1813922" y="585490"/>
                  </a:lnTo>
                  <a:lnTo>
                    <a:pt x="1805653" y="591520"/>
                  </a:lnTo>
                  <a:lnTo>
                    <a:pt x="1797066" y="597232"/>
                  </a:lnTo>
                  <a:lnTo>
                    <a:pt x="1788161" y="601992"/>
                  </a:lnTo>
                  <a:lnTo>
                    <a:pt x="1779256" y="606752"/>
                  </a:lnTo>
                  <a:lnTo>
                    <a:pt x="1769715" y="610877"/>
                  </a:lnTo>
                  <a:lnTo>
                    <a:pt x="1759856" y="614685"/>
                  </a:lnTo>
                  <a:lnTo>
                    <a:pt x="1750315" y="617859"/>
                  </a:lnTo>
                  <a:lnTo>
                    <a:pt x="1739820" y="620397"/>
                  </a:lnTo>
                  <a:lnTo>
                    <a:pt x="1729325" y="622301"/>
                  </a:lnTo>
                  <a:lnTo>
                    <a:pt x="1718512" y="623888"/>
                  </a:lnTo>
                  <a:lnTo>
                    <a:pt x="1707699" y="624840"/>
                  </a:lnTo>
                  <a:lnTo>
                    <a:pt x="1696249" y="625475"/>
                  </a:lnTo>
                  <a:lnTo>
                    <a:pt x="1685118" y="624840"/>
                  </a:lnTo>
                  <a:lnTo>
                    <a:pt x="1674305" y="623888"/>
                  </a:lnTo>
                  <a:lnTo>
                    <a:pt x="1663492" y="622301"/>
                  </a:lnTo>
                  <a:lnTo>
                    <a:pt x="1652997" y="620397"/>
                  </a:lnTo>
                  <a:lnTo>
                    <a:pt x="1642820" y="617859"/>
                  </a:lnTo>
                  <a:lnTo>
                    <a:pt x="1632960" y="614685"/>
                  </a:lnTo>
                  <a:lnTo>
                    <a:pt x="1623419" y="611195"/>
                  </a:lnTo>
                  <a:lnTo>
                    <a:pt x="1613878" y="606752"/>
                  </a:lnTo>
                  <a:lnTo>
                    <a:pt x="1604655" y="602309"/>
                  </a:lnTo>
                  <a:lnTo>
                    <a:pt x="1596068" y="597232"/>
                  </a:lnTo>
                  <a:lnTo>
                    <a:pt x="1587481" y="591837"/>
                  </a:lnTo>
                  <a:lnTo>
                    <a:pt x="1579531" y="586125"/>
                  </a:lnTo>
                  <a:lnTo>
                    <a:pt x="1571262" y="579778"/>
                  </a:lnTo>
                  <a:lnTo>
                    <a:pt x="1563311" y="572479"/>
                  </a:lnTo>
                  <a:lnTo>
                    <a:pt x="1555996" y="565498"/>
                  </a:lnTo>
                  <a:lnTo>
                    <a:pt x="1548999" y="558199"/>
                  </a:lnTo>
                  <a:lnTo>
                    <a:pt x="1541684" y="550265"/>
                  </a:lnTo>
                  <a:lnTo>
                    <a:pt x="1535006" y="542015"/>
                  </a:lnTo>
                  <a:lnTo>
                    <a:pt x="1528645" y="534081"/>
                  </a:lnTo>
                  <a:lnTo>
                    <a:pt x="1522602" y="525196"/>
                  </a:lnTo>
                  <a:lnTo>
                    <a:pt x="1516560" y="516310"/>
                  </a:lnTo>
                  <a:lnTo>
                    <a:pt x="1510835" y="506790"/>
                  </a:lnTo>
                  <a:lnTo>
                    <a:pt x="1505428" y="497270"/>
                  </a:lnTo>
                  <a:lnTo>
                    <a:pt x="1500022" y="487432"/>
                  </a:lnTo>
                  <a:lnTo>
                    <a:pt x="1495251" y="477912"/>
                  </a:lnTo>
                  <a:lnTo>
                    <a:pt x="1490799" y="467440"/>
                  </a:lnTo>
                  <a:lnTo>
                    <a:pt x="1486346" y="457602"/>
                  </a:lnTo>
                  <a:lnTo>
                    <a:pt x="1482212" y="447130"/>
                  </a:lnTo>
                  <a:lnTo>
                    <a:pt x="1478714" y="436341"/>
                  </a:lnTo>
                  <a:lnTo>
                    <a:pt x="1474897" y="425869"/>
                  </a:lnTo>
                  <a:lnTo>
                    <a:pt x="1471399" y="415079"/>
                  </a:lnTo>
                  <a:lnTo>
                    <a:pt x="1468536" y="404290"/>
                  </a:lnTo>
                  <a:lnTo>
                    <a:pt x="1464720" y="403338"/>
                  </a:lnTo>
                  <a:lnTo>
                    <a:pt x="1461540" y="401751"/>
                  </a:lnTo>
                  <a:lnTo>
                    <a:pt x="1458041" y="400164"/>
                  </a:lnTo>
                  <a:lnTo>
                    <a:pt x="1454861" y="398577"/>
                  </a:lnTo>
                  <a:lnTo>
                    <a:pt x="1451363" y="396673"/>
                  </a:lnTo>
                  <a:lnTo>
                    <a:pt x="1448500" y="394452"/>
                  </a:lnTo>
                  <a:lnTo>
                    <a:pt x="1442458" y="389375"/>
                  </a:lnTo>
                  <a:lnTo>
                    <a:pt x="1436733" y="383980"/>
                  </a:lnTo>
                  <a:lnTo>
                    <a:pt x="1431962" y="377633"/>
                  </a:lnTo>
                  <a:lnTo>
                    <a:pt x="1427192" y="370969"/>
                  </a:lnTo>
                  <a:lnTo>
                    <a:pt x="1423057" y="363988"/>
                  </a:lnTo>
                  <a:lnTo>
                    <a:pt x="1419241" y="356054"/>
                  </a:lnTo>
                  <a:lnTo>
                    <a:pt x="1416379" y="348438"/>
                  </a:lnTo>
                  <a:lnTo>
                    <a:pt x="1413834" y="340504"/>
                  </a:lnTo>
                  <a:lnTo>
                    <a:pt x="1411926" y="332254"/>
                  </a:lnTo>
                  <a:lnTo>
                    <a:pt x="1410336" y="324320"/>
                  </a:lnTo>
                  <a:lnTo>
                    <a:pt x="1409700" y="316387"/>
                  </a:lnTo>
                  <a:lnTo>
                    <a:pt x="1409700" y="308453"/>
                  </a:lnTo>
                  <a:lnTo>
                    <a:pt x="1410336" y="300837"/>
                  </a:lnTo>
                  <a:lnTo>
                    <a:pt x="1411290" y="296077"/>
                  </a:lnTo>
                  <a:lnTo>
                    <a:pt x="1411926" y="291634"/>
                  </a:lnTo>
                  <a:lnTo>
                    <a:pt x="1413516" y="286874"/>
                  </a:lnTo>
                  <a:lnTo>
                    <a:pt x="1414789" y="283383"/>
                  </a:lnTo>
                  <a:lnTo>
                    <a:pt x="1416697" y="279575"/>
                  </a:lnTo>
                  <a:lnTo>
                    <a:pt x="1418923" y="275767"/>
                  </a:lnTo>
                  <a:lnTo>
                    <a:pt x="1421149" y="272911"/>
                  </a:lnTo>
                  <a:lnTo>
                    <a:pt x="1423694" y="270055"/>
                  </a:lnTo>
                  <a:lnTo>
                    <a:pt x="1426556" y="267199"/>
                  </a:lnTo>
                  <a:lnTo>
                    <a:pt x="1429418" y="264978"/>
                  </a:lnTo>
                  <a:lnTo>
                    <a:pt x="1432917" y="262756"/>
                  </a:lnTo>
                  <a:lnTo>
                    <a:pt x="1436097" y="261170"/>
                  </a:lnTo>
                  <a:lnTo>
                    <a:pt x="1439913" y="259266"/>
                  </a:lnTo>
                  <a:lnTo>
                    <a:pt x="1443730" y="257679"/>
                  </a:lnTo>
                  <a:lnTo>
                    <a:pt x="1447228" y="256727"/>
                  </a:lnTo>
                  <a:lnTo>
                    <a:pt x="1451363" y="255458"/>
                  </a:lnTo>
                  <a:lnTo>
                    <a:pt x="1452635" y="242447"/>
                  </a:lnTo>
                  <a:lnTo>
                    <a:pt x="1453907" y="229118"/>
                  </a:lnTo>
                  <a:lnTo>
                    <a:pt x="1455815" y="216108"/>
                  </a:lnTo>
                  <a:lnTo>
                    <a:pt x="1458359" y="203414"/>
                  </a:lnTo>
                  <a:lnTo>
                    <a:pt x="1461540" y="191355"/>
                  </a:lnTo>
                  <a:lnTo>
                    <a:pt x="1464720" y="178979"/>
                  </a:lnTo>
                  <a:lnTo>
                    <a:pt x="1468854" y="167237"/>
                  </a:lnTo>
                  <a:lnTo>
                    <a:pt x="1473307" y="155178"/>
                  </a:lnTo>
                  <a:lnTo>
                    <a:pt x="1478077" y="144072"/>
                  </a:lnTo>
                  <a:lnTo>
                    <a:pt x="1483484" y="132965"/>
                  </a:lnTo>
                  <a:lnTo>
                    <a:pt x="1488891" y="122175"/>
                  </a:lnTo>
                  <a:lnTo>
                    <a:pt x="1494933" y="111703"/>
                  </a:lnTo>
                  <a:lnTo>
                    <a:pt x="1501612" y="101866"/>
                  </a:lnTo>
                  <a:lnTo>
                    <a:pt x="1508609" y="92028"/>
                  </a:lnTo>
                  <a:lnTo>
                    <a:pt x="1516242" y="82825"/>
                  </a:lnTo>
                  <a:lnTo>
                    <a:pt x="1523556" y="74257"/>
                  </a:lnTo>
                  <a:lnTo>
                    <a:pt x="1531825" y="65689"/>
                  </a:lnTo>
                  <a:lnTo>
                    <a:pt x="1540412" y="57438"/>
                  </a:lnTo>
                  <a:lnTo>
                    <a:pt x="1549317" y="50139"/>
                  </a:lnTo>
                  <a:lnTo>
                    <a:pt x="1558540" y="43158"/>
                  </a:lnTo>
                  <a:lnTo>
                    <a:pt x="1568399" y="36494"/>
                  </a:lnTo>
                  <a:lnTo>
                    <a:pt x="1578258" y="30464"/>
                  </a:lnTo>
                  <a:lnTo>
                    <a:pt x="1588754" y="24752"/>
                  </a:lnTo>
                  <a:lnTo>
                    <a:pt x="1599567" y="19675"/>
                  </a:lnTo>
                  <a:lnTo>
                    <a:pt x="1610380" y="15232"/>
                  </a:lnTo>
                  <a:lnTo>
                    <a:pt x="1621829" y="11107"/>
                  </a:lnTo>
                  <a:lnTo>
                    <a:pt x="1633278" y="7616"/>
                  </a:lnTo>
                  <a:lnTo>
                    <a:pt x="1645364" y="5077"/>
                  </a:lnTo>
                  <a:lnTo>
                    <a:pt x="1657449" y="2856"/>
                  </a:lnTo>
                  <a:lnTo>
                    <a:pt x="1670170" y="952"/>
                  </a:lnTo>
                  <a:lnTo>
                    <a:pt x="1683210" y="317"/>
                  </a:lnTo>
                  <a:lnTo>
                    <a:pt x="1696249" y="0"/>
                  </a:lnTo>
                  <a:close/>
                </a:path>
              </a:pathLst>
            </a:custGeom>
            <a:solidFill>
              <a:schemeClr val="tx1">
                <a:lumMod val="75000"/>
                <a:lumOff val="25000"/>
              </a:schemeClr>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KSO_Shape"/>
            <p:cNvSpPr>
              <a:spLocks noChangeAspect="1"/>
            </p:cNvSpPr>
            <p:nvPr/>
          </p:nvSpPr>
          <p:spPr bwMode="auto">
            <a:xfrm>
              <a:off x="562859" y="3767264"/>
              <a:ext cx="886673" cy="639882"/>
            </a:xfrm>
            <a:custGeom>
              <a:avLst/>
              <a:gdLst>
                <a:gd name="T0" fmla="*/ 2881614 w 3362326"/>
                <a:gd name="T1" fmla="*/ 2245619 h 2424113"/>
                <a:gd name="T2" fmla="*/ 3207949 w 3362326"/>
                <a:gd name="T3" fmla="*/ 953766 h 2424113"/>
                <a:gd name="T4" fmla="*/ 3300702 w 3362326"/>
                <a:gd name="T5" fmla="*/ 1054704 h 2424113"/>
                <a:gd name="T6" fmla="*/ 3357879 w 3362326"/>
                <a:gd name="T7" fmla="*/ 1578442 h 2424113"/>
                <a:gd name="T8" fmla="*/ 2754348 w 3362326"/>
                <a:gd name="T9" fmla="*/ 1274991 h 2424113"/>
                <a:gd name="T10" fmla="*/ 2862031 w 3362326"/>
                <a:gd name="T11" fmla="*/ 1038516 h 2424113"/>
                <a:gd name="T12" fmla="*/ 2811207 w 3362326"/>
                <a:gd name="T13" fmla="*/ 1366725 h 2424113"/>
                <a:gd name="T14" fmla="*/ 3041820 w 3362326"/>
                <a:gd name="T15" fmla="*/ 999791 h 2424113"/>
                <a:gd name="T16" fmla="*/ 3170149 w 3362326"/>
                <a:gd name="T17" fmla="*/ 942974 h 2424113"/>
                <a:gd name="T18" fmla="*/ 296683 w 3362326"/>
                <a:gd name="T19" fmla="*/ 978524 h 2424113"/>
                <a:gd name="T20" fmla="*/ 498389 w 3362326"/>
                <a:gd name="T21" fmla="*/ 1265469 h 2424113"/>
                <a:gd name="T22" fmla="*/ 488542 w 3362326"/>
                <a:gd name="T23" fmla="*/ 1028041 h 2424113"/>
                <a:gd name="T24" fmla="*/ 582566 w 3362326"/>
                <a:gd name="T25" fmla="*/ 1187067 h 2424113"/>
                <a:gd name="T26" fmla="*/ 319871 w 3362326"/>
                <a:gd name="T27" fmla="*/ 2147887 h 2424113"/>
                <a:gd name="T28" fmla="*/ 37800 w 3362326"/>
                <a:gd name="T29" fmla="*/ 1105808 h 2424113"/>
                <a:gd name="T30" fmla="*/ 124836 w 3362326"/>
                <a:gd name="T31" fmla="*/ 975985 h 2424113"/>
                <a:gd name="T32" fmla="*/ 1545327 w 3362326"/>
                <a:gd name="T33" fmla="*/ 746198 h 2424113"/>
                <a:gd name="T34" fmla="*/ 1656547 w 3362326"/>
                <a:gd name="T35" fmla="*/ 809752 h 2424113"/>
                <a:gd name="T36" fmla="*/ 1802720 w 3362326"/>
                <a:gd name="T37" fmla="*/ 881250 h 2424113"/>
                <a:gd name="T38" fmla="*/ 1889154 w 3362326"/>
                <a:gd name="T39" fmla="*/ 667392 h 2424113"/>
                <a:gd name="T40" fmla="*/ 2073778 w 3362326"/>
                <a:gd name="T41" fmla="*/ 739843 h 2424113"/>
                <a:gd name="T42" fmla="*/ 2280963 w 3362326"/>
                <a:gd name="T43" fmla="*/ 997553 h 2424113"/>
                <a:gd name="T44" fmla="*/ 2456054 w 3362326"/>
                <a:gd name="T45" fmla="*/ 821509 h 2424113"/>
                <a:gd name="T46" fmla="*/ 2536132 w 3362326"/>
                <a:gd name="T47" fmla="*/ 819603 h 2424113"/>
                <a:gd name="T48" fmla="*/ 2596190 w 3362326"/>
                <a:gd name="T49" fmla="*/ 876801 h 2424113"/>
                <a:gd name="T50" fmla="*/ 2598415 w 3362326"/>
                <a:gd name="T51" fmla="*/ 956879 h 2424113"/>
                <a:gd name="T52" fmla="*/ 2382332 w 3362326"/>
                <a:gd name="T53" fmla="*/ 1195206 h 2424113"/>
                <a:gd name="T54" fmla="*/ 2241242 w 3362326"/>
                <a:gd name="T55" fmla="*/ 1268610 h 2424113"/>
                <a:gd name="T56" fmla="*/ 2118265 w 3362326"/>
                <a:gd name="T57" fmla="*/ 1192028 h 2424113"/>
                <a:gd name="T58" fmla="*/ 1363246 w 3362326"/>
                <a:gd name="T59" fmla="*/ 1018526 h 2424113"/>
                <a:gd name="T60" fmla="*/ 1307636 w 3362326"/>
                <a:gd name="T61" fmla="*/ 1409700 h 2424113"/>
                <a:gd name="T62" fmla="*/ 1157013 w 3362326"/>
                <a:gd name="T63" fmla="*/ 999778 h 2424113"/>
                <a:gd name="T64" fmla="*/ 1245989 w 3362326"/>
                <a:gd name="T65" fmla="*/ 780199 h 2424113"/>
                <a:gd name="T66" fmla="*/ 1499569 w 3362326"/>
                <a:gd name="T67" fmla="*/ 668027 h 2424113"/>
                <a:gd name="T68" fmla="*/ 3142462 w 3362326"/>
                <a:gd name="T69" fmla="*/ 282872 h 2424113"/>
                <a:gd name="T70" fmla="*/ 3244523 w 3362326"/>
                <a:gd name="T71" fmla="*/ 440586 h 2424113"/>
                <a:gd name="T72" fmla="*/ 3210503 w 3362326"/>
                <a:gd name="T73" fmla="*/ 656690 h 2424113"/>
                <a:gd name="T74" fmla="*/ 3038811 w 3362326"/>
                <a:gd name="T75" fmla="*/ 831222 h 2424113"/>
                <a:gd name="T76" fmla="*/ 2904319 w 3362326"/>
                <a:gd name="T77" fmla="*/ 826780 h 2424113"/>
                <a:gd name="T78" fmla="*/ 2817519 w 3362326"/>
                <a:gd name="T79" fmla="*/ 691913 h 2424113"/>
                <a:gd name="T80" fmla="*/ 2807981 w 3362326"/>
                <a:gd name="T81" fmla="*/ 429797 h 2424113"/>
                <a:gd name="T82" fmla="*/ 2910678 w 3362326"/>
                <a:gd name="T83" fmla="*/ 280651 h 2424113"/>
                <a:gd name="T84" fmla="*/ 375153 w 3362326"/>
                <a:gd name="T85" fmla="*/ 248918 h 2424113"/>
                <a:gd name="T86" fmla="*/ 514634 w 3362326"/>
                <a:gd name="T87" fmla="*/ 342213 h 2424113"/>
                <a:gd name="T88" fmla="*/ 561340 w 3362326"/>
                <a:gd name="T89" fmla="*/ 566885 h 2424113"/>
                <a:gd name="T90" fmla="*/ 510821 w 3362326"/>
                <a:gd name="T91" fmla="*/ 773785 h 2424113"/>
                <a:gd name="T92" fmla="*/ 418682 w 3362326"/>
                <a:gd name="T93" fmla="*/ 842646 h 2424113"/>
                <a:gd name="T94" fmla="*/ 241709 w 3362326"/>
                <a:gd name="T95" fmla="*/ 778862 h 2424113"/>
                <a:gd name="T96" fmla="*/ 117162 w 3362326"/>
                <a:gd name="T97" fmla="*/ 551970 h 2424113"/>
                <a:gd name="T98" fmla="*/ 148299 w 3362326"/>
                <a:gd name="T99" fmla="*/ 359984 h 2424113"/>
                <a:gd name="T100" fmla="*/ 297311 w 3362326"/>
                <a:gd name="T101" fmla="*/ 250822 h 2424113"/>
                <a:gd name="T102" fmla="*/ 1834594 w 3362326"/>
                <a:gd name="T103" fmla="*/ 43475 h 2424113"/>
                <a:gd name="T104" fmla="*/ 1934457 w 3362326"/>
                <a:gd name="T105" fmla="*/ 205318 h 2424113"/>
                <a:gd name="T106" fmla="*/ 1973258 w 3362326"/>
                <a:gd name="T107" fmla="*/ 288461 h 2424113"/>
                <a:gd name="T108" fmla="*/ 1942726 w 3362326"/>
                <a:gd name="T109" fmla="*/ 390961 h 2424113"/>
                <a:gd name="T110" fmla="*/ 1864808 w 3362326"/>
                <a:gd name="T111" fmla="*/ 532812 h 2424113"/>
                <a:gd name="T112" fmla="*/ 1729325 w 3362326"/>
                <a:gd name="T113" fmla="*/ 622301 h 2424113"/>
                <a:gd name="T114" fmla="*/ 1571262 w 3362326"/>
                <a:gd name="T115" fmla="*/ 579778 h 2424113"/>
                <a:gd name="T116" fmla="*/ 1478714 w 3362326"/>
                <a:gd name="T117" fmla="*/ 436341 h 2424113"/>
                <a:gd name="T118" fmla="*/ 1416379 w 3362326"/>
                <a:gd name="T119" fmla="*/ 348438 h 2424113"/>
                <a:gd name="T120" fmla="*/ 1429418 w 3362326"/>
                <a:gd name="T121" fmla="*/ 264978 h 2424113"/>
                <a:gd name="T122" fmla="*/ 1483484 w 3362326"/>
                <a:gd name="T123" fmla="*/ 132965 h 2424113"/>
                <a:gd name="T124" fmla="*/ 1621829 w 3362326"/>
                <a:gd name="T125" fmla="*/ 11107 h 2424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362326" h="2424113">
                  <a:moveTo>
                    <a:pt x="860805" y="1460500"/>
                  </a:moveTo>
                  <a:lnTo>
                    <a:pt x="965275" y="1460500"/>
                  </a:lnTo>
                  <a:lnTo>
                    <a:pt x="961464" y="1465582"/>
                  </a:lnTo>
                  <a:lnTo>
                    <a:pt x="957654" y="1470664"/>
                  </a:lnTo>
                  <a:lnTo>
                    <a:pt x="953843" y="1476380"/>
                  </a:lnTo>
                  <a:lnTo>
                    <a:pt x="949715" y="1482415"/>
                  </a:lnTo>
                  <a:lnTo>
                    <a:pt x="483570" y="2244666"/>
                  </a:lnTo>
                  <a:lnTo>
                    <a:pt x="483570" y="2248795"/>
                  </a:lnTo>
                  <a:lnTo>
                    <a:pt x="483570" y="2251971"/>
                  </a:lnTo>
                  <a:lnTo>
                    <a:pt x="483888" y="2255147"/>
                  </a:lnTo>
                  <a:lnTo>
                    <a:pt x="484205" y="2257371"/>
                  </a:lnTo>
                  <a:lnTo>
                    <a:pt x="2880661" y="2259594"/>
                  </a:lnTo>
                  <a:lnTo>
                    <a:pt x="2880978" y="2256735"/>
                  </a:lnTo>
                  <a:lnTo>
                    <a:pt x="2881614" y="2253877"/>
                  </a:lnTo>
                  <a:lnTo>
                    <a:pt x="2881931" y="2250066"/>
                  </a:lnTo>
                  <a:lnTo>
                    <a:pt x="2881614" y="2245619"/>
                  </a:lnTo>
                  <a:lnTo>
                    <a:pt x="2422137" y="1485273"/>
                  </a:lnTo>
                  <a:lnTo>
                    <a:pt x="2411023" y="1471934"/>
                  </a:lnTo>
                  <a:lnTo>
                    <a:pt x="2401179" y="1460500"/>
                  </a:lnTo>
                  <a:lnTo>
                    <a:pt x="2509460" y="1460500"/>
                  </a:lnTo>
                  <a:lnTo>
                    <a:pt x="3024188" y="2273251"/>
                  </a:lnTo>
                  <a:lnTo>
                    <a:pt x="3024188" y="2423478"/>
                  </a:lnTo>
                  <a:lnTo>
                    <a:pt x="3021648" y="2424113"/>
                  </a:lnTo>
                  <a:lnTo>
                    <a:pt x="3018472" y="2424113"/>
                  </a:lnTo>
                  <a:lnTo>
                    <a:pt x="345441" y="2421890"/>
                  </a:lnTo>
                  <a:lnTo>
                    <a:pt x="341948" y="2421572"/>
                  </a:lnTo>
                  <a:lnTo>
                    <a:pt x="338138" y="2421255"/>
                  </a:lnTo>
                  <a:lnTo>
                    <a:pt x="338138" y="2277062"/>
                  </a:lnTo>
                  <a:lnTo>
                    <a:pt x="860805" y="1460500"/>
                  </a:lnTo>
                  <a:close/>
                  <a:moveTo>
                    <a:pt x="3185714" y="941387"/>
                  </a:moveTo>
                  <a:lnTo>
                    <a:pt x="3196514" y="947100"/>
                  </a:lnTo>
                  <a:lnTo>
                    <a:pt x="3207949" y="953766"/>
                  </a:lnTo>
                  <a:lnTo>
                    <a:pt x="3213667" y="957575"/>
                  </a:lnTo>
                  <a:lnTo>
                    <a:pt x="3219702" y="962019"/>
                  </a:lnTo>
                  <a:lnTo>
                    <a:pt x="3225420" y="966145"/>
                  </a:lnTo>
                  <a:lnTo>
                    <a:pt x="3231455" y="970906"/>
                  </a:lnTo>
                  <a:lnTo>
                    <a:pt x="3237490" y="975985"/>
                  </a:lnTo>
                  <a:lnTo>
                    <a:pt x="3243526" y="981699"/>
                  </a:lnTo>
                  <a:lnTo>
                    <a:pt x="3249243" y="987095"/>
                  </a:lnTo>
                  <a:lnTo>
                    <a:pt x="3255279" y="993443"/>
                  </a:lnTo>
                  <a:lnTo>
                    <a:pt x="3261314" y="999791"/>
                  </a:lnTo>
                  <a:lnTo>
                    <a:pt x="3267032" y="1006457"/>
                  </a:lnTo>
                  <a:lnTo>
                    <a:pt x="3273067" y="1014075"/>
                  </a:lnTo>
                  <a:lnTo>
                    <a:pt x="3278785" y="1021376"/>
                  </a:lnTo>
                  <a:lnTo>
                    <a:pt x="3284185" y="1029311"/>
                  </a:lnTo>
                  <a:lnTo>
                    <a:pt x="3289902" y="1037247"/>
                  </a:lnTo>
                  <a:lnTo>
                    <a:pt x="3295302" y="1045817"/>
                  </a:lnTo>
                  <a:lnTo>
                    <a:pt x="3300702" y="1054704"/>
                  </a:lnTo>
                  <a:lnTo>
                    <a:pt x="3305785" y="1064544"/>
                  </a:lnTo>
                  <a:lnTo>
                    <a:pt x="3310549" y="1074067"/>
                  </a:lnTo>
                  <a:lnTo>
                    <a:pt x="3315632" y="1084224"/>
                  </a:lnTo>
                  <a:lnTo>
                    <a:pt x="3320079" y="1094699"/>
                  </a:lnTo>
                  <a:lnTo>
                    <a:pt x="3324526" y="1105808"/>
                  </a:lnTo>
                  <a:lnTo>
                    <a:pt x="3328655" y="1116918"/>
                  </a:lnTo>
                  <a:lnTo>
                    <a:pt x="3332467" y="1128662"/>
                  </a:lnTo>
                  <a:lnTo>
                    <a:pt x="3335961" y="1140724"/>
                  </a:lnTo>
                  <a:lnTo>
                    <a:pt x="3339138" y="1153104"/>
                  </a:lnTo>
                  <a:lnTo>
                    <a:pt x="3342632" y="1166118"/>
                  </a:lnTo>
                  <a:lnTo>
                    <a:pt x="3345173" y="1179767"/>
                  </a:lnTo>
                  <a:lnTo>
                    <a:pt x="3347714" y="1193415"/>
                  </a:lnTo>
                  <a:lnTo>
                    <a:pt x="3350573" y="1282609"/>
                  </a:lnTo>
                  <a:lnTo>
                    <a:pt x="3353432" y="1374343"/>
                  </a:lnTo>
                  <a:lnTo>
                    <a:pt x="3355655" y="1472425"/>
                  </a:lnTo>
                  <a:lnTo>
                    <a:pt x="3357879" y="1578442"/>
                  </a:lnTo>
                  <a:lnTo>
                    <a:pt x="3359785" y="1696204"/>
                  </a:lnTo>
                  <a:lnTo>
                    <a:pt x="3361055" y="1828884"/>
                  </a:lnTo>
                  <a:lnTo>
                    <a:pt x="3362008" y="1978387"/>
                  </a:lnTo>
                  <a:lnTo>
                    <a:pt x="3362326" y="2147887"/>
                  </a:lnTo>
                  <a:lnTo>
                    <a:pt x="3042772" y="2147887"/>
                  </a:lnTo>
                  <a:lnTo>
                    <a:pt x="2678113" y="1585108"/>
                  </a:lnTo>
                  <a:lnTo>
                    <a:pt x="2686689" y="1540670"/>
                  </a:lnTo>
                  <a:lnTo>
                    <a:pt x="2694313" y="1501627"/>
                  </a:lnTo>
                  <a:lnTo>
                    <a:pt x="2701937" y="1466711"/>
                  </a:lnTo>
                  <a:lnTo>
                    <a:pt x="2708607" y="1436556"/>
                  </a:lnTo>
                  <a:lnTo>
                    <a:pt x="2715278" y="1409576"/>
                  </a:lnTo>
                  <a:lnTo>
                    <a:pt x="2720995" y="1385770"/>
                  </a:lnTo>
                  <a:lnTo>
                    <a:pt x="2727031" y="1364186"/>
                  </a:lnTo>
                  <a:lnTo>
                    <a:pt x="2732748" y="1344823"/>
                  </a:lnTo>
                  <a:lnTo>
                    <a:pt x="2743548" y="1309272"/>
                  </a:lnTo>
                  <a:lnTo>
                    <a:pt x="2754348" y="1274991"/>
                  </a:lnTo>
                  <a:lnTo>
                    <a:pt x="2759748" y="1256581"/>
                  </a:lnTo>
                  <a:lnTo>
                    <a:pt x="2765784" y="1237219"/>
                  </a:lnTo>
                  <a:lnTo>
                    <a:pt x="2771819" y="1215635"/>
                  </a:lnTo>
                  <a:lnTo>
                    <a:pt x="2778490" y="1191511"/>
                  </a:lnTo>
                  <a:lnTo>
                    <a:pt x="2779760" y="1187067"/>
                  </a:lnTo>
                  <a:lnTo>
                    <a:pt x="2784843" y="1174370"/>
                  </a:lnTo>
                  <a:lnTo>
                    <a:pt x="2792466" y="1155960"/>
                  </a:lnTo>
                  <a:lnTo>
                    <a:pt x="2797866" y="1144851"/>
                  </a:lnTo>
                  <a:lnTo>
                    <a:pt x="2803266" y="1132789"/>
                  </a:lnTo>
                  <a:lnTo>
                    <a:pt x="2809619" y="1119775"/>
                  </a:lnTo>
                  <a:lnTo>
                    <a:pt x="2816607" y="1106443"/>
                  </a:lnTo>
                  <a:lnTo>
                    <a:pt x="2824549" y="1092794"/>
                  </a:lnTo>
                  <a:lnTo>
                    <a:pt x="2833125" y="1078828"/>
                  </a:lnTo>
                  <a:lnTo>
                    <a:pt x="2842019" y="1065179"/>
                  </a:lnTo>
                  <a:lnTo>
                    <a:pt x="2851549" y="1051530"/>
                  </a:lnTo>
                  <a:lnTo>
                    <a:pt x="2862031" y="1038516"/>
                  </a:lnTo>
                  <a:lnTo>
                    <a:pt x="2867113" y="1032168"/>
                  </a:lnTo>
                  <a:lnTo>
                    <a:pt x="2872831" y="1025820"/>
                  </a:lnTo>
                  <a:lnTo>
                    <a:pt x="2873149" y="1025820"/>
                  </a:lnTo>
                  <a:lnTo>
                    <a:pt x="2873466" y="1025820"/>
                  </a:lnTo>
                  <a:lnTo>
                    <a:pt x="2873784" y="1028041"/>
                  </a:lnTo>
                  <a:lnTo>
                    <a:pt x="2873466" y="1032168"/>
                  </a:lnTo>
                  <a:lnTo>
                    <a:pt x="2873149" y="1037881"/>
                  </a:lnTo>
                  <a:lnTo>
                    <a:pt x="2870607" y="1054387"/>
                  </a:lnTo>
                  <a:lnTo>
                    <a:pt x="2866796" y="1076289"/>
                  </a:lnTo>
                  <a:lnTo>
                    <a:pt x="2856313" y="1132471"/>
                  </a:lnTo>
                  <a:lnTo>
                    <a:pt x="2843925" y="1197859"/>
                  </a:lnTo>
                  <a:lnTo>
                    <a:pt x="2819784" y="1318160"/>
                  </a:lnTo>
                  <a:lnTo>
                    <a:pt x="2815654" y="1340062"/>
                  </a:lnTo>
                  <a:lnTo>
                    <a:pt x="2812478" y="1355933"/>
                  </a:lnTo>
                  <a:lnTo>
                    <a:pt x="2811525" y="1365455"/>
                  </a:lnTo>
                  <a:lnTo>
                    <a:pt x="2811207" y="1366725"/>
                  </a:lnTo>
                  <a:lnTo>
                    <a:pt x="2811525" y="1367042"/>
                  </a:lnTo>
                  <a:lnTo>
                    <a:pt x="2811843" y="1366407"/>
                  </a:lnTo>
                  <a:lnTo>
                    <a:pt x="2828678" y="1332761"/>
                  </a:lnTo>
                  <a:lnTo>
                    <a:pt x="2846149" y="1298798"/>
                  </a:lnTo>
                  <a:lnTo>
                    <a:pt x="2864255" y="1265469"/>
                  </a:lnTo>
                  <a:lnTo>
                    <a:pt x="2882360" y="1232775"/>
                  </a:lnTo>
                  <a:lnTo>
                    <a:pt x="2901419" y="1200716"/>
                  </a:lnTo>
                  <a:lnTo>
                    <a:pt x="2920160" y="1169927"/>
                  </a:lnTo>
                  <a:lnTo>
                    <a:pt x="2938584" y="1140089"/>
                  </a:lnTo>
                  <a:lnTo>
                    <a:pt x="2957325" y="1112792"/>
                  </a:lnTo>
                  <a:lnTo>
                    <a:pt x="2974796" y="1086764"/>
                  </a:lnTo>
                  <a:lnTo>
                    <a:pt x="2991314" y="1062957"/>
                  </a:lnTo>
                  <a:lnTo>
                    <a:pt x="3007514" y="1041373"/>
                  </a:lnTo>
                  <a:lnTo>
                    <a:pt x="3022125" y="1022963"/>
                  </a:lnTo>
                  <a:lnTo>
                    <a:pt x="3035467" y="1006775"/>
                  </a:lnTo>
                  <a:lnTo>
                    <a:pt x="3041820" y="999791"/>
                  </a:lnTo>
                  <a:lnTo>
                    <a:pt x="3047537" y="993760"/>
                  </a:lnTo>
                  <a:lnTo>
                    <a:pt x="3052620" y="988682"/>
                  </a:lnTo>
                  <a:lnTo>
                    <a:pt x="3057384" y="984555"/>
                  </a:lnTo>
                  <a:lnTo>
                    <a:pt x="3062149" y="981381"/>
                  </a:lnTo>
                  <a:lnTo>
                    <a:pt x="3065643" y="978524"/>
                  </a:lnTo>
                  <a:lnTo>
                    <a:pt x="3079937" y="971224"/>
                  </a:lnTo>
                  <a:lnTo>
                    <a:pt x="3094549" y="964241"/>
                  </a:lnTo>
                  <a:lnTo>
                    <a:pt x="3109161" y="958210"/>
                  </a:lnTo>
                  <a:lnTo>
                    <a:pt x="3116784" y="955353"/>
                  </a:lnTo>
                  <a:lnTo>
                    <a:pt x="3124408" y="953131"/>
                  </a:lnTo>
                  <a:lnTo>
                    <a:pt x="3132031" y="950909"/>
                  </a:lnTo>
                  <a:lnTo>
                    <a:pt x="3139337" y="948687"/>
                  </a:lnTo>
                  <a:lnTo>
                    <a:pt x="3146961" y="946783"/>
                  </a:lnTo>
                  <a:lnTo>
                    <a:pt x="3154902" y="945196"/>
                  </a:lnTo>
                  <a:lnTo>
                    <a:pt x="3162208" y="943609"/>
                  </a:lnTo>
                  <a:lnTo>
                    <a:pt x="3170149" y="942974"/>
                  </a:lnTo>
                  <a:lnTo>
                    <a:pt x="3178090" y="942339"/>
                  </a:lnTo>
                  <a:lnTo>
                    <a:pt x="3185714" y="941387"/>
                  </a:lnTo>
                  <a:close/>
                  <a:moveTo>
                    <a:pt x="176612" y="941387"/>
                  </a:moveTo>
                  <a:lnTo>
                    <a:pt x="184236" y="942339"/>
                  </a:lnTo>
                  <a:lnTo>
                    <a:pt x="192177" y="942974"/>
                  </a:lnTo>
                  <a:lnTo>
                    <a:pt x="200118" y="943609"/>
                  </a:lnTo>
                  <a:lnTo>
                    <a:pt x="207742" y="945196"/>
                  </a:lnTo>
                  <a:lnTo>
                    <a:pt x="215047" y="946783"/>
                  </a:lnTo>
                  <a:lnTo>
                    <a:pt x="222989" y="948687"/>
                  </a:lnTo>
                  <a:lnTo>
                    <a:pt x="230295" y="950909"/>
                  </a:lnTo>
                  <a:lnTo>
                    <a:pt x="238236" y="953131"/>
                  </a:lnTo>
                  <a:lnTo>
                    <a:pt x="245542" y="955353"/>
                  </a:lnTo>
                  <a:lnTo>
                    <a:pt x="253165" y="958210"/>
                  </a:lnTo>
                  <a:lnTo>
                    <a:pt x="268095" y="964241"/>
                  </a:lnTo>
                  <a:lnTo>
                    <a:pt x="282389" y="971224"/>
                  </a:lnTo>
                  <a:lnTo>
                    <a:pt x="296683" y="978524"/>
                  </a:lnTo>
                  <a:lnTo>
                    <a:pt x="300812" y="981381"/>
                  </a:lnTo>
                  <a:lnTo>
                    <a:pt x="304624" y="984555"/>
                  </a:lnTo>
                  <a:lnTo>
                    <a:pt x="309706" y="988682"/>
                  </a:lnTo>
                  <a:lnTo>
                    <a:pt x="314789" y="993760"/>
                  </a:lnTo>
                  <a:lnTo>
                    <a:pt x="320824" y="999791"/>
                  </a:lnTo>
                  <a:lnTo>
                    <a:pt x="326859" y="1006775"/>
                  </a:lnTo>
                  <a:lnTo>
                    <a:pt x="340201" y="1022963"/>
                  </a:lnTo>
                  <a:lnTo>
                    <a:pt x="354812" y="1041373"/>
                  </a:lnTo>
                  <a:lnTo>
                    <a:pt x="371012" y="1062957"/>
                  </a:lnTo>
                  <a:lnTo>
                    <a:pt x="387530" y="1086764"/>
                  </a:lnTo>
                  <a:lnTo>
                    <a:pt x="405636" y="1112792"/>
                  </a:lnTo>
                  <a:lnTo>
                    <a:pt x="423742" y="1140089"/>
                  </a:lnTo>
                  <a:lnTo>
                    <a:pt x="442166" y="1169927"/>
                  </a:lnTo>
                  <a:lnTo>
                    <a:pt x="460907" y="1200716"/>
                  </a:lnTo>
                  <a:lnTo>
                    <a:pt x="479966" y="1232775"/>
                  </a:lnTo>
                  <a:lnTo>
                    <a:pt x="498389" y="1265469"/>
                  </a:lnTo>
                  <a:lnTo>
                    <a:pt x="516177" y="1298798"/>
                  </a:lnTo>
                  <a:lnTo>
                    <a:pt x="533966" y="1332761"/>
                  </a:lnTo>
                  <a:lnTo>
                    <a:pt x="550801" y="1366407"/>
                  </a:lnTo>
                  <a:lnTo>
                    <a:pt x="550801" y="1367042"/>
                  </a:lnTo>
                  <a:lnTo>
                    <a:pt x="551119" y="1366725"/>
                  </a:lnTo>
                  <a:lnTo>
                    <a:pt x="551119" y="1365455"/>
                  </a:lnTo>
                  <a:lnTo>
                    <a:pt x="549848" y="1355933"/>
                  </a:lnTo>
                  <a:lnTo>
                    <a:pt x="546672" y="1340062"/>
                  </a:lnTo>
                  <a:lnTo>
                    <a:pt x="542542" y="1318160"/>
                  </a:lnTo>
                  <a:lnTo>
                    <a:pt x="519036" y="1197859"/>
                  </a:lnTo>
                  <a:lnTo>
                    <a:pt x="506013" y="1132471"/>
                  </a:lnTo>
                  <a:lnTo>
                    <a:pt x="495530" y="1076289"/>
                  </a:lnTo>
                  <a:lnTo>
                    <a:pt x="491719" y="1054387"/>
                  </a:lnTo>
                  <a:lnTo>
                    <a:pt x="489495" y="1037881"/>
                  </a:lnTo>
                  <a:lnTo>
                    <a:pt x="488860" y="1032168"/>
                  </a:lnTo>
                  <a:lnTo>
                    <a:pt x="488542" y="1028041"/>
                  </a:lnTo>
                  <a:lnTo>
                    <a:pt x="488860" y="1025820"/>
                  </a:lnTo>
                  <a:lnTo>
                    <a:pt x="489177" y="1025820"/>
                  </a:lnTo>
                  <a:lnTo>
                    <a:pt x="489495" y="1025820"/>
                  </a:lnTo>
                  <a:lnTo>
                    <a:pt x="495213" y="1032168"/>
                  </a:lnTo>
                  <a:lnTo>
                    <a:pt x="500295" y="1038516"/>
                  </a:lnTo>
                  <a:lnTo>
                    <a:pt x="510777" y="1051530"/>
                  </a:lnTo>
                  <a:lnTo>
                    <a:pt x="520307" y="1065179"/>
                  </a:lnTo>
                  <a:lnTo>
                    <a:pt x="529201" y="1078828"/>
                  </a:lnTo>
                  <a:lnTo>
                    <a:pt x="537777" y="1092794"/>
                  </a:lnTo>
                  <a:lnTo>
                    <a:pt x="545719" y="1106443"/>
                  </a:lnTo>
                  <a:lnTo>
                    <a:pt x="552707" y="1119775"/>
                  </a:lnTo>
                  <a:lnTo>
                    <a:pt x="559060" y="1132789"/>
                  </a:lnTo>
                  <a:lnTo>
                    <a:pt x="565095" y="1144851"/>
                  </a:lnTo>
                  <a:lnTo>
                    <a:pt x="569860" y="1155960"/>
                  </a:lnTo>
                  <a:lnTo>
                    <a:pt x="577483" y="1174370"/>
                  </a:lnTo>
                  <a:lnTo>
                    <a:pt x="582566" y="1187067"/>
                  </a:lnTo>
                  <a:lnTo>
                    <a:pt x="584154" y="1191511"/>
                  </a:lnTo>
                  <a:lnTo>
                    <a:pt x="590507" y="1215635"/>
                  </a:lnTo>
                  <a:lnTo>
                    <a:pt x="596542" y="1237219"/>
                  </a:lnTo>
                  <a:lnTo>
                    <a:pt x="602578" y="1256581"/>
                  </a:lnTo>
                  <a:lnTo>
                    <a:pt x="607978" y="1274991"/>
                  </a:lnTo>
                  <a:lnTo>
                    <a:pt x="618778" y="1309272"/>
                  </a:lnTo>
                  <a:lnTo>
                    <a:pt x="629895" y="1344823"/>
                  </a:lnTo>
                  <a:lnTo>
                    <a:pt x="635613" y="1364186"/>
                  </a:lnTo>
                  <a:lnTo>
                    <a:pt x="641013" y="1385770"/>
                  </a:lnTo>
                  <a:lnTo>
                    <a:pt x="647366" y="1409576"/>
                  </a:lnTo>
                  <a:lnTo>
                    <a:pt x="653719" y="1436556"/>
                  </a:lnTo>
                  <a:lnTo>
                    <a:pt x="660389" y="1466711"/>
                  </a:lnTo>
                  <a:lnTo>
                    <a:pt x="668013" y="1501627"/>
                  </a:lnTo>
                  <a:lnTo>
                    <a:pt x="675636" y="1540670"/>
                  </a:lnTo>
                  <a:lnTo>
                    <a:pt x="684213" y="1585108"/>
                  </a:lnTo>
                  <a:lnTo>
                    <a:pt x="319871" y="2147887"/>
                  </a:lnTo>
                  <a:lnTo>
                    <a:pt x="0" y="2147887"/>
                  </a:lnTo>
                  <a:lnTo>
                    <a:pt x="318" y="1978387"/>
                  </a:lnTo>
                  <a:lnTo>
                    <a:pt x="953" y="1828884"/>
                  </a:lnTo>
                  <a:lnTo>
                    <a:pt x="2541" y="1696204"/>
                  </a:lnTo>
                  <a:lnTo>
                    <a:pt x="4447" y="1578442"/>
                  </a:lnTo>
                  <a:lnTo>
                    <a:pt x="6671" y="1472425"/>
                  </a:lnTo>
                  <a:lnTo>
                    <a:pt x="8894" y="1374343"/>
                  </a:lnTo>
                  <a:lnTo>
                    <a:pt x="11753" y="1282609"/>
                  </a:lnTo>
                  <a:lnTo>
                    <a:pt x="14612" y="1193415"/>
                  </a:lnTo>
                  <a:lnTo>
                    <a:pt x="17153" y="1179767"/>
                  </a:lnTo>
                  <a:lnTo>
                    <a:pt x="19694" y="1166118"/>
                  </a:lnTo>
                  <a:lnTo>
                    <a:pt x="23188" y="1153104"/>
                  </a:lnTo>
                  <a:lnTo>
                    <a:pt x="26365" y="1140724"/>
                  </a:lnTo>
                  <a:lnTo>
                    <a:pt x="29859" y="1128662"/>
                  </a:lnTo>
                  <a:lnTo>
                    <a:pt x="33671" y="1116918"/>
                  </a:lnTo>
                  <a:lnTo>
                    <a:pt x="37800" y="1105808"/>
                  </a:lnTo>
                  <a:lnTo>
                    <a:pt x="42247" y="1094699"/>
                  </a:lnTo>
                  <a:lnTo>
                    <a:pt x="46694" y="1084224"/>
                  </a:lnTo>
                  <a:lnTo>
                    <a:pt x="51777" y="1074067"/>
                  </a:lnTo>
                  <a:lnTo>
                    <a:pt x="56541" y="1064544"/>
                  </a:lnTo>
                  <a:lnTo>
                    <a:pt x="61624" y="1054704"/>
                  </a:lnTo>
                  <a:lnTo>
                    <a:pt x="67024" y="1045817"/>
                  </a:lnTo>
                  <a:lnTo>
                    <a:pt x="72424" y="1037247"/>
                  </a:lnTo>
                  <a:lnTo>
                    <a:pt x="78141" y="1029311"/>
                  </a:lnTo>
                  <a:lnTo>
                    <a:pt x="83541" y="1021376"/>
                  </a:lnTo>
                  <a:lnTo>
                    <a:pt x="89259" y="1014075"/>
                  </a:lnTo>
                  <a:lnTo>
                    <a:pt x="95294" y="1006457"/>
                  </a:lnTo>
                  <a:lnTo>
                    <a:pt x="101012" y="999791"/>
                  </a:lnTo>
                  <a:lnTo>
                    <a:pt x="107047" y="993443"/>
                  </a:lnTo>
                  <a:lnTo>
                    <a:pt x="113083" y="987095"/>
                  </a:lnTo>
                  <a:lnTo>
                    <a:pt x="118800" y="981699"/>
                  </a:lnTo>
                  <a:lnTo>
                    <a:pt x="124836" y="975985"/>
                  </a:lnTo>
                  <a:lnTo>
                    <a:pt x="130871" y="970906"/>
                  </a:lnTo>
                  <a:lnTo>
                    <a:pt x="136906" y="966145"/>
                  </a:lnTo>
                  <a:lnTo>
                    <a:pt x="142624" y="962019"/>
                  </a:lnTo>
                  <a:lnTo>
                    <a:pt x="148659" y="957575"/>
                  </a:lnTo>
                  <a:lnTo>
                    <a:pt x="154694" y="953766"/>
                  </a:lnTo>
                  <a:lnTo>
                    <a:pt x="165812" y="947100"/>
                  </a:lnTo>
                  <a:lnTo>
                    <a:pt x="176612" y="941387"/>
                  </a:lnTo>
                  <a:close/>
                  <a:moveTo>
                    <a:pt x="1531981" y="658812"/>
                  </a:moveTo>
                  <a:lnTo>
                    <a:pt x="1531981" y="659130"/>
                  </a:lnTo>
                  <a:lnTo>
                    <a:pt x="1532299" y="658812"/>
                  </a:lnTo>
                  <a:lnTo>
                    <a:pt x="1532934" y="669616"/>
                  </a:lnTo>
                  <a:lnTo>
                    <a:pt x="1534523" y="682009"/>
                  </a:lnTo>
                  <a:lnTo>
                    <a:pt x="1536430" y="695673"/>
                  </a:lnTo>
                  <a:lnTo>
                    <a:pt x="1538654" y="711244"/>
                  </a:lnTo>
                  <a:lnTo>
                    <a:pt x="1541514" y="728085"/>
                  </a:lnTo>
                  <a:lnTo>
                    <a:pt x="1545327" y="746198"/>
                  </a:lnTo>
                  <a:lnTo>
                    <a:pt x="1549458" y="765900"/>
                  </a:lnTo>
                  <a:lnTo>
                    <a:pt x="1554543" y="786873"/>
                  </a:lnTo>
                  <a:lnTo>
                    <a:pt x="1560263" y="808799"/>
                  </a:lnTo>
                  <a:lnTo>
                    <a:pt x="1566936" y="831678"/>
                  </a:lnTo>
                  <a:lnTo>
                    <a:pt x="1574562" y="855828"/>
                  </a:lnTo>
                  <a:lnTo>
                    <a:pt x="1583142" y="881250"/>
                  </a:lnTo>
                  <a:lnTo>
                    <a:pt x="1592993" y="907307"/>
                  </a:lnTo>
                  <a:lnTo>
                    <a:pt x="1604115" y="934000"/>
                  </a:lnTo>
                  <a:lnTo>
                    <a:pt x="1615872" y="961963"/>
                  </a:lnTo>
                  <a:lnTo>
                    <a:pt x="1629218" y="990245"/>
                  </a:lnTo>
                  <a:lnTo>
                    <a:pt x="1633667" y="953066"/>
                  </a:lnTo>
                  <a:lnTo>
                    <a:pt x="1638752" y="917476"/>
                  </a:lnTo>
                  <a:lnTo>
                    <a:pt x="1643518" y="884745"/>
                  </a:lnTo>
                  <a:lnTo>
                    <a:pt x="1648285" y="855193"/>
                  </a:lnTo>
                  <a:lnTo>
                    <a:pt x="1652733" y="830089"/>
                  </a:lnTo>
                  <a:lnTo>
                    <a:pt x="1656547" y="809752"/>
                  </a:lnTo>
                  <a:lnTo>
                    <a:pt x="1660678" y="788779"/>
                  </a:lnTo>
                  <a:lnTo>
                    <a:pt x="1633350" y="725225"/>
                  </a:lnTo>
                  <a:lnTo>
                    <a:pt x="1677202" y="683280"/>
                  </a:lnTo>
                  <a:lnTo>
                    <a:pt x="1708661" y="683280"/>
                  </a:lnTo>
                  <a:lnTo>
                    <a:pt x="1752831" y="725225"/>
                  </a:lnTo>
                  <a:lnTo>
                    <a:pt x="1725503" y="788779"/>
                  </a:lnTo>
                  <a:lnTo>
                    <a:pt x="1729634" y="809752"/>
                  </a:lnTo>
                  <a:lnTo>
                    <a:pt x="1737578" y="855193"/>
                  </a:lnTo>
                  <a:lnTo>
                    <a:pt x="1742344" y="884745"/>
                  </a:lnTo>
                  <a:lnTo>
                    <a:pt x="1747111" y="917476"/>
                  </a:lnTo>
                  <a:lnTo>
                    <a:pt x="1752513" y="953066"/>
                  </a:lnTo>
                  <a:lnTo>
                    <a:pt x="1756962" y="990245"/>
                  </a:lnTo>
                  <a:lnTo>
                    <a:pt x="1770308" y="961963"/>
                  </a:lnTo>
                  <a:lnTo>
                    <a:pt x="1782066" y="934000"/>
                  </a:lnTo>
                  <a:lnTo>
                    <a:pt x="1792870" y="907307"/>
                  </a:lnTo>
                  <a:lnTo>
                    <a:pt x="1802720" y="881250"/>
                  </a:lnTo>
                  <a:lnTo>
                    <a:pt x="1811618" y="855828"/>
                  </a:lnTo>
                  <a:lnTo>
                    <a:pt x="1818927" y="831678"/>
                  </a:lnTo>
                  <a:lnTo>
                    <a:pt x="1825600" y="808799"/>
                  </a:lnTo>
                  <a:lnTo>
                    <a:pt x="1831638" y="786873"/>
                  </a:lnTo>
                  <a:lnTo>
                    <a:pt x="1836404" y="765900"/>
                  </a:lnTo>
                  <a:lnTo>
                    <a:pt x="1840853" y="746198"/>
                  </a:lnTo>
                  <a:lnTo>
                    <a:pt x="1844348" y="728085"/>
                  </a:lnTo>
                  <a:lnTo>
                    <a:pt x="1847208" y="711244"/>
                  </a:lnTo>
                  <a:lnTo>
                    <a:pt x="1849750" y="695673"/>
                  </a:lnTo>
                  <a:lnTo>
                    <a:pt x="1851657" y="682009"/>
                  </a:lnTo>
                  <a:lnTo>
                    <a:pt x="1852928" y="669616"/>
                  </a:lnTo>
                  <a:lnTo>
                    <a:pt x="1853881" y="658812"/>
                  </a:lnTo>
                  <a:lnTo>
                    <a:pt x="1854199" y="659130"/>
                  </a:lnTo>
                  <a:lnTo>
                    <a:pt x="1854199" y="658812"/>
                  </a:lnTo>
                  <a:lnTo>
                    <a:pt x="1871359" y="662943"/>
                  </a:lnTo>
                  <a:lnTo>
                    <a:pt x="1889154" y="667392"/>
                  </a:lnTo>
                  <a:lnTo>
                    <a:pt x="1908220" y="673111"/>
                  </a:lnTo>
                  <a:lnTo>
                    <a:pt x="1927922" y="679467"/>
                  </a:lnTo>
                  <a:lnTo>
                    <a:pt x="1946988" y="684869"/>
                  </a:lnTo>
                  <a:lnTo>
                    <a:pt x="1964465" y="690271"/>
                  </a:lnTo>
                  <a:lnTo>
                    <a:pt x="1980354" y="695355"/>
                  </a:lnTo>
                  <a:lnTo>
                    <a:pt x="1994971" y="700122"/>
                  </a:lnTo>
                  <a:lnTo>
                    <a:pt x="2008000" y="704888"/>
                  </a:lnTo>
                  <a:lnTo>
                    <a:pt x="2019757" y="709337"/>
                  </a:lnTo>
                  <a:lnTo>
                    <a:pt x="2030243" y="713786"/>
                  </a:lnTo>
                  <a:lnTo>
                    <a:pt x="2039459" y="717917"/>
                  </a:lnTo>
                  <a:lnTo>
                    <a:pt x="2047721" y="722048"/>
                  </a:lnTo>
                  <a:lnTo>
                    <a:pt x="2054712" y="725861"/>
                  </a:lnTo>
                  <a:lnTo>
                    <a:pt x="2060749" y="729674"/>
                  </a:lnTo>
                  <a:lnTo>
                    <a:pt x="2065834" y="733170"/>
                  </a:lnTo>
                  <a:lnTo>
                    <a:pt x="2070282" y="736665"/>
                  </a:lnTo>
                  <a:lnTo>
                    <a:pt x="2073778" y="739843"/>
                  </a:lnTo>
                  <a:lnTo>
                    <a:pt x="2076638" y="743021"/>
                  </a:lnTo>
                  <a:lnTo>
                    <a:pt x="2078862" y="746198"/>
                  </a:lnTo>
                  <a:lnTo>
                    <a:pt x="2084264" y="751600"/>
                  </a:lnTo>
                  <a:lnTo>
                    <a:pt x="2089348" y="757002"/>
                  </a:lnTo>
                  <a:lnTo>
                    <a:pt x="2093797" y="763040"/>
                  </a:lnTo>
                  <a:lnTo>
                    <a:pt x="2097928" y="769395"/>
                  </a:lnTo>
                  <a:lnTo>
                    <a:pt x="2100788" y="774480"/>
                  </a:lnTo>
                  <a:lnTo>
                    <a:pt x="2109368" y="788779"/>
                  </a:lnTo>
                  <a:lnTo>
                    <a:pt x="2139238" y="838033"/>
                  </a:lnTo>
                  <a:lnTo>
                    <a:pt x="2158940" y="870446"/>
                  </a:lnTo>
                  <a:lnTo>
                    <a:pt x="2180866" y="905400"/>
                  </a:lnTo>
                  <a:lnTo>
                    <a:pt x="2203428" y="941626"/>
                  </a:lnTo>
                  <a:lnTo>
                    <a:pt x="2226942" y="977216"/>
                  </a:lnTo>
                  <a:lnTo>
                    <a:pt x="2242196" y="999778"/>
                  </a:lnTo>
                  <a:lnTo>
                    <a:pt x="2256495" y="1021068"/>
                  </a:lnTo>
                  <a:lnTo>
                    <a:pt x="2280963" y="997553"/>
                  </a:lnTo>
                  <a:lnTo>
                    <a:pt x="2305749" y="972450"/>
                  </a:lnTo>
                  <a:lnTo>
                    <a:pt x="2326086" y="951159"/>
                  </a:lnTo>
                  <a:lnTo>
                    <a:pt x="2345470" y="930186"/>
                  </a:lnTo>
                  <a:lnTo>
                    <a:pt x="2380107" y="892372"/>
                  </a:lnTo>
                  <a:lnTo>
                    <a:pt x="2405529" y="864090"/>
                  </a:lnTo>
                  <a:lnTo>
                    <a:pt x="2417286" y="850109"/>
                  </a:lnTo>
                  <a:lnTo>
                    <a:pt x="2417922" y="849791"/>
                  </a:lnTo>
                  <a:lnTo>
                    <a:pt x="2421735" y="845660"/>
                  </a:lnTo>
                  <a:lnTo>
                    <a:pt x="2425548" y="841847"/>
                  </a:lnTo>
                  <a:lnTo>
                    <a:pt x="2429679" y="838033"/>
                  </a:lnTo>
                  <a:lnTo>
                    <a:pt x="2433493" y="834856"/>
                  </a:lnTo>
                  <a:lnTo>
                    <a:pt x="2437941" y="831678"/>
                  </a:lnTo>
                  <a:lnTo>
                    <a:pt x="2442072" y="828818"/>
                  </a:lnTo>
                  <a:lnTo>
                    <a:pt x="2446521" y="826276"/>
                  </a:lnTo>
                  <a:lnTo>
                    <a:pt x="2451605" y="823734"/>
                  </a:lnTo>
                  <a:lnTo>
                    <a:pt x="2456054" y="821509"/>
                  </a:lnTo>
                  <a:lnTo>
                    <a:pt x="2460821" y="819603"/>
                  </a:lnTo>
                  <a:lnTo>
                    <a:pt x="2465587" y="818014"/>
                  </a:lnTo>
                  <a:lnTo>
                    <a:pt x="2470672" y="816425"/>
                  </a:lnTo>
                  <a:lnTo>
                    <a:pt x="2475756" y="815154"/>
                  </a:lnTo>
                  <a:lnTo>
                    <a:pt x="2480522" y="814201"/>
                  </a:lnTo>
                  <a:lnTo>
                    <a:pt x="2485607" y="813565"/>
                  </a:lnTo>
                  <a:lnTo>
                    <a:pt x="2491009" y="812930"/>
                  </a:lnTo>
                  <a:lnTo>
                    <a:pt x="2495775" y="812930"/>
                  </a:lnTo>
                  <a:lnTo>
                    <a:pt x="2500860" y="812930"/>
                  </a:lnTo>
                  <a:lnTo>
                    <a:pt x="2506262" y="812930"/>
                  </a:lnTo>
                  <a:lnTo>
                    <a:pt x="2511346" y="813565"/>
                  </a:lnTo>
                  <a:lnTo>
                    <a:pt x="2516113" y="814201"/>
                  </a:lnTo>
                  <a:lnTo>
                    <a:pt x="2521515" y="815154"/>
                  </a:lnTo>
                  <a:lnTo>
                    <a:pt x="2526281" y="816425"/>
                  </a:lnTo>
                  <a:lnTo>
                    <a:pt x="2531366" y="817696"/>
                  </a:lnTo>
                  <a:lnTo>
                    <a:pt x="2536132" y="819603"/>
                  </a:lnTo>
                  <a:lnTo>
                    <a:pt x="2541216" y="821509"/>
                  </a:lnTo>
                  <a:lnTo>
                    <a:pt x="2545983" y="823734"/>
                  </a:lnTo>
                  <a:lnTo>
                    <a:pt x="2550432" y="826276"/>
                  </a:lnTo>
                  <a:lnTo>
                    <a:pt x="2555198" y="828818"/>
                  </a:lnTo>
                  <a:lnTo>
                    <a:pt x="2559647" y="831678"/>
                  </a:lnTo>
                  <a:lnTo>
                    <a:pt x="2563778" y="835174"/>
                  </a:lnTo>
                  <a:lnTo>
                    <a:pt x="2568227" y="838351"/>
                  </a:lnTo>
                  <a:lnTo>
                    <a:pt x="2572358" y="842164"/>
                  </a:lnTo>
                  <a:lnTo>
                    <a:pt x="2576171" y="845978"/>
                  </a:lnTo>
                  <a:lnTo>
                    <a:pt x="2579666" y="850109"/>
                  </a:lnTo>
                  <a:lnTo>
                    <a:pt x="2583162" y="854240"/>
                  </a:lnTo>
                  <a:lnTo>
                    <a:pt x="2586022" y="858688"/>
                  </a:lnTo>
                  <a:lnTo>
                    <a:pt x="2589200" y="863137"/>
                  </a:lnTo>
                  <a:lnTo>
                    <a:pt x="2591742" y="867586"/>
                  </a:lnTo>
                  <a:lnTo>
                    <a:pt x="2593966" y="872035"/>
                  </a:lnTo>
                  <a:lnTo>
                    <a:pt x="2596190" y="876801"/>
                  </a:lnTo>
                  <a:lnTo>
                    <a:pt x="2598097" y="881250"/>
                  </a:lnTo>
                  <a:lnTo>
                    <a:pt x="2600004" y="886334"/>
                  </a:lnTo>
                  <a:lnTo>
                    <a:pt x="2601275" y="891419"/>
                  </a:lnTo>
                  <a:lnTo>
                    <a:pt x="2602546" y="896185"/>
                  </a:lnTo>
                  <a:lnTo>
                    <a:pt x="2603499" y="901269"/>
                  </a:lnTo>
                  <a:lnTo>
                    <a:pt x="2604452" y="906036"/>
                  </a:lnTo>
                  <a:lnTo>
                    <a:pt x="2604770" y="911438"/>
                  </a:lnTo>
                  <a:lnTo>
                    <a:pt x="2605088" y="916522"/>
                  </a:lnTo>
                  <a:lnTo>
                    <a:pt x="2605088" y="921289"/>
                  </a:lnTo>
                  <a:lnTo>
                    <a:pt x="2604770" y="926691"/>
                  </a:lnTo>
                  <a:lnTo>
                    <a:pt x="2604452" y="931775"/>
                  </a:lnTo>
                  <a:lnTo>
                    <a:pt x="2603499" y="936542"/>
                  </a:lnTo>
                  <a:lnTo>
                    <a:pt x="2602546" y="941944"/>
                  </a:lnTo>
                  <a:lnTo>
                    <a:pt x="2601275" y="947028"/>
                  </a:lnTo>
                  <a:lnTo>
                    <a:pt x="2600004" y="951795"/>
                  </a:lnTo>
                  <a:lnTo>
                    <a:pt x="2598415" y="956879"/>
                  </a:lnTo>
                  <a:lnTo>
                    <a:pt x="2596190" y="961646"/>
                  </a:lnTo>
                  <a:lnTo>
                    <a:pt x="2593966" y="966412"/>
                  </a:lnTo>
                  <a:lnTo>
                    <a:pt x="2591742" y="970861"/>
                  </a:lnTo>
                  <a:lnTo>
                    <a:pt x="2588564" y="975627"/>
                  </a:lnTo>
                  <a:lnTo>
                    <a:pt x="2585704" y="980076"/>
                  </a:lnTo>
                  <a:lnTo>
                    <a:pt x="2582844" y="984207"/>
                  </a:lnTo>
                  <a:lnTo>
                    <a:pt x="2579349" y="988656"/>
                  </a:lnTo>
                  <a:lnTo>
                    <a:pt x="2566638" y="1003273"/>
                  </a:lnTo>
                  <a:lnTo>
                    <a:pt x="2534543" y="1039181"/>
                  </a:lnTo>
                  <a:lnTo>
                    <a:pt x="2512935" y="1063014"/>
                  </a:lnTo>
                  <a:lnTo>
                    <a:pt x="2488784" y="1089071"/>
                  </a:lnTo>
                  <a:lnTo>
                    <a:pt x="2463045" y="1116399"/>
                  </a:lnTo>
                  <a:lnTo>
                    <a:pt x="2436352" y="1143409"/>
                  </a:lnTo>
                  <a:lnTo>
                    <a:pt x="2417922" y="1161204"/>
                  </a:lnTo>
                  <a:lnTo>
                    <a:pt x="2400127" y="1178682"/>
                  </a:lnTo>
                  <a:lnTo>
                    <a:pt x="2382332" y="1195206"/>
                  </a:lnTo>
                  <a:lnTo>
                    <a:pt x="2364537" y="1210776"/>
                  </a:lnTo>
                  <a:lnTo>
                    <a:pt x="2354050" y="1219038"/>
                  </a:lnTo>
                  <a:lnTo>
                    <a:pt x="2343882" y="1226983"/>
                  </a:lnTo>
                  <a:lnTo>
                    <a:pt x="2333395" y="1234927"/>
                  </a:lnTo>
                  <a:lnTo>
                    <a:pt x="2322591" y="1241918"/>
                  </a:lnTo>
                  <a:lnTo>
                    <a:pt x="2316236" y="1246049"/>
                  </a:lnTo>
                  <a:lnTo>
                    <a:pt x="2309562" y="1249862"/>
                  </a:lnTo>
                  <a:lnTo>
                    <a:pt x="2301936" y="1253357"/>
                  </a:lnTo>
                  <a:lnTo>
                    <a:pt x="2294310" y="1257171"/>
                  </a:lnTo>
                  <a:lnTo>
                    <a:pt x="2284141" y="1260984"/>
                  </a:lnTo>
                  <a:lnTo>
                    <a:pt x="2279057" y="1262891"/>
                  </a:lnTo>
                  <a:lnTo>
                    <a:pt x="2272701" y="1264797"/>
                  </a:lnTo>
                  <a:lnTo>
                    <a:pt x="2266346" y="1266068"/>
                  </a:lnTo>
                  <a:lnTo>
                    <a:pt x="2258720" y="1267339"/>
                  </a:lnTo>
                  <a:lnTo>
                    <a:pt x="2250775" y="1267975"/>
                  </a:lnTo>
                  <a:lnTo>
                    <a:pt x="2241242" y="1268610"/>
                  </a:lnTo>
                  <a:lnTo>
                    <a:pt x="2233934" y="1268293"/>
                  </a:lnTo>
                  <a:lnTo>
                    <a:pt x="2226307" y="1267657"/>
                  </a:lnTo>
                  <a:lnTo>
                    <a:pt x="2217727" y="1266068"/>
                  </a:lnTo>
                  <a:lnTo>
                    <a:pt x="2209148" y="1263844"/>
                  </a:lnTo>
                  <a:lnTo>
                    <a:pt x="2198979" y="1260666"/>
                  </a:lnTo>
                  <a:lnTo>
                    <a:pt x="2190717" y="1257171"/>
                  </a:lnTo>
                  <a:lnTo>
                    <a:pt x="2184044" y="1253357"/>
                  </a:lnTo>
                  <a:lnTo>
                    <a:pt x="2178324" y="1250180"/>
                  </a:lnTo>
                  <a:lnTo>
                    <a:pt x="2172922" y="1246684"/>
                  </a:lnTo>
                  <a:lnTo>
                    <a:pt x="2168473" y="1243824"/>
                  </a:lnTo>
                  <a:lnTo>
                    <a:pt x="2160846" y="1237787"/>
                  </a:lnTo>
                  <a:lnTo>
                    <a:pt x="2154491" y="1232067"/>
                  </a:lnTo>
                  <a:lnTo>
                    <a:pt x="2148454" y="1226347"/>
                  </a:lnTo>
                  <a:lnTo>
                    <a:pt x="2137967" y="1215225"/>
                  </a:lnTo>
                  <a:lnTo>
                    <a:pt x="2128116" y="1204103"/>
                  </a:lnTo>
                  <a:lnTo>
                    <a:pt x="2118265" y="1192028"/>
                  </a:lnTo>
                  <a:lnTo>
                    <a:pt x="2109050" y="1179953"/>
                  </a:lnTo>
                  <a:lnTo>
                    <a:pt x="2098882" y="1166924"/>
                  </a:lnTo>
                  <a:lnTo>
                    <a:pt x="2078862" y="1138961"/>
                  </a:lnTo>
                  <a:lnTo>
                    <a:pt x="2058525" y="1108773"/>
                  </a:lnTo>
                  <a:lnTo>
                    <a:pt x="2037552" y="1077313"/>
                  </a:lnTo>
                  <a:lnTo>
                    <a:pt x="2017215" y="1045219"/>
                  </a:lnTo>
                  <a:lnTo>
                    <a:pt x="2012766" y="1038546"/>
                  </a:lnTo>
                  <a:lnTo>
                    <a:pt x="2012766" y="1409700"/>
                  </a:lnTo>
                  <a:lnTo>
                    <a:pt x="1373096" y="1409700"/>
                  </a:lnTo>
                  <a:lnTo>
                    <a:pt x="1373096" y="1002002"/>
                  </a:lnTo>
                  <a:lnTo>
                    <a:pt x="1372779" y="1002002"/>
                  </a:lnTo>
                  <a:lnTo>
                    <a:pt x="1371190" y="1003591"/>
                  </a:lnTo>
                  <a:lnTo>
                    <a:pt x="1369283" y="1005815"/>
                  </a:lnTo>
                  <a:lnTo>
                    <a:pt x="1367694" y="1009311"/>
                  </a:lnTo>
                  <a:lnTo>
                    <a:pt x="1365470" y="1013124"/>
                  </a:lnTo>
                  <a:lnTo>
                    <a:pt x="1363246" y="1018526"/>
                  </a:lnTo>
                  <a:lnTo>
                    <a:pt x="1361339" y="1024882"/>
                  </a:lnTo>
                  <a:lnTo>
                    <a:pt x="1356572" y="1039181"/>
                  </a:lnTo>
                  <a:lnTo>
                    <a:pt x="1351806" y="1056658"/>
                  </a:lnTo>
                  <a:lnTo>
                    <a:pt x="1347039" y="1077313"/>
                  </a:lnTo>
                  <a:lnTo>
                    <a:pt x="1342273" y="1099557"/>
                  </a:lnTo>
                  <a:lnTo>
                    <a:pt x="1337506" y="1124025"/>
                  </a:lnTo>
                  <a:lnTo>
                    <a:pt x="1332740" y="1149765"/>
                  </a:lnTo>
                  <a:lnTo>
                    <a:pt x="1328291" y="1176775"/>
                  </a:lnTo>
                  <a:lnTo>
                    <a:pt x="1324160" y="1204421"/>
                  </a:lnTo>
                  <a:lnTo>
                    <a:pt x="1320029" y="1232702"/>
                  </a:lnTo>
                  <a:lnTo>
                    <a:pt x="1316534" y="1260984"/>
                  </a:lnTo>
                  <a:lnTo>
                    <a:pt x="1313674" y="1288948"/>
                  </a:lnTo>
                  <a:lnTo>
                    <a:pt x="1311449" y="1316276"/>
                  </a:lnTo>
                  <a:lnTo>
                    <a:pt x="1309543" y="1342333"/>
                  </a:lnTo>
                  <a:lnTo>
                    <a:pt x="1308589" y="1375699"/>
                  </a:lnTo>
                  <a:lnTo>
                    <a:pt x="1307636" y="1409700"/>
                  </a:lnTo>
                  <a:lnTo>
                    <a:pt x="1106488" y="1409700"/>
                  </a:lnTo>
                  <a:lnTo>
                    <a:pt x="1106488" y="1388409"/>
                  </a:lnTo>
                  <a:lnTo>
                    <a:pt x="1106488" y="1368072"/>
                  </a:lnTo>
                  <a:lnTo>
                    <a:pt x="1107441" y="1348688"/>
                  </a:lnTo>
                  <a:lnTo>
                    <a:pt x="1108077" y="1330893"/>
                  </a:lnTo>
                  <a:lnTo>
                    <a:pt x="1111255" y="1293396"/>
                  </a:lnTo>
                  <a:lnTo>
                    <a:pt x="1114750" y="1257171"/>
                  </a:lnTo>
                  <a:lnTo>
                    <a:pt x="1118563" y="1222534"/>
                  </a:lnTo>
                  <a:lnTo>
                    <a:pt x="1122694" y="1189486"/>
                  </a:lnTo>
                  <a:lnTo>
                    <a:pt x="1127143" y="1158345"/>
                  </a:lnTo>
                  <a:lnTo>
                    <a:pt x="1131592" y="1128156"/>
                  </a:lnTo>
                  <a:lnTo>
                    <a:pt x="1136358" y="1099875"/>
                  </a:lnTo>
                  <a:lnTo>
                    <a:pt x="1141125" y="1072865"/>
                  </a:lnTo>
                  <a:lnTo>
                    <a:pt x="1146209" y="1047125"/>
                  </a:lnTo>
                  <a:lnTo>
                    <a:pt x="1151929" y="1022975"/>
                  </a:lnTo>
                  <a:lnTo>
                    <a:pt x="1157013" y="999778"/>
                  </a:lnTo>
                  <a:lnTo>
                    <a:pt x="1162733" y="978170"/>
                  </a:lnTo>
                  <a:lnTo>
                    <a:pt x="1168135" y="957832"/>
                  </a:lnTo>
                  <a:lnTo>
                    <a:pt x="1174173" y="938448"/>
                  </a:lnTo>
                  <a:lnTo>
                    <a:pt x="1179893" y="920653"/>
                  </a:lnTo>
                  <a:lnTo>
                    <a:pt x="1185295" y="903812"/>
                  </a:lnTo>
                  <a:lnTo>
                    <a:pt x="1191332" y="887923"/>
                  </a:lnTo>
                  <a:lnTo>
                    <a:pt x="1197052" y="873306"/>
                  </a:lnTo>
                  <a:lnTo>
                    <a:pt x="1202454" y="859959"/>
                  </a:lnTo>
                  <a:lnTo>
                    <a:pt x="1208174" y="847567"/>
                  </a:lnTo>
                  <a:lnTo>
                    <a:pt x="1213258" y="835809"/>
                  </a:lnTo>
                  <a:lnTo>
                    <a:pt x="1218343" y="825005"/>
                  </a:lnTo>
                  <a:lnTo>
                    <a:pt x="1223745" y="815472"/>
                  </a:lnTo>
                  <a:lnTo>
                    <a:pt x="1228511" y="806892"/>
                  </a:lnTo>
                  <a:lnTo>
                    <a:pt x="1233278" y="798948"/>
                  </a:lnTo>
                  <a:lnTo>
                    <a:pt x="1237727" y="791957"/>
                  </a:lnTo>
                  <a:lnTo>
                    <a:pt x="1245989" y="780199"/>
                  </a:lnTo>
                  <a:lnTo>
                    <a:pt x="1252980" y="771302"/>
                  </a:lnTo>
                  <a:lnTo>
                    <a:pt x="1258700" y="764947"/>
                  </a:lnTo>
                  <a:lnTo>
                    <a:pt x="1269186" y="759545"/>
                  </a:lnTo>
                  <a:lnTo>
                    <a:pt x="1280308" y="754142"/>
                  </a:lnTo>
                  <a:lnTo>
                    <a:pt x="1292383" y="748105"/>
                  </a:lnTo>
                  <a:lnTo>
                    <a:pt x="1304776" y="742703"/>
                  </a:lnTo>
                  <a:lnTo>
                    <a:pt x="1331469" y="731263"/>
                  </a:lnTo>
                  <a:lnTo>
                    <a:pt x="1359750" y="720141"/>
                  </a:lnTo>
                  <a:lnTo>
                    <a:pt x="1388349" y="709973"/>
                  </a:lnTo>
                  <a:lnTo>
                    <a:pt x="1416949" y="699486"/>
                  </a:lnTo>
                  <a:lnTo>
                    <a:pt x="1444595" y="690271"/>
                  </a:lnTo>
                  <a:lnTo>
                    <a:pt x="1470652" y="681691"/>
                  </a:lnTo>
                  <a:lnTo>
                    <a:pt x="1477325" y="677878"/>
                  </a:lnTo>
                  <a:lnTo>
                    <a:pt x="1484316" y="674065"/>
                  </a:lnTo>
                  <a:lnTo>
                    <a:pt x="1491624" y="671205"/>
                  </a:lnTo>
                  <a:lnTo>
                    <a:pt x="1499569" y="668027"/>
                  </a:lnTo>
                  <a:lnTo>
                    <a:pt x="1507513" y="665167"/>
                  </a:lnTo>
                  <a:lnTo>
                    <a:pt x="1515139" y="662943"/>
                  </a:lnTo>
                  <a:lnTo>
                    <a:pt x="1523401" y="660718"/>
                  </a:lnTo>
                  <a:lnTo>
                    <a:pt x="1531981" y="658812"/>
                  </a:lnTo>
                  <a:close/>
                  <a:moveTo>
                    <a:pt x="3016555" y="246062"/>
                  </a:moveTo>
                  <a:lnTo>
                    <a:pt x="3026093" y="246062"/>
                  </a:lnTo>
                  <a:lnTo>
                    <a:pt x="3039447" y="247014"/>
                  </a:lnTo>
                  <a:lnTo>
                    <a:pt x="3052165" y="248600"/>
                  </a:lnTo>
                  <a:lnTo>
                    <a:pt x="3064883" y="250822"/>
                  </a:lnTo>
                  <a:lnTo>
                    <a:pt x="3076965" y="253360"/>
                  </a:lnTo>
                  <a:lnTo>
                    <a:pt x="3089047" y="256851"/>
                  </a:lnTo>
                  <a:lnTo>
                    <a:pt x="3100493" y="260976"/>
                  </a:lnTo>
                  <a:lnTo>
                    <a:pt x="3111303" y="265736"/>
                  </a:lnTo>
                  <a:lnTo>
                    <a:pt x="3122113" y="270496"/>
                  </a:lnTo>
                  <a:lnTo>
                    <a:pt x="3132605" y="276526"/>
                  </a:lnTo>
                  <a:lnTo>
                    <a:pt x="3142462" y="282872"/>
                  </a:lnTo>
                  <a:lnTo>
                    <a:pt x="3152318" y="289536"/>
                  </a:lnTo>
                  <a:lnTo>
                    <a:pt x="3161539" y="296518"/>
                  </a:lnTo>
                  <a:lnTo>
                    <a:pt x="3170123" y="304451"/>
                  </a:lnTo>
                  <a:lnTo>
                    <a:pt x="3178708" y="312384"/>
                  </a:lnTo>
                  <a:lnTo>
                    <a:pt x="3186339" y="320952"/>
                  </a:lnTo>
                  <a:lnTo>
                    <a:pt x="3194287" y="330472"/>
                  </a:lnTo>
                  <a:lnTo>
                    <a:pt x="3201282" y="339675"/>
                  </a:lnTo>
                  <a:lnTo>
                    <a:pt x="3207959" y="349512"/>
                  </a:lnTo>
                  <a:lnTo>
                    <a:pt x="3214318" y="359984"/>
                  </a:lnTo>
                  <a:lnTo>
                    <a:pt x="3220041" y="370456"/>
                  </a:lnTo>
                  <a:lnTo>
                    <a:pt x="3225128" y="381563"/>
                  </a:lnTo>
                  <a:lnTo>
                    <a:pt x="3229898" y="392669"/>
                  </a:lnTo>
                  <a:lnTo>
                    <a:pt x="3234349" y="404093"/>
                  </a:lnTo>
                  <a:lnTo>
                    <a:pt x="3238482" y="416152"/>
                  </a:lnTo>
                  <a:lnTo>
                    <a:pt x="3241980" y="428528"/>
                  </a:lnTo>
                  <a:lnTo>
                    <a:pt x="3244523" y="440586"/>
                  </a:lnTo>
                  <a:lnTo>
                    <a:pt x="3247067" y="453280"/>
                  </a:lnTo>
                  <a:lnTo>
                    <a:pt x="3248974" y="466290"/>
                  </a:lnTo>
                  <a:lnTo>
                    <a:pt x="3249928" y="479301"/>
                  </a:lnTo>
                  <a:lnTo>
                    <a:pt x="3251200" y="492629"/>
                  </a:lnTo>
                  <a:lnTo>
                    <a:pt x="3251200" y="505957"/>
                  </a:lnTo>
                  <a:lnTo>
                    <a:pt x="3251200" y="519602"/>
                  </a:lnTo>
                  <a:lnTo>
                    <a:pt x="3249292" y="530709"/>
                  </a:lnTo>
                  <a:lnTo>
                    <a:pt x="3247385" y="541498"/>
                  </a:lnTo>
                  <a:lnTo>
                    <a:pt x="3245159" y="551970"/>
                  </a:lnTo>
                  <a:lnTo>
                    <a:pt x="3242933" y="562442"/>
                  </a:lnTo>
                  <a:lnTo>
                    <a:pt x="3240390" y="572914"/>
                  </a:lnTo>
                  <a:lnTo>
                    <a:pt x="3237846" y="582751"/>
                  </a:lnTo>
                  <a:lnTo>
                    <a:pt x="3231805" y="602426"/>
                  </a:lnTo>
                  <a:lnTo>
                    <a:pt x="3225446" y="621148"/>
                  </a:lnTo>
                  <a:lnTo>
                    <a:pt x="3218133" y="639236"/>
                  </a:lnTo>
                  <a:lnTo>
                    <a:pt x="3210503" y="656690"/>
                  </a:lnTo>
                  <a:lnTo>
                    <a:pt x="3201918" y="673508"/>
                  </a:lnTo>
                  <a:lnTo>
                    <a:pt x="3193016" y="689057"/>
                  </a:lnTo>
                  <a:lnTo>
                    <a:pt x="3183795" y="704289"/>
                  </a:lnTo>
                  <a:lnTo>
                    <a:pt x="3174257" y="718252"/>
                  </a:lnTo>
                  <a:lnTo>
                    <a:pt x="3164082" y="732215"/>
                  </a:lnTo>
                  <a:lnTo>
                    <a:pt x="3153590" y="745225"/>
                  </a:lnTo>
                  <a:lnTo>
                    <a:pt x="3142780" y="756966"/>
                  </a:lnTo>
                  <a:lnTo>
                    <a:pt x="3131652" y="768390"/>
                  </a:lnTo>
                  <a:lnTo>
                    <a:pt x="3120523" y="778862"/>
                  </a:lnTo>
                  <a:lnTo>
                    <a:pt x="3109077" y="788700"/>
                  </a:lnTo>
                  <a:lnTo>
                    <a:pt x="3097631" y="797902"/>
                  </a:lnTo>
                  <a:lnTo>
                    <a:pt x="3085867" y="806153"/>
                  </a:lnTo>
                  <a:lnTo>
                    <a:pt x="3074103" y="813452"/>
                  </a:lnTo>
                  <a:lnTo>
                    <a:pt x="3062339" y="820116"/>
                  </a:lnTo>
                  <a:lnTo>
                    <a:pt x="3050575" y="826145"/>
                  </a:lnTo>
                  <a:lnTo>
                    <a:pt x="3038811" y="831222"/>
                  </a:lnTo>
                  <a:lnTo>
                    <a:pt x="3027365" y="835665"/>
                  </a:lnTo>
                  <a:lnTo>
                    <a:pt x="3015919" y="839473"/>
                  </a:lnTo>
                  <a:lnTo>
                    <a:pt x="3004472" y="842011"/>
                  </a:lnTo>
                  <a:lnTo>
                    <a:pt x="2993662" y="844233"/>
                  </a:lnTo>
                  <a:lnTo>
                    <a:pt x="2982852" y="845502"/>
                  </a:lnTo>
                  <a:lnTo>
                    <a:pt x="2972678" y="846137"/>
                  </a:lnTo>
                  <a:lnTo>
                    <a:pt x="2962503" y="845819"/>
                  </a:lnTo>
                  <a:lnTo>
                    <a:pt x="2952647" y="844550"/>
                  </a:lnTo>
                  <a:lnTo>
                    <a:pt x="2943427" y="842646"/>
                  </a:lnTo>
                  <a:lnTo>
                    <a:pt x="2937703" y="841059"/>
                  </a:lnTo>
                  <a:lnTo>
                    <a:pt x="2931662" y="839155"/>
                  </a:lnTo>
                  <a:lnTo>
                    <a:pt x="2925939" y="837251"/>
                  </a:lnTo>
                  <a:lnTo>
                    <a:pt x="2920534" y="835030"/>
                  </a:lnTo>
                  <a:lnTo>
                    <a:pt x="2914811" y="832492"/>
                  </a:lnTo>
                  <a:lnTo>
                    <a:pt x="2909724" y="829953"/>
                  </a:lnTo>
                  <a:lnTo>
                    <a:pt x="2904319" y="826780"/>
                  </a:lnTo>
                  <a:lnTo>
                    <a:pt x="2899550" y="823924"/>
                  </a:lnTo>
                  <a:lnTo>
                    <a:pt x="2894780" y="820433"/>
                  </a:lnTo>
                  <a:lnTo>
                    <a:pt x="2890329" y="817260"/>
                  </a:lnTo>
                  <a:lnTo>
                    <a:pt x="2885878" y="813452"/>
                  </a:lnTo>
                  <a:lnTo>
                    <a:pt x="2881427" y="809644"/>
                  </a:lnTo>
                  <a:lnTo>
                    <a:pt x="2873160" y="801710"/>
                  </a:lnTo>
                  <a:lnTo>
                    <a:pt x="2865529" y="793142"/>
                  </a:lnTo>
                  <a:lnTo>
                    <a:pt x="2857899" y="783622"/>
                  </a:lnTo>
                  <a:lnTo>
                    <a:pt x="2851222" y="773785"/>
                  </a:lnTo>
                  <a:lnTo>
                    <a:pt x="2845181" y="763630"/>
                  </a:lnTo>
                  <a:lnTo>
                    <a:pt x="2839458" y="752524"/>
                  </a:lnTo>
                  <a:lnTo>
                    <a:pt x="2834052" y="741417"/>
                  </a:lnTo>
                  <a:lnTo>
                    <a:pt x="2829283" y="729676"/>
                  </a:lnTo>
                  <a:lnTo>
                    <a:pt x="2825150" y="717300"/>
                  </a:lnTo>
                  <a:lnTo>
                    <a:pt x="2821017" y="704607"/>
                  </a:lnTo>
                  <a:lnTo>
                    <a:pt x="2817519" y="691913"/>
                  </a:lnTo>
                  <a:lnTo>
                    <a:pt x="2814340" y="678585"/>
                  </a:lnTo>
                  <a:lnTo>
                    <a:pt x="2811478" y="665257"/>
                  </a:lnTo>
                  <a:lnTo>
                    <a:pt x="2809253" y="651612"/>
                  </a:lnTo>
                  <a:lnTo>
                    <a:pt x="2807027" y="637967"/>
                  </a:lnTo>
                  <a:lnTo>
                    <a:pt x="2805119" y="623687"/>
                  </a:lnTo>
                  <a:lnTo>
                    <a:pt x="2803529" y="609724"/>
                  </a:lnTo>
                  <a:lnTo>
                    <a:pt x="2802576" y="595444"/>
                  </a:lnTo>
                  <a:lnTo>
                    <a:pt x="2801304" y="580847"/>
                  </a:lnTo>
                  <a:lnTo>
                    <a:pt x="2800986" y="566885"/>
                  </a:lnTo>
                  <a:lnTo>
                    <a:pt x="2800350" y="538325"/>
                  </a:lnTo>
                  <a:lnTo>
                    <a:pt x="2800350" y="509765"/>
                  </a:lnTo>
                  <a:lnTo>
                    <a:pt x="2800986" y="482157"/>
                  </a:lnTo>
                  <a:lnTo>
                    <a:pt x="2801622" y="468512"/>
                  </a:lnTo>
                  <a:lnTo>
                    <a:pt x="2803212" y="455501"/>
                  </a:lnTo>
                  <a:lnTo>
                    <a:pt x="2805437" y="442490"/>
                  </a:lnTo>
                  <a:lnTo>
                    <a:pt x="2807981" y="429797"/>
                  </a:lnTo>
                  <a:lnTo>
                    <a:pt x="2811478" y="417738"/>
                  </a:lnTo>
                  <a:lnTo>
                    <a:pt x="2815294" y="405680"/>
                  </a:lnTo>
                  <a:lnTo>
                    <a:pt x="2819109" y="394256"/>
                  </a:lnTo>
                  <a:lnTo>
                    <a:pt x="2824196" y="383149"/>
                  </a:lnTo>
                  <a:lnTo>
                    <a:pt x="2829283" y="372360"/>
                  </a:lnTo>
                  <a:lnTo>
                    <a:pt x="2835006" y="361888"/>
                  </a:lnTo>
                  <a:lnTo>
                    <a:pt x="2840729" y="351733"/>
                  </a:lnTo>
                  <a:lnTo>
                    <a:pt x="2847406" y="342213"/>
                  </a:lnTo>
                  <a:lnTo>
                    <a:pt x="2854083" y="333011"/>
                  </a:lnTo>
                  <a:lnTo>
                    <a:pt x="2861714" y="324125"/>
                  </a:lnTo>
                  <a:lnTo>
                    <a:pt x="2869027" y="315875"/>
                  </a:lnTo>
                  <a:lnTo>
                    <a:pt x="2876975" y="307624"/>
                  </a:lnTo>
                  <a:lnTo>
                    <a:pt x="2885242" y="300326"/>
                  </a:lnTo>
                  <a:lnTo>
                    <a:pt x="2893191" y="293344"/>
                  </a:lnTo>
                  <a:lnTo>
                    <a:pt x="2901775" y="286363"/>
                  </a:lnTo>
                  <a:lnTo>
                    <a:pt x="2910678" y="280651"/>
                  </a:lnTo>
                  <a:lnTo>
                    <a:pt x="2920216" y="274622"/>
                  </a:lnTo>
                  <a:lnTo>
                    <a:pt x="2929119" y="269544"/>
                  </a:lnTo>
                  <a:lnTo>
                    <a:pt x="2938657" y="265102"/>
                  </a:lnTo>
                  <a:lnTo>
                    <a:pt x="2947878" y="260976"/>
                  </a:lnTo>
                  <a:lnTo>
                    <a:pt x="2957734" y="257168"/>
                  </a:lnTo>
                  <a:lnTo>
                    <a:pt x="2967273" y="253995"/>
                  </a:lnTo>
                  <a:lnTo>
                    <a:pt x="2977129" y="251139"/>
                  </a:lnTo>
                  <a:lnTo>
                    <a:pt x="2986985" y="248918"/>
                  </a:lnTo>
                  <a:lnTo>
                    <a:pt x="2996842" y="247648"/>
                  </a:lnTo>
                  <a:lnTo>
                    <a:pt x="3006698" y="246379"/>
                  </a:lnTo>
                  <a:lnTo>
                    <a:pt x="3016555" y="246062"/>
                  </a:lnTo>
                  <a:close/>
                  <a:moveTo>
                    <a:pt x="336073" y="246062"/>
                  </a:moveTo>
                  <a:lnTo>
                    <a:pt x="345605" y="246062"/>
                  </a:lnTo>
                  <a:lnTo>
                    <a:pt x="355772" y="246379"/>
                  </a:lnTo>
                  <a:lnTo>
                    <a:pt x="365304" y="247648"/>
                  </a:lnTo>
                  <a:lnTo>
                    <a:pt x="375153" y="248918"/>
                  </a:lnTo>
                  <a:lnTo>
                    <a:pt x="385003" y="251139"/>
                  </a:lnTo>
                  <a:lnTo>
                    <a:pt x="394852" y="253995"/>
                  </a:lnTo>
                  <a:lnTo>
                    <a:pt x="404384" y="257168"/>
                  </a:lnTo>
                  <a:lnTo>
                    <a:pt x="414233" y="260976"/>
                  </a:lnTo>
                  <a:lnTo>
                    <a:pt x="423765" y="265102"/>
                  </a:lnTo>
                  <a:lnTo>
                    <a:pt x="432979" y="269544"/>
                  </a:lnTo>
                  <a:lnTo>
                    <a:pt x="442511" y="274622"/>
                  </a:lnTo>
                  <a:lnTo>
                    <a:pt x="451407" y="280651"/>
                  </a:lnTo>
                  <a:lnTo>
                    <a:pt x="460303" y="286363"/>
                  </a:lnTo>
                  <a:lnTo>
                    <a:pt x="468882" y="293344"/>
                  </a:lnTo>
                  <a:lnTo>
                    <a:pt x="477460" y="300326"/>
                  </a:lnTo>
                  <a:lnTo>
                    <a:pt x="485086" y="307624"/>
                  </a:lnTo>
                  <a:lnTo>
                    <a:pt x="493029" y="315875"/>
                  </a:lnTo>
                  <a:lnTo>
                    <a:pt x="500654" y="324125"/>
                  </a:lnTo>
                  <a:lnTo>
                    <a:pt x="507962" y="333011"/>
                  </a:lnTo>
                  <a:lnTo>
                    <a:pt x="514634" y="342213"/>
                  </a:lnTo>
                  <a:lnTo>
                    <a:pt x="521306" y="351733"/>
                  </a:lnTo>
                  <a:lnTo>
                    <a:pt x="527025" y="361888"/>
                  </a:lnTo>
                  <a:lnTo>
                    <a:pt x="532744" y="372360"/>
                  </a:lnTo>
                  <a:lnTo>
                    <a:pt x="537828" y="383149"/>
                  </a:lnTo>
                  <a:lnTo>
                    <a:pt x="542912" y="394256"/>
                  </a:lnTo>
                  <a:lnTo>
                    <a:pt x="546724" y="405680"/>
                  </a:lnTo>
                  <a:lnTo>
                    <a:pt x="550855" y="417738"/>
                  </a:lnTo>
                  <a:lnTo>
                    <a:pt x="554032" y="429797"/>
                  </a:lnTo>
                  <a:lnTo>
                    <a:pt x="556574" y="442490"/>
                  </a:lnTo>
                  <a:lnTo>
                    <a:pt x="558798" y="455501"/>
                  </a:lnTo>
                  <a:lnTo>
                    <a:pt x="560386" y="468512"/>
                  </a:lnTo>
                  <a:lnTo>
                    <a:pt x="561022" y="482157"/>
                  </a:lnTo>
                  <a:lnTo>
                    <a:pt x="561657" y="509765"/>
                  </a:lnTo>
                  <a:lnTo>
                    <a:pt x="561975" y="538325"/>
                  </a:lnTo>
                  <a:lnTo>
                    <a:pt x="561657" y="552287"/>
                  </a:lnTo>
                  <a:lnTo>
                    <a:pt x="561340" y="566885"/>
                  </a:lnTo>
                  <a:lnTo>
                    <a:pt x="560704" y="580847"/>
                  </a:lnTo>
                  <a:lnTo>
                    <a:pt x="559433" y="595444"/>
                  </a:lnTo>
                  <a:lnTo>
                    <a:pt x="558480" y="609724"/>
                  </a:lnTo>
                  <a:lnTo>
                    <a:pt x="556891" y="623687"/>
                  </a:lnTo>
                  <a:lnTo>
                    <a:pt x="554985" y="637967"/>
                  </a:lnTo>
                  <a:lnTo>
                    <a:pt x="552761" y="651612"/>
                  </a:lnTo>
                  <a:lnTo>
                    <a:pt x="550537" y="665257"/>
                  </a:lnTo>
                  <a:lnTo>
                    <a:pt x="547677" y="678585"/>
                  </a:lnTo>
                  <a:lnTo>
                    <a:pt x="544500" y="691913"/>
                  </a:lnTo>
                  <a:lnTo>
                    <a:pt x="541005" y="704607"/>
                  </a:lnTo>
                  <a:lnTo>
                    <a:pt x="537193" y="717300"/>
                  </a:lnTo>
                  <a:lnTo>
                    <a:pt x="532744" y="729676"/>
                  </a:lnTo>
                  <a:lnTo>
                    <a:pt x="527979" y="741417"/>
                  </a:lnTo>
                  <a:lnTo>
                    <a:pt x="522577" y="752524"/>
                  </a:lnTo>
                  <a:lnTo>
                    <a:pt x="517176" y="763630"/>
                  </a:lnTo>
                  <a:lnTo>
                    <a:pt x="510821" y="773785"/>
                  </a:lnTo>
                  <a:lnTo>
                    <a:pt x="504149" y="783622"/>
                  </a:lnTo>
                  <a:lnTo>
                    <a:pt x="497159" y="793142"/>
                  </a:lnTo>
                  <a:lnTo>
                    <a:pt x="489216" y="801710"/>
                  </a:lnTo>
                  <a:lnTo>
                    <a:pt x="480638" y="809644"/>
                  </a:lnTo>
                  <a:lnTo>
                    <a:pt x="476507" y="813452"/>
                  </a:lnTo>
                  <a:lnTo>
                    <a:pt x="472059" y="817260"/>
                  </a:lnTo>
                  <a:lnTo>
                    <a:pt x="467293" y="820433"/>
                  </a:lnTo>
                  <a:lnTo>
                    <a:pt x="462527" y="823924"/>
                  </a:lnTo>
                  <a:lnTo>
                    <a:pt x="457762" y="826780"/>
                  </a:lnTo>
                  <a:lnTo>
                    <a:pt x="452360" y="829953"/>
                  </a:lnTo>
                  <a:lnTo>
                    <a:pt x="447277" y="832492"/>
                  </a:lnTo>
                  <a:lnTo>
                    <a:pt x="441875" y="835030"/>
                  </a:lnTo>
                  <a:lnTo>
                    <a:pt x="436474" y="837251"/>
                  </a:lnTo>
                  <a:lnTo>
                    <a:pt x="430437" y="839155"/>
                  </a:lnTo>
                  <a:lnTo>
                    <a:pt x="425036" y="841059"/>
                  </a:lnTo>
                  <a:lnTo>
                    <a:pt x="418682" y="842646"/>
                  </a:lnTo>
                  <a:lnTo>
                    <a:pt x="409150" y="844550"/>
                  </a:lnTo>
                  <a:lnTo>
                    <a:pt x="399618" y="845819"/>
                  </a:lnTo>
                  <a:lnTo>
                    <a:pt x="389451" y="846137"/>
                  </a:lnTo>
                  <a:lnTo>
                    <a:pt x="379284" y="845502"/>
                  </a:lnTo>
                  <a:lnTo>
                    <a:pt x="368481" y="844233"/>
                  </a:lnTo>
                  <a:lnTo>
                    <a:pt x="357679" y="842011"/>
                  </a:lnTo>
                  <a:lnTo>
                    <a:pt x="346558" y="839473"/>
                  </a:lnTo>
                  <a:lnTo>
                    <a:pt x="334803" y="835665"/>
                  </a:lnTo>
                  <a:lnTo>
                    <a:pt x="323364" y="831222"/>
                  </a:lnTo>
                  <a:lnTo>
                    <a:pt x="311609" y="826145"/>
                  </a:lnTo>
                  <a:lnTo>
                    <a:pt x="299853" y="820116"/>
                  </a:lnTo>
                  <a:lnTo>
                    <a:pt x="288097" y="813452"/>
                  </a:lnTo>
                  <a:lnTo>
                    <a:pt x="276659" y="806153"/>
                  </a:lnTo>
                  <a:lnTo>
                    <a:pt x="264586" y="797902"/>
                  </a:lnTo>
                  <a:lnTo>
                    <a:pt x="253148" y="788700"/>
                  </a:lnTo>
                  <a:lnTo>
                    <a:pt x="241709" y="778862"/>
                  </a:lnTo>
                  <a:lnTo>
                    <a:pt x="230589" y="768390"/>
                  </a:lnTo>
                  <a:lnTo>
                    <a:pt x="219469" y="756966"/>
                  </a:lnTo>
                  <a:lnTo>
                    <a:pt x="208666" y="745225"/>
                  </a:lnTo>
                  <a:lnTo>
                    <a:pt x="198181" y="732215"/>
                  </a:lnTo>
                  <a:lnTo>
                    <a:pt x="188014" y="718252"/>
                  </a:lnTo>
                  <a:lnTo>
                    <a:pt x="178482" y="704289"/>
                  </a:lnTo>
                  <a:lnTo>
                    <a:pt x="169268" y="689057"/>
                  </a:lnTo>
                  <a:lnTo>
                    <a:pt x="160054" y="673508"/>
                  </a:lnTo>
                  <a:lnTo>
                    <a:pt x="152111" y="656690"/>
                  </a:lnTo>
                  <a:lnTo>
                    <a:pt x="144168" y="639236"/>
                  </a:lnTo>
                  <a:lnTo>
                    <a:pt x="136861" y="621148"/>
                  </a:lnTo>
                  <a:lnTo>
                    <a:pt x="130506" y="602426"/>
                  </a:lnTo>
                  <a:lnTo>
                    <a:pt x="124469" y="582751"/>
                  </a:lnTo>
                  <a:lnTo>
                    <a:pt x="121928" y="572914"/>
                  </a:lnTo>
                  <a:lnTo>
                    <a:pt x="119386" y="562442"/>
                  </a:lnTo>
                  <a:lnTo>
                    <a:pt x="117162" y="551970"/>
                  </a:lnTo>
                  <a:lnTo>
                    <a:pt x="114938" y="541498"/>
                  </a:lnTo>
                  <a:lnTo>
                    <a:pt x="113031" y="530709"/>
                  </a:lnTo>
                  <a:lnTo>
                    <a:pt x="111443" y="519602"/>
                  </a:lnTo>
                  <a:lnTo>
                    <a:pt x="111125" y="505957"/>
                  </a:lnTo>
                  <a:lnTo>
                    <a:pt x="111443" y="492629"/>
                  </a:lnTo>
                  <a:lnTo>
                    <a:pt x="112396" y="479301"/>
                  </a:lnTo>
                  <a:lnTo>
                    <a:pt x="113349" y="466290"/>
                  </a:lnTo>
                  <a:lnTo>
                    <a:pt x="115255" y="453280"/>
                  </a:lnTo>
                  <a:lnTo>
                    <a:pt x="117797" y="440586"/>
                  </a:lnTo>
                  <a:lnTo>
                    <a:pt x="120657" y="428528"/>
                  </a:lnTo>
                  <a:lnTo>
                    <a:pt x="124152" y="416152"/>
                  </a:lnTo>
                  <a:lnTo>
                    <a:pt x="127964" y="404093"/>
                  </a:lnTo>
                  <a:lnTo>
                    <a:pt x="132412" y="392669"/>
                  </a:lnTo>
                  <a:lnTo>
                    <a:pt x="137178" y="381563"/>
                  </a:lnTo>
                  <a:lnTo>
                    <a:pt x="142262" y="370456"/>
                  </a:lnTo>
                  <a:lnTo>
                    <a:pt x="148299" y="359984"/>
                  </a:lnTo>
                  <a:lnTo>
                    <a:pt x="154335" y="349512"/>
                  </a:lnTo>
                  <a:lnTo>
                    <a:pt x="161008" y="339675"/>
                  </a:lnTo>
                  <a:lnTo>
                    <a:pt x="167998" y="330472"/>
                  </a:lnTo>
                  <a:lnTo>
                    <a:pt x="175941" y="320952"/>
                  </a:lnTo>
                  <a:lnTo>
                    <a:pt x="183566" y="312384"/>
                  </a:lnTo>
                  <a:lnTo>
                    <a:pt x="192145" y="304451"/>
                  </a:lnTo>
                  <a:lnTo>
                    <a:pt x="200723" y="296518"/>
                  </a:lnTo>
                  <a:lnTo>
                    <a:pt x="209937" y="289536"/>
                  </a:lnTo>
                  <a:lnTo>
                    <a:pt x="219787" y="282872"/>
                  </a:lnTo>
                  <a:lnTo>
                    <a:pt x="229636" y="276526"/>
                  </a:lnTo>
                  <a:lnTo>
                    <a:pt x="240121" y="270496"/>
                  </a:lnTo>
                  <a:lnTo>
                    <a:pt x="250923" y="265736"/>
                  </a:lnTo>
                  <a:lnTo>
                    <a:pt x="262044" y="260976"/>
                  </a:lnTo>
                  <a:lnTo>
                    <a:pt x="273482" y="256851"/>
                  </a:lnTo>
                  <a:lnTo>
                    <a:pt x="285238" y="253360"/>
                  </a:lnTo>
                  <a:lnTo>
                    <a:pt x="297311" y="250822"/>
                  </a:lnTo>
                  <a:lnTo>
                    <a:pt x="310020" y="248600"/>
                  </a:lnTo>
                  <a:lnTo>
                    <a:pt x="323047" y="247014"/>
                  </a:lnTo>
                  <a:lnTo>
                    <a:pt x="336073" y="246062"/>
                  </a:lnTo>
                  <a:close/>
                  <a:moveTo>
                    <a:pt x="1696249" y="0"/>
                  </a:moveTo>
                  <a:lnTo>
                    <a:pt x="1709607" y="317"/>
                  </a:lnTo>
                  <a:lnTo>
                    <a:pt x="1722646" y="952"/>
                  </a:lnTo>
                  <a:lnTo>
                    <a:pt x="1735368" y="2856"/>
                  </a:lnTo>
                  <a:lnTo>
                    <a:pt x="1747771" y="5077"/>
                  </a:lnTo>
                  <a:lnTo>
                    <a:pt x="1759538" y="7616"/>
                  </a:lnTo>
                  <a:lnTo>
                    <a:pt x="1771306" y="11424"/>
                  </a:lnTo>
                  <a:lnTo>
                    <a:pt x="1782755" y="15232"/>
                  </a:lnTo>
                  <a:lnTo>
                    <a:pt x="1793886" y="19992"/>
                  </a:lnTo>
                  <a:lnTo>
                    <a:pt x="1804699" y="24752"/>
                  </a:lnTo>
                  <a:lnTo>
                    <a:pt x="1814876" y="30782"/>
                  </a:lnTo>
                  <a:lnTo>
                    <a:pt x="1825053" y="36811"/>
                  </a:lnTo>
                  <a:lnTo>
                    <a:pt x="1834594" y="43475"/>
                  </a:lnTo>
                  <a:lnTo>
                    <a:pt x="1844136" y="50457"/>
                  </a:lnTo>
                  <a:lnTo>
                    <a:pt x="1853040" y="58390"/>
                  </a:lnTo>
                  <a:lnTo>
                    <a:pt x="1861627" y="66006"/>
                  </a:lnTo>
                  <a:lnTo>
                    <a:pt x="1869578" y="74574"/>
                  </a:lnTo>
                  <a:lnTo>
                    <a:pt x="1877529" y="83460"/>
                  </a:lnTo>
                  <a:lnTo>
                    <a:pt x="1884526" y="92663"/>
                  </a:lnTo>
                  <a:lnTo>
                    <a:pt x="1891523" y="102818"/>
                  </a:lnTo>
                  <a:lnTo>
                    <a:pt x="1898201" y="112972"/>
                  </a:lnTo>
                  <a:lnTo>
                    <a:pt x="1904244" y="123127"/>
                  </a:lnTo>
                  <a:lnTo>
                    <a:pt x="1909969" y="133917"/>
                  </a:lnTo>
                  <a:lnTo>
                    <a:pt x="1915057" y="145024"/>
                  </a:lnTo>
                  <a:lnTo>
                    <a:pt x="1919828" y="156765"/>
                  </a:lnTo>
                  <a:lnTo>
                    <a:pt x="1924280" y="168189"/>
                  </a:lnTo>
                  <a:lnTo>
                    <a:pt x="1928097" y="180566"/>
                  </a:lnTo>
                  <a:lnTo>
                    <a:pt x="1931595" y="192624"/>
                  </a:lnTo>
                  <a:lnTo>
                    <a:pt x="1934457" y="205318"/>
                  </a:lnTo>
                  <a:lnTo>
                    <a:pt x="1937002" y="218012"/>
                  </a:lnTo>
                  <a:lnTo>
                    <a:pt x="1938910" y="231022"/>
                  </a:lnTo>
                  <a:lnTo>
                    <a:pt x="1940500" y="244351"/>
                  </a:lnTo>
                  <a:lnTo>
                    <a:pt x="1941136" y="257679"/>
                  </a:lnTo>
                  <a:lnTo>
                    <a:pt x="1947815" y="260218"/>
                  </a:lnTo>
                  <a:lnTo>
                    <a:pt x="1951313" y="261804"/>
                  </a:lnTo>
                  <a:lnTo>
                    <a:pt x="1954176" y="263708"/>
                  </a:lnTo>
                  <a:lnTo>
                    <a:pt x="1957038" y="265612"/>
                  </a:lnTo>
                  <a:lnTo>
                    <a:pt x="1959900" y="267834"/>
                  </a:lnTo>
                  <a:lnTo>
                    <a:pt x="1962444" y="270055"/>
                  </a:lnTo>
                  <a:lnTo>
                    <a:pt x="1964671" y="272594"/>
                  </a:lnTo>
                  <a:lnTo>
                    <a:pt x="1966897" y="275133"/>
                  </a:lnTo>
                  <a:lnTo>
                    <a:pt x="1968805" y="277989"/>
                  </a:lnTo>
                  <a:lnTo>
                    <a:pt x="1970395" y="281479"/>
                  </a:lnTo>
                  <a:lnTo>
                    <a:pt x="1971986" y="284653"/>
                  </a:lnTo>
                  <a:lnTo>
                    <a:pt x="1973258" y="288461"/>
                  </a:lnTo>
                  <a:lnTo>
                    <a:pt x="1974530" y="292269"/>
                  </a:lnTo>
                  <a:lnTo>
                    <a:pt x="1975484" y="296394"/>
                  </a:lnTo>
                  <a:lnTo>
                    <a:pt x="1976120" y="300837"/>
                  </a:lnTo>
                  <a:lnTo>
                    <a:pt x="1976438" y="307819"/>
                  </a:lnTo>
                  <a:lnTo>
                    <a:pt x="1976438" y="315117"/>
                  </a:lnTo>
                  <a:lnTo>
                    <a:pt x="1975802" y="323051"/>
                  </a:lnTo>
                  <a:lnTo>
                    <a:pt x="1974530" y="330350"/>
                  </a:lnTo>
                  <a:lnTo>
                    <a:pt x="1973258" y="337966"/>
                  </a:lnTo>
                  <a:lnTo>
                    <a:pt x="1971031" y="345582"/>
                  </a:lnTo>
                  <a:lnTo>
                    <a:pt x="1968169" y="353198"/>
                  </a:lnTo>
                  <a:lnTo>
                    <a:pt x="1964989" y="360179"/>
                  </a:lnTo>
                  <a:lnTo>
                    <a:pt x="1961172" y="367161"/>
                  </a:lnTo>
                  <a:lnTo>
                    <a:pt x="1957356" y="373825"/>
                  </a:lnTo>
                  <a:lnTo>
                    <a:pt x="1952903" y="379854"/>
                  </a:lnTo>
                  <a:lnTo>
                    <a:pt x="1947815" y="385884"/>
                  </a:lnTo>
                  <a:lnTo>
                    <a:pt x="1942726" y="390961"/>
                  </a:lnTo>
                  <a:lnTo>
                    <a:pt x="1937002" y="395404"/>
                  </a:lnTo>
                  <a:lnTo>
                    <a:pt x="1930959" y="399212"/>
                  </a:lnTo>
                  <a:lnTo>
                    <a:pt x="1924916" y="402068"/>
                  </a:lnTo>
                  <a:lnTo>
                    <a:pt x="1921736" y="413175"/>
                  </a:lnTo>
                  <a:lnTo>
                    <a:pt x="1918556" y="423965"/>
                  </a:lnTo>
                  <a:lnTo>
                    <a:pt x="1914739" y="434754"/>
                  </a:lnTo>
                  <a:lnTo>
                    <a:pt x="1910923" y="445226"/>
                  </a:lnTo>
                  <a:lnTo>
                    <a:pt x="1906788" y="456016"/>
                  </a:lnTo>
                  <a:lnTo>
                    <a:pt x="1902336" y="466171"/>
                  </a:lnTo>
                  <a:lnTo>
                    <a:pt x="1897883" y="476325"/>
                  </a:lnTo>
                  <a:lnTo>
                    <a:pt x="1893113" y="486480"/>
                  </a:lnTo>
                  <a:lnTo>
                    <a:pt x="1888024" y="496000"/>
                  </a:lnTo>
                  <a:lnTo>
                    <a:pt x="1882300" y="505838"/>
                  </a:lnTo>
                  <a:lnTo>
                    <a:pt x="1876893" y="515041"/>
                  </a:lnTo>
                  <a:lnTo>
                    <a:pt x="1870850" y="523926"/>
                  </a:lnTo>
                  <a:lnTo>
                    <a:pt x="1864808" y="532812"/>
                  </a:lnTo>
                  <a:lnTo>
                    <a:pt x="1858129" y="541380"/>
                  </a:lnTo>
                  <a:lnTo>
                    <a:pt x="1851450" y="549631"/>
                  </a:lnTo>
                  <a:lnTo>
                    <a:pt x="1844454" y="557247"/>
                  </a:lnTo>
                  <a:lnTo>
                    <a:pt x="1837457" y="565180"/>
                  </a:lnTo>
                  <a:lnTo>
                    <a:pt x="1829824" y="572162"/>
                  </a:lnTo>
                  <a:lnTo>
                    <a:pt x="1822191" y="578826"/>
                  </a:lnTo>
                  <a:lnTo>
                    <a:pt x="1813922" y="585490"/>
                  </a:lnTo>
                  <a:lnTo>
                    <a:pt x="1805653" y="591520"/>
                  </a:lnTo>
                  <a:lnTo>
                    <a:pt x="1797066" y="597232"/>
                  </a:lnTo>
                  <a:lnTo>
                    <a:pt x="1788161" y="601992"/>
                  </a:lnTo>
                  <a:lnTo>
                    <a:pt x="1779256" y="606752"/>
                  </a:lnTo>
                  <a:lnTo>
                    <a:pt x="1769715" y="610877"/>
                  </a:lnTo>
                  <a:lnTo>
                    <a:pt x="1759856" y="614685"/>
                  </a:lnTo>
                  <a:lnTo>
                    <a:pt x="1750315" y="617859"/>
                  </a:lnTo>
                  <a:lnTo>
                    <a:pt x="1739820" y="620397"/>
                  </a:lnTo>
                  <a:lnTo>
                    <a:pt x="1729325" y="622301"/>
                  </a:lnTo>
                  <a:lnTo>
                    <a:pt x="1718512" y="623888"/>
                  </a:lnTo>
                  <a:lnTo>
                    <a:pt x="1707699" y="624840"/>
                  </a:lnTo>
                  <a:lnTo>
                    <a:pt x="1696249" y="625475"/>
                  </a:lnTo>
                  <a:lnTo>
                    <a:pt x="1685118" y="624840"/>
                  </a:lnTo>
                  <a:lnTo>
                    <a:pt x="1674305" y="623888"/>
                  </a:lnTo>
                  <a:lnTo>
                    <a:pt x="1663492" y="622301"/>
                  </a:lnTo>
                  <a:lnTo>
                    <a:pt x="1652997" y="620397"/>
                  </a:lnTo>
                  <a:lnTo>
                    <a:pt x="1642820" y="617859"/>
                  </a:lnTo>
                  <a:lnTo>
                    <a:pt x="1632960" y="614685"/>
                  </a:lnTo>
                  <a:lnTo>
                    <a:pt x="1623419" y="611195"/>
                  </a:lnTo>
                  <a:lnTo>
                    <a:pt x="1613878" y="606752"/>
                  </a:lnTo>
                  <a:lnTo>
                    <a:pt x="1604655" y="602309"/>
                  </a:lnTo>
                  <a:lnTo>
                    <a:pt x="1596068" y="597232"/>
                  </a:lnTo>
                  <a:lnTo>
                    <a:pt x="1587481" y="591837"/>
                  </a:lnTo>
                  <a:lnTo>
                    <a:pt x="1579531" y="586125"/>
                  </a:lnTo>
                  <a:lnTo>
                    <a:pt x="1571262" y="579778"/>
                  </a:lnTo>
                  <a:lnTo>
                    <a:pt x="1563311" y="572479"/>
                  </a:lnTo>
                  <a:lnTo>
                    <a:pt x="1555996" y="565498"/>
                  </a:lnTo>
                  <a:lnTo>
                    <a:pt x="1548999" y="558199"/>
                  </a:lnTo>
                  <a:lnTo>
                    <a:pt x="1541684" y="550265"/>
                  </a:lnTo>
                  <a:lnTo>
                    <a:pt x="1535006" y="542015"/>
                  </a:lnTo>
                  <a:lnTo>
                    <a:pt x="1528645" y="534081"/>
                  </a:lnTo>
                  <a:lnTo>
                    <a:pt x="1522602" y="525196"/>
                  </a:lnTo>
                  <a:lnTo>
                    <a:pt x="1516560" y="516310"/>
                  </a:lnTo>
                  <a:lnTo>
                    <a:pt x="1510835" y="506790"/>
                  </a:lnTo>
                  <a:lnTo>
                    <a:pt x="1505428" y="497270"/>
                  </a:lnTo>
                  <a:lnTo>
                    <a:pt x="1500022" y="487432"/>
                  </a:lnTo>
                  <a:lnTo>
                    <a:pt x="1495251" y="477912"/>
                  </a:lnTo>
                  <a:lnTo>
                    <a:pt x="1490799" y="467440"/>
                  </a:lnTo>
                  <a:lnTo>
                    <a:pt x="1486346" y="457602"/>
                  </a:lnTo>
                  <a:lnTo>
                    <a:pt x="1482212" y="447130"/>
                  </a:lnTo>
                  <a:lnTo>
                    <a:pt x="1478714" y="436341"/>
                  </a:lnTo>
                  <a:lnTo>
                    <a:pt x="1474897" y="425869"/>
                  </a:lnTo>
                  <a:lnTo>
                    <a:pt x="1471399" y="415079"/>
                  </a:lnTo>
                  <a:lnTo>
                    <a:pt x="1468536" y="404290"/>
                  </a:lnTo>
                  <a:lnTo>
                    <a:pt x="1464720" y="403338"/>
                  </a:lnTo>
                  <a:lnTo>
                    <a:pt x="1461540" y="401751"/>
                  </a:lnTo>
                  <a:lnTo>
                    <a:pt x="1458041" y="400164"/>
                  </a:lnTo>
                  <a:lnTo>
                    <a:pt x="1454861" y="398577"/>
                  </a:lnTo>
                  <a:lnTo>
                    <a:pt x="1451363" y="396673"/>
                  </a:lnTo>
                  <a:lnTo>
                    <a:pt x="1448500" y="394452"/>
                  </a:lnTo>
                  <a:lnTo>
                    <a:pt x="1442458" y="389375"/>
                  </a:lnTo>
                  <a:lnTo>
                    <a:pt x="1436733" y="383980"/>
                  </a:lnTo>
                  <a:lnTo>
                    <a:pt x="1431962" y="377633"/>
                  </a:lnTo>
                  <a:lnTo>
                    <a:pt x="1427192" y="370969"/>
                  </a:lnTo>
                  <a:lnTo>
                    <a:pt x="1423057" y="363988"/>
                  </a:lnTo>
                  <a:lnTo>
                    <a:pt x="1419241" y="356054"/>
                  </a:lnTo>
                  <a:lnTo>
                    <a:pt x="1416379" y="348438"/>
                  </a:lnTo>
                  <a:lnTo>
                    <a:pt x="1413834" y="340504"/>
                  </a:lnTo>
                  <a:lnTo>
                    <a:pt x="1411926" y="332254"/>
                  </a:lnTo>
                  <a:lnTo>
                    <a:pt x="1410336" y="324320"/>
                  </a:lnTo>
                  <a:lnTo>
                    <a:pt x="1409700" y="316387"/>
                  </a:lnTo>
                  <a:lnTo>
                    <a:pt x="1409700" y="308453"/>
                  </a:lnTo>
                  <a:lnTo>
                    <a:pt x="1410336" y="300837"/>
                  </a:lnTo>
                  <a:lnTo>
                    <a:pt x="1411290" y="296077"/>
                  </a:lnTo>
                  <a:lnTo>
                    <a:pt x="1411926" y="291634"/>
                  </a:lnTo>
                  <a:lnTo>
                    <a:pt x="1413516" y="286874"/>
                  </a:lnTo>
                  <a:lnTo>
                    <a:pt x="1414789" y="283383"/>
                  </a:lnTo>
                  <a:lnTo>
                    <a:pt x="1416697" y="279575"/>
                  </a:lnTo>
                  <a:lnTo>
                    <a:pt x="1418923" y="275767"/>
                  </a:lnTo>
                  <a:lnTo>
                    <a:pt x="1421149" y="272911"/>
                  </a:lnTo>
                  <a:lnTo>
                    <a:pt x="1423694" y="270055"/>
                  </a:lnTo>
                  <a:lnTo>
                    <a:pt x="1426556" y="267199"/>
                  </a:lnTo>
                  <a:lnTo>
                    <a:pt x="1429418" y="264978"/>
                  </a:lnTo>
                  <a:lnTo>
                    <a:pt x="1432917" y="262756"/>
                  </a:lnTo>
                  <a:lnTo>
                    <a:pt x="1436097" y="261170"/>
                  </a:lnTo>
                  <a:lnTo>
                    <a:pt x="1439913" y="259266"/>
                  </a:lnTo>
                  <a:lnTo>
                    <a:pt x="1443730" y="257679"/>
                  </a:lnTo>
                  <a:lnTo>
                    <a:pt x="1447228" y="256727"/>
                  </a:lnTo>
                  <a:lnTo>
                    <a:pt x="1451363" y="255458"/>
                  </a:lnTo>
                  <a:lnTo>
                    <a:pt x="1452635" y="242447"/>
                  </a:lnTo>
                  <a:lnTo>
                    <a:pt x="1453907" y="229118"/>
                  </a:lnTo>
                  <a:lnTo>
                    <a:pt x="1455815" y="216108"/>
                  </a:lnTo>
                  <a:lnTo>
                    <a:pt x="1458359" y="203414"/>
                  </a:lnTo>
                  <a:lnTo>
                    <a:pt x="1461540" y="191355"/>
                  </a:lnTo>
                  <a:lnTo>
                    <a:pt x="1464720" y="178979"/>
                  </a:lnTo>
                  <a:lnTo>
                    <a:pt x="1468854" y="167237"/>
                  </a:lnTo>
                  <a:lnTo>
                    <a:pt x="1473307" y="155178"/>
                  </a:lnTo>
                  <a:lnTo>
                    <a:pt x="1478077" y="144072"/>
                  </a:lnTo>
                  <a:lnTo>
                    <a:pt x="1483484" y="132965"/>
                  </a:lnTo>
                  <a:lnTo>
                    <a:pt x="1488891" y="122175"/>
                  </a:lnTo>
                  <a:lnTo>
                    <a:pt x="1494933" y="111703"/>
                  </a:lnTo>
                  <a:lnTo>
                    <a:pt x="1501612" y="101866"/>
                  </a:lnTo>
                  <a:lnTo>
                    <a:pt x="1508609" y="92028"/>
                  </a:lnTo>
                  <a:lnTo>
                    <a:pt x="1516242" y="82825"/>
                  </a:lnTo>
                  <a:lnTo>
                    <a:pt x="1523556" y="74257"/>
                  </a:lnTo>
                  <a:lnTo>
                    <a:pt x="1531825" y="65689"/>
                  </a:lnTo>
                  <a:lnTo>
                    <a:pt x="1540412" y="57438"/>
                  </a:lnTo>
                  <a:lnTo>
                    <a:pt x="1549317" y="50139"/>
                  </a:lnTo>
                  <a:lnTo>
                    <a:pt x="1558540" y="43158"/>
                  </a:lnTo>
                  <a:lnTo>
                    <a:pt x="1568399" y="36494"/>
                  </a:lnTo>
                  <a:lnTo>
                    <a:pt x="1578258" y="30464"/>
                  </a:lnTo>
                  <a:lnTo>
                    <a:pt x="1588754" y="24752"/>
                  </a:lnTo>
                  <a:lnTo>
                    <a:pt x="1599567" y="19675"/>
                  </a:lnTo>
                  <a:lnTo>
                    <a:pt x="1610380" y="15232"/>
                  </a:lnTo>
                  <a:lnTo>
                    <a:pt x="1621829" y="11107"/>
                  </a:lnTo>
                  <a:lnTo>
                    <a:pt x="1633278" y="7616"/>
                  </a:lnTo>
                  <a:lnTo>
                    <a:pt x="1645364" y="5077"/>
                  </a:lnTo>
                  <a:lnTo>
                    <a:pt x="1657449" y="2856"/>
                  </a:lnTo>
                  <a:lnTo>
                    <a:pt x="1670170" y="952"/>
                  </a:lnTo>
                  <a:lnTo>
                    <a:pt x="1683210" y="317"/>
                  </a:lnTo>
                  <a:lnTo>
                    <a:pt x="1696249" y="0"/>
                  </a:lnTo>
                  <a:close/>
                </a:path>
              </a:pathLst>
            </a:custGeom>
            <a:solidFill>
              <a:srgbClr val="C00000"/>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6" name="组合 15">
            <a:extLst>
              <a:ext uri="{FF2B5EF4-FFF2-40B4-BE49-F238E27FC236}">
                <a16:creationId xmlns:a16="http://schemas.microsoft.com/office/drawing/2014/main" id="{C2DC360B-7D67-4AEB-87E0-0125080BC9F4}"/>
              </a:ext>
            </a:extLst>
          </p:cNvPr>
          <p:cNvGrpSpPr/>
          <p:nvPr/>
        </p:nvGrpSpPr>
        <p:grpSpPr>
          <a:xfrm>
            <a:off x="337509" y="108585"/>
            <a:ext cx="11483608" cy="1106805"/>
            <a:chOff x="337509" y="108585"/>
            <a:chExt cx="11483608" cy="1106805"/>
          </a:xfrm>
        </p:grpSpPr>
        <p:grpSp>
          <p:nvGrpSpPr>
            <p:cNvPr id="17" name="组合 16">
              <a:extLst>
                <a:ext uri="{FF2B5EF4-FFF2-40B4-BE49-F238E27FC236}">
                  <a16:creationId xmlns:a16="http://schemas.microsoft.com/office/drawing/2014/main" id="{E891E946-8FA4-4772-AB0B-CE5470F7F777}"/>
                </a:ext>
              </a:extLst>
            </p:cNvPr>
            <p:cNvGrpSpPr/>
            <p:nvPr/>
          </p:nvGrpSpPr>
          <p:grpSpPr>
            <a:xfrm>
              <a:off x="337509" y="108585"/>
              <a:ext cx="7340486" cy="1106805"/>
              <a:chOff x="3968750" y="108585"/>
              <a:chExt cx="7340486" cy="1106805"/>
            </a:xfrm>
          </p:grpSpPr>
          <p:sp>
            <p:nvSpPr>
              <p:cNvPr id="20" name="矩形 19">
                <a:extLst>
                  <a:ext uri="{FF2B5EF4-FFF2-40B4-BE49-F238E27FC236}">
                    <a16:creationId xmlns:a16="http://schemas.microsoft.com/office/drawing/2014/main" id="{3E1A0947-CDF9-461C-9D72-9DCA3A28C9C0}"/>
                  </a:ext>
                </a:extLst>
              </p:cNvPr>
              <p:cNvSpPr/>
              <p:nvPr/>
            </p:nvSpPr>
            <p:spPr>
              <a:xfrm>
                <a:off x="5482000" y="281493"/>
                <a:ext cx="5827236" cy="707886"/>
              </a:xfrm>
              <a:prstGeom prst="rect">
                <a:avLst/>
              </a:prstGeom>
            </p:spPr>
            <p:txBody>
              <a:bodyPr wrap="none">
                <a:spAutoFit/>
              </a:bodyPr>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0965" algn="l" defTabSz="913765" rtl="0" eaLnBrk="1" latinLnBrk="0" hangingPunct="1">
                  <a:defRPr sz="1800" kern="1200">
                    <a:solidFill>
                      <a:schemeClr val="tx1"/>
                    </a:solidFill>
                    <a:latin typeface="+mn-lt"/>
                    <a:ea typeface="+mn-ea"/>
                    <a:cs typeface="+mn-cs"/>
                  </a:defRPr>
                </a:lvl4pPr>
                <a:lvl5pPr marL="1828165" algn="l" defTabSz="913765" rtl="0" eaLnBrk="1" latinLnBrk="0" hangingPunct="1">
                  <a:defRPr sz="1800" kern="1200">
                    <a:solidFill>
                      <a:schemeClr val="tx1"/>
                    </a:solidFill>
                    <a:latin typeface="+mn-lt"/>
                    <a:ea typeface="+mn-ea"/>
                    <a:cs typeface="+mn-cs"/>
                  </a:defRPr>
                </a:lvl5pPr>
                <a:lvl6pPr marL="2285365"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130" algn="l" defTabSz="913765" rtl="0" eaLnBrk="1" latinLnBrk="0" hangingPunct="1">
                  <a:defRPr sz="1800" kern="1200">
                    <a:solidFill>
                      <a:schemeClr val="tx1"/>
                    </a:solidFill>
                    <a:latin typeface="+mn-lt"/>
                    <a:ea typeface="+mn-ea"/>
                    <a:cs typeface="+mn-cs"/>
                  </a:defRPr>
                </a:lvl8pPr>
                <a:lvl9pPr marL="3656330" algn="l" defTabSz="913765" rtl="0" eaLnBrk="1" latinLnBrk="0" hangingPunct="1">
                  <a:defRPr sz="1800" kern="1200">
                    <a:solidFill>
                      <a:schemeClr val="tx1"/>
                    </a:solidFill>
                    <a:latin typeface="+mn-lt"/>
                    <a:ea typeface="+mn-ea"/>
                    <a:cs typeface="+mn-cs"/>
                  </a:defRPr>
                </a:lvl9pPr>
              </a:lstStyle>
              <a:p>
                <a:pPr lvl="0">
                  <a:defRPr/>
                </a:pPr>
                <a:r>
                  <a:rPr lang="zh-CN" altLang="zh-CN" sz="4000" b="1" dirty="0">
                    <a:latin typeface="微软雅黑" panose="020B0503020204020204" pitchFamily="34" charset="-122"/>
                    <a:ea typeface="微软雅黑" panose="020B0503020204020204" pitchFamily="34" charset="-122"/>
                    <a:sym typeface="微软雅黑" panose="020B0503020204020204" pitchFamily="34" charset="-122"/>
                  </a:rPr>
                  <a:t>习总书记强调和重视创新</a:t>
                </a:r>
                <a:endParaRPr lang="zh-CN" altLang="zh-CN" sz="4000" b="1" kern="0" dirty="0">
                  <a:solidFill>
                    <a:srgbClr val="000000">
                      <a:lumMod val="85000"/>
                      <a:lumOff val="15000"/>
                    </a:srgbClr>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1" name="图片 20">
                <a:extLst>
                  <a:ext uri="{FF2B5EF4-FFF2-40B4-BE49-F238E27FC236}">
                    <a16:creationId xmlns:a16="http://schemas.microsoft.com/office/drawing/2014/main" id="{45DA2D5F-F05B-44BA-97F7-15A2D3CD1A1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68750" y="108585"/>
                <a:ext cx="1435735" cy="1106805"/>
              </a:xfrm>
              <a:prstGeom prst="rect">
                <a:avLst/>
              </a:prstGeom>
            </p:spPr>
          </p:pic>
        </p:grpSp>
        <p:cxnSp>
          <p:nvCxnSpPr>
            <p:cNvPr id="18" name="直接连接符 17">
              <a:extLst>
                <a:ext uri="{FF2B5EF4-FFF2-40B4-BE49-F238E27FC236}">
                  <a16:creationId xmlns:a16="http://schemas.microsoft.com/office/drawing/2014/main" id="{B0BF4419-C2CE-4F2C-8668-9077375DBE28}"/>
                </a:ext>
              </a:extLst>
            </p:cNvPr>
            <p:cNvCxnSpPr>
              <a:cxnSpLocks/>
            </p:cNvCxnSpPr>
            <p:nvPr/>
          </p:nvCxnSpPr>
          <p:spPr>
            <a:xfrm>
              <a:off x="1823865" y="1089584"/>
              <a:ext cx="9997252" cy="0"/>
            </a:xfrm>
            <a:prstGeom prst="line">
              <a:avLst/>
            </a:prstGeom>
            <a:ln w="28575">
              <a:solidFill>
                <a:srgbClr val="C00000"/>
              </a:solidFill>
              <a:prstDash val="dash"/>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slow" p14:dur="2500" advClick="0" advTm="0">
        <p:random/>
      </p:transition>
    </mc:Choice>
    <mc:Fallback xmlns="">
      <p:transition spd="slow" advClick="0" advTm="0">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l="1982"/>
          <a:stretch>
            <a:fillRect/>
          </a:stretch>
        </p:blipFill>
        <p:spPr>
          <a:xfrm>
            <a:off x="8033187" y="1963456"/>
            <a:ext cx="2879075" cy="2931418"/>
          </a:xfrm>
          <a:prstGeom prst="rect">
            <a:avLst/>
          </a:prstGeom>
        </p:spPr>
      </p:pic>
      <p:sp>
        <p:nvSpPr>
          <p:cNvPr id="5" name="文本框 4"/>
          <p:cNvSpPr txBox="1"/>
          <p:nvPr/>
        </p:nvSpPr>
        <p:spPr>
          <a:xfrm>
            <a:off x="1125855" y="1607721"/>
            <a:ext cx="5655213" cy="523220"/>
          </a:xfrm>
          <a:prstGeom prst="rect">
            <a:avLst/>
          </a:prstGeom>
          <a:noFill/>
        </p:spPr>
        <p:txBody>
          <a:bodyPr wrap="square" rtlCol="0">
            <a:spAutoFit/>
          </a:bodyPr>
          <a:lstStyle/>
          <a:p>
            <a:pPr marL="457200" indent="-457200">
              <a:buFont typeface="Wingdings" panose="05000000000000000000" pitchFamily="2" charset="2"/>
              <a:buChar char="l"/>
            </a:pPr>
            <a:r>
              <a:rPr lang="zh-CN" altLang="en-US" sz="2800"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俗话说：</a:t>
            </a:r>
            <a:r>
              <a:rPr lang="zh-CN" altLang="zh-CN" sz="2800"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基础不牢，地动山摇</a:t>
            </a:r>
            <a:r>
              <a:rPr lang="zh-CN" altLang="en-US" sz="2800"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2" name="文本框 1"/>
          <p:cNvSpPr txBox="1"/>
          <p:nvPr/>
        </p:nvSpPr>
        <p:spPr>
          <a:xfrm>
            <a:off x="1561954" y="2150639"/>
            <a:ext cx="5642484" cy="929678"/>
          </a:xfrm>
          <a:prstGeom prst="rect">
            <a:avLst/>
          </a:prstGeom>
          <a:noFill/>
        </p:spPr>
        <p:txBody>
          <a:bodyPr wrap="square" rtlCol="0">
            <a:spAutoFit/>
          </a:bodyPr>
          <a:lstStyle/>
          <a:p>
            <a:pPr>
              <a:lnSpc>
                <a:spcPct val="130000"/>
              </a:lnSpc>
            </a:pPr>
            <a:r>
              <a:rPr lang="zh-CN" altLang="zh-CN" sz="2200" dirty="0">
                <a:latin typeface="微软雅黑" panose="020B0503020204020204" pitchFamily="34" charset="-122"/>
                <a:ea typeface="微软雅黑" panose="020B0503020204020204" pitchFamily="34" charset="-122"/>
                <a:sym typeface="微软雅黑" panose="020B0503020204020204" pitchFamily="34" charset="-122"/>
              </a:rPr>
              <a:t>创新脱离了基础，不仅马克思理论创新实践的“创新”无从谈起，有时还会误入歧途。</a:t>
            </a:r>
            <a:endParaRPr lang="zh-CN" altLang="en-US" sz="22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文本框 8"/>
          <p:cNvSpPr txBox="1"/>
          <p:nvPr/>
        </p:nvSpPr>
        <p:spPr>
          <a:xfrm>
            <a:off x="1125855" y="3374528"/>
            <a:ext cx="6710289" cy="1850390"/>
          </a:xfrm>
          <a:prstGeom prst="rect">
            <a:avLst/>
          </a:prstGeom>
          <a:noFill/>
        </p:spPr>
        <p:txBody>
          <a:bodyPr wrap="square" rtlCol="0">
            <a:spAutoFit/>
          </a:bodyPr>
          <a:lstStyle/>
          <a:p>
            <a:pPr marL="342900" indent="-342900">
              <a:lnSpc>
                <a:spcPct val="130000"/>
              </a:lnSpc>
              <a:buFont typeface="Wingdings" panose="05000000000000000000" pitchFamily="2" charset="2"/>
              <a:buChar char="Ø"/>
            </a:pPr>
            <a:r>
              <a:rPr lang="zh-CN" altLang="en-US" sz="2200" dirty="0">
                <a:latin typeface="微软雅黑" panose="020B0503020204020204" pitchFamily="34" charset="-122"/>
                <a:ea typeface="微软雅黑" panose="020B0503020204020204" pitchFamily="34" charset="-122"/>
                <a:sym typeface="微软雅黑" panose="020B0503020204020204" pitchFamily="34" charset="-122"/>
              </a:rPr>
              <a:t>做宣传思想工作是为了</a:t>
            </a:r>
            <a:r>
              <a:rPr lang="zh-CN" altLang="en-US" sz="22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宣传群众、教育群众、引导群众、服务群众工作</a:t>
            </a:r>
            <a:r>
              <a:rPr lang="zh-CN" altLang="en-US" sz="2200" dirty="0">
                <a:latin typeface="微软雅黑" panose="020B0503020204020204" pitchFamily="34" charset="-122"/>
                <a:ea typeface="微软雅黑" panose="020B0503020204020204" pitchFamily="34" charset="-122"/>
                <a:sym typeface="微软雅黑" panose="020B0503020204020204" pitchFamily="34" charset="-122"/>
              </a:rPr>
              <a:t>，而不是给领导、给上级看。</a:t>
            </a:r>
            <a:endParaRPr lang="en-US" altLang="zh-CN" sz="2200" dirty="0">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nSpc>
                <a:spcPct val="130000"/>
              </a:lnSpc>
              <a:buFont typeface="Wingdings" panose="05000000000000000000" pitchFamily="2" charset="2"/>
              <a:buChar char="Ø"/>
            </a:pPr>
            <a:r>
              <a:rPr lang="zh-CN" altLang="en-US" sz="2200" dirty="0">
                <a:latin typeface="微软雅黑" panose="020B0503020204020204" pitchFamily="34" charset="-122"/>
                <a:ea typeface="微软雅黑" panose="020B0503020204020204" pitchFamily="34" charset="-122"/>
                <a:sym typeface="微软雅黑" panose="020B0503020204020204" pitchFamily="34" charset="-122"/>
              </a:rPr>
              <a:t>今天，不仅是宣传思想文化工作要创新，整个</a:t>
            </a:r>
            <a:r>
              <a:rPr lang="zh-CN" altLang="en-US" sz="22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理论工作、思想工作更要创新</a:t>
            </a:r>
            <a:r>
              <a:rPr lang="zh-CN" altLang="en-US" sz="2200"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a:t>
            </a:r>
          </a:p>
        </p:txBody>
      </p:sp>
      <p:grpSp>
        <p:nvGrpSpPr>
          <p:cNvPr id="8" name="组合 7">
            <a:extLst>
              <a:ext uri="{FF2B5EF4-FFF2-40B4-BE49-F238E27FC236}">
                <a16:creationId xmlns:a16="http://schemas.microsoft.com/office/drawing/2014/main" id="{D262E7D3-3A26-4F22-83CE-B1D6F8AC17D4}"/>
              </a:ext>
            </a:extLst>
          </p:cNvPr>
          <p:cNvGrpSpPr/>
          <p:nvPr/>
        </p:nvGrpSpPr>
        <p:grpSpPr>
          <a:xfrm>
            <a:off x="337509" y="108585"/>
            <a:ext cx="11483608" cy="1106805"/>
            <a:chOff x="337509" y="108585"/>
            <a:chExt cx="11483608" cy="1106805"/>
          </a:xfrm>
        </p:grpSpPr>
        <p:grpSp>
          <p:nvGrpSpPr>
            <p:cNvPr id="10" name="组合 9">
              <a:extLst>
                <a:ext uri="{FF2B5EF4-FFF2-40B4-BE49-F238E27FC236}">
                  <a16:creationId xmlns:a16="http://schemas.microsoft.com/office/drawing/2014/main" id="{FB665C63-A8A8-468A-A0F2-59CAD6A492A7}"/>
                </a:ext>
              </a:extLst>
            </p:cNvPr>
            <p:cNvGrpSpPr/>
            <p:nvPr/>
          </p:nvGrpSpPr>
          <p:grpSpPr>
            <a:xfrm>
              <a:off x="337509" y="108585"/>
              <a:ext cx="7340486" cy="1106805"/>
              <a:chOff x="3968750" y="108585"/>
              <a:chExt cx="7340486" cy="1106805"/>
            </a:xfrm>
          </p:grpSpPr>
          <p:sp>
            <p:nvSpPr>
              <p:cNvPr id="12" name="矩形 11">
                <a:extLst>
                  <a:ext uri="{FF2B5EF4-FFF2-40B4-BE49-F238E27FC236}">
                    <a16:creationId xmlns:a16="http://schemas.microsoft.com/office/drawing/2014/main" id="{86304F7A-49A3-44FB-A848-A700C6C04295}"/>
                  </a:ext>
                </a:extLst>
              </p:cNvPr>
              <p:cNvSpPr/>
              <p:nvPr/>
            </p:nvSpPr>
            <p:spPr>
              <a:xfrm>
                <a:off x="5482000" y="281493"/>
                <a:ext cx="5827236" cy="707886"/>
              </a:xfrm>
              <a:prstGeom prst="rect">
                <a:avLst/>
              </a:prstGeom>
            </p:spPr>
            <p:txBody>
              <a:bodyPr wrap="none">
                <a:spAutoFit/>
              </a:bodyPr>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0965" algn="l" defTabSz="913765" rtl="0" eaLnBrk="1" latinLnBrk="0" hangingPunct="1">
                  <a:defRPr sz="1800" kern="1200">
                    <a:solidFill>
                      <a:schemeClr val="tx1"/>
                    </a:solidFill>
                    <a:latin typeface="+mn-lt"/>
                    <a:ea typeface="+mn-ea"/>
                    <a:cs typeface="+mn-cs"/>
                  </a:defRPr>
                </a:lvl4pPr>
                <a:lvl5pPr marL="1828165" algn="l" defTabSz="913765" rtl="0" eaLnBrk="1" latinLnBrk="0" hangingPunct="1">
                  <a:defRPr sz="1800" kern="1200">
                    <a:solidFill>
                      <a:schemeClr val="tx1"/>
                    </a:solidFill>
                    <a:latin typeface="+mn-lt"/>
                    <a:ea typeface="+mn-ea"/>
                    <a:cs typeface="+mn-cs"/>
                  </a:defRPr>
                </a:lvl5pPr>
                <a:lvl6pPr marL="2285365"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130" algn="l" defTabSz="913765" rtl="0" eaLnBrk="1" latinLnBrk="0" hangingPunct="1">
                  <a:defRPr sz="1800" kern="1200">
                    <a:solidFill>
                      <a:schemeClr val="tx1"/>
                    </a:solidFill>
                    <a:latin typeface="+mn-lt"/>
                    <a:ea typeface="+mn-ea"/>
                    <a:cs typeface="+mn-cs"/>
                  </a:defRPr>
                </a:lvl8pPr>
                <a:lvl9pPr marL="3656330" algn="l" defTabSz="913765" rtl="0" eaLnBrk="1" latinLnBrk="0" hangingPunct="1">
                  <a:defRPr sz="1800" kern="1200">
                    <a:solidFill>
                      <a:schemeClr val="tx1"/>
                    </a:solidFill>
                    <a:latin typeface="+mn-lt"/>
                    <a:ea typeface="+mn-ea"/>
                    <a:cs typeface="+mn-cs"/>
                  </a:defRPr>
                </a:lvl9pPr>
              </a:lstStyle>
              <a:p>
                <a:pPr lvl="0">
                  <a:defRPr/>
                </a:pPr>
                <a:r>
                  <a:rPr lang="zh-CN" altLang="zh-CN" sz="4000" b="1" dirty="0">
                    <a:latin typeface="微软雅黑" panose="020B0503020204020204" pitchFamily="34" charset="-122"/>
                    <a:ea typeface="微软雅黑" panose="020B0503020204020204" pitchFamily="34" charset="-122"/>
                    <a:sym typeface="微软雅黑" panose="020B0503020204020204" pitchFamily="34" charset="-122"/>
                  </a:rPr>
                  <a:t>习总书记强调和重视创新</a:t>
                </a:r>
                <a:endParaRPr lang="zh-CN" altLang="zh-CN" sz="4000" b="1" kern="0" dirty="0">
                  <a:solidFill>
                    <a:srgbClr val="000000">
                      <a:lumMod val="85000"/>
                      <a:lumOff val="15000"/>
                    </a:srgbClr>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3" name="图片 12">
                <a:extLst>
                  <a:ext uri="{FF2B5EF4-FFF2-40B4-BE49-F238E27FC236}">
                    <a16:creationId xmlns:a16="http://schemas.microsoft.com/office/drawing/2014/main" id="{735CAD61-9F32-4C95-8784-3A36C58EFA4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68750" y="108585"/>
                <a:ext cx="1435735" cy="1106805"/>
              </a:xfrm>
              <a:prstGeom prst="rect">
                <a:avLst/>
              </a:prstGeom>
            </p:spPr>
          </p:pic>
        </p:grpSp>
        <p:cxnSp>
          <p:nvCxnSpPr>
            <p:cNvPr id="11" name="直接连接符 10">
              <a:extLst>
                <a:ext uri="{FF2B5EF4-FFF2-40B4-BE49-F238E27FC236}">
                  <a16:creationId xmlns:a16="http://schemas.microsoft.com/office/drawing/2014/main" id="{C1FDB1AD-B22F-4DDD-9562-62D79210B5F6}"/>
                </a:ext>
              </a:extLst>
            </p:cNvPr>
            <p:cNvCxnSpPr>
              <a:cxnSpLocks/>
            </p:cNvCxnSpPr>
            <p:nvPr/>
          </p:nvCxnSpPr>
          <p:spPr>
            <a:xfrm>
              <a:off x="1823865" y="1089584"/>
              <a:ext cx="9997252" cy="0"/>
            </a:xfrm>
            <a:prstGeom prst="line">
              <a:avLst/>
            </a:prstGeom>
            <a:ln w="28575">
              <a:solidFill>
                <a:srgbClr val="C00000"/>
              </a:solidFill>
              <a:prstDash val="dash"/>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slow" p14:dur="2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5" presetClass="entr" presetSubtype="0"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1000" fill="hold"/>
                                        <p:tgtEl>
                                          <p:spTgt spid="3"/>
                                        </p:tgtEl>
                                        <p:attrNameLst>
                                          <p:attrName>ppt_w</p:attrName>
                                        </p:attrNameLst>
                                      </p:cBhvr>
                                      <p:tavLst>
                                        <p:tav tm="0">
                                          <p:val>
                                            <p:strVal val="#ppt_w*0.70"/>
                                          </p:val>
                                        </p:tav>
                                        <p:tav tm="100000">
                                          <p:val>
                                            <p:strVal val="#ppt_w"/>
                                          </p:val>
                                        </p:tav>
                                      </p:tavLst>
                                    </p:anim>
                                    <p:anim calcmode="lin" valueType="num">
                                      <p:cBhvr>
                                        <p:cTn id="24" dur="1000" fill="hold"/>
                                        <p:tgtEl>
                                          <p:spTgt spid="3"/>
                                        </p:tgtEl>
                                        <p:attrNameLst>
                                          <p:attrName>ppt_h</p:attrName>
                                        </p:attrNameLst>
                                      </p:cBhvr>
                                      <p:tavLst>
                                        <p:tav tm="0">
                                          <p:val>
                                            <p:strVal val="#ppt_h"/>
                                          </p:val>
                                        </p:tav>
                                        <p:tav tm="100000">
                                          <p:val>
                                            <p:strVal val="#ppt_h"/>
                                          </p:val>
                                        </p:tav>
                                      </p:tavLst>
                                    </p:anim>
                                    <p:animEffect transition="in" filter="fade">
                                      <p:cBhvr>
                                        <p:cTn id="25"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FD7D69B8-119F-439E-91F7-222D4178551B}"/>
              </a:ext>
            </a:extLst>
          </p:cNvPr>
          <p:cNvPicPr>
            <a:picLocks noChangeAspect="1"/>
          </p:cNvPicPr>
          <p:nvPr/>
        </p:nvPicPr>
        <p:blipFill rotWithShape="1">
          <a:blip r:embed="rId2">
            <a:extLst>
              <a:ext uri="{28A0092B-C50C-407E-A947-70E740481C1C}">
                <a14:useLocalDpi xmlns:a14="http://schemas.microsoft.com/office/drawing/2010/main" val="0"/>
              </a:ext>
            </a:extLst>
          </a:blip>
          <a:srcRect l="14131" r="12875" b="11989"/>
          <a:stretch/>
        </p:blipFill>
        <p:spPr>
          <a:xfrm>
            <a:off x="-194872" y="1"/>
            <a:ext cx="12386872" cy="6858000"/>
          </a:xfrm>
          <a:prstGeom prst="rect">
            <a:avLst/>
          </a:prstGeom>
        </p:spPr>
      </p:pic>
      <p:pic>
        <p:nvPicPr>
          <p:cNvPr id="10" name="图片 9">
            <a:extLst>
              <a:ext uri="{FF2B5EF4-FFF2-40B4-BE49-F238E27FC236}">
                <a16:creationId xmlns:a16="http://schemas.microsoft.com/office/drawing/2014/main" id="{D7C4301D-D5BA-47EA-B0D2-DD5847B6A2B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23226" b="32740"/>
          <a:stretch/>
        </p:blipFill>
        <p:spPr>
          <a:xfrm>
            <a:off x="-194872" y="-21247"/>
            <a:ext cx="4336145" cy="1621639"/>
          </a:xfrm>
          <a:prstGeom prst="rect">
            <a:avLst/>
          </a:prstGeom>
        </p:spPr>
      </p:pic>
      <p:pic>
        <p:nvPicPr>
          <p:cNvPr id="11" name="图片 10">
            <a:extLst>
              <a:ext uri="{FF2B5EF4-FFF2-40B4-BE49-F238E27FC236}">
                <a16:creationId xmlns:a16="http://schemas.microsoft.com/office/drawing/2014/main" id="{A53C9D62-005B-436C-8D5B-98522BD1AAF3}"/>
              </a:ext>
            </a:extLst>
          </p:cNvPr>
          <p:cNvPicPr>
            <a:picLocks noChangeAspect="1"/>
          </p:cNvPicPr>
          <p:nvPr/>
        </p:nvPicPr>
        <p:blipFill rotWithShape="1">
          <a:blip r:embed="rId4">
            <a:extLst>
              <a:ext uri="{28A0092B-C50C-407E-A947-70E740481C1C}">
                <a14:useLocalDpi xmlns:a14="http://schemas.microsoft.com/office/drawing/2010/main" val="0"/>
              </a:ext>
            </a:extLst>
          </a:blip>
          <a:srcRect t="17669" r="3941" b="59728"/>
          <a:stretch/>
        </p:blipFill>
        <p:spPr>
          <a:xfrm>
            <a:off x="3272445" y="-51534"/>
            <a:ext cx="8927113" cy="1277111"/>
          </a:xfrm>
          <a:prstGeom prst="rect">
            <a:avLst/>
          </a:prstGeom>
        </p:spPr>
      </p:pic>
      <p:pic>
        <p:nvPicPr>
          <p:cNvPr id="14" name="图片 13">
            <a:extLst>
              <a:ext uri="{FF2B5EF4-FFF2-40B4-BE49-F238E27FC236}">
                <a16:creationId xmlns:a16="http://schemas.microsoft.com/office/drawing/2014/main" id="{7034A095-7D74-4940-B0C3-F8A19BB546E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901646" y="210820"/>
            <a:ext cx="1980565" cy="1527175"/>
          </a:xfrm>
          <a:prstGeom prst="rect">
            <a:avLst/>
          </a:prstGeom>
        </p:spPr>
      </p:pic>
      <p:sp>
        <p:nvSpPr>
          <p:cNvPr id="21" name="TextBox 8">
            <a:extLst>
              <a:ext uri="{FF2B5EF4-FFF2-40B4-BE49-F238E27FC236}">
                <a16:creationId xmlns:a16="http://schemas.microsoft.com/office/drawing/2014/main" id="{4BF4EFF6-3961-4F5C-9255-8D79F2928C2D}"/>
              </a:ext>
            </a:extLst>
          </p:cNvPr>
          <p:cNvSpPr txBox="1"/>
          <p:nvPr/>
        </p:nvSpPr>
        <p:spPr>
          <a:xfrm>
            <a:off x="4008119" y="1475791"/>
            <a:ext cx="4187048" cy="1015663"/>
          </a:xfrm>
          <a:prstGeom prst="rect">
            <a:avLst/>
          </a:prstGeom>
          <a:noFill/>
        </p:spPr>
        <p:txBody>
          <a:bodyPr wrap="square" rtlCol="0">
            <a:spAutoFit/>
          </a:bodyPr>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0965" algn="l" defTabSz="913765" rtl="0" eaLnBrk="1" latinLnBrk="0" hangingPunct="1">
              <a:defRPr sz="1800" kern="1200">
                <a:solidFill>
                  <a:schemeClr val="tx1"/>
                </a:solidFill>
                <a:latin typeface="+mn-lt"/>
                <a:ea typeface="+mn-ea"/>
                <a:cs typeface="+mn-cs"/>
              </a:defRPr>
            </a:lvl4pPr>
            <a:lvl5pPr marL="1828165" algn="l" defTabSz="913765" rtl="0" eaLnBrk="1" latinLnBrk="0" hangingPunct="1">
              <a:defRPr sz="1800" kern="1200">
                <a:solidFill>
                  <a:schemeClr val="tx1"/>
                </a:solidFill>
                <a:latin typeface="+mn-lt"/>
                <a:ea typeface="+mn-ea"/>
                <a:cs typeface="+mn-cs"/>
              </a:defRPr>
            </a:lvl5pPr>
            <a:lvl6pPr marL="2285365"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130" algn="l" defTabSz="913765" rtl="0" eaLnBrk="1" latinLnBrk="0" hangingPunct="1">
              <a:defRPr sz="1800" kern="1200">
                <a:solidFill>
                  <a:schemeClr val="tx1"/>
                </a:solidFill>
                <a:latin typeface="+mn-lt"/>
                <a:ea typeface="+mn-ea"/>
                <a:cs typeface="+mn-cs"/>
              </a:defRPr>
            </a:lvl8pPr>
            <a:lvl9pPr marL="3656330" algn="l" defTabSz="913765" rtl="0" eaLnBrk="1" latinLnBrk="0" hangingPunct="1">
              <a:defRPr sz="1800" kern="1200">
                <a:solidFill>
                  <a:schemeClr val="tx1"/>
                </a:solidFill>
                <a:latin typeface="+mn-lt"/>
                <a:ea typeface="+mn-ea"/>
                <a:cs typeface="+mn-cs"/>
              </a:defRPr>
            </a:lvl9pPr>
          </a:lstStyle>
          <a:p>
            <a:pPr algn="ctr"/>
            <a:r>
              <a:rPr lang="zh-CN" altLang="zh-CN" sz="60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Part</a:t>
            </a:r>
            <a:r>
              <a:rPr lang="en-US" altLang="zh-CN" sz="60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  04</a:t>
            </a:r>
            <a:endParaRPr lang="zh-CN" altLang="en-US" sz="60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矩形 21">
            <a:extLst>
              <a:ext uri="{FF2B5EF4-FFF2-40B4-BE49-F238E27FC236}">
                <a16:creationId xmlns:a16="http://schemas.microsoft.com/office/drawing/2014/main" id="{CACDFAB5-CE0F-4049-8383-3133A6F52038}"/>
              </a:ext>
            </a:extLst>
          </p:cNvPr>
          <p:cNvSpPr/>
          <p:nvPr/>
        </p:nvSpPr>
        <p:spPr>
          <a:xfrm>
            <a:off x="1784804" y="2856614"/>
            <a:ext cx="8648521" cy="1938992"/>
          </a:xfrm>
          <a:prstGeom prst="rect">
            <a:avLst/>
          </a:prstGeom>
        </p:spPr>
        <p:txBody>
          <a:bodyPr wrap="none">
            <a:spAutoFit/>
          </a:bodyPr>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0965" algn="l" defTabSz="913765" rtl="0" eaLnBrk="1" latinLnBrk="0" hangingPunct="1">
              <a:defRPr sz="1800" kern="1200">
                <a:solidFill>
                  <a:schemeClr val="tx1"/>
                </a:solidFill>
                <a:latin typeface="+mn-lt"/>
                <a:ea typeface="+mn-ea"/>
                <a:cs typeface="+mn-cs"/>
              </a:defRPr>
            </a:lvl4pPr>
            <a:lvl5pPr marL="1828165" algn="l" defTabSz="913765" rtl="0" eaLnBrk="1" latinLnBrk="0" hangingPunct="1">
              <a:defRPr sz="1800" kern="1200">
                <a:solidFill>
                  <a:schemeClr val="tx1"/>
                </a:solidFill>
                <a:latin typeface="+mn-lt"/>
                <a:ea typeface="+mn-ea"/>
                <a:cs typeface="+mn-cs"/>
              </a:defRPr>
            </a:lvl5pPr>
            <a:lvl6pPr marL="2285365"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130" algn="l" defTabSz="913765" rtl="0" eaLnBrk="1" latinLnBrk="0" hangingPunct="1">
              <a:defRPr sz="1800" kern="1200">
                <a:solidFill>
                  <a:schemeClr val="tx1"/>
                </a:solidFill>
                <a:latin typeface="+mn-lt"/>
                <a:ea typeface="+mn-ea"/>
                <a:cs typeface="+mn-cs"/>
              </a:defRPr>
            </a:lvl8pPr>
            <a:lvl9pPr marL="3656330" algn="l" defTabSz="913765" rtl="0" eaLnBrk="1" latinLnBrk="0" hangingPunct="1">
              <a:defRPr sz="1800" kern="1200">
                <a:solidFill>
                  <a:schemeClr val="tx1"/>
                </a:solidFill>
                <a:latin typeface="+mn-lt"/>
                <a:ea typeface="+mn-ea"/>
                <a:cs typeface="+mn-cs"/>
              </a:defRPr>
            </a:lvl9pPr>
          </a:lstStyle>
          <a:p>
            <a:pPr lvl="0" algn="ctr">
              <a:defRPr/>
            </a:pPr>
            <a:r>
              <a:rPr lang="zh-CN" altLang="zh-CN" sz="6000" b="1" dirty="0">
                <a:latin typeface="微软雅黑" panose="020B0503020204020204" pitchFamily="34" charset="-122"/>
                <a:ea typeface="微软雅黑" panose="020B0503020204020204" pitchFamily="34" charset="-122"/>
                <a:sym typeface="微软雅黑" panose="020B0503020204020204" pitchFamily="34" charset="-122"/>
              </a:rPr>
              <a:t>如何更好地提高</a:t>
            </a:r>
          </a:p>
          <a:p>
            <a:pPr lvl="0" algn="ctr">
              <a:defRPr/>
            </a:pPr>
            <a:r>
              <a:rPr lang="zh-CN" altLang="zh-CN" sz="6000" b="1" dirty="0">
                <a:latin typeface="微软雅黑" panose="020B0503020204020204" pitchFamily="34" charset="-122"/>
                <a:ea typeface="微软雅黑" panose="020B0503020204020204" pitchFamily="34" charset="-122"/>
                <a:sym typeface="微软雅黑" panose="020B0503020204020204" pitchFamily="34" charset="-122"/>
              </a:rPr>
              <a:t>马克思主义创新思维能力</a:t>
            </a:r>
            <a:endParaRPr lang="zh-CN" altLang="zh-CN" sz="6000" b="1" kern="0" dirty="0">
              <a:solidFill>
                <a:srgbClr val="000000">
                  <a:lumMod val="85000"/>
                  <a:lumOff val="15000"/>
                </a:srgbClr>
              </a:solidFill>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25" name="直接连接符 24">
            <a:extLst>
              <a:ext uri="{FF2B5EF4-FFF2-40B4-BE49-F238E27FC236}">
                <a16:creationId xmlns:a16="http://schemas.microsoft.com/office/drawing/2014/main" id="{FF63F381-9E90-48E6-902D-0F4AB4D39221}"/>
              </a:ext>
            </a:extLst>
          </p:cNvPr>
          <p:cNvCxnSpPr>
            <a:cxnSpLocks/>
          </p:cNvCxnSpPr>
          <p:nvPr/>
        </p:nvCxnSpPr>
        <p:spPr>
          <a:xfrm>
            <a:off x="4624501" y="2610633"/>
            <a:ext cx="2913017" cy="0"/>
          </a:xfrm>
          <a:prstGeom prst="line">
            <a:avLst/>
          </a:prstGeom>
          <a:ln w="28575">
            <a:solidFill>
              <a:srgbClr val="C00000"/>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62577097"/>
      </p:ext>
    </p:extLst>
  </p:cSld>
  <p:clrMapOvr>
    <a:masterClrMapping/>
  </p:clrMapOvr>
  <mc:AlternateContent xmlns:mc="http://schemas.openxmlformats.org/markup-compatibility/2006" xmlns:p14="http://schemas.microsoft.com/office/powerpoint/2010/main">
    <mc:Choice Requires="p14">
      <p:transition spd="slow" p14:dur="2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1000"/>
                                        <p:tgtEl>
                                          <p:spTgt spid="21"/>
                                        </p:tgtEl>
                                      </p:cBhvr>
                                    </p:animEffect>
                                    <p:anim calcmode="lin" valueType="num">
                                      <p:cBhvr>
                                        <p:cTn id="14" dur="1000" fill="hold"/>
                                        <p:tgtEl>
                                          <p:spTgt spid="21"/>
                                        </p:tgtEl>
                                        <p:attrNameLst>
                                          <p:attrName>ppt_x</p:attrName>
                                        </p:attrNameLst>
                                      </p:cBhvr>
                                      <p:tavLst>
                                        <p:tav tm="0">
                                          <p:val>
                                            <p:strVal val="#ppt_x"/>
                                          </p:val>
                                        </p:tav>
                                        <p:tav tm="100000">
                                          <p:val>
                                            <p:strVal val="#ppt_x"/>
                                          </p:val>
                                        </p:tav>
                                      </p:tavLst>
                                    </p:anim>
                                    <p:anim calcmode="lin" valueType="num">
                                      <p:cBhvr>
                                        <p:cTn id="15" dur="1000" fill="hold"/>
                                        <p:tgtEl>
                                          <p:spTgt spid="21"/>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fade">
                                      <p:cBhvr>
                                        <p:cTn id="19" dur="1000"/>
                                        <p:tgtEl>
                                          <p:spTgt spid="25"/>
                                        </p:tgtEl>
                                      </p:cBhvr>
                                    </p:animEffect>
                                    <p:anim calcmode="lin" valueType="num">
                                      <p:cBhvr>
                                        <p:cTn id="20" dur="1000" fill="hold"/>
                                        <p:tgtEl>
                                          <p:spTgt spid="25"/>
                                        </p:tgtEl>
                                        <p:attrNameLst>
                                          <p:attrName>ppt_x</p:attrName>
                                        </p:attrNameLst>
                                      </p:cBhvr>
                                      <p:tavLst>
                                        <p:tav tm="0">
                                          <p:val>
                                            <p:strVal val="#ppt_x"/>
                                          </p:val>
                                        </p:tav>
                                        <p:tav tm="100000">
                                          <p:val>
                                            <p:strVal val="#ppt_x"/>
                                          </p:val>
                                        </p:tav>
                                      </p:tavLst>
                                    </p:anim>
                                    <p:anim calcmode="lin" valueType="num">
                                      <p:cBhvr>
                                        <p:cTn id="21" dur="1000" fill="hold"/>
                                        <p:tgtEl>
                                          <p:spTgt spid="25"/>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1000"/>
                                        <p:tgtEl>
                                          <p:spTgt spid="22"/>
                                        </p:tgtEl>
                                      </p:cBhvr>
                                    </p:animEffect>
                                    <p:anim calcmode="lin" valueType="num">
                                      <p:cBhvr>
                                        <p:cTn id="26" dur="1000" fill="hold"/>
                                        <p:tgtEl>
                                          <p:spTgt spid="22"/>
                                        </p:tgtEl>
                                        <p:attrNameLst>
                                          <p:attrName>ppt_x</p:attrName>
                                        </p:attrNameLst>
                                      </p:cBhvr>
                                      <p:tavLst>
                                        <p:tav tm="0">
                                          <p:val>
                                            <p:strVal val="#ppt_x"/>
                                          </p:val>
                                        </p:tav>
                                        <p:tav tm="100000">
                                          <p:val>
                                            <p:strVal val="#ppt_x"/>
                                          </p:val>
                                        </p:tav>
                                      </p:tavLst>
                                    </p:anim>
                                    <p:anim calcmode="lin" valueType="num">
                                      <p:cBhvr>
                                        <p:cTn id="27"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233A8381-6FFD-4B4B-A9E5-D6E9AD0FEBB8}"/>
              </a:ext>
            </a:extLst>
          </p:cNvPr>
          <p:cNvPicPr>
            <a:picLocks noChangeAspect="1"/>
          </p:cNvPicPr>
          <p:nvPr/>
        </p:nvPicPr>
        <p:blipFill rotWithShape="1">
          <a:blip r:embed="rId2">
            <a:extLst>
              <a:ext uri="{28A0092B-C50C-407E-A947-70E740481C1C}">
                <a14:useLocalDpi xmlns:a14="http://schemas.microsoft.com/office/drawing/2010/main" val="0"/>
              </a:ext>
            </a:extLst>
          </a:blip>
          <a:srcRect l="12626" r="5742"/>
          <a:stretch/>
        </p:blipFill>
        <p:spPr>
          <a:xfrm>
            <a:off x="0" y="-36390"/>
            <a:ext cx="12192000" cy="6894389"/>
          </a:xfrm>
          <a:prstGeom prst="rect">
            <a:avLst/>
          </a:prstGeom>
        </p:spPr>
      </p:pic>
      <p:pic>
        <p:nvPicPr>
          <p:cNvPr id="11" name="图片 10">
            <a:extLst>
              <a:ext uri="{FF2B5EF4-FFF2-40B4-BE49-F238E27FC236}">
                <a16:creationId xmlns:a16="http://schemas.microsoft.com/office/drawing/2014/main" id="{5BBCCEC3-0578-45E1-91D7-F10C877C4CF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65269" y="15142"/>
            <a:ext cx="4839119" cy="6858000"/>
          </a:xfrm>
          <a:prstGeom prst="rect">
            <a:avLst/>
          </a:prstGeom>
        </p:spPr>
      </p:pic>
      <p:pic>
        <p:nvPicPr>
          <p:cNvPr id="64" name="Picture 2" descr="C:\Users\PC\Desktop\聚焦两会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69190">
            <a:off x="1250050" y="1765486"/>
            <a:ext cx="1141768" cy="819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 name="矩形 68"/>
          <p:cNvSpPr/>
          <p:nvPr userDrawn="1"/>
        </p:nvSpPr>
        <p:spPr>
          <a:xfrm>
            <a:off x="1305408" y="2421852"/>
            <a:ext cx="1200329" cy="3356639"/>
          </a:xfrm>
          <a:prstGeom prst="rect">
            <a:avLst/>
          </a:prstGeom>
        </p:spPr>
        <p:txBody>
          <a:bodyPr vert="eaVert"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66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目  录</a:t>
            </a:r>
          </a:p>
        </p:txBody>
      </p:sp>
      <p:sp>
        <p:nvSpPr>
          <p:cNvPr id="38" name="圆角矩形​​ 10"/>
          <p:cNvSpPr>
            <a:spLocks noChangeArrowheads="1"/>
          </p:cNvSpPr>
          <p:nvPr/>
        </p:nvSpPr>
        <p:spPr bwMode="auto">
          <a:xfrm>
            <a:off x="3354966" y="1784891"/>
            <a:ext cx="704794" cy="635000"/>
          </a:xfrm>
          <a:prstGeom prst="roundRect">
            <a:avLst>
              <a:gd name="adj" fmla="val 16667"/>
            </a:avLst>
          </a:prstGeom>
          <a:solidFill>
            <a:srgbClr val="C00000"/>
          </a:solidFill>
          <a:ln w="25400" algn="ctr">
            <a:solidFill>
              <a:srgbClr val="C00000"/>
            </a:solidFill>
            <a:round/>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1</a:t>
            </a:r>
            <a:endParaRPr kumimoji="0" lang="zh-CN" altLang="en-US" sz="28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39" name="圆角矩形​​ 10"/>
          <p:cNvSpPr>
            <a:spLocks noChangeArrowheads="1"/>
          </p:cNvSpPr>
          <p:nvPr/>
        </p:nvSpPr>
        <p:spPr bwMode="auto">
          <a:xfrm>
            <a:off x="4316592" y="1793404"/>
            <a:ext cx="4731784" cy="599199"/>
          </a:xfrm>
          <a:prstGeom prst="roundRect">
            <a:avLst>
              <a:gd name="adj" fmla="val 16667"/>
            </a:avLst>
          </a:prstGeom>
          <a:solidFill>
            <a:schemeClr val="accent6">
              <a:lumMod val="20000"/>
              <a:lumOff val="80000"/>
              <a:alpha val="0"/>
            </a:schemeClr>
          </a:solidFill>
          <a:ln w="25400" algn="ctr">
            <a:solidFill>
              <a:srgbClr val="C00000"/>
            </a:solidFill>
            <a:round/>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8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41" name="TextBox 10"/>
          <p:cNvSpPr txBox="1"/>
          <p:nvPr/>
        </p:nvSpPr>
        <p:spPr bwMode="auto">
          <a:xfrm>
            <a:off x="5455065" y="1793933"/>
            <a:ext cx="2455073" cy="583565"/>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kumimoji="0" lang="zh-CN" altLang="en-US" sz="3200" b="1" i="0" u="none" strike="noStrike" kern="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马克思简介</a:t>
            </a:r>
          </a:p>
        </p:txBody>
      </p:sp>
      <p:sp>
        <p:nvSpPr>
          <p:cNvPr id="43" name="圆角矩形​​ 10"/>
          <p:cNvSpPr>
            <a:spLocks noChangeArrowheads="1"/>
          </p:cNvSpPr>
          <p:nvPr/>
        </p:nvSpPr>
        <p:spPr bwMode="auto">
          <a:xfrm>
            <a:off x="3353061" y="2762791"/>
            <a:ext cx="704724" cy="635000"/>
          </a:xfrm>
          <a:prstGeom prst="roundRect">
            <a:avLst>
              <a:gd name="adj" fmla="val 16667"/>
            </a:avLst>
          </a:prstGeom>
          <a:solidFill>
            <a:srgbClr val="C00000"/>
          </a:solidFill>
          <a:ln w="25400" algn="ctr">
            <a:solidFill>
              <a:srgbClr val="C00000"/>
            </a:solidFill>
            <a:round/>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2</a:t>
            </a:r>
            <a:endParaRPr kumimoji="0" lang="zh-CN" altLang="en-US" sz="28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44" name="圆角矩形​​ 10"/>
          <p:cNvSpPr>
            <a:spLocks noChangeArrowheads="1"/>
          </p:cNvSpPr>
          <p:nvPr/>
        </p:nvSpPr>
        <p:spPr bwMode="auto">
          <a:xfrm>
            <a:off x="4314591" y="2771304"/>
            <a:ext cx="4731314" cy="599199"/>
          </a:xfrm>
          <a:prstGeom prst="roundRect">
            <a:avLst>
              <a:gd name="adj" fmla="val 16667"/>
            </a:avLst>
          </a:prstGeom>
          <a:solidFill>
            <a:schemeClr val="accent6">
              <a:lumMod val="20000"/>
              <a:lumOff val="80000"/>
              <a:alpha val="0"/>
            </a:schemeClr>
          </a:solidFill>
          <a:ln w="25400" algn="ctr">
            <a:solidFill>
              <a:srgbClr val="C00000"/>
            </a:solidFill>
            <a:round/>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8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45" name="TextBox 10"/>
          <p:cNvSpPr txBox="1"/>
          <p:nvPr/>
        </p:nvSpPr>
        <p:spPr bwMode="auto">
          <a:xfrm>
            <a:off x="4322149" y="2849707"/>
            <a:ext cx="4988482" cy="39878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b="1"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马克思主义发展史本身就是一部创新史</a:t>
            </a:r>
            <a:endParaRPr kumimoji="0" lang="zh-CN" altLang="en-US" sz="2000" b="1"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7" name="圆角矩形​​ 10"/>
          <p:cNvSpPr>
            <a:spLocks noChangeArrowheads="1"/>
          </p:cNvSpPr>
          <p:nvPr/>
        </p:nvSpPr>
        <p:spPr bwMode="auto">
          <a:xfrm>
            <a:off x="3354966" y="3740056"/>
            <a:ext cx="704711" cy="635000"/>
          </a:xfrm>
          <a:prstGeom prst="roundRect">
            <a:avLst>
              <a:gd name="adj" fmla="val 16667"/>
            </a:avLst>
          </a:prstGeom>
          <a:solidFill>
            <a:srgbClr val="C00000"/>
          </a:solidFill>
          <a:ln w="25400" algn="ctr">
            <a:solidFill>
              <a:srgbClr val="C00000"/>
            </a:solidFill>
            <a:round/>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3</a:t>
            </a:r>
            <a:endParaRPr kumimoji="0" lang="zh-CN" altLang="en-US" sz="28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48" name="圆角矩形​​ 10"/>
          <p:cNvSpPr>
            <a:spLocks noChangeArrowheads="1"/>
          </p:cNvSpPr>
          <p:nvPr/>
        </p:nvSpPr>
        <p:spPr bwMode="auto">
          <a:xfrm>
            <a:off x="4316479" y="3748569"/>
            <a:ext cx="4731228" cy="599199"/>
          </a:xfrm>
          <a:prstGeom prst="roundRect">
            <a:avLst>
              <a:gd name="adj" fmla="val 16667"/>
            </a:avLst>
          </a:prstGeom>
          <a:solidFill>
            <a:schemeClr val="accent6">
              <a:lumMod val="20000"/>
              <a:lumOff val="80000"/>
              <a:alpha val="0"/>
            </a:schemeClr>
          </a:solidFill>
          <a:ln w="25400" algn="ctr">
            <a:solidFill>
              <a:srgbClr val="C00000"/>
            </a:solidFill>
            <a:round/>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8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49" name="TextBox 10"/>
          <p:cNvSpPr txBox="1"/>
          <p:nvPr/>
        </p:nvSpPr>
        <p:spPr bwMode="auto">
          <a:xfrm>
            <a:off x="4418125" y="3833255"/>
            <a:ext cx="4988391" cy="39878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defRPr/>
            </a:pPr>
            <a:r>
              <a:rPr lang="zh-CN" altLang="zh-CN" sz="2000" b="1"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习总书记是怎么特别强调和重视创新的</a:t>
            </a:r>
            <a:endParaRPr kumimoji="0" lang="zh-CN" altLang="zh-CN" sz="2000" b="1"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 name="圆角矩形​​ 10"/>
          <p:cNvSpPr>
            <a:spLocks noChangeArrowheads="1"/>
          </p:cNvSpPr>
          <p:nvPr/>
        </p:nvSpPr>
        <p:spPr bwMode="auto">
          <a:xfrm>
            <a:off x="3354966" y="4717321"/>
            <a:ext cx="705537" cy="635000"/>
          </a:xfrm>
          <a:prstGeom prst="roundRect">
            <a:avLst>
              <a:gd name="adj" fmla="val 16667"/>
            </a:avLst>
          </a:prstGeom>
          <a:solidFill>
            <a:srgbClr val="C00000"/>
          </a:solidFill>
          <a:ln w="25400" algn="ctr">
            <a:solidFill>
              <a:srgbClr val="C00000"/>
            </a:solidFill>
            <a:round/>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4</a:t>
            </a:r>
            <a:endParaRPr kumimoji="0" lang="zh-CN" altLang="en-US" sz="28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52" name="圆角矩形​​ 10"/>
          <p:cNvSpPr>
            <a:spLocks noChangeArrowheads="1"/>
          </p:cNvSpPr>
          <p:nvPr/>
        </p:nvSpPr>
        <p:spPr bwMode="auto">
          <a:xfrm>
            <a:off x="4317606" y="4725834"/>
            <a:ext cx="4736773" cy="599199"/>
          </a:xfrm>
          <a:prstGeom prst="roundRect">
            <a:avLst>
              <a:gd name="adj" fmla="val 16667"/>
            </a:avLst>
          </a:prstGeom>
          <a:solidFill>
            <a:schemeClr val="accent6">
              <a:lumMod val="20000"/>
              <a:lumOff val="80000"/>
              <a:alpha val="0"/>
            </a:schemeClr>
          </a:solidFill>
          <a:ln w="25400" algn="ctr">
            <a:solidFill>
              <a:srgbClr val="C00000"/>
            </a:solidFill>
            <a:round/>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8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53" name="TextBox 10"/>
          <p:cNvSpPr txBox="1"/>
          <p:nvPr/>
        </p:nvSpPr>
        <p:spPr bwMode="auto">
          <a:xfrm>
            <a:off x="4317761" y="4835557"/>
            <a:ext cx="5276080" cy="39878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defRPr/>
            </a:pPr>
            <a:r>
              <a:rPr lang="zh-CN" altLang="zh-CN" sz="2000" b="1"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如何更好地提高马克思主义创新思维能力</a:t>
            </a:r>
            <a:endParaRPr kumimoji="0" lang="zh-CN" altLang="zh-CN" sz="2000" b="1"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5" name="图片 4">
            <a:extLst>
              <a:ext uri="{FF2B5EF4-FFF2-40B4-BE49-F238E27FC236}">
                <a16:creationId xmlns:a16="http://schemas.microsoft.com/office/drawing/2014/main" id="{97B62488-52B2-4BAD-9D33-3DBFB5DE625F}"/>
              </a:ext>
            </a:extLst>
          </p:cNvPr>
          <p:cNvPicPr>
            <a:picLocks noChangeAspect="1"/>
          </p:cNvPicPr>
          <p:nvPr/>
        </p:nvPicPr>
        <p:blipFill rotWithShape="1">
          <a:blip r:embed="rId5">
            <a:extLst>
              <a:ext uri="{28A0092B-C50C-407E-A947-70E740481C1C}">
                <a14:useLocalDpi xmlns:a14="http://schemas.microsoft.com/office/drawing/2010/main" val="0"/>
              </a:ext>
            </a:extLst>
          </a:blip>
          <a:srcRect t="17669" r="3941" b="59728"/>
          <a:stretch/>
        </p:blipFill>
        <p:spPr>
          <a:xfrm>
            <a:off x="5028473" y="-51533"/>
            <a:ext cx="7171085" cy="1025894"/>
          </a:xfrm>
          <a:prstGeom prst="rect">
            <a:avLst/>
          </a:prstGeom>
        </p:spPr>
      </p:pic>
      <p:pic>
        <p:nvPicPr>
          <p:cNvPr id="9" name="图片 8">
            <a:extLst>
              <a:ext uri="{FF2B5EF4-FFF2-40B4-BE49-F238E27FC236}">
                <a16:creationId xmlns:a16="http://schemas.microsoft.com/office/drawing/2014/main" id="{46C9B6BD-82B8-44C8-9F90-468B38C1F65F}"/>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r="23226" b="32740"/>
          <a:stretch/>
        </p:blipFill>
        <p:spPr>
          <a:xfrm>
            <a:off x="0" y="-21247"/>
            <a:ext cx="4336145" cy="1621639"/>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fade">
                                      <p:cBhvr>
                                        <p:cTn id="7" dur="1000"/>
                                        <p:tgtEl>
                                          <p:spTgt spid="64"/>
                                        </p:tgtEl>
                                      </p:cBhvr>
                                    </p:animEffect>
                                    <p:anim calcmode="lin" valueType="num">
                                      <p:cBhvr>
                                        <p:cTn id="8" dur="1000" fill="hold"/>
                                        <p:tgtEl>
                                          <p:spTgt spid="64"/>
                                        </p:tgtEl>
                                        <p:attrNameLst>
                                          <p:attrName>ppt_x</p:attrName>
                                        </p:attrNameLst>
                                      </p:cBhvr>
                                      <p:tavLst>
                                        <p:tav tm="0">
                                          <p:val>
                                            <p:strVal val="#ppt_x"/>
                                          </p:val>
                                        </p:tav>
                                        <p:tav tm="100000">
                                          <p:val>
                                            <p:strVal val="#ppt_x"/>
                                          </p:val>
                                        </p:tav>
                                      </p:tavLst>
                                    </p:anim>
                                    <p:anim calcmode="lin" valueType="num">
                                      <p:cBhvr>
                                        <p:cTn id="9" dur="1000" fill="hold"/>
                                        <p:tgtEl>
                                          <p:spTgt spid="6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69"/>
                                        </p:tgtEl>
                                        <p:attrNameLst>
                                          <p:attrName>style.visibility</p:attrName>
                                        </p:attrNameLst>
                                      </p:cBhvr>
                                      <p:to>
                                        <p:strVal val="visible"/>
                                      </p:to>
                                    </p:set>
                                    <p:animEffect transition="in" filter="fade">
                                      <p:cBhvr>
                                        <p:cTn id="13" dur="1000"/>
                                        <p:tgtEl>
                                          <p:spTgt spid="69"/>
                                        </p:tgtEl>
                                      </p:cBhvr>
                                    </p:animEffect>
                                    <p:anim calcmode="lin" valueType="num">
                                      <p:cBhvr>
                                        <p:cTn id="14" dur="1000" fill="hold"/>
                                        <p:tgtEl>
                                          <p:spTgt spid="69"/>
                                        </p:tgtEl>
                                        <p:attrNameLst>
                                          <p:attrName>ppt_x</p:attrName>
                                        </p:attrNameLst>
                                      </p:cBhvr>
                                      <p:tavLst>
                                        <p:tav tm="0">
                                          <p:val>
                                            <p:strVal val="#ppt_x"/>
                                          </p:val>
                                        </p:tav>
                                        <p:tav tm="100000">
                                          <p:val>
                                            <p:strVal val="#ppt_x"/>
                                          </p:val>
                                        </p:tav>
                                      </p:tavLst>
                                    </p:anim>
                                    <p:anim calcmode="lin" valueType="num">
                                      <p:cBhvr>
                                        <p:cTn id="15" dur="1000" fill="hold"/>
                                        <p:tgtEl>
                                          <p:spTgt spid="69"/>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fade">
                                      <p:cBhvr>
                                        <p:cTn id="19" dur="1000"/>
                                        <p:tgtEl>
                                          <p:spTgt spid="38"/>
                                        </p:tgtEl>
                                      </p:cBhvr>
                                    </p:animEffect>
                                    <p:anim calcmode="lin" valueType="num">
                                      <p:cBhvr>
                                        <p:cTn id="20" dur="1000" fill="hold"/>
                                        <p:tgtEl>
                                          <p:spTgt spid="38"/>
                                        </p:tgtEl>
                                        <p:attrNameLst>
                                          <p:attrName>ppt_x</p:attrName>
                                        </p:attrNameLst>
                                      </p:cBhvr>
                                      <p:tavLst>
                                        <p:tav tm="0">
                                          <p:val>
                                            <p:strVal val="#ppt_x"/>
                                          </p:val>
                                        </p:tav>
                                        <p:tav tm="100000">
                                          <p:val>
                                            <p:strVal val="#ppt_x"/>
                                          </p:val>
                                        </p:tav>
                                      </p:tavLst>
                                    </p:anim>
                                    <p:anim calcmode="lin" valueType="num">
                                      <p:cBhvr>
                                        <p:cTn id="21" dur="1000" fill="hold"/>
                                        <p:tgtEl>
                                          <p:spTgt spid="38"/>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21" presetClass="entr" presetSubtype="1" fill="hold" grpId="0" nodeType="afterEffect">
                                  <p:stCondLst>
                                    <p:cond delay="0"/>
                                  </p:stCondLst>
                                  <p:childTnLst>
                                    <p:set>
                                      <p:cBhvr>
                                        <p:cTn id="24" dur="1" fill="hold">
                                          <p:stCondLst>
                                            <p:cond delay="0"/>
                                          </p:stCondLst>
                                        </p:cTn>
                                        <p:tgtEl>
                                          <p:spTgt spid="39"/>
                                        </p:tgtEl>
                                        <p:attrNameLst>
                                          <p:attrName>style.visibility</p:attrName>
                                        </p:attrNameLst>
                                      </p:cBhvr>
                                      <p:to>
                                        <p:strVal val="visible"/>
                                      </p:to>
                                    </p:set>
                                    <p:animEffect transition="in" filter="wheel(1)">
                                      <p:cBhvr>
                                        <p:cTn id="25" dur="2000"/>
                                        <p:tgtEl>
                                          <p:spTgt spid="39"/>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41">
                                            <p:txEl>
                                              <p:pRg st="0" end="0"/>
                                            </p:txEl>
                                          </p:spTgt>
                                        </p:tgtEl>
                                        <p:attrNameLst>
                                          <p:attrName>style.visibility</p:attrName>
                                        </p:attrNameLst>
                                      </p:cBhvr>
                                      <p:to>
                                        <p:strVal val="visible"/>
                                      </p:to>
                                    </p:set>
                                    <p:animEffect transition="in" filter="fade">
                                      <p:cBhvr>
                                        <p:cTn id="30" dur="1000"/>
                                        <p:tgtEl>
                                          <p:spTgt spid="41">
                                            <p:txEl>
                                              <p:pRg st="0" end="0"/>
                                            </p:txEl>
                                          </p:spTgt>
                                        </p:tgtEl>
                                      </p:cBhvr>
                                    </p:animEffect>
                                    <p:anim calcmode="lin" valueType="num">
                                      <p:cBhvr>
                                        <p:cTn id="31" dur="1000" fill="hold"/>
                                        <p:tgtEl>
                                          <p:spTgt spid="41">
                                            <p:txEl>
                                              <p:pRg st="0" end="0"/>
                                            </p:txEl>
                                          </p:spTgt>
                                        </p:tgtEl>
                                        <p:attrNameLst>
                                          <p:attrName>ppt_x</p:attrName>
                                        </p:attrNameLst>
                                      </p:cBhvr>
                                      <p:tavLst>
                                        <p:tav tm="0">
                                          <p:val>
                                            <p:strVal val="#ppt_x"/>
                                          </p:val>
                                        </p:tav>
                                        <p:tav tm="100000">
                                          <p:val>
                                            <p:strVal val="#ppt_x"/>
                                          </p:val>
                                        </p:tav>
                                      </p:tavLst>
                                    </p:anim>
                                    <p:anim calcmode="lin" valueType="num">
                                      <p:cBhvr>
                                        <p:cTn id="32" dur="1000" fill="hold"/>
                                        <p:tgtEl>
                                          <p:spTgt spid="41">
                                            <p:txEl>
                                              <p:pRg st="0" end="0"/>
                                            </p:txEl>
                                          </p:spTgt>
                                        </p:tgtEl>
                                        <p:attrNameLst>
                                          <p:attrName>ppt_y</p:attrName>
                                        </p:attrNameLst>
                                      </p:cBhvr>
                                      <p:tavLst>
                                        <p:tav tm="0">
                                          <p:val>
                                            <p:strVal val="#ppt_y+.1"/>
                                          </p:val>
                                        </p:tav>
                                        <p:tav tm="100000">
                                          <p:val>
                                            <p:strVal val="#ppt_y"/>
                                          </p:val>
                                        </p:tav>
                                      </p:tavLst>
                                    </p:anim>
                                  </p:childTnLst>
                                </p:cTn>
                              </p:par>
                            </p:childTnLst>
                          </p:cTn>
                        </p:par>
                        <p:par>
                          <p:cTn id="33" fill="hold">
                            <p:stCondLst>
                              <p:cond delay="1000"/>
                            </p:stCondLst>
                            <p:childTnLst>
                              <p:par>
                                <p:cTn id="34" presetID="42" presetClass="entr" presetSubtype="0" fill="hold" grpId="0" nodeType="afterEffect">
                                  <p:stCondLst>
                                    <p:cond delay="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1000"/>
                                        <p:tgtEl>
                                          <p:spTgt spid="43"/>
                                        </p:tgtEl>
                                      </p:cBhvr>
                                    </p:animEffect>
                                    <p:anim calcmode="lin" valueType="num">
                                      <p:cBhvr>
                                        <p:cTn id="37" dur="1000" fill="hold"/>
                                        <p:tgtEl>
                                          <p:spTgt spid="43"/>
                                        </p:tgtEl>
                                        <p:attrNameLst>
                                          <p:attrName>ppt_x</p:attrName>
                                        </p:attrNameLst>
                                      </p:cBhvr>
                                      <p:tavLst>
                                        <p:tav tm="0">
                                          <p:val>
                                            <p:strVal val="#ppt_x"/>
                                          </p:val>
                                        </p:tav>
                                        <p:tav tm="100000">
                                          <p:val>
                                            <p:strVal val="#ppt_x"/>
                                          </p:val>
                                        </p:tav>
                                      </p:tavLst>
                                    </p:anim>
                                    <p:anim calcmode="lin" valueType="num">
                                      <p:cBhvr>
                                        <p:cTn id="38" dur="1000" fill="hold"/>
                                        <p:tgtEl>
                                          <p:spTgt spid="43"/>
                                        </p:tgtEl>
                                        <p:attrNameLst>
                                          <p:attrName>ppt_y</p:attrName>
                                        </p:attrNameLst>
                                      </p:cBhvr>
                                      <p:tavLst>
                                        <p:tav tm="0">
                                          <p:val>
                                            <p:strVal val="#ppt_y+.1"/>
                                          </p:val>
                                        </p:tav>
                                        <p:tav tm="100000">
                                          <p:val>
                                            <p:strVal val="#ppt_y"/>
                                          </p:val>
                                        </p:tav>
                                      </p:tavLst>
                                    </p:anim>
                                  </p:childTnLst>
                                </p:cTn>
                              </p:par>
                            </p:childTnLst>
                          </p:cTn>
                        </p:par>
                        <p:par>
                          <p:cTn id="39" fill="hold">
                            <p:stCondLst>
                              <p:cond delay="2000"/>
                            </p:stCondLst>
                            <p:childTnLst>
                              <p:par>
                                <p:cTn id="40" presetID="21" presetClass="entr" presetSubtype="1" fill="hold" grpId="0" nodeType="afterEffect">
                                  <p:stCondLst>
                                    <p:cond delay="0"/>
                                  </p:stCondLst>
                                  <p:childTnLst>
                                    <p:set>
                                      <p:cBhvr>
                                        <p:cTn id="41" dur="1" fill="hold">
                                          <p:stCondLst>
                                            <p:cond delay="0"/>
                                          </p:stCondLst>
                                        </p:cTn>
                                        <p:tgtEl>
                                          <p:spTgt spid="44"/>
                                        </p:tgtEl>
                                        <p:attrNameLst>
                                          <p:attrName>style.visibility</p:attrName>
                                        </p:attrNameLst>
                                      </p:cBhvr>
                                      <p:to>
                                        <p:strVal val="visible"/>
                                      </p:to>
                                    </p:set>
                                    <p:animEffect transition="in" filter="wheel(1)">
                                      <p:cBhvr>
                                        <p:cTn id="42" dur="2000"/>
                                        <p:tgtEl>
                                          <p:spTgt spid="44"/>
                                        </p:tgtEl>
                                      </p:cBhvr>
                                    </p:animEffect>
                                  </p:childTnLst>
                                </p:cTn>
                              </p:par>
                            </p:childTnLst>
                          </p:cTn>
                        </p:par>
                        <p:par>
                          <p:cTn id="43" fill="hold">
                            <p:stCondLst>
                              <p:cond delay="4000"/>
                            </p:stCondLst>
                            <p:childTnLst>
                              <p:par>
                                <p:cTn id="44" presetID="42" presetClass="entr" presetSubtype="0" fill="hold" nodeType="afterEffect">
                                  <p:stCondLst>
                                    <p:cond delay="0"/>
                                  </p:stCondLst>
                                  <p:childTnLst>
                                    <p:set>
                                      <p:cBhvr>
                                        <p:cTn id="45" dur="1" fill="hold">
                                          <p:stCondLst>
                                            <p:cond delay="0"/>
                                          </p:stCondLst>
                                        </p:cTn>
                                        <p:tgtEl>
                                          <p:spTgt spid="45">
                                            <p:txEl>
                                              <p:pRg st="0" end="0"/>
                                            </p:txEl>
                                          </p:spTgt>
                                        </p:tgtEl>
                                        <p:attrNameLst>
                                          <p:attrName>style.visibility</p:attrName>
                                        </p:attrNameLst>
                                      </p:cBhvr>
                                      <p:to>
                                        <p:strVal val="visible"/>
                                      </p:to>
                                    </p:set>
                                    <p:animEffect transition="in" filter="fade">
                                      <p:cBhvr>
                                        <p:cTn id="46" dur="1000"/>
                                        <p:tgtEl>
                                          <p:spTgt spid="45">
                                            <p:txEl>
                                              <p:pRg st="0" end="0"/>
                                            </p:txEl>
                                          </p:spTgt>
                                        </p:tgtEl>
                                      </p:cBhvr>
                                    </p:animEffect>
                                    <p:anim calcmode="lin" valueType="num">
                                      <p:cBhvr>
                                        <p:cTn id="47" dur="1000" fill="hold"/>
                                        <p:tgtEl>
                                          <p:spTgt spid="45">
                                            <p:txEl>
                                              <p:pRg st="0" end="0"/>
                                            </p:txEl>
                                          </p:spTgt>
                                        </p:tgtEl>
                                        <p:attrNameLst>
                                          <p:attrName>ppt_x</p:attrName>
                                        </p:attrNameLst>
                                      </p:cBhvr>
                                      <p:tavLst>
                                        <p:tav tm="0">
                                          <p:val>
                                            <p:strVal val="#ppt_x"/>
                                          </p:val>
                                        </p:tav>
                                        <p:tav tm="100000">
                                          <p:val>
                                            <p:strVal val="#ppt_x"/>
                                          </p:val>
                                        </p:tav>
                                      </p:tavLst>
                                    </p:anim>
                                    <p:anim calcmode="lin" valueType="num">
                                      <p:cBhvr>
                                        <p:cTn id="48" dur="1000" fill="hold"/>
                                        <p:tgtEl>
                                          <p:spTgt spid="45">
                                            <p:txEl>
                                              <p:pRg st="0" end="0"/>
                                            </p:txEl>
                                          </p:spTgt>
                                        </p:tgtEl>
                                        <p:attrNameLst>
                                          <p:attrName>ppt_y</p:attrName>
                                        </p:attrNameLst>
                                      </p:cBhvr>
                                      <p:tavLst>
                                        <p:tav tm="0">
                                          <p:val>
                                            <p:strVal val="#ppt_y+.1"/>
                                          </p:val>
                                        </p:tav>
                                        <p:tav tm="100000">
                                          <p:val>
                                            <p:strVal val="#ppt_y"/>
                                          </p:val>
                                        </p:tav>
                                      </p:tavLst>
                                    </p:anim>
                                  </p:childTnLst>
                                </p:cTn>
                              </p:par>
                            </p:childTnLst>
                          </p:cTn>
                        </p:par>
                        <p:par>
                          <p:cTn id="49" fill="hold">
                            <p:stCondLst>
                              <p:cond delay="5000"/>
                            </p:stCondLst>
                            <p:childTnLst>
                              <p:par>
                                <p:cTn id="50" presetID="42" presetClass="entr" presetSubtype="0" fill="hold" grpId="0" nodeType="afterEffect">
                                  <p:stCondLst>
                                    <p:cond delay="0"/>
                                  </p:stCondLst>
                                  <p:childTnLst>
                                    <p:set>
                                      <p:cBhvr>
                                        <p:cTn id="51" dur="1" fill="hold">
                                          <p:stCondLst>
                                            <p:cond delay="0"/>
                                          </p:stCondLst>
                                        </p:cTn>
                                        <p:tgtEl>
                                          <p:spTgt spid="47"/>
                                        </p:tgtEl>
                                        <p:attrNameLst>
                                          <p:attrName>style.visibility</p:attrName>
                                        </p:attrNameLst>
                                      </p:cBhvr>
                                      <p:to>
                                        <p:strVal val="visible"/>
                                      </p:to>
                                    </p:set>
                                    <p:animEffect transition="in" filter="fade">
                                      <p:cBhvr>
                                        <p:cTn id="52" dur="1000"/>
                                        <p:tgtEl>
                                          <p:spTgt spid="47"/>
                                        </p:tgtEl>
                                      </p:cBhvr>
                                    </p:animEffect>
                                    <p:anim calcmode="lin" valueType="num">
                                      <p:cBhvr>
                                        <p:cTn id="53" dur="1000" fill="hold"/>
                                        <p:tgtEl>
                                          <p:spTgt spid="47"/>
                                        </p:tgtEl>
                                        <p:attrNameLst>
                                          <p:attrName>ppt_x</p:attrName>
                                        </p:attrNameLst>
                                      </p:cBhvr>
                                      <p:tavLst>
                                        <p:tav tm="0">
                                          <p:val>
                                            <p:strVal val="#ppt_x"/>
                                          </p:val>
                                        </p:tav>
                                        <p:tav tm="100000">
                                          <p:val>
                                            <p:strVal val="#ppt_x"/>
                                          </p:val>
                                        </p:tav>
                                      </p:tavLst>
                                    </p:anim>
                                    <p:anim calcmode="lin" valueType="num">
                                      <p:cBhvr>
                                        <p:cTn id="54" dur="1000" fill="hold"/>
                                        <p:tgtEl>
                                          <p:spTgt spid="47"/>
                                        </p:tgtEl>
                                        <p:attrNameLst>
                                          <p:attrName>ppt_y</p:attrName>
                                        </p:attrNameLst>
                                      </p:cBhvr>
                                      <p:tavLst>
                                        <p:tav tm="0">
                                          <p:val>
                                            <p:strVal val="#ppt_y+.1"/>
                                          </p:val>
                                        </p:tav>
                                        <p:tav tm="100000">
                                          <p:val>
                                            <p:strVal val="#ppt_y"/>
                                          </p:val>
                                        </p:tav>
                                      </p:tavLst>
                                    </p:anim>
                                  </p:childTnLst>
                                </p:cTn>
                              </p:par>
                            </p:childTnLst>
                          </p:cTn>
                        </p:par>
                        <p:par>
                          <p:cTn id="55" fill="hold">
                            <p:stCondLst>
                              <p:cond delay="6000"/>
                            </p:stCondLst>
                            <p:childTnLst>
                              <p:par>
                                <p:cTn id="56" presetID="21" presetClass="entr" presetSubtype="1" fill="hold" grpId="0" nodeType="afterEffect">
                                  <p:stCondLst>
                                    <p:cond delay="0"/>
                                  </p:stCondLst>
                                  <p:childTnLst>
                                    <p:set>
                                      <p:cBhvr>
                                        <p:cTn id="57" dur="1" fill="hold">
                                          <p:stCondLst>
                                            <p:cond delay="0"/>
                                          </p:stCondLst>
                                        </p:cTn>
                                        <p:tgtEl>
                                          <p:spTgt spid="48"/>
                                        </p:tgtEl>
                                        <p:attrNameLst>
                                          <p:attrName>style.visibility</p:attrName>
                                        </p:attrNameLst>
                                      </p:cBhvr>
                                      <p:to>
                                        <p:strVal val="visible"/>
                                      </p:to>
                                    </p:set>
                                    <p:animEffect transition="in" filter="wheel(1)">
                                      <p:cBhvr>
                                        <p:cTn id="58" dur="2000"/>
                                        <p:tgtEl>
                                          <p:spTgt spid="48"/>
                                        </p:tgtEl>
                                      </p:cBhvr>
                                    </p:animEffect>
                                  </p:childTnLst>
                                </p:cTn>
                              </p:par>
                            </p:childTnLst>
                          </p:cTn>
                        </p:par>
                        <p:par>
                          <p:cTn id="59" fill="hold">
                            <p:stCondLst>
                              <p:cond delay="8000"/>
                            </p:stCondLst>
                            <p:childTnLst>
                              <p:par>
                                <p:cTn id="60" presetID="42" presetClass="entr" presetSubtype="0" fill="hold" nodeType="afterEffect">
                                  <p:stCondLst>
                                    <p:cond delay="0"/>
                                  </p:stCondLst>
                                  <p:childTnLst>
                                    <p:set>
                                      <p:cBhvr>
                                        <p:cTn id="61" dur="1" fill="hold">
                                          <p:stCondLst>
                                            <p:cond delay="0"/>
                                          </p:stCondLst>
                                        </p:cTn>
                                        <p:tgtEl>
                                          <p:spTgt spid="49">
                                            <p:txEl>
                                              <p:pRg st="0" end="0"/>
                                            </p:txEl>
                                          </p:spTgt>
                                        </p:tgtEl>
                                        <p:attrNameLst>
                                          <p:attrName>style.visibility</p:attrName>
                                        </p:attrNameLst>
                                      </p:cBhvr>
                                      <p:to>
                                        <p:strVal val="visible"/>
                                      </p:to>
                                    </p:set>
                                    <p:animEffect transition="in" filter="fade">
                                      <p:cBhvr>
                                        <p:cTn id="62" dur="1000"/>
                                        <p:tgtEl>
                                          <p:spTgt spid="49">
                                            <p:txEl>
                                              <p:pRg st="0" end="0"/>
                                            </p:txEl>
                                          </p:spTgt>
                                        </p:tgtEl>
                                      </p:cBhvr>
                                    </p:animEffect>
                                    <p:anim calcmode="lin" valueType="num">
                                      <p:cBhvr>
                                        <p:cTn id="63" dur="1000" fill="hold"/>
                                        <p:tgtEl>
                                          <p:spTgt spid="49">
                                            <p:txEl>
                                              <p:pRg st="0" end="0"/>
                                            </p:txEl>
                                          </p:spTgt>
                                        </p:tgtEl>
                                        <p:attrNameLst>
                                          <p:attrName>ppt_x</p:attrName>
                                        </p:attrNameLst>
                                      </p:cBhvr>
                                      <p:tavLst>
                                        <p:tav tm="0">
                                          <p:val>
                                            <p:strVal val="#ppt_x"/>
                                          </p:val>
                                        </p:tav>
                                        <p:tav tm="100000">
                                          <p:val>
                                            <p:strVal val="#ppt_x"/>
                                          </p:val>
                                        </p:tav>
                                      </p:tavLst>
                                    </p:anim>
                                    <p:anim calcmode="lin" valueType="num">
                                      <p:cBhvr>
                                        <p:cTn id="64" dur="1000" fill="hold"/>
                                        <p:tgtEl>
                                          <p:spTgt spid="49">
                                            <p:txEl>
                                              <p:pRg st="0" end="0"/>
                                            </p:txEl>
                                          </p:spTgt>
                                        </p:tgtEl>
                                        <p:attrNameLst>
                                          <p:attrName>ppt_y</p:attrName>
                                        </p:attrNameLst>
                                      </p:cBhvr>
                                      <p:tavLst>
                                        <p:tav tm="0">
                                          <p:val>
                                            <p:strVal val="#ppt_y+.1"/>
                                          </p:val>
                                        </p:tav>
                                        <p:tav tm="100000">
                                          <p:val>
                                            <p:strVal val="#ppt_y"/>
                                          </p:val>
                                        </p:tav>
                                      </p:tavLst>
                                    </p:anim>
                                  </p:childTnLst>
                                </p:cTn>
                              </p:par>
                            </p:childTnLst>
                          </p:cTn>
                        </p:par>
                        <p:par>
                          <p:cTn id="65" fill="hold">
                            <p:stCondLst>
                              <p:cond delay="9000"/>
                            </p:stCondLst>
                            <p:childTnLst>
                              <p:par>
                                <p:cTn id="66" presetID="42" presetClass="entr" presetSubtype="0" fill="hold" grpId="0" nodeType="afterEffect">
                                  <p:stCondLst>
                                    <p:cond delay="0"/>
                                  </p:stCondLst>
                                  <p:childTnLst>
                                    <p:set>
                                      <p:cBhvr>
                                        <p:cTn id="67" dur="1" fill="hold">
                                          <p:stCondLst>
                                            <p:cond delay="0"/>
                                          </p:stCondLst>
                                        </p:cTn>
                                        <p:tgtEl>
                                          <p:spTgt spid="51"/>
                                        </p:tgtEl>
                                        <p:attrNameLst>
                                          <p:attrName>style.visibility</p:attrName>
                                        </p:attrNameLst>
                                      </p:cBhvr>
                                      <p:to>
                                        <p:strVal val="visible"/>
                                      </p:to>
                                    </p:set>
                                    <p:animEffect transition="in" filter="fade">
                                      <p:cBhvr>
                                        <p:cTn id="68" dur="1000"/>
                                        <p:tgtEl>
                                          <p:spTgt spid="51"/>
                                        </p:tgtEl>
                                      </p:cBhvr>
                                    </p:animEffect>
                                    <p:anim calcmode="lin" valueType="num">
                                      <p:cBhvr>
                                        <p:cTn id="69" dur="1000" fill="hold"/>
                                        <p:tgtEl>
                                          <p:spTgt spid="51"/>
                                        </p:tgtEl>
                                        <p:attrNameLst>
                                          <p:attrName>ppt_x</p:attrName>
                                        </p:attrNameLst>
                                      </p:cBhvr>
                                      <p:tavLst>
                                        <p:tav tm="0">
                                          <p:val>
                                            <p:strVal val="#ppt_x"/>
                                          </p:val>
                                        </p:tav>
                                        <p:tav tm="100000">
                                          <p:val>
                                            <p:strVal val="#ppt_x"/>
                                          </p:val>
                                        </p:tav>
                                      </p:tavLst>
                                    </p:anim>
                                    <p:anim calcmode="lin" valueType="num">
                                      <p:cBhvr>
                                        <p:cTn id="70" dur="1000" fill="hold"/>
                                        <p:tgtEl>
                                          <p:spTgt spid="51"/>
                                        </p:tgtEl>
                                        <p:attrNameLst>
                                          <p:attrName>ppt_y</p:attrName>
                                        </p:attrNameLst>
                                      </p:cBhvr>
                                      <p:tavLst>
                                        <p:tav tm="0">
                                          <p:val>
                                            <p:strVal val="#ppt_y+.1"/>
                                          </p:val>
                                        </p:tav>
                                        <p:tav tm="100000">
                                          <p:val>
                                            <p:strVal val="#ppt_y"/>
                                          </p:val>
                                        </p:tav>
                                      </p:tavLst>
                                    </p:anim>
                                  </p:childTnLst>
                                </p:cTn>
                              </p:par>
                            </p:childTnLst>
                          </p:cTn>
                        </p:par>
                        <p:par>
                          <p:cTn id="71" fill="hold">
                            <p:stCondLst>
                              <p:cond delay="10000"/>
                            </p:stCondLst>
                            <p:childTnLst>
                              <p:par>
                                <p:cTn id="72" presetID="21" presetClass="entr" presetSubtype="1" fill="hold" grpId="0" nodeType="afterEffect">
                                  <p:stCondLst>
                                    <p:cond delay="0"/>
                                  </p:stCondLst>
                                  <p:childTnLst>
                                    <p:set>
                                      <p:cBhvr>
                                        <p:cTn id="73" dur="1" fill="hold">
                                          <p:stCondLst>
                                            <p:cond delay="0"/>
                                          </p:stCondLst>
                                        </p:cTn>
                                        <p:tgtEl>
                                          <p:spTgt spid="52"/>
                                        </p:tgtEl>
                                        <p:attrNameLst>
                                          <p:attrName>style.visibility</p:attrName>
                                        </p:attrNameLst>
                                      </p:cBhvr>
                                      <p:to>
                                        <p:strVal val="visible"/>
                                      </p:to>
                                    </p:set>
                                    <p:animEffect transition="in" filter="wheel(1)">
                                      <p:cBhvr>
                                        <p:cTn id="74" dur="2000"/>
                                        <p:tgtEl>
                                          <p:spTgt spid="52"/>
                                        </p:tgtEl>
                                      </p:cBhvr>
                                    </p:animEffect>
                                  </p:childTnLst>
                                </p:cTn>
                              </p:par>
                            </p:childTnLst>
                          </p:cTn>
                        </p:par>
                        <p:par>
                          <p:cTn id="75" fill="hold">
                            <p:stCondLst>
                              <p:cond delay="12000"/>
                            </p:stCondLst>
                            <p:childTnLst>
                              <p:par>
                                <p:cTn id="76" presetID="42" presetClass="entr" presetSubtype="0" fill="hold" grpId="0" nodeType="afterEffect">
                                  <p:stCondLst>
                                    <p:cond delay="0"/>
                                  </p:stCondLst>
                                  <p:childTnLst>
                                    <p:set>
                                      <p:cBhvr>
                                        <p:cTn id="77" dur="1" fill="hold">
                                          <p:stCondLst>
                                            <p:cond delay="0"/>
                                          </p:stCondLst>
                                        </p:cTn>
                                        <p:tgtEl>
                                          <p:spTgt spid="53"/>
                                        </p:tgtEl>
                                        <p:attrNameLst>
                                          <p:attrName>style.visibility</p:attrName>
                                        </p:attrNameLst>
                                      </p:cBhvr>
                                      <p:to>
                                        <p:strVal val="visible"/>
                                      </p:to>
                                    </p:set>
                                    <p:animEffect transition="in" filter="fade">
                                      <p:cBhvr>
                                        <p:cTn id="78" dur="1000"/>
                                        <p:tgtEl>
                                          <p:spTgt spid="53"/>
                                        </p:tgtEl>
                                      </p:cBhvr>
                                    </p:animEffect>
                                    <p:anim calcmode="lin" valueType="num">
                                      <p:cBhvr>
                                        <p:cTn id="79" dur="1000" fill="hold"/>
                                        <p:tgtEl>
                                          <p:spTgt spid="53"/>
                                        </p:tgtEl>
                                        <p:attrNameLst>
                                          <p:attrName>ppt_x</p:attrName>
                                        </p:attrNameLst>
                                      </p:cBhvr>
                                      <p:tavLst>
                                        <p:tav tm="0">
                                          <p:val>
                                            <p:strVal val="#ppt_x"/>
                                          </p:val>
                                        </p:tav>
                                        <p:tav tm="100000">
                                          <p:val>
                                            <p:strVal val="#ppt_x"/>
                                          </p:val>
                                        </p:tav>
                                      </p:tavLst>
                                    </p:anim>
                                    <p:anim calcmode="lin" valueType="num">
                                      <p:cBhvr>
                                        <p:cTn id="80"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38" grpId="0" animBg="1"/>
      <p:bldP spid="39" grpId="0" animBg="1"/>
      <p:bldP spid="43" grpId="0" animBg="1"/>
      <p:bldP spid="44" grpId="0" animBg="1"/>
      <p:bldP spid="47" grpId="0" animBg="1"/>
      <p:bldP spid="48" grpId="0" animBg="1"/>
      <p:bldP spid="51" grpId="0" animBg="1"/>
      <p:bldP spid="52" grpId="0" animBg="1"/>
      <p:bldP spid="5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1055376" y="2075545"/>
            <a:ext cx="5241214" cy="3079497"/>
          </a:xfrm>
          <a:prstGeom prst="rect">
            <a:avLst/>
          </a:prstGeom>
          <a:noFill/>
        </p:spPr>
        <p:txBody>
          <a:bodyPr wrap="square" rtlCol="0">
            <a:spAutoFit/>
          </a:bodyPr>
          <a:lstStyle/>
          <a:p>
            <a:pPr algn="just">
              <a:lnSpc>
                <a:spcPct val="150000"/>
              </a:lnSpc>
            </a:pPr>
            <a:r>
              <a:rPr lang="en-US" altLang="zh-CN" sz="22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2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发展和创新是哲学社会科学的本质和生命力所在，也是马克思主义的内在要求。</a:t>
            </a:r>
            <a:r>
              <a:rPr lang="zh-CN" altLang="en-US" sz="2200" dirty="0">
                <a:latin typeface="微软雅黑" panose="020B0503020204020204" pitchFamily="34" charset="-122"/>
                <a:ea typeface="微软雅黑" panose="020B0503020204020204" pitchFamily="34" charset="-122"/>
                <a:sym typeface="微软雅黑" panose="020B0503020204020204" pitchFamily="34" charset="-122"/>
              </a:rPr>
              <a:t>坚持理论创新是马克思主义政党持续发展的内生动力。中国共产党</a:t>
            </a:r>
            <a:r>
              <a:rPr lang="en-US" altLang="zh-CN" sz="2200" dirty="0">
                <a:latin typeface="微软雅黑" panose="020B0503020204020204" pitchFamily="34" charset="-122"/>
                <a:ea typeface="微软雅黑" panose="020B0503020204020204" pitchFamily="34" charset="-122"/>
                <a:sym typeface="微软雅黑" panose="020B0503020204020204" pitchFamily="34" charset="-122"/>
              </a:rPr>
              <a:t>90</a:t>
            </a:r>
            <a:r>
              <a:rPr lang="zh-CN" altLang="en-US" sz="2200" dirty="0">
                <a:latin typeface="微软雅黑" panose="020B0503020204020204" pitchFamily="34" charset="-122"/>
                <a:ea typeface="微软雅黑" panose="020B0503020204020204" pitchFamily="34" charset="-122"/>
                <a:sym typeface="微软雅黑" panose="020B0503020204020204" pitchFamily="34" charset="-122"/>
              </a:rPr>
              <a:t>多年来，之所以可以走过很多艰难险阻，跨越很多险滩，就是靠不断的创新。</a:t>
            </a:r>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65265" y="1911874"/>
            <a:ext cx="4996815" cy="3334609"/>
          </a:xfrm>
          <a:prstGeom prst="rect">
            <a:avLst/>
          </a:prstGeom>
        </p:spPr>
      </p:pic>
      <p:grpSp>
        <p:nvGrpSpPr>
          <p:cNvPr id="8" name="组合 7">
            <a:extLst>
              <a:ext uri="{FF2B5EF4-FFF2-40B4-BE49-F238E27FC236}">
                <a16:creationId xmlns:a16="http://schemas.microsoft.com/office/drawing/2014/main" id="{3A372C3A-86B6-4F9B-89E2-EE4E84A0B55C}"/>
              </a:ext>
            </a:extLst>
          </p:cNvPr>
          <p:cNvGrpSpPr/>
          <p:nvPr/>
        </p:nvGrpSpPr>
        <p:grpSpPr>
          <a:xfrm>
            <a:off x="337509" y="108585"/>
            <a:ext cx="11483608" cy="1106805"/>
            <a:chOff x="337509" y="108585"/>
            <a:chExt cx="11483608" cy="1106805"/>
          </a:xfrm>
        </p:grpSpPr>
        <p:grpSp>
          <p:nvGrpSpPr>
            <p:cNvPr id="9" name="组合 8">
              <a:extLst>
                <a:ext uri="{FF2B5EF4-FFF2-40B4-BE49-F238E27FC236}">
                  <a16:creationId xmlns:a16="http://schemas.microsoft.com/office/drawing/2014/main" id="{B5CB0ECB-7301-4E2F-96C5-B751570452CB}"/>
                </a:ext>
              </a:extLst>
            </p:cNvPr>
            <p:cNvGrpSpPr/>
            <p:nvPr/>
          </p:nvGrpSpPr>
          <p:grpSpPr>
            <a:xfrm>
              <a:off x="337509" y="108585"/>
              <a:ext cx="7340486" cy="1106805"/>
              <a:chOff x="3968750" y="108585"/>
              <a:chExt cx="7340486" cy="1106805"/>
            </a:xfrm>
          </p:grpSpPr>
          <p:sp>
            <p:nvSpPr>
              <p:cNvPr id="12" name="矩形 11">
                <a:extLst>
                  <a:ext uri="{FF2B5EF4-FFF2-40B4-BE49-F238E27FC236}">
                    <a16:creationId xmlns:a16="http://schemas.microsoft.com/office/drawing/2014/main" id="{0A94B737-266F-42EC-9BEC-39D4D41DF7A4}"/>
                  </a:ext>
                </a:extLst>
              </p:cNvPr>
              <p:cNvSpPr/>
              <p:nvPr/>
            </p:nvSpPr>
            <p:spPr>
              <a:xfrm>
                <a:off x="5482000" y="281493"/>
                <a:ext cx="5827236" cy="707886"/>
              </a:xfrm>
              <a:prstGeom prst="rect">
                <a:avLst/>
              </a:prstGeom>
            </p:spPr>
            <p:txBody>
              <a:bodyPr wrap="none">
                <a:spAutoFit/>
              </a:bodyPr>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0965" algn="l" defTabSz="913765" rtl="0" eaLnBrk="1" latinLnBrk="0" hangingPunct="1">
                  <a:defRPr sz="1800" kern="1200">
                    <a:solidFill>
                      <a:schemeClr val="tx1"/>
                    </a:solidFill>
                    <a:latin typeface="+mn-lt"/>
                    <a:ea typeface="+mn-ea"/>
                    <a:cs typeface="+mn-cs"/>
                  </a:defRPr>
                </a:lvl4pPr>
                <a:lvl5pPr marL="1828165" algn="l" defTabSz="913765" rtl="0" eaLnBrk="1" latinLnBrk="0" hangingPunct="1">
                  <a:defRPr sz="1800" kern="1200">
                    <a:solidFill>
                      <a:schemeClr val="tx1"/>
                    </a:solidFill>
                    <a:latin typeface="+mn-lt"/>
                    <a:ea typeface="+mn-ea"/>
                    <a:cs typeface="+mn-cs"/>
                  </a:defRPr>
                </a:lvl5pPr>
                <a:lvl6pPr marL="2285365"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130" algn="l" defTabSz="913765" rtl="0" eaLnBrk="1" latinLnBrk="0" hangingPunct="1">
                  <a:defRPr sz="1800" kern="1200">
                    <a:solidFill>
                      <a:schemeClr val="tx1"/>
                    </a:solidFill>
                    <a:latin typeface="+mn-lt"/>
                    <a:ea typeface="+mn-ea"/>
                    <a:cs typeface="+mn-cs"/>
                  </a:defRPr>
                </a:lvl8pPr>
                <a:lvl9pPr marL="3656330" algn="l" defTabSz="913765" rtl="0" eaLnBrk="1" latinLnBrk="0" hangingPunct="1">
                  <a:defRPr sz="1800" kern="1200">
                    <a:solidFill>
                      <a:schemeClr val="tx1"/>
                    </a:solidFill>
                    <a:latin typeface="+mn-lt"/>
                    <a:ea typeface="+mn-ea"/>
                    <a:cs typeface="+mn-cs"/>
                  </a:defRPr>
                </a:lvl9pPr>
              </a:lstStyle>
              <a:p>
                <a:pPr lvl="0">
                  <a:defRPr/>
                </a:pPr>
                <a:r>
                  <a:rPr lang="zh-CN" altLang="zh-CN" sz="4000" b="1" dirty="0">
                    <a:latin typeface="微软雅黑" panose="020B0503020204020204" pitchFamily="34" charset="-122"/>
                    <a:ea typeface="微软雅黑" panose="020B0503020204020204" pitchFamily="34" charset="-122"/>
                    <a:sym typeface="微软雅黑" panose="020B0503020204020204" pitchFamily="34" charset="-122"/>
                  </a:rPr>
                  <a:t>马克思主义创新思维能力</a:t>
                </a:r>
                <a:endParaRPr lang="zh-CN" altLang="zh-CN" sz="4000" b="1" kern="0" dirty="0">
                  <a:solidFill>
                    <a:srgbClr val="000000">
                      <a:lumMod val="85000"/>
                      <a:lumOff val="15000"/>
                    </a:srgbClr>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3" name="图片 12">
                <a:extLst>
                  <a:ext uri="{FF2B5EF4-FFF2-40B4-BE49-F238E27FC236}">
                    <a16:creationId xmlns:a16="http://schemas.microsoft.com/office/drawing/2014/main" id="{2752BC0F-03F3-4995-B909-5AAC7E6053E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68750" y="108585"/>
                <a:ext cx="1435735" cy="1106805"/>
              </a:xfrm>
              <a:prstGeom prst="rect">
                <a:avLst/>
              </a:prstGeom>
            </p:spPr>
          </p:pic>
        </p:grpSp>
        <p:cxnSp>
          <p:nvCxnSpPr>
            <p:cNvPr id="10" name="直接连接符 9">
              <a:extLst>
                <a:ext uri="{FF2B5EF4-FFF2-40B4-BE49-F238E27FC236}">
                  <a16:creationId xmlns:a16="http://schemas.microsoft.com/office/drawing/2014/main" id="{AC9B25FD-A6DC-4BA9-85A3-11FD7F8CF700}"/>
                </a:ext>
              </a:extLst>
            </p:cNvPr>
            <p:cNvCxnSpPr>
              <a:cxnSpLocks/>
            </p:cNvCxnSpPr>
            <p:nvPr/>
          </p:nvCxnSpPr>
          <p:spPr>
            <a:xfrm>
              <a:off x="1823865" y="1089584"/>
              <a:ext cx="9997252" cy="0"/>
            </a:xfrm>
            <a:prstGeom prst="line">
              <a:avLst/>
            </a:prstGeom>
            <a:ln w="28575">
              <a:solidFill>
                <a:srgbClr val="C00000"/>
              </a:solidFill>
              <a:prstDash val="dash"/>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slow" p14:dur="2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heckerboard(across)">
                                      <p:cBhvr>
                                        <p:cTn id="7" dur="500"/>
                                        <p:tgtEl>
                                          <p:spTgt spid="11"/>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H_Other_1"/>
          <p:cNvSpPr/>
          <p:nvPr>
            <p:custDataLst>
              <p:tags r:id="rId1"/>
            </p:custDataLst>
          </p:nvPr>
        </p:nvSpPr>
        <p:spPr bwMode="auto">
          <a:xfrm>
            <a:off x="1889251" y="2538506"/>
            <a:ext cx="1619251" cy="814387"/>
          </a:xfrm>
          <a:custGeom>
            <a:avLst/>
            <a:gdLst/>
            <a:ahLst/>
            <a:cxnLst/>
            <a:rect l="l" t="t" r="r" b="b"/>
            <a:pathLst>
              <a:path w="2160000" h="1084663">
                <a:moveTo>
                  <a:pt x="1080000" y="0"/>
                </a:moveTo>
                <a:cubicBezTo>
                  <a:pt x="1676468" y="0"/>
                  <a:pt x="2160000" y="483532"/>
                  <a:pt x="2160000" y="1080000"/>
                </a:cubicBezTo>
                <a:lnTo>
                  <a:pt x="2159765" y="1084663"/>
                </a:lnTo>
                <a:lnTo>
                  <a:pt x="1619530" y="1084663"/>
                </a:lnTo>
                <a:cubicBezTo>
                  <a:pt x="1619994" y="1083113"/>
                  <a:pt x="1620000" y="1081557"/>
                  <a:pt x="1620000" y="1080000"/>
                </a:cubicBezTo>
                <a:cubicBezTo>
                  <a:pt x="1620000" y="781766"/>
                  <a:pt x="1378234" y="540000"/>
                  <a:pt x="1080000" y="540000"/>
                </a:cubicBezTo>
                <a:cubicBezTo>
                  <a:pt x="781766" y="540000"/>
                  <a:pt x="540000" y="781766"/>
                  <a:pt x="540000" y="1080000"/>
                </a:cubicBezTo>
                <a:lnTo>
                  <a:pt x="540470" y="1084663"/>
                </a:lnTo>
                <a:lnTo>
                  <a:pt x="236" y="1084663"/>
                </a:lnTo>
                <a:cubicBezTo>
                  <a:pt x="3" y="1083110"/>
                  <a:pt x="0" y="1081556"/>
                  <a:pt x="0" y="1080000"/>
                </a:cubicBezTo>
                <a:cubicBezTo>
                  <a:pt x="0" y="483532"/>
                  <a:pt x="483532" y="0"/>
                  <a:pt x="1080000" y="0"/>
                </a:cubicBezTo>
                <a:close/>
              </a:path>
            </a:pathLst>
          </a:custGeom>
          <a:solidFill>
            <a:srgbClr val="C00000"/>
          </a:solidFill>
          <a:ln w="12700" cap="flat" cmpd="sng" algn="ctr">
            <a:noFill/>
            <a:prstDash val="solid"/>
            <a:miter lim="800000"/>
          </a:ln>
          <a:effectLst/>
        </p:spPr>
        <p:txBody>
          <a:bodyPr lIns="0" rIns="0" anchor="ctr"/>
          <a:lstStyle/>
          <a:p>
            <a:pPr marL="137160" indent="-137160">
              <a:lnSpc>
                <a:spcPct val="120000"/>
              </a:lnSpc>
              <a:spcBef>
                <a:spcPts val="450"/>
              </a:spcBef>
              <a:spcAft>
                <a:spcPts val="450"/>
              </a:spcAft>
              <a:buFont typeface="Arial" panose="020B0604020202020204" pitchFamily="34" charset="0"/>
              <a:buChar char="•"/>
            </a:pPr>
            <a:endParaRPr lang="zh-CN" altLang="en-US" sz="2800" b="1" kern="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MH_Other_2"/>
          <p:cNvSpPr/>
          <p:nvPr>
            <p:custDataLst>
              <p:tags r:id="rId2"/>
            </p:custDataLst>
          </p:nvPr>
        </p:nvSpPr>
        <p:spPr bwMode="auto">
          <a:xfrm>
            <a:off x="1348705" y="1999152"/>
            <a:ext cx="2699148" cy="1353741"/>
          </a:xfrm>
          <a:custGeom>
            <a:avLst/>
            <a:gdLst/>
            <a:ahLst/>
            <a:cxnLst/>
            <a:rect l="l" t="t" r="r" b="b"/>
            <a:pathLst>
              <a:path w="3600000" h="1804264">
                <a:moveTo>
                  <a:pt x="1800000" y="0"/>
                </a:moveTo>
                <a:cubicBezTo>
                  <a:pt x="2794113" y="0"/>
                  <a:pt x="3600000" y="805887"/>
                  <a:pt x="3600000" y="1800000"/>
                </a:cubicBezTo>
                <a:lnTo>
                  <a:pt x="3599785" y="1804264"/>
                </a:lnTo>
                <a:lnTo>
                  <a:pt x="3058885" y="1804264"/>
                </a:lnTo>
                <a:cubicBezTo>
                  <a:pt x="3059098" y="1802844"/>
                  <a:pt x="3059100" y="1801422"/>
                  <a:pt x="3059100" y="1800000"/>
                </a:cubicBezTo>
                <a:cubicBezTo>
                  <a:pt x="3059100" y="1104618"/>
                  <a:pt x="2495382" y="540900"/>
                  <a:pt x="1800000" y="540900"/>
                </a:cubicBezTo>
                <a:cubicBezTo>
                  <a:pt x="1104618" y="540900"/>
                  <a:pt x="540900" y="1104618"/>
                  <a:pt x="540900" y="1800000"/>
                </a:cubicBezTo>
                <a:lnTo>
                  <a:pt x="541115" y="1804264"/>
                </a:lnTo>
                <a:lnTo>
                  <a:pt x="215" y="1804264"/>
                </a:lnTo>
                <a:cubicBezTo>
                  <a:pt x="2" y="1802844"/>
                  <a:pt x="0" y="1801422"/>
                  <a:pt x="0" y="1800000"/>
                </a:cubicBezTo>
                <a:cubicBezTo>
                  <a:pt x="0" y="805887"/>
                  <a:pt x="805887" y="0"/>
                  <a:pt x="1800000" y="0"/>
                </a:cubicBezTo>
                <a:close/>
              </a:path>
            </a:pathLst>
          </a:custGeom>
          <a:solidFill>
            <a:srgbClr val="C00000"/>
          </a:solidFill>
          <a:ln w="3175" cap="flat" cmpd="sng" algn="ctr">
            <a:noFill/>
            <a:prstDash val="solid"/>
            <a:miter lim="800000"/>
          </a:ln>
          <a:effectLst/>
        </p:spPr>
        <p:txBody>
          <a:bodyPr anchor="ctr"/>
          <a:lstStyle/>
          <a:p>
            <a:pPr algn="ctr">
              <a:lnSpc>
                <a:spcPct val="120000"/>
              </a:lnSpc>
            </a:pPr>
            <a:endParaRPr lang="zh-CN" altLang="en-US" sz="900" b="1" kern="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MH_Other_3"/>
          <p:cNvSpPr/>
          <p:nvPr>
            <p:custDataLst>
              <p:tags r:id="rId3"/>
            </p:custDataLst>
          </p:nvPr>
        </p:nvSpPr>
        <p:spPr bwMode="auto">
          <a:xfrm>
            <a:off x="809353" y="1459795"/>
            <a:ext cx="3779044" cy="1893094"/>
          </a:xfrm>
          <a:custGeom>
            <a:avLst/>
            <a:gdLst/>
            <a:ahLst/>
            <a:cxnLst/>
            <a:rect l="l" t="t" r="r" b="b"/>
            <a:pathLst>
              <a:path w="5040000" h="2523347">
                <a:moveTo>
                  <a:pt x="2520000" y="0"/>
                </a:moveTo>
                <a:cubicBezTo>
                  <a:pt x="3911758" y="0"/>
                  <a:pt x="5040000" y="1128242"/>
                  <a:pt x="5040000" y="2520000"/>
                </a:cubicBezTo>
                <a:lnTo>
                  <a:pt x="5039831" y="2523347"/>
                </a:lnTo>
                <a:lnTo>
                  <a:pt x="4496065" y="2523347"/>
                </a:lnTo>
                <a:cubicBezTo>
                  <a:pt x="4496233" y="2522232"/>
                  <a:pt x="4496234" y="2521116"/>
                  <a:pt x="4496234" y="2520000"/>
                </a:cubicBezTo>
                <a:cubicBezTo>
                  <a:pt x="4496234" y="1428556"/>
                  <a:pt x="3611444" y="543766"/>
                  <a:pt x="2520000" y="543766"/>
                </a:cubicBezTo>
                <a:cubicBezTo>
                  <a:pt x="1428556" y="543766"/>
                  <a:pt x="543766" y="1428556"/>
                  <a:pt x="543766" y="2520000"/>
                </a:cubicBezTo>
                <a:lnTo>
                  <a:pt x="543935" y="2523347"/>
                </a:lnTo>
                <a:lnTo>
                  <a:pt x="169" y="2523347"/>
                </a:lnTo>
                <a:cubicBezTo>
                  <a:pt x="1" y="2522232"/>
                  <a:pt x="0" y="2521116"/>
                  <a:pt x="0" y="2520000"/>
                </a:cubicBezTo>
                <a:cubicBezTo>
                  <a:pt x="0" y="1128242"/>
                  <a:pt x="1128242" y="0"/>
                  <a:pt x="2520000" y="0"/>
                </a:cubicBezTo>
                <a:close/>
              </a:path>
            </a:pathLst>
          </a:custGeom>
          <a:solidFill>
            <a:srgbClr val="C00000"/>
          </a:solidFill>
          <a:ln w="3175" cap="flat" cmpd="sng" algn="ctr">
            <a:noFill/>
            <a:prstDash val="solid"/>
            <a:miter lim="800000"/>
          </a:ln>
          <a:effectLst/>
        </p:spPr>
        <p:txBody>
          <a:bodyPr anchor="ctr"/>
          <a:lstStyle/>
          <a:p>
            <a:pPr algn="ctr">
              <a:lnSpc>
                <a:spcPct val="120000"/>
              </a:lnSpc>
            </a:pPr>
            <a:endParaRPr lang="zh-CN" altLang="en-US" sz="900" b="1" kern="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MH_SubTitle_1"/>
          <p:cNvSpPr/>
          <p:nvPr>
            <p:custDataLst>
              <p:tags r:id="rId4"/>
            </p:custDataLst>
          </p:nvPr>
        </p:nvSpPr>
        <p:spPr bwMode="auto">
          <a:xfrm>
            <a:off x="1043192" y="1693743"/>
            <a:ext cx="3311366" cy="3312924"/>
          </a:xfrm>
          <a:prstGeom prst="rect">
            <a:avLst/>
          </a:prstGeom>
          <a:noFill/>
          <a:ln w="12700" cap="flat" cmpd="sng" algn="ctr">
            <a:noFill/>
            <a:prstDash val="solid"/>
            <a:miter lim="800000"/>
          </a:ln>
          <a:effectLst/>
        </p:spPr>
        <p:txBody>
          <a:bodyPr spcFirstLastPara="1" anchor="ctr">
            <a:prstTxWarp prst="textArchUp">
              <a:avLst/>
            </a:prstTxWarp>
          </a:bodyPr>
          <a:lstStyle/>
          <a:p>
            <a:pPr algn="ctr">
              <a:defRPr/>
            </a:pPr>
            <a:r>
              <a:rPr lang="en-US" altLang="zh-CN" sz="2000" b="1" kern="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3</a:t>
            </a:r>
            <a:endParaRPr lang="zh-CN" altLang="en-US" sz="2000" b="1" kern="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MH_SubTitle_2"/>
          <p:cNvSpPr/>
          <p:nvPr>
            <p:custDataLst>
              <p:tags r:id="rId5"/>
            </p:custDataLst>
          </p:nvPr>
        </p:nvSpPr>
        <p:spPr bwMode="auto">
          <a:xfrm>
            <a:off x="1571698" y="2221062"/>
            <a:ext cx="2254359" cy="2255418"/>
          </a:xfrm>
          <a:prstGeom prst="rect">
            <a:avLst/>
          </a:prstGeom>
          <a:noFill/>
          <a:ln w="12700" cap="flat" cmpd="sng" algn="ctr">
            <a:noFill/>
            <a:prstDash val="solid"/>
            <a:miter lim="800000"/>
          </a:ln>
          <a:effectLst/>
        </p:spPr>
        <p:txBody>
          <a:bodyPr spcFirstLastPara="1" anchor="ctr">
            <a:prstTxWarp prst="textArchUp">
              <a:avLst/>
            </a:prstTxWarp>
          </a:bodyPr>
          <a:lstStyle/>
          <a:p>
            <a:pPr algn="ctr">
              <a:defRPr/>
            </a:pPr>
            <a:r>
              <a:rPr lang="en-US" altLang="zh-CN" sz="2000" b="1" kern="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2</a:t>
            </a:r>
            <a:endParaRPr lang="zh-CN" altLang="en-US" sz="2000" b="1" kern="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MH_SubTitle_4"/>
          <p:cNvSpPr/>
          <p:nvPr>
            <p:custDataLst>
              <p:tags r:id="rId6"/>
            </p:custDataLst>
          </p:nvPr>
        </p:nvSpPr>
        <p:spPr bwMode="auto">
          <a:xfrm>
            <a:off x="2119132" y="2768757"/>
            <a:ext cx="1159491" cy="1160035"/>
          </a:xfrm>
          <a:prstGeom prst="rect">
            <a:avLst/>
          </a:prstGeom>
          <a:noFill/>
          <a:ln w="12700" cap="flat" cmpd="sng" algn="ctr">
            <a:noFill/>
            <a:prstDash val="solid"/>
            <a:miter lim="800000"/>
          </a:ln>
          <a:effectLst/>
        </p:spPr>
        <p:txBody>
          <a:bodyPr spcFirstLastPara="1" anchor="ctr">
            <a:prstTxWarp prst="textArchUp">
              <a:avLst/>
            </a:prstTxWarp>
          </a:bodyPr>
          <a:lstStyle/>
          <a:p>
            <a:pPr algn="ctr">
              <a:defRPr/>
            </a:pPr>
            <a:r>
              <a:rPr lang="en-US" altLang="zh-CN" sz="2000" b="1" kern="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1</a:t>
            </a:r>
            <a:endParaRPr lang="zh-CN" altLang="en-US" sz="2000" b="1" kern="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MH_SubTitle_3"/>
          <p:cNvSpPr/>
          <p:nvPr>
            <p:custDataLst>
              <p:tags r:id="rId7"/>
            </p:custDataLst>
          </p:nvPr>
        </p:nvSpPr>
        <p:spPr bwMode="auto">
          <a:xfrm>
            <a:off x="2428606" y="3080236"/>
            <a:ext cx="539353" cy="272654"/>
          </a:xfrm>
          <a:custGeom>
            <a:avLst/>
            <a:gdLst/>
            <a:ahLst/>
            <a:cxnLst/>
            <a:rect l="l" t="t" r="r" b="b"/>
            <a:pathLst>
              <a:path w="720000" h="363666">
                <a:moveTo>
                  <a:pt x="360000" y="0"/>
                </a:moveTo>
                <a:cubicBezTo>
                  <a:pt x="558823" y="0"/>
                  <a:pt x="720000" y="161177"/>
                  <a:pt x="720000" y="360000"/>
                </a:cubicBezTo>
                <a:lnTo>
                  <a:pt x="719631" y="363666"/>
                </a:lnTo>
                <a:lnTo>
                  <a:pt x="370" y="363666"/>
                </a:lnTo>
                <a:cubicBezTo>
                  <a:pt x="6" y="362448"/>
                  <a:pt x="0" y="361225"/>
                  <a:pt x="0" y="360000"/>
                </a:cubicBezTo>
                <a:cubicBezTo>
                  <a:pt x="0" y="161177"/>
                  <a:pt x="161177" y="0"/>
                  <a:pt x="360000" y="0"/>
                </a:cubicBezTo>
                <a:close/>
              </a:path>
            </a:pathLst>
          </a:custGeom>
          <a:solidFill>
            <a:srgbClr val="5B9BD5">
              <a:lumMod val="75000"/>
            </a:srgbClr>
          </a:solidFill>
          <a:ln w="3175" cap="flat" cmpd="sng" algn="ctr">
            <a:noFill/>
            <a:prstDash val="solid"/>
            <a:miter lim="800000"/>
          </a:ln>
          <a:effectLst/>
        </p:spPr>
        <p:txBody>
          <a:bodyPr wrap="square" lIns="0" rIns="0" bIns="0" anchor="ctr">
            <a:noAutofit/>
          </a:bodyPr>
          <a:lstStyle/>
          <a:p>
            <a:pPr algn="ctr">
              <a:defRPr/>
            </a:pPr>
            <a:endParaRPr lang="zh-CN" altLang="en-US" sz="2400" b="1" kern="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MH_Text_1"/>
          <p:cNvSpPr>
            <a:spLocks noChangeArrowheads="1"/>
          </p:cNvSpPr>
          <p:nvPr>
            <p:custDataLst>
              <p:tags r:id="rId8"/>
            </p:custDataLst>
          </p:nvPr>
        </p:nvSpPr>
        <p:spPr bwMode="auto">
          <a:xfrm>
            <a:off x="5707805" y="1591260"/>
            <a:ext cx="5286988" cy="12247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oAutofit/>
          </a:bodyPr>
          <a:lstStyle/>
          <a:p>
            <a:pPr>
              <a:lnSpc>
                <a:spcPct val="130000"/>
              </a:lnSpc>
              <a:defRPr/>
            </a:pPr>
            <a:r>
              <a:rPr lang="zh-CN" altLang="zh-CN" sz="2000" dirty="0">
                <a:latin typeface="微软雅黑" panose="020B0503020204020204" pitchFamily="34" charset="-122"/>
                <a:ea typeface="微软雅黑" panose="020B0503020204020204" pitchFamily="34" charset="-122"/>
                <a:sym typeface="微软雅黑" panose="020B0503020204020204" pitchFamily="34" charset="-122"/>
              </a:rPr>
              <a:t>哲学社会科学发展战略还不十分明确，学科体系、学术体系、话语体系建设水平总体不高，学术原创能力还不强</a:t>
            </a:r>
            <a:r>
              <a:rPr lang="zh-CN" altLang="en-US" sz="2000" dirty="0">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11" name="MH_Text_2"/>
          <p:cNvSpPr>
            <a:spLocks noChangeArrowheads="1"/>
          </p:cNvSpPr>
          <p:nvPr>
            <p:custDataLst>
              <p:tags r:id="rId9"/>
            </p:custDataLst>
          </p:nvPr>
        </p:nvSpPr>
        <p:spPr bwMode="auto">
          <a:xfrm>
            <a:off x="5707804" y="2917296"/>
            <a:ext cx="5794585" cy="10482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oAutofit/>
          </a:bodyPr>
          <a:lstStyle/>
          <a:p>
            <a:pPr>
              <a:lnSpc>
                <a:spcPct val="120000"/>
              </a:lnSpc>
              <a:defRPr/>
            </a:pPr>
            <a:r>
              <a:rPr lang="zh-CN" altLang="zh-CN" sz="2000" dirty="0">
                <a:latin typeface="微软雅黑" panose="020B0503020204020204" pitchFamily="34" charset="-122"/>
                <a:ea typeface="微软雅黑" panose="020B0503020204020204" pitchFamily="34" charset="-122"/>
                <a:sym typeface="微软雅黑" panose="020B0503020204020204" pitchFamily="34" charset="-122"/>
              </a:rPr>
              <a:t>哲学社会科学训练</a:t>
            </a:r>
            <a:r>
              <a:rPr lang="zh-CN" altLang="en-US" sz="20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zh-CN" sz="2000" dirty="0">
                <a:latin typeface="微软雅黑" panose="020B0503020204020204" pitchFamily="34" charset="-122"/>
                <a:ea typeface="微软雅黑" panose="020B0503020204020204" pitchFamily="34" charset="-122"/>
                <a:sym typeface="微软雅黑" panose="020B0503020204020204" pitchFamily="34" charset="-122"/>
              </a:rPr>
              <a:t>培养</a:t>
            </a:r>
            <a:r>
              <a:rPr lang="zh-CN" altLang="en-US" sz="20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zh-CN" sz="2000" dirty="0">
                <a:latin typeface="微软雅黑" panose="020B0503020204020204" pitchFamily="34" charset="-122"/>
                <a:ea typeface="微软雅黑" panose="020B0503020204020204" pitchFamily="34" charset="-122"/>
                <a:sym typeface="微软雅黑" panose="020B0503020204020204" pitchFamily="34" charset="-122"/>
              </a:rPr>
              <a:t>教育体系不健全，学术评价体系不够科学，管理体制和运行机制还不完善</a:t>
            </a:r>
            <a:r>
              <a:rPr lang="zh-CN" altLang="en-US" sz="2000" dirty="0">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12" name="MH_Text_3"/>
          <p:cNvSpPr>
            <a:spLocks noChangeArrowheads="1"/>
          </p:cNvSpPr>
          <p:nvPr>
            <p:custDataLst>
              <p:tags r:id="rId10"/>
            </p:custDataLst>
          </p:nvPr>
        </p:nvSpPr>
        <p:spPr bwMode="auto">
          <a:xfrm>
            <a:off x="5732894" y="4263853"/>
            <a:ext cx="3941152" cy="4816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oAutofit/>
          </a:bodyPr>
          <a:lstStyle/>
          <a:p>
            <a:pPr>
              <a:lnSpc>
                <a:spcPct val="150000"/>
              </a:lnSpc>
              <a:defRPr/>
            </a:pPr>
            <a:r>
              <a:rPr lang="zh-CN" altLang="zh-CN" sz="2000" dirty="0">
                <a:latin typeface="微软雅黑" panose="020B0503020204020204" pitchFamily="34" charset="-122"/>
                <a:ea typeface="微软雅黑" panose="020B0503020204020204" pitchFamily="34" charset="-122"/>
                <a:sym typeface="微软雅黑" panose="020B0503020204020204" pitchFamily="34" charset="-122"/>
              </a:rPr>
              <a:t>人才队伍总体素质亟待提高，学风方面</a:t>
            </a:r>
            <a:r>
              <a:rPr lang="zh-CN" altLang="en-US" sz="2000" dirty="0">
                <a:latin typeface="微软雅黑" panose="020B0503020204020204" pitchFamily="34" charset="-122"/>
                <a:ea typeface="微软雅黑" panose="020B0503020204020204" pitchFamily="34" charset="-122"/>
                <a:sym typeface="微软雅黑" panose="020B0503020204020204" pitchFamily="34" charset="-122"/>
              </a:rPr>
              <a:t>的</a:t>
            </a:r>
            <a:r>
              <a:rPr lang="zh-CN" altLang="zh-CN" sz="2000" dirty="0">
                <a:latin typeface="微软雅黑" panose="020B0503020204020204" pitchFamily="34" charset="-122"/>
                <a:ea typeface="微软雅黑" panose="020B0503020204020204" pitchFamily="34" charset="-122"/>
                <a:sym typeface="微软雅黑" panose="020B0503020204020204" pitchFamily="34" charset="-122"/>
              </a:rPr>
              <a:t>问题还比较突出，等等</a:t>
            </a:r>
            <a:r>
              <a:rPr lang="zh-CN" altLang="en-US" sz="2000" dirty="0">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13" name="MH_Text_4"/>
          <p:cNvSpPr>
            <a:spLocks noChangeArrowheads="1"/>
          </p:cNvSpPr>
          <p:nvPr>
            <p:custDataLst>
              <p:tags r:id="rId11"/>
            </p:custDataLst>
          </p:nvPr>
        </p:nvSpPr>
        <p:spPr bwMode="auto">
          <a:xfrm>
            <a:off x="4047853" y="5392860"/>
            <a:ext cx="5626192" cy="4816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oAutofit/>
          </a:bodyPr>
          <a:lstStyle/>
          <a:p>
            <a:pPr>
              <a:lnSpc>
                <a:spcPct val="150000"/>
              </a:lnSpc>
              <a:defRPr/>
            </a:pPr>
            <a:r>
              <a:rPr lang="zh-CN" altLang="zh-CN" sz="2000" dirty="0">
                <a:latin typeface="微软雅黑" panose="020B0503020204020204" pitchFamily="34" charset="-122"/>
                <a:ea typeface="微软雅黑" panose="020B0503020204020204" pitchFamily="34" charset="-122"/>
                <a:sym typeface="微软雅黑" panose="020B0503020204020204" pitchFamily="34" charset="-122"/>
              </a:rPr>
              <a:t>总的看，我国哲学社会科学还处于有数量缺质量、有专家缺大师的状况，作用没有充分发挥出来。</a:t>
            </a:r>
          </a:p>
        </p:txBody>
      </p:sp>
      <p:cxnSp>
        <p:nvCxnSpPr>
          <p:cNvPr id="14" name="MH_Other_4"/>
          <p:cNvCxnSpPr/>
          <p:nvPr>
            <p:custDataLst>
              <p:tags r:id="rId12"/>
            </p:custDataLst>
          </p:nvPr>
        </p:nvCxnSpPr>
        <p:spPr>
          <a:xfrm flipV="1">
            <a:off x="4373487" y="2388292"/>
            <a:ext cx="1112519" cy="966506"/>
          </a:xfrm>
          <a:prstGeom prst="bentConnector3">
            <a:avLst>
              <a:gd name="adj1" fmla="val 50000"/>
            </a:avLst>
          </a:prstGeom>
          <a:noFill/>
          <a:ln w="28575" cap="flat" cmpd="sng" algn="ctr">
            <a:solidFill>
              <a:srgbClr val="C00000"/>
            </a:solidFill>
            <a:prstDash val="dash"/>
            <a:miter lim="800000"/>
            <a:tailEnd type="triangle"/>
          </a:ln>
          <a:effectLst/>
        </p:spPr>
      </p:cxnSp>
      <p:cxnSp>
        <p:nvCxnSpPr>
          <p:cNvPr id="15" name="MH_Other_5"/>
          <p:cNvCxnSpPr/>
          <p:nvPr>
            <p:custDataLst>
              <p:tags r:id="rId13"/>
            </p:custDataLst>
          </p:nvPr>
        </p:nvCxnSpPr>
        <p:spPr>
          <a:xfrm>
            <a:off x="3835978" y="3354797"/>
            <a:ext cx="1871827" cy="490496"/>
          </a:xfrm>
          <a:prstGeom prst="bentConnector3">
            <a:avLst>
              <a:gd name="adj1" fmla="val 3404"/>
            </a:avLst>
          </a:prstGeom>
          <a:noFill/>
          <a:ln w="28575" cap="flat" cmpd="sng" algn="ctr">
            <a:solidFill>
              <a:srgbClr val="C00000"/>
            </a:solidFill>
            <a:prstDash val="dash"/>
            <a:miter lim="800000"/>
            <a:tailEnd type="triangle"/>
          </a:ln>
          <a:effectLst/>
        </p:spPr>
      </p:cxnSp>
      <p:cxnSp>
        <p:nvCxnSpPr>
          <p:cNvPr id="16" name="MH_Other_6"/>
          <p:cNvCxnSpPr/>
          <p:nvPr>
            <p:custDataLst>
              <p:tags r:id="rId14"/>
            </p:custDataLst>
          </p:nvPr>
        </p:nvCxnSpPr>
        <p:spPr>
          <a:xfrm>
            <a:off x="3299524" y="3352892"/>
            <a:ext cx="2409443" cy="1399703"/>
          </a:xfrm>
          <a:prstGeom prst="bentConnector3">
            <a:avLst>
              <a:gd name="adj1" fmla="val 3561"/>
            </a:avLst>
          </a:prstGeom>
          <a:noFill/>
          <a:ln w="28575" cap="flat" cmpd="sng" algn="ctr">
            <a:solidFill>
              <a:srgbClr val="C00000"/>
            </a:solidFill>
            <a:prstDash val="dash"/>
            <a:miter lim="800000"/>
            <a:tailEnd type="triangle"/>
          </a:ln>
          <a:effectLst/>
        </p:spPr>
      </p:cxnSp>
      <p:cxnSp>
        <p:nvCxnSpPr>
          <p:cNvPr id="17" name="MH_Other_7"/>
          <p:cNvCxnSpPr/>
          <p:nvPr>
            <p:custDataLst>
              <p:tags r:id="rId15"/>
            </p:custDataLst>
          </p:nvPr>
        </p:nvCxnSpPr>
        <p:spPr>
          <a:xfrm rot="16200000" flipH="1">
            <a:off x="2301315" y="3754720"/>
            <a:ext cx="2012645" cy="1208986"/>
          </a:xfrm>
          <a:prstGeom prst="bentConnector3">
            <a:avLst>
              <a:gd name="adj1" fmla="val 99627"/>
            </a:avLst>
          </a:prstGeom>
          <a:noFill/>
          <a:ln w="28575" cap="flat" cmpd="sng" algn="ctr">
            <a:solidFill>
              <a:srgbClr val="C00000"/>
            </a:solidFill>
            <a:prstDash val="dash"/>
            <a:miter lim="800000"/>
            <a:tailEnd type="triangle"/>
          </a:ln>
          <a:effectLst/>
        </p:spPr>
      </p:cxnSp>
      <p:sp>
        <p:nvSpPr>
          <p:cNvPr id="18" name="MH_SubTitle_2"/>
          <p:cNvSpPr/>
          <p:nvPr>
            <p:custDataLst>
              <p:tags r:id="rId16"/>
            </p:custDataLst>
          </p:nvPr>
        </p:nvSpPr>
        <p:spPr bwMode="auto">
          <a:xfrm>
            <a:off x="1582493" y="2222332"/>
            <a:ext cx="2254359" cy="2255418"/>
          </a:xfrm>
          <a:prstGeom prst="rect">
            <a:avLst/>
          </a:prstGeom>
          <a:noFill/>
          <a:ln w="12700" cap="flat" cmpd="sng" algn="ctr">
            <a:noFill/>
            <a:prstDash val="solid"/>
            <a:miter lim="800000"/>
          </a:ln>
          <a:effectLst/>
        </p:spPr>
        <p:txBody>
          <a:bodyPr spcFirstLastPara="1" anchor="ctr">
            <a:prstTxWarp prst="textArchUp">
              <a:avLst/>
            </a:prstTxWarp>
          </a:bodyPr>
          <a:lstStyle/>
          <a:p>
            <a:pPr algn="ctr">
              <a:defRPr/>
            </a:pPr>
            <a:r>
              <a:rPr lang="en-US" altLang="zh-CN" sz="2000" b="1" kern="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2</a:t>
            </a:r>
            <a:endParaRPr lang="zh-CN" altLang="en-US" sz="2000" b="1" kern="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MH_SubTitle_4"/>
          <p:cNvSpPr/>
          <p:nvPr>
            <p:custDataLst>
              <p:tags r:id="rId17"/>
            </p:custDataLst>
          </p:nvPr>
        </p:nvSpPr>
        <p:spPr bwMode="auto">
          <a:xfrm>
            <a:off x="2129927" y="2770027"/>
            <a:ext cx="1159491" cy="1160035"/>
          </a:xfrm>
          <a:prstGeom prst="rect">
            <a:avLst/>
          </a:prstGeom>
          <a:noFill/>
          <a:ln w="12700" cap="flat" cmpd="sng" algn="ctr">
            <a:noFill/>
            <a:prstDash val="solid"/>
            <a:miter lim="800000"/>
          </a:ln>
          <a:effectLst/>
        </p:spPr>
        <p:txBody>
          <a:bodyPr spcFirstLastPara="1" anchor="ctr">
            <a:prstTxWarp prst="textArchUp">
              <a:avLst/>
            </a:prstTxWarp>
          </a:bodyPr>
          <a:lstStyle/>
          <a:p>
            <a:pPr algn="ctr">
              <a:defRPr/>
            </a:pPr>
            <a:r>
              <a:rPr lang="en-US" altLang="zh-CN" sz="2000" b="1" kern="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1</a:t>
            </a:r>
            <a:endParaRPr lang="zh-CN" altLang="en-US" sz="2000" b="1" kern="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MH_SubTitle_3"/>
          <p:cNvSpPr/>
          <p:nvPr>
            <p:custDataLst>
              <p:tags r:id="rId18"/>
            </p:custDataLst>
          </p:nvPr>
        </p:nvSpPr>
        <p:spPr bwMode="auto">
          <a:xfrm>
            <a:off x="2439401" y="3081506"/>
            <a:ext cx="539353" cy="272654"/>
          </a:xfrm>
          <a:custGeom>
            <a:avLst/>
            <a:gdLst/>
            <a:ahLst/>
            <a:cxnLst/>
            <a:rect l="l" t="t" r="r" b="b"/>
            <a:pathLst>
              <a:path w="720000" h="363666">
                <a:moveTo>
                  <a:pt x="360000" y="0"/>
                </a:moveTo>
                <a:cubicBezTo>
                  <a:pt x="558823" y="0"/>
                  <a:pt x="720000" y="161177"/>
                  <a:pt x="720000" y="360000"/>
                </a:cubicBezTo>
                <a:lnTo>
                  <a:pt x="719631" y="363666"/>
                </a:lnTo>
                <a:lnTo>
                  <a:pt x="370" y="363666"/>
                </a:lnTo>
                <a:cubicBezTo>
                  <a:pt x="6" y="362448"/>
                  <a:pt x="0" y="361225"/>
                  <a:pt x="0" y="360000"/>
                </a:cubicBezTo>
                <a:cubicBezTo>
                  <a:pt x="0" y="161177"/>
                  <a:pt x="161177" y="0"/>
                  <a:pt x="360000" y="0"/>
                </a:cubicBezTo>
                <a:close/>
              </a:path>
            </a:pathLst>
          </a:custGeom>
          <a:solidFill>
            <a:srgbClr val="C00000"/>
          </a:solidFill>
          <a:ln w="3175" cap="flat" cmpd="sng" algn="ctr">
            <a:noFill/>
            <a:prstDash val="solid"/>
            <a:miter lim="800000"/>
          </a:ln>
          <a:effectLst/>
        </p:spPr>
        <p:txBody>
          <a:bodyPr wrap="square" lIns="0" rIns="0" bIns="0" anchor="ctr">
            <a:noAutofit/>
          </a:bodyPr>
          <a:lstStyle/>
          <a:p>
            <a:pPr algn="ctr">
              <a:defRPr/>
            </a:pPr>
            <a:endParaRPr lang="zh-CN" altLang="en-US" sz="2400" b="1" kern="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2" name="组合 21">
            <a:extLst>
              <a:ext uri="{FF2B5EF4-FFF2-40B4-BE49-F238E27FC236}">
                <a16:creationId xmlns:a16="http://schemas.microsoft.com/office/drawing/2014/main" id="{99DCF1F8-62BB-4C1A-AE35-4EE3E9DB6B97}"/>
              </a:ext>
            </a:extLst>
          </p:cNvPr>
          <p:cNvGrpSpPr/>
          <p:nvPr/>
        </p:nvGrpSpPr>
        <p:grpSpPr>
          <a:xfrm>
            <a:off x="337509" y="108585"/>
            <a:ext cx="11483608" cy="1106805"/>
            <a:chOff x="337509" y="108585"/>
            <a:chExt cx="11483608" cy="1106805"/>
          </a:xfrm>
        </p:grpSpPr>
        <p:grpSp>
          <p:nvGrpSpPr>
            <p:cNvPr id="23" name="组合 22">
              <a:extLst>
                <a:ext uri="{FF2B5EF4-FFF2-40B4-BE49-F238E27FC236}">
                  <a16:creationId xmlns:a16="http://schemas.microsoft.com/office/drawing/2014/main" id="{47AB35EC-F300-48C7-AF75-EFBAF01D07C3}"/>
                </a:ext>
              </a:extLst>
            </p:cNvPr>
            <p:cNvGrpSpPr/>
            <p:nvPr/>
          </p:nvGrpSpPr>
          <p:grpSpPr>
            <a:xfrm>
              <a:off x="337509" y="108585"/>
              <a:ext cx="7340486" cy="1106805"/>
              <a:chOff x="3968750" y="108585"/>
              <a:chExt cx="7340486" cy="1106805"/>
            </a:xfrm>
          </p:grpSpPr>
          <p:sp>
            <p:nvSpPr>
              <p:cNvPr id="25" name="矩形 24">
                <a:extLst>
                  <a:ext uri="{FF2B5EF4-FFF2-40B4-BE49-F238E27FC236}">
                    <a16:creationId xmlns:a16="http://schemas.microsoft.com/office/drawing/2014/main" id="{FBEF23EB-2219-4F00-AC6D-6D810E1DD2C6}"/>
                  </a:ext>
                </a:extLst>
              </p:cNvPr>
              <p:cNvSpPr/>
              <p:nvPr/>
            </p:nvSpPr>
            <p:spPr>
              <a:xfrm>
                <a:off x="5482000" y="281493"/>
                <a:ext cx="5827236" cy="707886"/>
              </a:xfrm>
              <a:prstGeom prst="rect">
                <a:avLst/>
              </a:prstGeom>
            </p:spPr>
            <p:txBody>
              <a:bodyPr wrap="none">
                <a:spAutoFit/>
              </a:bodyPr>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0965" algn="l" defTabSz="913765" rtl="0" eaLnBrk="1" latinLnBrk="0" hangingPunct="1">
                  <a:defRPr sz="1800" kern="1200">
                    <a:solidFill>
                      <a:schemeClr val="tx1"/>
                    </a:solidFill>
                    <a:latin typeface="+mn-lt"/>
                    <a:ea typeface="+mn-ea"/>
                    <a:cs typeface="+mn-cs"/>
                  </a:defRPr>
                </a:lvl4pPr>
                <a:lvl5pPr marL="1828165" algn="l" defTabSz="913765" rtl="0" eaLnBrk="1" latinLnBrk="0" hangingPunct="1">
                  <a:defRPr sz="1800" kern="1200">
                    <a:solidFill>
                      <a:schemeClr val="tx1"/>
                    </a:solidFill>
                    <a:latin typeface="+mn-lt"/>
                    <a:ea typeface="+mn-ea"/>
                    <a:cs typeface="+mn-cs"/>
                  </a:defRPr>
                </a:lvl5pPr>
                <a:lvl6pPr marL="2285365"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130" algn="l" defTabSz="913765" rtl="0" eaLnBrk="1" latinLnBrk="0" hangingPunct="1">
                  <a:defRPr sz="1800" kern="1200">
                    <a:solidFill>
                      <a:schemeClr val="tx1"/>
                    </a:solidFill>
                    <a:latin typeface="+mn-lt"/>
                    <a:ea typeface="+mn-ea"/>
                    <a:cs typeface="+mn-cs"/>
                  </a:defRPr>
                </a:lvl8pPr>
                <a:lvl9pPr marL="3656330" algn="l" defTabSz="913765" rtl="0" eaLnBrk="1" latinLnBrk="0" hangingPunct="1">
                  <a:defRPr sz="1800" kern="1200">
                    <a:solidFill>
                      <a:schemeClr val="tx1"/>
                    </a:solidFill>
                    <a:latin typeface="+mn-lt"/>
                    <a:ea typeface="+mn-ea"/>
                    <a:cs typeface="+mn-cs"/>
                  </a:defRPr>
                </a:lvl9pPr>
              </a:lstStyle>
              <a:p>
                <a:pPr lvl="0">
                  <a:defRPr/>
                </a:pPr>
                <a:r>
                  <a:rPr lang="zh-CN" altLang="zh-CN" sz="4000" b="1" dirty="0">
                    <a:latin typeface="微软雅黑" panose="020B0503020204020204" pitchFamily="34" charset="-122"/>
                    <a:ea typeface="微软雅黑" panose="020B0503020204020204" pitchFamily="34" charset="-122"/>
                    <a:sym typeface="微软雅黑" panose="020B0503020204020204" pitchFamily="34" charset="-122"/>
                  </a:rPr>
                  <a:t>马克思主义创新思维能力</a:t>
                </a:r>
                <a:endParaRPr lang="zh-CN" altLang="zh-CN" sz="4000" b="1" kern="0" dirty="0">
                  <a:solidFill>
                    <a:srgbClr val="000000">
                      <a:lumMod val="85000"/>
                      <a:lumOff val="15000"/>
                    </a:srgbClr>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6" name="图片 25">
                <a:extLst>
                  <a:ext uri="{FF2B5EF4-FFF2-40B4-BE49-F238E27FC236}">
                    <a16:creationId xmlns:a16="http://schemas.microsoft.com/office/drawing/2014/main" id="{BD3A8F24-E289-44CE-A8D8-E03D2542F958}"/>
                  </a:ext>
                </a:extLst>
              </p:cNvPr>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3968750" y="108585"/>
                <a:ext cx="1435735" cy="1106805"/>
              </a:xfrm>
              <a:prstGeom prst="rect">
                <a:avLst/>
              </a:prstGeom>
            </p:spPr>
          </p:pic>
        </p:grpSp>
        <p:cxnSp>
          <p:nvCxnSpPr>
            <p:cNvPr id="24" name="直接连接符 23">
              <a:extLst>
                <a:ext uri="{FF2B5EF4-FFF2-40B4-BE49-F238E27FC236}">
                  <a16:creationId xmlns:a16="http://schemas.microsoft.com/office/drawing/2014/main" id="{8DDA5744-744E-48C9-8695-F759B78758E0}"/>
                </a:ext>
              </a:extLst>
            </p:cNvPr>
            <p:cNvCxnSpPr>
              <a:cxnSpLocks/>
            </p:cNvCxnSpPr>
            <p:nvPr/>
          </p:nvCxnSpPr>
          <p:spPr>
            <a:xfrm>
              <a:off x="1823865" y="1089584"/>
              <a:ext cx="9997252" cy="0"/>
            </a:xfrm>
            <a:prstGeom prst="line">
              <a:avLst/>
            </a:prstGeom>
            <a:ln w="28575">
              <a:solidFill>
                <a:srgbClr val="C00000"/>
              </a:solidFill>
              <a:prstDash val="dash"/>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slow" p14:dur="2500" advClick="0" advTm="0">
        <p:random/>
      </p:transition>
    </mc:Choice>
    <mc:Fallback xmlns="">
      <p:transition spd="slow" advClick="0" advTm="0">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MH_Text_1"/>
          <p:cNvSpPr/>
          <p:nvPr>
            <p:custDataLst>
              <p:tags r:id="rId1"/>
            </p:custDataLst>
          </p:nvPr>
        </p:nvSpPr>
        <p:spPr>
          <a:xfrm>
            <a:off x="7404637" y="2346468"/>
            <a:ext cx="3283019" cy="2767012"/>
          </a:xfrm>
          <a:prstGeom prst="accentCallout1">
            <a:avLst>
              <a:gd name="adj1" fmla="val 49642"/>
              <a:gd name="adj2" fmla="val -6927"/>
              <a:gd name="adj3" fmla="val 50717"/>
              <a:gd name="adj4" fmla="val -58372"/>
            </a:avLst>
          </a:prstGeom>
          <a:noFill/>
          <a:ln>
            <a:solidFill>
              <a:srgbClr val="C81A2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p>
            <a:pPr algn="just">
              <a:lnSpc>
                <a:spcPct val="140000"/>
              </a:lnSpc>
              <a:defRPr/>
            </a:pPr>
            <a:r>
              <a:rPr lang="zh-CN" altLang="en-US" sz="20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马克思主义是在实践基础上不断发展、持续创新的科学，马克思的一生不仅是同全世界特别是欧洲工人运动实践相结合的，而且始终与工人运动保持着亲密的联系。</a:t>
            </a:r>
          </a:p>
        </p:txBody>
      </p:sp>
      <p:sp>
        <p:nvSpPr>
          <p:cNvPr id="11" name="MH_SubTitle_2"/>
          <p:cNvSpPr/>
          <p:nvPr>
            <p:custDataLst>
              <p:tags r:id="rId2"/>
            </p:custDataLst>
          </p:nvPr>
        </p:nvSpPr>
        <p:spPr>
          <a:xfrm>
            <a:off x="2319875" y="2347102"/>
            <a:ext cx="1377950" cy="1377950"/>
          </a:xfrm>
          <a:prstGeom prst="diamon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Autofit/>
          </a:bodyPr>
          <a:lstStyle/>
          <a:p>
            <a:pPr algn="ctr">
              <a:defRPr/>
            </a:pPr>
            <a:r>
              <a:rPr lang="zh-CN" alt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工人运动实践</a:t>
            </a:r>
          </a:p>
        </p:txBody>
      </p:sp>
      <p:sp>
        <p:nvSpPr>
          <p:cNvPr id="12" name="MH_SubTitle_4"/>
          <p:cNvSpPr/>
          <p:nvPr>
            <p:custDataLst>
              <p:tags r:id="rId3"/>
            </p:custDataLst>
          </p:nvPr>
        </p:nvSpPr>
        <p:spPr>
          <a:xfrm>
            <a:off x="2319875" y="3734577"/>
            <a:ext cx="1377950" cy="1379538"/>
          </a:xfrm>
          <a:prstGeom prst="diamon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Autofit/>
          </a:bodyPr>
          <a:lstStyle/>
          <a:p>
            <a:pPr algn="ctr">
              <a:defRPr/>
            </a:pPr>
            <a:r>
              <a:rPr lang="zh-CN" altLang="en-US" sz="20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科学理论指导</a:t>
            </a:r>
          </a:p>
        </p:txBody>
      </p:sp>
      <p:sp>
        <p:nvSpPr>
          <p:cNvPr id="13" name="MH_SubTitle_3"/>
          <p:cNvSpPr/>
          <p:nvPr>
            <p:custDataLst>
              <p:tags r:id="rId4"/>
            </p:custDataLst>
          </p:nvPr>
        </p:nvSpPr>
        <p:spPr>
          <a:xfrm>
            <a:off x="1610264" y="3040841"/>
            <a:ext cx="1379537" cy="1379537"/>
          </a:xfrm>
          <a:prstGeom prst="diamon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Autofit/>
          </a:bodyPr>
          <a:lstStyle/>
          <a:p>
            <a:pPr algn="ctr">
              <a:defRPr/>
            </a:pPr>
            <a:r>
              <a:rPr lang="zh-CN" altLang="en-US" sz="20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总结经验教训</a:t>
            </a:r>
          </a:p>
        </p:txBody>
      </p:sp>
      <p:sp>
        <p:nvSpPr>
          <p:cNvPr id="14" name="MH_SubTitle_1"/>
          <p:cNvSpPr/>
          <p:nvPr>
            <p:custDataLst>
              <p:tags r:id="rId5"/>
            </p:custDataLst>
          </p:nvPr>
        </p:nvSpPr>
        <p:spPr>
          <a:xfrm>
            <a:off x="3031076" y="2223278"/>
            <a:ext cx="3014663" cy="3013075"/>
          </a:xfrm>
          <a:prstGeom prst="diamon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zh-CN" altLang="en-US" sz="28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创立</a:t>
            </a:r>
            <a:endParaRPr lang="en-US" altLang="zh-CN" sz="28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a:p>
            <a:pPr algn="ctr">
              <a:defRPr/>
            </a:pPr>
            <a:r>
              <a:rPr lang="zh-CN" altLang="en-US" sz="28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第一国际</a:t>
            </a:r>
          </a:p>
        </p:txBody>
      </p:sp>
      <p:grpSp>
        <p:nvGrpSpPr>
          <p:cNvPr id="9" name="组合 8">
            <a:extLst>
              <a:ext uri="{FF2B5EF4-FFF2-40B4-BE49-F238E27FC236}">
                <a16:creationId xmlns:a16="http://schemas.microsoft.com/office/drawing/2014/main" id="{53622D4F-9DA0-4540-BC38-71938ED37FE1}"/>
              </a:ext>
            </a:extLst>
          </p:cNvPr>
          <p:cNvGrpSpPr/>
          <p:nvPr/>
        </p:nvGrpSpPr>
        <p:grpSpPr>
          <a:xfrm>
            <a:off x="337509" y="108585"/>
            <a:ext cx="11483608" cy="1106805"/>
            <a:chOff x="337509" y="108585"/>
            <a:chExt cx="11483608" cy="1106805"/>
          </a:xfrm>
        </p:grpSpPr>
        <p:grpSp>
          <p:nvGrpSpPr>
            <p:cNvPr id="15" name="组合 14">
              <a:extLst>
                <a:ext uri="{FF2B5EF4-FFF2-40B4-BE49-F238E27FC236}">
                  <a16:creationId xmlns:a16="http://schemas.microsoft.com/office/drawing/2014/main" id="{3B207B64-330F-43F6-93C2-E11486A6B926}"/>
                </a:ext>
              </a:extLst>
            </p:cNvPr>
            <p:cNvGrpSpPr/>
            <p:nvPr/>
          </p:nvGrpSpPr>
          <p:grpSpPr>
            <a:xfrm>
              <a:off x="337509" y="108585"/>
              <a:ext cx="7340486" cy="1106805"/>
              <a:chOff x="3968750" y="108585"/>
              <a:chExt cx="7340486" cy="1106805"/>
            </a:xfrm>
          </p:grpSpPr>
          <p:sp>
            <p:nvSpPr>
              <p:cNvPr id="17" name="矩形 16">
                <a:extLst>
                  <a:ext uri="{FF2B5EF4-FFF2-40B4-BE49-F238E27FC236}">
                    <a16:creationId xmlns:a16="http://schemas.microsoft.com/office/drawing/2014/main" id="{BFDED5E5-D5D4-428C-B76D-0E0A522BF2BC}"/>
                  </a:ext>
                </a:extLst>
              </p:cNvPr>
              <p:cNvSpPr/>
              <p:nvPr/>
            </p:nvSpPr>
            <p:spPr>
              <a:xfrm>
                <a:off x="5482000" y="281493"/>
                <a:ext cx="5827236" cy="707886"/>
              </a:xfrm>
              <a:prstGeom prst="rect">
                <a:avLst/>
              </a:prstGeom>
            </p:spPr>
            <p:txBody>
              <a:bodyPr wrap="none">
                <a:spAutoFit/>
              </a:bodyPr>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0965" algn="l" defTabSz="913765" rtl="0" eaLnBrk="1" latinLnBrk="0" hangingPunct="1">
                  <a:defRPr sz="1800" kern="1200">
                    <a:solidFill>
                      <a:schemeClr val="tx1"/>
                    </a:solidFill>
                    <a:latin typeface="+mn-lt"/>
                    <a:ea typeface="+mn-ea"/>
                    <a:cs typeface="+mn-cs"/>
                  </a:defRPr>
                </a:lvl4pPr>
                <a:lvl5pPr marL="1828165" algn="l" defTabSz="913765" rtl="0" eaLnBrk="1" latinLnBrk="0" hangingPunct="1">
                  <a:defRPr sz="1800" kern="1200">
                    <a:solidFill>
                      <a:schemeClr val="tx1"/>
                    </a:solidFill>
                    <a:latin typeface="+mn-lt"/>
                    <a:ea typeface="+mn-ea"/>
                    <a:cs typeface="+mn-cs"/>
                  </a:defRPr>
                </a:lvl5pPr>
                <a:lvl6pPr marL="2285365"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130" algn="l" defTabSz="913765" rtl="0" eaLnBrk="1" latinLnBrk="0" hangingPunct="1">
                  <a:defRPr sz="1800" kern="1200">
                    <a:solidFill>
                      <a:schemeClr val="tx1"/>
                    </a:solidFill>
                    <a:latin typeface="+mn-lt"/>
                    <a:ea typeface="+mn-ea"/>
                    <a:cs typeface="+mn-cs"/>
                  </a:defRPr>
                </a:lvl8pPr>
                <a:lvl9pPr marL="3656330" algn="l" defTabSz="913765" rtl="0" eaLnBrk="1" latinLnBrk="0" hangingPunct="1">
                  <a:defRPr sz="1800" kern="1200">
                    <a:solidFill>
                      <a:schemeClr val="tx1"/>
                    </a:solidFill>
                    <a:latin typeface="+mn-lt"/>
                    <a:ea typeface="+mn-ea"/>
                    <a:cs typeface="+mn-cs"/>
                  </a:defRPr>
                </a:lvl9pPr>
              </a:lstStyle>
              <a:p>
                <a:pPr lvl="0">
                  <a:defRPr/>
                </a:pPr>
                <a:r>
                  <a:rPr lang="zh-CN" altLang="zh-CN" sz="4000" b="1" dirty="0">
                    <a:latin typeface="微软雅黑" panose="020B0503020204020204" pitchFamily="34" charset="-122"/>
                    <a:ea typeface="微软雅黑" panose="020B0503020204020204" pitchFamily="34" charset="-122"/>
                    <a:sym typeface="微软雅黑" panose="020B0503020204020204" pitchFamily="34" charset="-122"/>
                  </a:rPr>
                  <a:t>马克思主义创新思维能力</a:t>
                </a:r>
                <a:endParaRPr lang="zh-CN" altLang="zh-CN" sz="4000" b="1" kern="0" dirty="0">
                  <a:solidFill>
                    <a:srgbClr val="000000">
                      <a:lumMod val="85000"/>
                      <a:lumOff val="15000"/>
                    </a:srgbClr>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8" name="图片 17">
                <a:extLst>
                  <a:ext uri="{FF2B5EF4-FFF2-40B4-BE49-F238E27FC236}">
                    <a16:creationId xmlns:a16="http://schemas.microsoft.com/office/drawing/2014/main" id="{1F484520-E13A-4BE1-BDE2-66F3DC135D54}"/>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968750" y="108585"/>
                <a:ext cx="1435735" cy="1106805"/>
              </a:xfrm>
              <a:prstGeom prst="rect">
                <a:avLst/>
              </a:prstGeom>
            </p:spPr>
          </p:pic>
        </p:grpSp>
        <p:cxnSp>
          <p:nvCxnSpPr>
            <p:cNvPr id="16" name="直接连接符 15">
              <a:extLst>
                <a:ext uri="{FF2B5EF4-FFF2-40B4-BE49-F238E27FC236}">
                  <a16:creationId xmlns:a16="http://schemas.microsoft.com/office/drawing/2014/main" id="{EFB701EA-DA4B-411A-B49F-52615A2C9B27}"/>
                </a:ext>
              </a:extLst>
            </p:cNvPr>
            <p:cNvCxnSpPr>
              <a:cxnSpLocks/>
            </p:cNvCxnSpPr>
            <p:nvPr/>
          </p:nvCxnSpPr>
          <p:spPr>
            <a:xfrm>
              <a:off x="1823865" y="1089584"/>
              <a:ext cx="9997252" cy="0"/>
            </a:xfrm>
            <a:prstGeom prst="line">
              <a:avLst/>
            </a:prstGeom>
            <a:ln w="28575">
              <a:solidFill>
                <a:srgbClr val="C00000"/>
              </a:solidFill>
              <a:prstDash val="dash"/>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slow" p14:dur="2500" advClick="0" advTm="0">
        <p:random/>
      </p:transition>
    </mc:Choice>
    <mc:Fallback xmlns="">
      <p:transition spd="slow" advClick="0" advTm="0">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A782C857-44B2-414D-A1AF-25060E58375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715873" y="1746071"/>
            <a:ext cx="2766543" cy="4081128"/>
          </a:xfrm>
          <a:prstGeom prst="rect">
            <a:avLst/>
          </a:prstGeom>
        </p:spPr>
      </p:pic>
      <p:sp>
        <p:nvSpPr>
          <p:cNvPr id="18" name="MH_Other_1"/>
          <p:cNvSpPr/>
          <p:nvPr>
            <p:custDataLst>
              <p:tags r:id="rId1"/>
            </p:custDataLst>
          </p:nvPr>
        </p:nvSpPr>
        <p:spPr>
          <a:xfrm>
            <a:off x="2366039" y="4205832"/>
            <a:ext cx="625355" cy="1342471"/>
          </a:xfrm>
          <a:custGeom>
            <a:avLst/>
            <a:gdLst>
              <a:gd name="connsiteX0" fmla="*/ 0 w 863600"/>
              <a:gd name="connsiteY0" fmla="*/ 0 h 1552551"/>
              <a:gd name="connsiteX1" fmla="*/ 863600 w 863600"/>
              <a:gd name="connsiteY1" fmla="*/ 0 h 1552551"/>
              <a:gd name="connsiteX2" fmla="*/ 863600 w 863600"/>
              <a:gd name="connsiteY2" fmla="*/ 1552551 h 1552551"/>
              <a:gd name="connsiteX3" fmla="*/ 863599 w 863600"/>
              <a:gd name="connsiteY3" fmla="*/ 1552551 h 1552551"/>
              <a:gd name="connsiteX4" fmla="*/ 431800 w 863600"/>
              <a:gd name="connsiteY4" fmla="*/ 1100666 h 1552551"/>
              <a:gd name="connsiteX5" fmla="*/ 1 w 863600"/>
              <a:gd name="connsiteY5" fmla="*/ 1552551 h 1552551"/>
              <a:gd name="connsiteX6" fmla="*/ 0 w 863600"/>
              <a:gd name="connsiteY6" fmla="*/ 1552551 h 1552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3600" h="1552551">
                <a:moveTo>
                  <a:pt x="0" y="0"/>
                </a:moveTo>
                <a:lnTo>
                  <a:pt x="863600" y="0"/>
                </a:lnTo>
                <a:lnTo>
                  <a:pt x="863600" y="1552551"/>
                </a:lnTo>
                <a:lnTo>
                  <a:pt x="863599" y="1552551"/>
                </a:lnTo>
                <a:lnTo>
                  <a:pt x="431800" y="1100666"/>
                </a:lnTo>
                <a:lnTo>
                  <a:pt x="1" y="1552551"/>
                </a:lnTo>
                <a:lnTo>
                  <a:pt x="0" y="1552551"/>
                </a:lnTo>
                <a:close/>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normAutofit/>
          </a:bodyPr>
          <a:lstStyle/>
          <a:p>
            <a:pPr algn="ctr">
              <a:defRPr/>
            </a:pPr>
            <a:r>
              <a:rPr lang="zh-CN" altLang="en-US" sz="20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恩格斯</a:t>
            </a:r>
          </a:p>
        </p:txBody>
      </p:sp>
      <p:sp>
        <p:nvSpPr>
          <p:cNvPr id="20" name="MH_SubTitle_1"/>
          <p:cNvSpPr/>
          <p:nvPr>
            <p:custDataLst>
              <p:tags r:id="rId2"/>
            </p:custDataLst>
          </p:nvPr>
        </p:nvSpPr>
        <p:spPr>
          <a:xfrm>
            <a:off x="2183159" y="2169258"/>
            <a:ext cx="1831975" cy="1833562"/>
          </a:xfrm>
          <a:prstGeom prst="ellipse">
            <a:avLst/>
          </a:prstGeom>
          <a:noFill/>
          <a:ln>
            <a:solidFill>
              <a:srgbClr val="FEFFFF"/>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lnSpc>
                <a:spcPct val="150000"/>
              </a:lnSpc>
              <a:defRPr/>
            </a:pPr>
            <a:r>
              <a:rPr lang="en-US" altLang="zh-CN" sz="2400">
                <a:solidFill>
                  <a:srgbClr val="FCFCFC"/>
                </a:solidFill>
                <a:latin typeface="微软雅黑" panose="020B0503020204020204" pitchFamily="34" charset="-122"/>
                <a:ea typeface="微软雅黑" panose="020B0503020204020204" pitchFamily="34" charset="-122"/>
                <a:sym typeface="微软雅黑" panose="020B0503020204020204" pitchFamily="34" charset="-122"/>
              </a:rPr>
              <a:t>LOREM</a:t>
            </a:r>
            <a:endParaRPr lang="zh-CN" altLang="en-US" sz="2400" dirty="0">
              <a:solidFill>
                <a:srgbClr val="FCFCFC"/>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1" name="图片 20"/>
          <p:cNvPicPr>
            <a:picLocks noChangeAspect="1"/>
          </p:cNvPicPr>
          <p:nvPr/>
        </p:nvPicPr>
        <p:blipFill rotWithShape="1">
          <a:blip r:embed="rId6" cstate="print">
            <a:extLst>
              <a:ext uri="{28A0092B-C50C-407E-A947-70E740481C1C}">
                <a14:useLocalDpi xmlns:a14="http://schemas.microsoft.com/office/drawing/2010/main" val="0"/>
              </a:ext>
            </a:extLst>
          </a:blip>
          <a:srcRect t="4269" b="29103"/>
          <a:stretch/>
        </p:blipFill>
        <p:spPr>
          <a:xfrm>
            <a:off x="2026930" y="2050139"/>
            <a:ext cx="2133303" cy="2133303"/>
          </a:xfrm>
          <a:prstGeom prst="ellipse">
            <a:avLst/>
          </a:prstGeom>
          <a:ln>
            <a:noFill/>
          </a:ln>
          <a:effectLst>
            <a:outerShdw blurRad="292100" dist="139700" dir="2700000" algn="tl" rotWithShape="0">
              <a:srgbClr val="333333">
                <a:alpha val="65000"/>
              </a:srgbClr>
            </a:outerShdw>
          </a:effectLst>
        </p:spPr>
      </p:pic>
      <p:sp>
        <p:nvSpPr>
          <p:cNvPr id="22" name="文本框 21"/>
          <p:cNvSpPr txBox="1"/>
          <p:nvPr/>
        </p:nvSpPr>
        <p:spPr>
          <a:xfrm>
            <a:off x="5632228" y="1997887"/>
            <a:ext cx="4843899" cy="3585469"/>
          </a:xfrm>
          <a:prstGeom prst="rect">
            <a:avLst/>
          </a:prstGeom>
          <a:noFill/>
        </p:spPr>
        <p:txBody>
          <a:bodyPr wrap="square" rtlCol="0">
            <a:spAutoFit/>
          </a:bodyPr>
          <a:lstStyle/>
          <a:p>
            <a:pPr algn="just">
              <a:lnSpc>
                <a:spcPct val="150000"/>
              </a:lnSpc>
            </a:pPr>
            <a:r>
              <a:rPr lang="zh-CN" altLang="zh-CN" sz="2200" dirty="0">
                <a:latin typeface="微软雅黑" panose="020B0503020204020204" pitchFamily="34" charset="-122"/>
                <a:ea typeface="微软雅黑" panose="020B0503020204020204" pitchFamily="34" charset="-122"/>
                <a:sym typeface="微软雅黑" panose="020B0503020204020204" pitchFamily="34" charset="-122"/>
              </a:rPr>
              <a:t>“马克思首先是一个革命家。他毕生的真正使命，就是以这种或那种方式参加推翻资本主义社会及其所建立的国家设施的事业，参加现代无产阶级的解放事业，正是他第一次使现代无产阶级意识到自身的地位和需要，意识到自身解放的条件。”</a:t>
            </a:r>
            <a:endParaRPr lang="zh-CN" altLang="en-US" sz="22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9" name="组合 8">
            <a:extLst>
              <a:ext uri="{FF2B5EF4-FFF2-40B4-BE49-F238E27FC236}">
                <a16:creationId xmlns:a16="http://schemas.microsoft.com/office/drawing/2014/main" id="{FD9F35AD-3780-4690-B31D-6F68756EC679}"/>
              </a:ext>
            </a:extLst>
          </p:cNvPr>
          <p:cNvGrpSpPr/>
          <p:nvPr/>
        </p:nvGrpSpPr>
        <p:grpSpPr>
          <a:xfrm>
            <a:off x="337509" y="108585"/>
            <a:ext cx="11483608" cy="1106805"/>
            <a:chOff x="337509" y="108585"/>
            <a:chExt cx="11483608" cy="1106805"/>
          </a:xfrm>
        </p:grpSpPr>
        <p:grpSp>
          <p:nvGrpSpPr>
            <p:cNvPr id="10" name="组合 9">
              <a:extLst>
                <a:ext uri="{FF2B5EF4-FFF2-40B4-BE49-F238E27FC236}">
                  <a16:creationId xmlns:a16="http://schemas.microsoft.com/office/drawing/2014/main" id="{C1A0683B-2EC3-4577-92FF-547E2D8D717D}"/>
                </a:ext>
              </a:extLst>
            </p:cNvPr>
            <p:cNvGrpSpPr/>
            <p:nvPr/>
          </p:nvGrpSpPr>
          <p:grpSpPr>
            <a:xfrm>
              <a:off x="337509" y="108585"/>
              <a:ext cx="7340486" cy="1106805"/>
              <a:chOff x="3968750" y="108585"/>
              <a:chExt cx="7340486" cy="1106805"/>
            </a:xfrm>
          </p:grpSpPr>
          <p:sp>
            <p:nvSpPr>
              <p:cNvPr id="12" name="矩形 11">
                <a:extLst>
                  <a:ext uri="{FF2B5EF4-FFF2-40B4-BE49-F238E27FC236}">
                    <a16:creationId xmlns:a16="http://schemas.microsoft.com/office/drawing/2014/main" id="{541C77ED-100D-48BB-B9E7-F1A282817A81}"/>
                  </a:ext>
                </a:extLst>
              </p:cNvPr>
              <p:cNvSpPr/>
              <p:nvPr/>
            </p:nvSpPr>
            <p:spPr>
              <a:xfrm>
                <a:off x="5482000" y="281493"/>
                <a:ext cx="5827236" cy="707886"/>
              </a:xfrm>
              <a:prstGeom prst="rect">
                <a:avLst/>
              </a:prstGeom>
            </p:spPr>
            <p:txBody>
              <a:bodyPr wrap="none">
                <a:spAutoFit/>
              </a:bodyPr>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0965" algn="l" defTabSz="913765" rtl="0" eaLnBrk="1" latinLnBrk="0" hangingPunct="1">
                  <a:defRPr sz="1800" kern="1200">
                    <a:solidFill>
                      <a:schemeClr val="tx1"/>
                    </a:solidFill>
                    <a:latin typeface="+mn-lt"/>
                    <a:ea typeface="+mn-ea"/>
                    <a:cs typeface="+mn-cs"/>
                  </a:defRPr>
                </a:lvl4pPr>
                <a:lvl5pPr marL="1828165" algn="l" defTabSz="913765" rtl="0" eaLnBrk="1" latinLnBrk="0" hangingPunct="1">
                  <a:defRPr sz="1800" kern="1200">
                    <a:solidFill>
                      <a:schemeClr val="tx1"/>
                    </a:solidFill>
                    <a:latin typeface="+mn-lt"/>
                    <a:ea typeface="+mn-ea"/>
                    <a:cs typeface="+mn-cs"/>
                  </a:defRPr>
                </a:lvl5pPr>
                <a:lvl6pPr marL="2285365"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130" algn="l" defTabSz="913765" rtl="0" eaLnBrk="1" latinLnBrk="0" hangingPunct="1">
                  <a:defRPr sz="1800" kern="1200">
                    <a:solidFill>
                      <a:schemeClr val="tx1"/>
                    </a:solidFill>
                    <a:latin typeface="+mn-lt"/>
                    <a:ea typeface="+mn-ea"/>
                    <a:cs typeface="+mn-cs"/>
                  </a:defRPr>
                </a:lvl8pPr>
                <a:lvl9pPr marL="3656330" algn="l" defTabSz="913765" rtl="0" eaLnBrk="1" latinLnBrk="0" hangingPunct="1">
                  <a:defRPr sz="1800" kern="1200">
                    <a:solidFill>
                      <a:schemeClr val="tx1"/>
                    </a:solidFill>
                    <a:latin typeface="+mn-lt"/>
                    <a:ea typeface="+mn-ea"/>
                    <a:cs typeface="+mn-cs"/>
                  </a:defRPr>
                </a:lvl9pPr>
              </a:lstStyle>
              <a:p>
                <a:pPr lvl="0">
                  <a:defRPr/>
                </a:pPr>
                <a:r>
                  <a:rPr lang="zh-CN" altLang="zh-CN" sz="4000" b="1" dirty="0">
                    <a:latin typeface="微软雅黑" panose="020B0503020204020204" pitchFamily="34" charset="-122"/>
                    <a:ea typeface="微软雅黑" panose="020B0503020204020204" pitchFamily="34" charset="-122"/>
                    <a:sym typeface="微软雅黑" panose="020B0503020204020204" pitchFamily="34" charset="-122"/>
                  </a:rPr>
                  <a:t>马克思主义创新思维能力</a:t>
                </a:r>
                <a:endParaRPr lang="zh-CN" altLang="zh-CN" sz="4000" b="1" kern="0" dirty="0">
                  <a:solidFill>
                    <a:srgbClr val="000000">
                      <a:lumMod val="85000"/>
                      <a:lumOff val="15000"/>
                    </a:srgbClr>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3" name="图片 12">
                <a:extLst>
                  <a:ext uri="{FF2B5EF4-FFF2-40B4-BE49-F238E27FC236}">
                    <a16:creationId xmlns:a16="http://schemas.microsoft.com/office/drawing/2014/main" id="{72B96720-2FD3-416F-B941-D06183CD37FE}"/>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968750" y="108585"/>
                <a:ext cx="1435735" cy="1106805"/>
              </a:xfrm>
              <a:prstGeom prst="rect">
                <a:avLst/>
              </a:prstGeom>
            </p:spPr>
          </p:pic>
        </p:grpSp>
        <p:cxnSp>
          <p:nvCxnSpPr>
            <p:cNvPr id="11" name="直接连接符 10">
              <a:extLst>
                <a:ext uri="{FF2B5EF4-FFF2-40B4-BE49-F238E27FC236}">
                  <a16:creationId xmlns:a16="http://schemas.microsoft.com/office/drawing/2014/main" id="{ED82F123-06FA-47A7-9906-5BE56FE3382B}"/>
                </a:ext>
              </a:extLst>
            </p:cNvPr>
            <p:cNvCxnSpPr>
              <a:cxnSpLocks/>
            </p:cNvCxnSpPr>
            <p:nvPr/>
          </p:nvCxnSpPr>
          <p:spPr>
            <a:xfrm>
              <a:off x="1823865" y="1089584"/>
              <a:ext cx="9997252" cy="0"/>
            </a:xfrm>
            <a:prstGeom prst="line">
              <a:avLst/>
            </a:prstGeom>
            <a:ln w="28575">
              <a:solidFill>
                <a:srgbClr val="C00000"/>
              </a:solidFill>
              <a:prstDash val="dash"/>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slow" p14:dur="2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1000"/>
                                        <p:tgtEl>
                                          <p:spTgt spid="20"/>
                                        </p:tgtEl>
                                      </p:cBhvr>
                                    </p:animEffect>
                                    <p:anim calcmode="lin" valueType="num">
                                      <p:cBhvr>
                                        <p:cTn id="13" dur="1000" fill="hold"/>
                                        <p:tgtEl>
                                          <p:spTgt spid="20"/>
                                        </p:tgtEl>
                                        <p:attrNameLst>
                                          <p:attrName>ppt_x</p:attrName>
                                        </p:attrNameLst>
                                      </p:cBhvr>
                                      <p:tavLst>
                                        <p:tav tm="0">
                                          <p:val>
                                            <p:strVal val="#ppt_x"/>
                                          </p:val>
                                        </p:tav>
                                        <p:tav tm="100000">
                                          <p:val>
                                            <p:strVal val="#ppt_x"/>
                                          </p:val>
                                        </p:tav>
                                      </p:tavLst>
                                    </p:anim>
                                    <p:anim calcmode="lin" valueType="num">
                                      <p:cBhvr>
                                        <p:cTn id="14" dur="1000" fill="hold"/>
                                        <p:tgtEl>
                                          <p:spTgt spid="20"/>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1000"/>
                                        <p:tgtEl>
                                          <p:spTgt spid="21"/>
                                        </p:tgtEl>
                                      </p:cBhvr>
                                    </p:animEffect>
                                    <p:anim calcmode="lin" valueType="num">
                                      <p:cBhvr>
                                        <p:cTn id="18" dur="1000" fill="hold"/>
                                        <p:tgtEl>
                                          <p:spTgt spid="21"/>
                                        </p:tgtEl>
                                        <p:attrNameLst>
                                          <p:attrName>ppt_x</p:attrName>
                                        </p:attrNameLst>
                                      </p:cBhvr>
                                      <p:tavLst>
                                        <p:tav tm="0">
                                          <p:val>
                                            <p:strVal val="#ppt_x"/>
                                          </p:val>
                                        </p:tav>
                                        <p:tav tm="100000">
                                          <p:val>
                                            <p:strVal val="#ppt_x"/>
                                          </p:val>
                                        </p:tav>
                                      </p:tavLst>
                                    </p:anim>
                                    <p:anim calcmode="lin" valueType="num">
                                      <p:cBhvr>
                                        <p:cTn id="19" dur="1000" fill="hold"/>
                                        <p:tgtEl>
                                          <p:spTgt spid="2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1000"/>
                                        <p:tgtEl>
                                          <p:spTgt spid="22"/>
                                        </p:tgtEl>
                                      </p:cBhvr>
                                    </p:animEffect>
                                    <p:anim calcmode="lin" valueType="num">
                                      <p:cBhvr>
                                        <p:cTn id="23" dur="1000" fill="hold"/>
                                        <p:tgtEl>
                                          <p:spTgt spid="22"/>
                                        </p:tgtEl>
                                        <p:attrNameLst>
                                          <p:attrName>ppt_x</p:attrName>
                                        </p:attrNameLst>
                                      </p:cBhvr>
                                      <p:tavLst>
                                        <p:tav tm="0">
                                          <p:val>
                                            <p:strVal val="#ppt_x"/>
                                          </p:val>
                                        </p:tav>
                                        <p:tav tm="100000">
                                          <p:val>
                                            <p:strVal val="#ppt_x"/>
                                          </p:val>
                                        </p:tav>
                                      </p:tavLst>
                                    </p:anim>
                                    <p:anim calcmode="lin" valueType="num">
                                      <p:cBhvr>
                                        <p:cTn id="24"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animBg="1"/>
      <p:bldP spid="2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33281278-B737-43F0-B880-A379B975D298}"/>
              </a:ext>
            </a:extLst>
          </p:cNvPr>
          <p:cNvPicPr>
            <a:picLocks noChangeAspect="1"/>
          </p:cNvPicPr>
          <p:nvPr/>
        </p:nvPicPr>
        <p:blipFill rotWithShape="1">
          <a:blip r:embed="rId2">
            <a:extLst>
              <a:ext uri="{28A0092B-C50C-407E-A947-70E740481C1C}">
                <a14:useLocalDpi xmlns:a14="http://schemas.microsoft.com/office/drawing/2010/main" val="0"/>
              </a:ext>
            </a:extLst>
          </a:blip>
          <a:srcRect l="14131" r="12875" b="11989"/>
          <a:stretch/>
        </p:blipFill>
        <p:spPr>
          <a:xfrm>
            <a:off x="-194872" y="1"/>
            <a:ext cx="12386872" cy="6858000"/>
          </a:xfrm>
          <a:prstGeom prst="rect">
            <a:avLst/>
          </a:prstGeom>
        </p:spPr>
      </p:pic>
      <p:pic>
        <p:nvPicPr>
          <p:cNvPr id="9" name="图片 8">
            <a:extLst>
              <a:ext uri="{FF2B5EF4-FFF2-40B4-BE49-F238E27FC236}">
                <a16:creationId xmlns:a16="http://schemas.microsoft.com/office/drawing/2014/main" id="{54635788-4A88-4343-A6F9-F9C30380FD5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23226" b="32740"/>
          <a:stretch/>
        </p:blipFill>
        <p:spPr>
          <a:xfrm>
            <a:off x="-194872" y="-21247"/>
            <a:ext cx="4336145" cy="1621639"/>
          </a:xfrm>
          <a:prstGeom prst="rect">
            <a:avLst/>
          </a:prstGeom>
        </p:spPr>
      </p:pic>
      <p:sp>
        <p:nvSpPr>
          <p:cNvPr id="10" name="文本框 9">
            <a:extLst>
              <a:ext uri="{FF2B5EF4-FFF2-40B4-BE49-F238E27FC236}">
                <a16:creationId xmlns:a16="http://schemas.microsoft.com/office/drawing/2014/main" id="{76D28000-7BFC-4E3B-B542-8763ACC7DF5D}"/>
              </a:ext>
            </a:extLst>
          </p:cNvPr>
          <p:cNvSpPr txBox="1"/>
          <p:nvPr/>
        </p:nvSpPr>
        <p:spPr>
          <a:xfrm>
            <a:off x="2372167" y="2766418"/>
            <a:ext cx="7459093" cy="1107996"/>
          </a:xfrm>
          <a:prstGeom prst="rect">
            <a:avLst/>
          </a:prstGeom>
          <a:noFill/>
        </p:spPr>
        <p:txBody>
          <a:bodyPr wrap="none" rtlCol="0" anchor="t">
            <a:spAutoFit/>
          </a:bodyPr>
          <a:lstStyle/>
          <a:p>
            <a:pPr algn="ctr"/>
            <a:r>
              <a:rPr lang="zh-CN" altLang="en-US" sz="66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演示完毕  感谢聆听</a:t>
            </a:r>
          </a:p>
        </p:txBody>
      </p:sp>
      <p:sp>
        <p:nvSpPr>
          <p:cNvPr id="11" name="文本框 10">
            <a:extLst>
              <a:ext uri="{FF2B5EF4-FFF2-40B4-BE49-F238E27FC236}">
                <a16:creationId xmlns:a16="http://schemas.microsoft.com/office/drawing/2014/main" id="{A83720B2-7D78-4CC9-B960-B83B203A349D}"/>
              </a:ext>
            </a:extLst>
          </p:cNvPr>
          <p:cNvSpPr txBox="1"/>
          <p:nvPr/>
        </p:nvSpPr>
        <p:spPr>
          <a:xfrm>
            <a:off x="2178638" y="2065806"/>
            <a:ext cx="7854315" cy="583565"/>
          </a:xfrm>
          <a:prstGeom prst="rect">
            <a:avLst/>
          </a:prstGeom>
          <a:noFill/>
        </p:spPr>
        <p:txBody>
          <a:bodyPr wrap="square" rtlCol="0">
            <a:spAutoFit/>
          </a:bodyPr>
          <a:lstStyle/>
          <a:p>
            <a:pPr algn="ctr"/>
            <a:r>
              <a:rPr lang="en-US" sz="3200" b="1" spc="300"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3200" b="1" spc="300"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纪念马克思诞辰</a:t>
            </a:r>
            <a:r>
              <a:rPr lang="en-US" altLang="zh-CN" sz="3200" b="1" spc="300"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3200" b="1" spc="300"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周年</a:t>
            </a:r>
            <a:r>
              <a:rPr lang="en-US" sz="3200" b="1" spc="300"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a:t>
            </a:r>
          </a:p>
        </p:txBody>
      </p:sp>
      <p:cxnSp>
        <p:nvCxnSpPr>
          <p:cNvPr id="12" name="直接连接符 11">
            <a:extLst>
              <a:ext uri="{FF2B5EF4-FFF2-40B4-BE49-F238E27FC236}">
                <a16:creationId xmlns:a16="http://schemas.microsoft.com/office/drawing/2014/main" id="{FA13BF10-81F8-41DC-B4F6-B24A76AF6EC0}"/>
              </a:ext>
            </a:extLst>
          </p:cNvPr>
          <p:cNvCxnSpPr>
            <a:cxnSpLocks/>
          </p:cNvCxnSpPr>
          <p:nvPr/>
        </p:nvCxnSpPr>
        <p:spPr>
          <a:xfrm>
            <a:off x="2272303" y="4041789"/>
            <a:ext cx="7629343" cy="0"/>
          </a:xfrm>
          <a:prstGeom prst="line">
            <a:avLst/>
          </a:prstGeom>
          <a:ln w="28575">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13" name="文本框 12">
            <a:extLst>
              <a:ext uri="{FF2B5EF4-FFF2-40B4-BE49-F238E27FC236}">
                <a16:creationId xmlns:a16="http://schemas.microsoft.com/office/drawing/2014/main" id="{92876E4A-DCB0-4B53-A2FD-54EC6329BCC5}"/>
              </a:ext>
            </a:extLst>
          </p:cNvPr>
          <p:cNvSpPr txBox="1"/>
          <p:nvPr/>
        </p:nvSpPr>
        <p:spPr>
          <a:xfrm>
            <a:off x="4347481" y="4333565"/>
            <a:ext cx="3516630" cy="583565"/>
          </a:xfrm>
          <a:prstGeom prst="rect">
            <a:avLst/>
          </a:prstGeom>
          <a:noFill/>
        </p:spPr>
        <p:txBody>
          <a:bodyPr wrap="square" rtlCol="0">
            <a:spAutoFit/>
          </a:bodyPr>
          <a:lstStyle/>
          <a:p>
            <a:pPr algn="ctr"/>
            <a:r>
              <a:rPr lang="zh-CN" altLang="en-US" sz="32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汇报人 ：小芥末</a:t>
            </a:r>
          </a:p>
        </p:txBody>
      </p:sp>
      <p:pic>
        <p:nvPicPr>
          <p:cNvPr id="14" name="图片 13">
            <a:extLst>
              <a:ext uri="{FF2B5EF4-FFF2-40B4-BE49-F238E27FC236}">
                <a16:creationId xmlns:a16="http://schemas.microsoft.com/office/drawing/2014/main" id="{90040818-63E9-4B27-AA99-4AA2D403C73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901646" y="210820"/>
            <a:ext cx="1980565" cy="1527175"/>
          </a:xfrm>
          <a:prstGeom prst="rect">
            <a:avLst/>
          </a:prstGeom>
        </p:spPr>
      </p:pic>
      <p:pic>
        <p:nvPicPr>
          <p:cNvPr id="15" name="图片 14">
            <a:extLst>
              <a:ext uri="{FF2B5EF4-FFF2-40B4-BE49-F238E27FC236}">
                <a16:creationId xmlns:a16="http://schemas.microsoft.com/office/drawing/2014/main" id="{C7064DA8-5E60-4DEF-B7CB-3757F55E8F9F}"/>
              </a:ext>
            </a:extLst>
          </p:cNvPr>
          <p:cNvPicPr>
            <a:picLocks noChangeAspect="1"/>
          </p:cNvPicPr>
          <p:nvPr/>
        </p:nvPicPr>
        <p:blipFill rotWithShape="1">
          <a:blip r:embed="rId5">
            <a:extLst>
              <a:ext uri="{28A0092B-C50C-407E-A947-70E740481C1C}">
                <a14:useLocalDpi xmlns:a14="http://schemas.microsoft.com/office/drawing/2010/main" val="0"/>
              </a:ext>
            </a:extLst>
          </a:blip>
          <a:srcRect t="17669" r="3941" b="59728"/>
          <a:stretch/>
        </p:blipFill>
        <p:spPr>
          <a:xfrm>
            <a:off x="3272445" y="-51534"/>
            <a:ext cx="8927113" cy="1277111"/>
          </a:xfrm>
          <a:prstGeom prst="rect">
            <a:avLst/>
          </a:prstGeom>
        </p:spPr>
      </p:pic>
    </p:spTree>
    <p:extLst>
      <p:ext uri="{BB962C8B-B14F-4D97-AF65-F5344CB8AC3E}">
        <p14:creationId xmlns:p14="http://schemas.microsoft.com/office/powerpoint/2010/main" val="924344742"/>
      </p:ext>
    </p:extLst>
  </p:cSld>
  <p:clrMapOvr>
    <a:masterClrMapping/>
  </p:clrMapOvr>
  <mc:AlternateContent xmlns:mc="http://schemas.openxmlformats.org/markup-compatibility/2006" xmlns:p14="http://schemas.microsoft.com/office/powerpoint/2010/main">
    <mc:Choice Requires="p14">
      <p:transition spd="slow" p14:dur="2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anim calcmode="lin" valueType="num">
                                      <p:cBhvr>
                                        <p:cTn id="14" dur="1000" fill="hold"/>
                                        <p:tgtEl>
                                          <p:spTgt spid="11"/>
                                        </p:tgtEl>
                                        <p:attrNameLst>
                                          <p:attrName>ppt_x</p:attrName>
                                        </p:attrNameLst>
                                      </p:cBhvr>
                                      <p:tavLst>
                                        <p:tav tm="0">
                                          <p:val>
                                            <p:strVal val="#ppt_x"/>
                                          </p:val>
                                        </p:tav>
                                        <p:tav tm="100000">
                                          <p:val>
                                            <p:strVal val="#ppt_x"/>
                                          </p:val>
                                        </p:tav>
                                      </p:tavLst>
                                    </p:anim>
                                    <p:anim calcmode="lin" valueType="num">
                                      <p:cBhvr>
                                        <p:cTn id="15" dur="1000" fill="hold"/>
                                        <p:tgtEl>
                                          <p:spTgt spid="11"/>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1000"/>
                                        <p:tgtEl>
                                          <p:spTgt spid="12"/>
                                        </p:tgtEl>
                                      </p:cBhvr>
                                    </p:animEffect>
                                    <p:anim calcmode="lin" valueType="num">
                                      <p:cBhvr>
                                        <p:cTn id="26" dur="1000" fill="hold"/>
                                        <p:tgtEl>
                                          <p:spTgt spid="12"/>
                                        </p:tgtEl>
                                        <p:attrNameLst>
                                          <p:attrName>ppt_x</p:attrName>
                                        </p:attrNameLst>
                                      </p:cBhvr>
                                      <p:tavLst>
                                        <p:tav tm="0">
                                          <p:val>
                                            <p:strVal val="#ppt_x"/>
                                          </p:val>
                                        </p:tav>
                                        <p:tav tm="100000">
                                          <p:val>
                                            <p:strVal val="#ppt_x"/>
                                          </p:val>
                                        </p:tav>
                                      </p:tavLst>
                                    </p:anim>
                                    <p:anim calcmode="lin" valueType="num">
                                      <p:cBhvr>
                                        <p:cTn id="27" dur="1000" fill="hold"/>
                                        <p:tgtEl>
                                          <p:spTgt spid="12"/>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1000"/>
                                        <p:tgtEl>
                                          <p:spTgt spid="13"/>
                                        </p:tgtEl>
                                      </p:cBhvr>
                                    </p:animEffect>
                                    <p:anim calcmode="lin" valueType="num">
                                      <p:cBhvr>
                                        <p:cTn id="32" dur="1000" fill="hold"/>
                                        <p:tgtEl>
                                          <p:spTgt spid="13"/>
                                        </p:tgtEl>
                                        <p:attrNameLst>
                                          <p:attrName>ppt_x</p:attrName>
                                        </p:attrNameLst>
                                      </p:cBhvr>
                                      <p:tavLst>
                                        <p:tav tm="0">
                                          <p:val>
                                            <p:strVal val="#ppt_x"/>
                                          </p:val>
                                        </p:tav>
                                        <p:tav tm="100000">
                                          <p:val>
                                            <p:strVal val="#ppt_x"/>
                                          </p:val>
                                        </p:tav>
                                      </p:tavLst>
                                    </p:anim>
                                    <p:anim calcmode="lin" valueType="num">
                                      <p:cBhvr>
                                        <p:cTn id="3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3A68D2A1-93EF-4577-9208-3E4A4FBE993D}"/>
              </a:ext>
            </a:extLst>
          </p:cNvPr>
          <p:cNvPicPr>
            <a:picLocks noChangeAspect="1"/>
          </p:cNvPicPr>
          <p:nvPr/>
        </p:nvPicPr>
        <p:blipFill rotWithShape="1">
          <a:blip r:embed="rId2">
            <a:extLst>
              <a:ext uri="{28A0092B-C50C-407E-A947-70E740481C1C}">
                <a14:useLocalDpi xmlns:a14="http://schemas.microsoft.com/office/drawing/2010/main" val="0"/>
              </a:ext>
            </a:extLst>
          </a:blip>
          <a:srcRect l="14131" r="12875" b="11989"/>
          <a:stretch/>
        </p:blipFill>
        <p:spPr>
          <a:xfrm>
            <a:off x="-194872" y="1"/>
            <a:ext cx="12386872" cy="6858000"/>
          </a:xfrm>
          <a:prstGeom prst="rect">
            <a:avLst/>
          </a:prstGeom>
        </p:spPr>
      </p:pic>
      <p:pic>
        <p:nvPicPr>
          <p:cNvPr id="10" name="图片 9">
            <a:extLst>
              <a:ext uri="{FF2B5EF4-FFF2-40B4-BE49-F238E27FC236}">
                <a16:creationId xmlns:a16="http://schemas.microsoft.com/office/drawing/2014/main" id="{A4A4CCC7-7613-4615-94B6-0088E9B5066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23226" b="32740"/>
          <a:stretch/>
        </p:blipFill>
        <p:spPr>
          <a:xfrm>
            <a:off x="-194872" y="-21247"/>
            <a:ext cx="4336145" cy="1621639"/>
          </a:xfrm>
          <a:prstGeom prst="rect">
            <a:avLst/>
          </a:prstGeom>
        </p:spPr>
      </p:pic>
      <p:pic>
        <p:nvPicPr>
          <p:cNvPr id="11" name="图片 10">
            <a:extLst>
              <a:ext uri="{FF2B5EF4-FFF2-40B4-BE49-F238E27FC236}">
                <a16:creationId xmlns:a16="http://schemas.microsoft.com/office/drawing/2014/main" id="{5F5CEFDE-4868-49A5-B3BA-8F849AC886A2}"/>
              </a:ext>
            </a:extLst>
          </p:cNvPr>
          <p:cNvPicPr>
            <a:picLocks noChangeAspect="1"/>
          </p:cNvPicPr>
          <p:nvPr/>
        </p:nvPicPr>
        <p:blipFill rotWithShape="1">
          <a:blip r:embed="rId4">
            <a:extLst>
              <a:ext uri="{28A0092B-C50C-407E-A947-70E740481C1C}">
                <a14:useLocalDpi xmlns:a14="http://schemas.microsoft.com/office/drawing/2010/main" val="0"/>
              </a:ext>
            </a:extLst>
          </a:blip>
          <a:srcRect t="17669" r="3941" b="59728"/>
          <a:stretch/>
        </p:blipFill>
        <p:spPr>
          <a:xfrm>
            <a:off x="3272445" y="-51534"/>
            <a:ext cx="8927113" cy="1277111"/>
          </a:xfrm>
          <a:prstGeom prst="rect">
            <a:avLst/>
          </a:prstGeom>
        </p:spPr>
      </p:pic>
      <p:sp>
        <p:nvSpPr>
          <p:cNvPr id="17" name="TextBox 8"/>
          <p:cNvSpPr txBox="1"/>
          <p:nvPr/>
        </p:nvSpPr>
        <p:spPr>
          <a:xfrm>
            <a:off x="4008119" y="2015437"/>
            <a:ext cx="4187048" cy="1015663"/>
          </a:xfrm>
          <a:prstGeom prst="rect">
            <a:avLst/>
          </a:prstGeom>
          <a:noFill/>
        </p:spPr>
        <p:txBody>
          <a:bodyPr wrap="square" rtlCol="0">
            <a:spAutoFit/>
          </a:bodyPr>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0965" algn="l" defTabSz="913765" rtl="0" eaLnBrk="1" latinLnBrk="0" hangingPunct="1">
              <a:defRPr sz="1800" kern="1200">
                <a:solidFill>
                  <a:schemeClr val="tx1"/>
                </a:solidFill>
                <a:latin typeface="+mn-lt"/>
                <a:ea typeface="+mn-ea"/>
                <a:cs typeface="+mn-cs"/>
              </a:defRPr>
            </a:lvl4pPr>
            <a:lvl5pPr marL="1828165" algn="l" defTabSz="913765" rtl="0" eaLnBrk="1" latinLnBrk="0" hangingPunct="1">
              <a:defRPr sz="1800" kern="1200">
                <a:solidFill>
                  <a:schemeClr val="tx1"/>
                </a:solidFill>
                <a:latin typeface="+mn-lt"/>
                <a:ea typeface="+mn-ea"/>
                <a:cs typeface="+mn-cs"/>
              </a:defRPr>
            </a:lvl5pPr>
            <a:lvl6pPr marL="2285365"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130" algn="l" defTabSz="913765" rtl="0" eaLnBrk="1" latinLnBrk="0" hangingPunct="1">
              <a:defRPr sz="1800" kern="1200">
                <a:solidFill>
                  <a:schemeClr val="tx1"/>
                </a:solidFill>
                <a:latin typeface="+mn-lt"/>
                <a:ea typeface="+mn-ea"/>
                <a:cs typeface="+mn-cs"/>
              </a:defRPr>
            </a:lvl8pPr>
            <a:lvl9pPr marL="3656330" algn="l" defTabSz="913765" rtl="0" eaLnBrk="1" latinLnBrk="0" hangingPunct="1">
              <a:defRPr sz="1800" kern="1200">
                <a:solidFill>
                  <a:schemeClr val="tx1"/>
                </a:solidFill>
                <a:latin typeface="+mn-lt"/>
                <a:ea typeface="+mn-ea"/>
                <a:cs typeface="+mn-cs"/>
              </a:defRPr>
            </a:lvl9pPr>
          </a:lstStyle>
          <a:p>
            <a:pPr algn="ctr"/>
            <a:r>
              <a:rPr lang="zh-CN" altLang="zh-CN" sz="60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Part</a:t>
            </a:r>
            <a:r>
              <a:rPr lang="en-US" altLang="zh-CN" sz="60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  01</a:t>
            </a:r>
            <a:endParaRPr lang="zh-CN" altLang="en-US" sz="60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Rectangle 13"/>
          <p:cNvSpPr>
            <a:spLocks noChangeArrowheads="1"/>
          </p:cNvSpPr>
          <p:nvPr/>
        </p:nvSpPr>
        <p:spPr bwMode="auto">
          <a:xfrm>
            <a:off x="2817694" y="1240567"/>
            <a:ext cx="6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0965" algn="l" defTabSz="913765" rtl="0" eaLnBrk="1" latinLnBrk="0" hangingPunct="1">
              <a:defRPr sz="1800" kern="1200">
                <a:solidFill>
                  <a:schemeClr val="tx1"/>
                </a:solidFill>
                <a:latin typeface="+mn-lt"/>
                <a:ea typeface="+mn-ea"/>
                <a:cs typeface="+mn-cs"/>
              </a:defRPr>
            </a:lvl4pPr>
            <a:lvl5pPr marL="1828165" algn="l" defTabSz="913765" rtl="0" eaLnBrk="1" latinLnBrk="0" hangingPunct="1">
              <a:defRPr sz="1800" kern="1200">
                <a:solidFill>
                  <a:schemeClr val="tx1"/>
                </a:solidFill>
                <a:latin typeface="+mn-lt"/>
                <a:ea typeface="+mn-ea"/>
                <a:cs typeface="+mn-cs"/>
              </a:defRPr>
            </a:lvl5pPr>
            <a:lvl6pPr marL="2285365"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130" algn="l" defTabSz="913765" rtl="0" eaLnBrk="1" latinLnBrk="0" hangingPunct="1">
              <a:defRPr sz="1800" kern="1200">
                <a:solidFill>
                  <a:schemeClr val="tx1"/>
                </a:solidFill>
                <a:latin typeface="+mn-lt"/>
                <a:ea typeface="+mn-ea"/>
                <a:cs typeface="+mn-cs"/>
              </a:defRPr>
            </a:lvl8pPr>
            <a:lvl9pPr marL="3656330" algn="l" defTabSz="913765" rtl="0" eaLnBrk="1" latinLnBrk="0" hangingPunct="1">
              <a:defRPr sz="1800" kern="1200">
                <a:solidFill>
                  <a:schemeClr val="tx1"/>
                </a:solidFill>
                <a:latin typeface="+mn-lt"/>
                <a:ea typeface="+mn-ea"/>
                <a:cs typeface="+mn-cs"/>
              </a:defRPr>
            </a:lvl9pPr>
          </a:lstStyle>
          <a:p>
            <a:pPr>
              <a:buFontTx/>
              <a:buNone/>
            </a:pPr>
            <a:endParaRPr lang="zh-CN" altLang="zh-CN"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矩形 18"/>
          <p:cNvSpPr/>
          <p:nvPr/>
        </p:nvSpPr>
        <p:spPr>
          <a:xfrm>
            <a:off x="4112623" y="3396260"/>
            <a:ext cx="3992880" cy="1014730"/>
          </a:xfrm>
          <a:prstGeom prst="rect">
            <a:avLst/>
          </a:prstGeom>
        </p:spPr>
        <p:txBody>
          <a:bodyPr wrap="none">
            <a:spAutoFit/>
          </a:bodyPr>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0965" algn="l" defTabSz="913765" rtl="0" eaLnBrk="1" latinLnBrk="0" hangingPunct="1">
              <a:defRPr sz="1800" kern="1200">
                <a:solidFill>
                  <a:schemeClr val="tx1"/>
                </a:solidFill>
                <a:latin typeface="+mn-lt"/>
                <a:ea typeface="+mn-ea"/>
                <a:cs typeface="+mn-cs"/>
              </a:defRPr>
            </a:lvl4pPr>
            <a:lvl5pPr marL="1828165" algn="l" defTabSz="913765" rtl="0" eaLnBrk="1" latinLnBrk="0" hangingPunct="1">
              <a:defRPr sz="1800" kern="1200">
                <a:solidFill>
                  <a:schemeClr val="tx1"/>
                </a:solidFill>
                <a:latin typeface="+mn-lt"/>
                <a:ea typeface="+mn-ea"/>
                <a:cs typeface="+mn-cs"/>
              </a:defRPr>
            </a:lvl5pPr>
            <a:lvl6pPr marL="2285365"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130" algn="l" defTabSz="913765" rtl="0" eaLnBrk="1" latinLnBrk="0" hangingPunct="1">
              <a:defRPr sz="1800" kern="1200">
                <a:solidFill>
                  <a:schemeClr val="tx1"/>
                </a:solidFill>
                <a:latin typeface="+mn-lt"/>
                <a:ea typeface="+mn-ea"/>
                <a:cs typeface="+mn-cs"/>
              </a:defRPr>
            </a:lvl8pPr>
            <a:lvl9pPr marL="3656330" algn="l" defTabSz="913765" rtl="0" eaLnBrk="1" latinLnBrk="0" hangingPunct="1">
              <a:defRPr sz="1800" kern="1200">
                <a:solidFill>
                  <a:schemeClr val="tx1"/>
                </a:solidFill>
                <a:latin typeface="+mn-lt"/>
                <a:ea typeface="+mn-ea"/>
                <a:cs typeface="+mn-cs"/>
              </a:defRPr>
            </a:lvl9pPr>
          </a:lstStyle>
          <a:p>
            <a:pPr lvl="0" algn="l">
              <a:defRPr/>
            </a:pPr>
            <a:r>
              <a:rPr lang="zh-CN" altLang="en-US" sz="6000" b="1" kern="0" noProof="0" dirty="0">
                <a:ln>
                  <a:noFill/>
                </a:ln>
                <a:solidFill>
                  <a:sysClr val="windowText" lastClr="000000"/>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马克思简介</a:t>
            </a:r>
          </a:p>
        </p:txBody>
      </p:sp>
      <p:cxnSp>
        <p:nvCxnSpPr>
          <p:cNvPr id="20" name="直接连接符 19">
            <a:extLst>
              <a:ext uri="{FF2B5EF4-FFF2-40B4-BE49-F238E27FC236}">
                <a16:creationId xmlns:a16="http://schemas.microsoft.com/office/drawing/2014/main" id="{2FAD58EF-7102-458F-ACCB-F2480B1CA646}"/>
              </a:ext>
            </a:extLst>
          </p:cNvPr>
          <p:cNvCxnSpPr>
            <a:cxnSpLocks/>
          </p:cNvCxnSpPr>
          <p:nvPr/>
        </p:nvCxnSpPr>
        <p:spPr>
          <a:xfrm>
            <a:off x="4624501" y="3150279"/>
            <a:ext cx="2913017" cy="0"/>
          </a:xfrm>
          <a:prstGeom prst="line">
            <a:avLst/>
          </a:prstGeom>
          <a:ln w="28575">
            <a:solidFill>
              <a:srgbClr val="C00000"/>
            </a:solidFill>
            <a:prstDash val="dash"/>
          </a:ln>
        </p:spPr>
        <p:style>
          <a:lnRef idx="1">
            <a:schemeClr val="accent1"/>
          </a:lnRef>
          <a:fillRef idx="0">
            <a:schemeClr val="accent1"/>
          </a:fillRef>
          <a:effectRef idx="0">
            <a:schemeClr val="accent1"/>
          </a:effectRef>
          <a:fontRef idx="minor">
            <a:schemeClr val="tx1"/>
          </a:fontRef>
        </p:style>
      </p:cxnSp>
      <p:pic>
        <p:nvPicPr>
          <p:cNvPr id="12" name="图片 11">
            <a:extLst>
              <a:ext uri="{FF2B5EF4-FFF2-40B4-BE49-F238E27FC236}">
                <a16:creationId xmlns:a16="http://schemas.microsoft.com/office/drawing/2014/main" id="{19DFEB76-E2F2-49FD-959C-7AC3225FFF2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901646" y="210820"/>
            <a:ext cx="1980565" cy="152717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1000"/>
                                        <p:tgtEl>
                                          <p:spTgt spid="17"/>
                                        </p:tgtEl>
                                      </p:cBhvr>
                                    </p:animEffect>
                                    <p:anim calcmode="lin" valueType="num">
                                      <p:cBhvr>
                                        <p:cTn id="14" dur="1000" fill="hold"/>
                                        <p:tgtEl>
                                          <p:spTgt spid="17"/>
                                        </p:tgtEl>
                                        <p:attrNameLst>
                                          <p:attrName>ppt_x</p:attrName>
                                        </p:attrNameLst>
                                      </p:cBhvr>
                                      <p:tavLst>
                                        <p:tav tm="0">
                                          <p:val>
                                            <p:strVal val="#ppt_x"/>
                                          </p:val>
                                        </p:tav>
                                        <p:tav tm="100000">
                                          <p:val>
                                            <p:strVal val="#ppt_x"/>
                                          </p:val>
                                        </p:tav>
                                      </p:tavLst>
                                    </p:anim>
                                    <p:anim calcmode="lin" valueType="num">
                                      <p:cBhvr>
                                        <p:cTn id="15" dur="1000" fill="hold"/>
                                        <p:tgtEl>
                                          <p:spTgt spid="17"/>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1000"/>
                                        <p:tgtEl>
                                          <p:spTgt spid="20"/>
                                        </p:tgtEl>
                                      </p:cBhvr>
                                    </p:animEffect>
                                    <p:anim calcmode="lin" valueType="num">
                                      <p:cBhvr>
                                        <p:cTn id="20" dur="1000" fill="hold"/>
                                        <p:tgtEl>
                                          <p:spTgt spid="20"/>
                                        </p:tgtEl>
                                        <p:attrNameLst>
                                          <p:attrName>ppt_x</p:attrName>
                                        </p:attrNameLst>
                                      </p:cBhvr>
                                      <p:tavLst>
                                        <p:tav tm="0">
                                          <p:val>
                                            <p:strVal val="#ppt_x"/>
                                          </p:val>
                                        </p:tav>
                                        <p:tav tm="100000">
                                          <p:val>
                                            <p:strVal val="#ppt_x"/>
                                          </p:val>
                                        </p:tav>
                                      </p:tavLst>
                                    </p:anim>
                                    <p:anim calcmode="lin" valueType="num">
                                      <p:cBhvr>
                                        <p:cTn id="21" dur="1000" fill="hold"/>
                                        <p:tgtEl>
                                          <p:spTgt spid="20"/>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1000"/>
                                        <p:tgtEl>
                                          <p:spTgt spid="19"/>
                                        </p:tgtEl>
                                      </p:cBhvr>
                                    </p:animEffect>
                                    <p:anim calcmode="lin" valueType="num">
                                      <p:cBhvr>
                                        <p:cTn id="26" dur="1000" fill="hold"/>
                                        <p:tgtEl>
                                          <p:spTgt spid="19"/>
                                        </p:tgtEl>
                                        <p:attrNameLst>
                                          <p:attrName>ppt_x</p:attrName>
                                        </p:attrNameLst>
                                      </p:cBhvr>
                                      <p:tavLst>
                                        <p:tav tm="0">
                                          <p:val>
                                            <p:strVal val="#ppt_x"/>
                                          </p:val>
                                        </p:tav>
                                        <p:tav tm="100000">
                                          <p:val>
                                            <p:strVal val="#ppt_x"/>
                                          </p:val>
                                        </p:tav>
                                      </p:tavLst>
                                    </p:anim>
                                    <p:anim calcmode="lin" valueType="num">
                                      <p:cBhvr>
                                        <p:cTn id="27"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BA66BE73-CF66-439D-A669-B02C11C6A9E7}"/>
              </a:ext>
            </a:extLst>
          </p:cNvPr>
          <p:cNvPicPr>
            <a:picLocks noChangeAspect="1"/>
          </p:cNvPicPr>
          <p:nvPr/>
        </p:nvPicPr>
        <p:blipFill rotWithShape="1">
          <a:blip r:embed="rId2">
            <a:extLst>
              <a:ext uri="{28A0092B-C50C-407E-A947-70E740481C1C}">
                <a14:useLocalDpi xmlns:a14="http://schemas.microsoft.com/office/drawing/2010/main" val="0"/>
              </a:ext>
            </a:extLst>
          </a:blip>
          <a:srcRect l="12626" r="5742"/>
          <a:stretch/>
        </p:blipFill>
        <p:spPr>
          <a:xfrm>
            <a:off x="0" y="-36390"/>
            <a:ext cx="12192000" cy="6894389"/>
          </a:xfrm>
          <a:prstGeom prst="rect">
            <a:avLst/>
          </a:prstGeom>
        </p:spPr>
      </p:pic>
      <p:pic>
        <p:nvPicPr>
          <p:cNvPr id="9" name="图片 8"/>
          <p:cNvPicPr>
            <a:picLocks noChangeAspect="1"/>
          </p:cNvPicPr>
          <p:nvPr/>
        </p:nvPicPr>
        <p:blipFill rotWithShape="1">
          <a:blip r:embed="rId3">
            <a:extLst>
              <a:ext uri="{28A0092B-C50C-407E-A947-70E740481C1C}">
                <a14:useLocalDpi xmlns:a14="http://schemas.microsoft.com/office/drawing/2010/main" val="0"/>
              </a:ext>
            </a:extLst>
          </a:blip>
          <a:srcRect t="1642" b="27936"/>
          <a:stretch/>
        </p:blipFill>
        <p:spPr>
          <a:xfrm>
            <a:off x="418191" y="1625359"/>
            <a:ext cx="4134027" cy="4134027"/>
          </a:xfrm>
          <a:prstGeom prst="ellipse">
            <a:avLst/>
          </a:prstGeom>
        </p:spPr>
      </p:pic>
      <p:sp>
        <p:nvSpPr>
          <p:cNvPr id="2" name="文本框 1"/>
          <p:cNvSpPr txBox="1"/>
          <p:nvPr/>
        </p:nvSpPr>
        <p:spPr>
          <a:xfrm>
            <a:off x="4682846" y="1625359"/>
            <a:ext cx="6917548" cy="4031873"/>
          </a:xfrm>
          <a:prstGeom prst="rect">
            <a:avLst/>
          </a:prstGeom>
          <a:noFill/>
          <a:ln w="31750">
            <a:solidFill>
              <a:srgbClr val="C00000"/>
            </a:solidFill>
          </a:ln>
        </p:spPr>
        <p:txBody>
          <a:bodyPr wrap="square" rtlCol="0" anchor="t">
            <a:spAutoFit/>
          </a:bodyPr>
          <a:lstStyle/>
          <a:p>
            <a:r>
              <a:rPr lang="en-US" altLang="zh-CN" sz="320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3200" b="1">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卡尔·马克思，全名卡尔·海因里希·马克思</a:t>
            </a:r>
            <a:r>
              <a:rPr lang="zh-CN" altLang="en-US" sz="320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（德语：Karl Heinrich Marx，1818年5月5日－1883年3月14日），马克思主义的创始人之一，第一国际的组织者和领导者，被称为</a:t>
            </a:r>
            <a:r>
              <a:rPr lang="zh-CN" altLang="en-US" sz="3200" b="1">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全世界无产阶级和劳动人民的伟大导师 [1]  ，无产阶级的精神领袖，国际共产主义运动的先驱。</a:t>
            </a:r>
          </a:p>
        </p:txBody>
      </p:sp>
      <p:grpSp>
        <p:nvGrpSpPr>
          <p:cNvPr id="5" name="组合 4">
            <a:extLst>
              <a:ext uri="{FF2B5EF4-FFF2-40B4-BE49-F238E27FC236}">
                <a16:creationId xmlns:a16="http://schemas.microsoft.com/office/drawing/2014/main" id="{DE2DAFCF-0BE7-4C3C-AAEB-AC0D20389337}"/>
              </a:ext>
            </a:extLst>
          </p:cNvPr>
          <p:cNvGrpSpPr/>
          <p:nvPr/>
        </p:nvGrpSpPr>
        <p:grpSpPr>
          <a:xfrm>
            <a:off x="337509" y="108585"/>
            <a:ext cx="11483608" cy="1106805"/>
            <a:chOff x="337509" y="108585"/>
            <a:chExt cx="11483608" cy="1106805"/>
          </a:xfrm>
        </p:grpSpPr>
        <p:grpSp>
          <p:nvGrpSpPr>
            <p:cNvPr id="3" name="组合 2">
              <a:extLst>
                <a:ext uri="{FF2B5EF4-FFF2-40B4-BE49-F238E27FC236}">
                  <a16:creationId xmlns:a16="http://schemas.microsoft.com/office/drawing/2014/main" id="{49F0A42F-C1A8-475E-A5F2-844A7D33AC3F}"/>
                </a:ext>
              </a:extLst>
            </p:cNvPr>
            <p:cNvGrpSpPr/>
            <p:nvPr/>
          </p:nvGrpSpPr>
          <p:grpSpPr>
            <a:xfrm>
              <a:off x="337509" y="108585"/>
              <a:ext cx="4236130" cy="1106805"/>
              <a:chOff x="3968750" y="108585"/>
              <a:chExt cx="4236130" cy="1106805"/>
            </a:xfrm>
          </p:grpSpPr>
          <p:sp>
            <p:nvSpPr>
              <p:cNvPr id="19" name="矩形 18"/>
              <p:cNvSpPr/>
              <p:nvPr/>
            </p:nvSpPr>
            <p:spPr>
              <a:xfrm>
                <a:off x="5482000" y="281493"/>
                <a:ext cx="2722880" cy="706755"/>
              </a:xfrm>
              <a:prstGeom prst="rect">
                <a:avLst/>
              </a:prstGeom>
            </p:spPr>
            <p:txBody>
              <a:bodyPr wrap="none">
                <a:spAutoFit/>
              </a:bodyPr>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0965" algn="l" defTabSz="913765" rtl="0" eaLnBrk="1" latinLnBrk="0" hangingPunct="1">
                  <a:defRPr sz="1800" kern="1200">
                    <a:solidFill>
                      <a:schemeClr val="tx1"/>
                    </a:solidFill>
                    <a:latin typeface="+mn-lt"/>
                    <a:ea typeface="+mn-ea"/>
                    <a:cs typeface="+mn-cs"/>
                  </a:defRPr>
                </a:lvl4pPr>
                <a:lvl5pPr marL="1828165" algn="l" defTabSz="913765" rtl="0" eaLnBrk="1" latinLnBrk="0" hangingPunct="1">
                  <a:defRPr sz="1800" kern="1200">
                    <a:solidFill>
                      <a:schemeClr val="tx1"/>
                    </a:solidFill>
                    <a:latin typeface="+mn-lt"/>
                    <a:ea typeface="+mn-ea"/>
                    <a:cs typeface="+mn-cs"/>
                  </a:defRPr>
                </a:lvl5pPr>
                <a:lvl6pPr marL="2285365"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130" algn="l" defTabSz="913765" rtl="0" eaLnBrk="1" latinLnBrk="0" hangingPunct="1">
                  <a:defRPr sz="1800" kern="1200">
                    <a:solidFill>
                      <a:schemeClr val="tx1"/>
                    </a:solidFill>
                    <a:latin typeface="+mn-lt"/>
                    <a:ea typeface="+mn-ea"/>
                    <a:cs typeface="+mn-cs"/>
                  </a:defRPr>
                </a:lvl8pPr>
                <a:lvl9pPr marL="3656330" algn="l" defTabSz="913765" rtl="0" eaLnBrk="1" latinLnBrk="0" hangingPunct="1">
                  <a:defRPr sz="1800" kern="1200">
                    <a:solidFill>
                      <a:schemeClr val="tx1"/>
                    </a:solidFill>
                    <a:latin typeface="+mn-lt"/>
                    <a:ea typeface="+mn-ea"/>
                    <a:cs typeface="+mn-cs"/>
                  </a:defRPr>
                </a:lvl9pPr>
              </a:lstStyle>
              <a:p>
                <a:pPr lvl="0" algn="l">
                  <a:defRPr/>
                </a:pPr>
                <a:r>
                  <a:rPr lang="zh-CN" altLang="en-US" sz="4000" b="1" kern="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马克思简介</a:t>
                </a:r>
              </a:p>
            </p:txBody>
          </p:sp>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68750" y="108585"/>
                <a:ext cx="1435735" cy="1106805"/>
              </a:xfrm>
              <a:prstGeom prst="rect">
                <a:avLst/>
              </a:prstGeom>
            </p:spPr>
          </p:pic>
        </p:grpSp>
        <p:cxnSp>
          <p:nvCxnSpPr>
            <p:cNvPr id="8" name="直接连接符 7">
              <a:extLst>
                <a:ext uri="{FF2B5EF4-FFF2-40B4-BE49-F238E27FC236}">
                  <a16:creationId xmlns:a16="http://schemas.microsoft.com/office/drawing/2014/main" id="{1CD8B8C5-0106-47EF-AE1F-CE9A250FD229}"/>
                </a:ext>
              </a:extLst>
            </p:cNvPr>
            <p:cNvCxnSpPr>
              <a:cxnSpLocks/>
            </p:cNvCxnSpPr>
            <p:nvPr/>
          </p:nvCxnSpPr>
          <p:spPr>
            <a:xfrm>
              <a:off x="1823865" y="1089584"/>
              <a:ext cx="9997252" cy="0"/>
            </a:xfrm>
            <a:prstGeom prst="line">
              <a:avLst/>
            </a:prstGeom>
            <a:ln w="28575">
              <a:solidFill>
                <a:srgbClr val="C00000"/>
              </a:solidFill>
              <a:prstDash val="dash"/>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slow" p14:dur="2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5" presetClass="entr" presetSubtype="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strVal val="#ppt_w*0.70"/>
                                          </p:val>
                                        </p:tav>
                                        <p:tav tm="100000">
                                          <p:val>
                                            <p:strVal val="#ppt_w"/>
                                          </p:val>
                                        </p:tav>
                                      </p:tavLst>
                                    </p:anim>
                                    <p:anim calcmode="lin" valueType="num">
                                      <p:cBhvr>
                                        <p:cTn id="14" dur="1000" fill="hold"/>
                                        <p:tgtEl>
                                          <p:spTgt spid="2"/>
                                        </p:tgtEl>
                                        <p:attrNameLst>
                                          <p:attrName>ppt_h</p:attrName>
                                        </p:attrNameLst>
                                      </p:cBhvr>
                                      <p:tavLst>
                                        <p:tav tm="0">
                                          <p:val>
                                            <p:strVal val="#ppt_h"/>
                                          </p:val>
                                        </p:tav>
                                        <p:tav tm="100000">
                                          <p:val>
                                            <p:strVal val="#ppt_h"/>
                                          </p:val>
                                        </p:tav>
                                      </p:tavLst>
                                    </p:anim>
                                    <p:animEffect transition="in" filter="fade">
                                      <p:cBhvr>
                                        <p:cTn id="15"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70826" y="2055555"/>
            <a:ext cx="5930084" cy="3539430"/>
          </a:xfrm>
          <a:prstGeom prst="rect">
            <a:avLst/>
          </a:prstGeom>
          <a:noFill/>
          <a:ln w="19050">
            <a:solidFill>
              <a:srgbClr val="C00000"/>
            </a:solidFill>
          </a:ln>
        </p:spPr>
        <p:txBody>
          <a:bodyPr wrap="square" rtlCol="0" anchor="t">
            <a:spAutoFit/>
          </a:bodyPr>
          <a:lstStyle/>
          <a:p>
            <a:r>
              <a:rPr lang="en-US" altLang="zh-CN" sz="3200"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     </a:t>
            </a:r>
            <a:r>
              <a:rPr lang="en-US" altLang="zh-CN" sz="32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32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马克思认为资产阶级的灭亡和无产阶级的胜利是同样不可避免的。他和恩格斯共同创立的</a:t>
            </a:r>
            <a:r>
              <a:rPr lang="zh-CN" altLang="en-US" sz="32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马克思主义学说</a:t>
            </a:r>
            <a:r>
              <a:rPr lang="zh-CN" altLang="en-US" sz="32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，被认为是指引全世界劳动人民为实现社会主义和共产主义伟大理想而进行斗争的理论武器和行动指南。</a:t>
            </a:r>
          </a:p>
        </p:txBody>
      </p:sp>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l="4560" t="568" r="15941" b="568"/>
          <a:stretch/>
        </p:blipFill>
        <p:spPr>
          <a:xfrm>
            <a:off x="6822491" y="2055554"/>
            <a:ext cx="5002307" cy="3539425"/>
          </a:xfrm>
          <a:prstGeom prst="rect">
            <a:avLst/>
          </a:prstGeom>
        </p:spPr>
      </p:pic>
      <p:grpSp>
        <p:nvGrpSpPr>
          <p:cNvPr id="6" name="组合 5">
            <a:extLst>
              <a:ext uri="{FF2B5EF4-FFF2-40B4-BE49-F238E27FC236}">
                <a16:creationId xmlns:a16="http://schemas.microsoft.com/office/drawing/2014/main" id="{F28AFC75-A540-4F63-9898-47FE58C7ED4C}"/>
              </a:ext>
            </a:extLst>
          </p:cNvPr>
          <p:cNvGrpSpPr/>
          <p:nvPr/>
        </p:nvGrpSpPr>
        <p:grpSpPr>
          <a:xfrm>
            <a:off x="337509" y="108585"/>
            <a:ext cx="11483608" cy="1106805"/>
            <a:chOff x="337509" y="108585"/>
            <a:chExt cx="11483608" cy="1106805"/>
          </a:xfrm>
        </p:grpSpPr>
        <p:grpSp>
          <p:nvGrpSpPr>
            <p:cNvPr id="8" name="组合 7">
              <a:extLst>
                <a:ext uri="{FF2B5EF4-FFF2-40B4-BE49-F238E27FC236}">
                  <a16:creationId xmlns:a16="http://schemas.microsoft.com/office/drawing/2014/main" id="{C3E87904-ED92-4677-B1DB-A23EA1A6ECBD}"/>
                </a:ext>
              </a:extLst>
            </p:cNvPr>
            <p:cNvGrpSpPr/>
            <p:nvPr/>
          </p:nvGrpSpPr>
          <p:grpSpPr>
            <a:xfrm>
              <a:off x="337509" y="108585"/>
              <a:ext cx="4236130" cy="1106805"/>
              <a:chOff x="3968750" y="108585"/>
              <a:chExt cx="4236130" cy="1106805"/>
            </a:xfrm>
          </p:grpSpPr>
          <p:sp>
            <p:nvSpPr>
              <p:cNvPr id="10" name="矩形 9">
                <a:extLst>
                  <a:ext uri="{FF2B5EF4-FFF2-40B4-BE49-F238E27FC236}">
                    <a16:creationId xmlns:a16="http://schemas.microsoft.com/office/drawing/2014/main" id="{9FA66731-3CBE-415B-9DC2-9DE5EC2BC1EF}"/>
                  </a:ext>
                </a:extLst>
              </p:cNvPr>
              <p:cNvSpPr/>
              <p:nvPr/>
            </p:nvSpPr>
            <p:spPr>
              <a:xfrm>
                <a:off x="5482000" y="281493"/>
                <a:ext cx="2722880" cy="706755"/>
              </a:xfrm>
              <a:prstGeom prst="rect">
                <a:avLst/>
              </a:prstGeom>
            </p:spPr>
            <p:txBody>
              <a:bodyPr wrap="none">
                <a:spAutoFit/>
              </a:bodyPr>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0965" algn="l" defTabSz="913765" rtl="0" eaLnBrk="1" latinLnBrk="0" hangingPunct="1">
                  <a:defRPr sz="1800" kern="1200">
                    <a:solidFill>
                      <a:schemeClr val="tx1"/>
                    </a:solidFill>
                    <a:latin typeface="+mn-lt"/>
                    <a:ea typeface="+mn-ea"/>
                    <a:cs typeface="+mn-cs"/>
                  </a:defRPr>
                </a:lvl4pPr>
                <a:lvl5pPr marL="1828165" algn="l" defTabSz="913765" rtl="0" eaLnBrk="1" latinLnBrk="0" hangingPunct="1">
                  <a:defRPr sz="1800" kern="1200">
                    <a:solidFill>
                      <a:schemeClr val="tx1"/>
                    </a:solidFill>
                    <a:latin typeface="+mn-lt"/>
                    <a:ea typeface="+mn-ea"/>
                    <a:cs typeface="+mn-cs"/>
                  </a:defRPr>
                </a:lvl5pPr>
                <a:lvl6pPr marL="2285365"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130" algn="l" defTabSz="913765" rtl="0" eaLnBrk="1" latinLnBrk="0" hangingPunct="1">
                  <a:defRPr sz="1800" kern="1200">
                    <a:solidFill>
                      <a:schemeClr val="tx1"/>
                    </a:solidFill>
                    <a:latin typeface="+mn-lt"/>
                    <a:ea typeface="+mn-ea"/>
                    <a:cs typeface="+mn-cs"/>
                  </a:defRPr>
                </a:lvl8pPr>
                <a:lvl9pPr marL="3656330" algn="l" defTabSz="913765" rtl="0" eaLnBrk="1" latinLnBrk="0" hangingPunct="1">
                  <a:defRPr sz="1800" kern="1200">
                    <a:solidFill>
                      <a:schemeClr val="tx1"/>
                    </a:solidFill>
                    <a:latin typeface="+mn-lt"/>
                    <a:ea typeface="+mn-ea"/>
                    <a:cs typeface="+mn-cs"/>
                  </a:defRPr>
                </a:lvl9pPr>
              </a:lstStyle>
              <a:p>
                <a:pPr lvl="0" algn="l">
                  <a:defRPr/>
                </a:pPr>
                <a:r>
                  <a:rPr lang="zh-CN" altLang="en-US" sz="4000" b="1" kern="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马克思简介</a:t>
                </a:r>
              </a:p>
            </p:txBody>
          </p:sp>
          <p:pic>
            <p:nvPicPr>
              <p:cNvPr id="11" name="图片 10">
                <a:extLst>
                  <a:ext uri="{FF2B5EF4-FFF2-40B4-BE49-F238E27FC236}">
                    <a16:creationId xmlns:a16="http://schemas.microsoft.com/office/drawing/2014/main" id="{0902E2BA-A11E-4F96-BE3D-7D0AF87FBF8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68750" y="108585"/>
                <a:ext cx="1435735" cy="1106805"/>
              </a:xfrm>
              <a:prstGeom prst="rect">
                <a:avLst/>
              </a:prstGeom>
            </p:spPr>
          </p:pic>
        </p:grpSp>
        <p:cxnSp>
          <p:nvCxnSpPr>
            <p:cNvPr id="9" name="直接连接符 8">
              <a:extLst>
                <a:ext uri="{FF2B5EF4-FFF2-40B4-BE49-F238E27FC236}">
                  <a16:creationId xmlns:a16="http://schemas.microsoft.com/office/drawing/2014/main" id="{8BFD20D4-C0D4-44DC-9DA4-FBBC9B8DBD01}"/>
                </a:ext>
              </a:extLst>
            </p:cNvPr>
            <p:cNvCxnSpPr>
              <a:cxnSpLocks/>
            </p:cNvCxnSpPr>
            <p:nvPr/>
          </p:nvCxnSpPr>
          <p:spPr>
            <a:xfrm>
              <a:off x="1823865" y="1089584"/>
              <a:ext cx="9997252" cy="0"/>
            </a:xfrm>
            <a:prstGeom prst="line">
              <a:avLst/>
            </a:prstGeom>
            <a:ln w="28575">
              <a:solidFill>
                <a:srgbClr val="C00000"/>
              </a:solidFill>
              <a:prstDash val="dash"/>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slow" p14:dur="2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245235" y="1728708"/>
            <a:ext cx="5338445" cy="3969385"/>
          </a:xfrm>
          <a:prstGeom prst="rect">
            <a:avLst/>
          </a:prstGeom>
          <a:noFill/>
          <a:ln w="15875">
            <a:solidFill>
              <a:srgbClr val="C00000"/>
            </a:solidFill>
          </a:ln>
        </p:spPr>
        <p:txBody>
          <a:bodyPr wrap="square" rtlCol="0" anchor="t">
            <a:spAutoFit/>
          </a:bodyPr>
          <a:lstStyle/>
          <a:p>
            <a:r>
              <a:rPr lang="en-US" altLang="zh-CN" sz="28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8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马克思是德国伟大的思想家、政治家、哲学家、经济学家、革命家和社会学家。主要著作有</a:t>
            </a:r>
            <a:r>
              <a:rPr lang="zh-CN" altLang="en-US" sz="28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《资本论》  、《共产党宣言》</a:t>
            </a:r>
            <a:r>
              <a:rPr lang="zh-CN" altLang="en-US" sz="28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等。马克思创立的广为人知的哲学思想为历史唯物主义，其最大的愿望是对于个人的全面而自由的发展。 马克思创立了伟大的经济理论。</a:t>
            </a: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83046" y="1663065"/>
            <a:ext cx="3263719" cy="4100672"/>
          </a:xfrm>
          <a:prstGeom prst="round2DiagRect">
            <a:avLst>
              <a:gd name="adj1" fmla="val 13587"/>
              <a:gd name="adj2" fmla="val 13090"/>
            </a:avLst>
          </a:prstGeom>
          <a:ln w="88900" cap="sq">
            <a:solidFill>
              <a:srgbClr val="FFFFFF"/>
            </a:solidFill>
            <a:miter lim="800000"/>
            <a:headEnd/>
            <a:tailEnd/>
          </a:ln>
          <a:effectLst>
            <a:outerShdw blurRad="254000" algn="tl" rotWithShape="0">
              <a:srgbClr val="000000">
                <a:alpha val="43000"/>
              </a:srgbClr>
            </a:outerShdw>
          </a:effectLst>
        </p:spPr>
      </p:pic>
      <p:grpSp>
        <p:nvGrpSpPr>
          <p:cNvPr id="6" name="组合 5">
            <a:extLst>
              <a:ext uri="{FF2B5EF4-FFF2-40B4-BE49-F238E27FC236}">
                <a16:creationId xmlns:a16="http://schemas.microsoft.com/office/drawing/2014/main" id="{51C3E2A0-B367-465B-9339-064BA6C0AECB}"/>
              </a:ext>
            </a:extLst>
          </p:cNvPr>
          <p:cNvGrpSpPr/>
          <p:nvPr/>
        </p:nvGrpSpPr>
        <p:grpSpPr>
          <a:xfrm>
            <a:off x="337509" y="108585"/>
            <a:ext cx="11483608" cy="1106805"/>
            <a:chOff x="337509" y="108585"/>
            <a:chExt cx="11483608" cy="1106805"/>
          </a:xfrm>
        </p:grpSpPr>
        <p:grpSp>
          <p:nvGrpSpPr>
            <p:cNvPr id="8" name="组合 7">
              <a:extLst>
                <a:ext uri="{FF2B5EF4-FFF2-40B4-BE49-F238E27FC236}">
                  <a16:creationId xmlns:a16="http://schemas.microsoft.com/office/drawing/2014/main" id="{5C9168D2-C0F7-4F66-8745-937F1C34D689}"/>
                </a:ext>
              </a:extLst>
            </p:cNvPr>
            <p:cNvGrpSpPr/>
            <p:nvPr/>
          </p:nvGrpSpPr>
          <p:grpSpPr>
            <a:xfrm>
              <a:off x="337509" y="108585"/>
              <a:ext cx="4236130" cy="1106805"/>
              <a:chOff x="3968750" y="108585"/>
              <a:chExt cx="4236130" cy="1106805"/>
            </a:xfrm>
          </p:grpSpPr>
          <p:sp>
            <p:nvSpPr>
              <p:cNvPr id="10" name="矩形 9">
                <a:extLst>
                  <a:ext uri="{FF2B5EF4-FFF2-40B4-BE49-F238E27FC236}">
                    <a16:creationId xmlns:a16="http://schemas.microsoft.com/office/drawing/2014/main" id="{9194B11D-FF5A-48DF-9761-21165C0C4382}"/>
                  </a:ext>
                </a:extLst>
              </p:cNvPr>
              <p:cNvSpPr/>
              <p:nvPr/>
            </p:nvSpPr>
            <p:spPr>
              <a:xfrm>
                <a:off x="5482000" y="281493"/>
                <a:ext cx="2722880" cy="706755"/>
              </a:xfrm>
              <a:prstGeom prst="rect">
                <a:avLst/>
              </a:prstGeom>
            </p:spPr>
            <p:txBody>
              <a:bodyPr wrap="none">
                <a:spAutoFit/>
              </a:bodyPr>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0965" algn="l" defTabSz="913765" rtl="0" eaLnBrk="1" latinLnBrk="0" hangingPunct="1">
                  <a:defRPr sz="1800" kern="1200">
                    <a:solidFill>
                      <a:schemeClr val="tx1"/>
                    </a:solidFill>
                    <a:latin typeface="+mn-lt"/>
                    <a:ea typeface="+mn-ea"/>
                    <a:cs typeface="+mn-cs"/>
                  </a:defRPr>
                </a:lvl4pPr>
                <a:lvl5pPr marL="1828165" algn="l" defTabSz="913765" rtl="0" eaLnBrk="1" latinLnBrk="0" hangingPunct="1">
                  <a:defRPr sz="1800" kern="1200">
                    <a:solidFill>
                      <a:schemeClr val="tx1"/>
                    </a:solidFill>
                    <a:latin typeface="+mn-lt"/>
                    <a:ea typeface="+mn-ea"/>
                    <a:cs typeface="+mn-cs"/>
                  </a:defRPr>
                </a:lvl5pPr>
                <a:lvl6pPr marL="2285365"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130" algn="l" defTabSz="913765" rtl="0" eaLnBrk="1" latinLnBrk="0" hangingPunct="1">
                  <a:defRPr sz="1800" kern="1200">
                    <a:solidFill>
                      <a:schemeClr val="tx1"/>
                    </a:solidFill>
                    <a:latin typeface="+mn-lt"/>
                    <a:ea typeface="+mn-ea"/>
                    <a:cs typeface="+mn-cs"/>
                  </a:defRPr>
                </a:lvl8pPr>
                <a:lvl9pPr marL="3656330" algn="l" defTabSz="913765" rtl="0" eaLnBrk="1" latinLnBrk="0" hangingPunct="1">
                  <a:defRPr sz="1800" kern="1200">
                    <a:solidFill>
                      <a:schemeClr val="tx1"/>
                    </a:solidFill>
                    <a:latin typeface="+mn-lt"/>
                    <a:ea typeface="+mn-ea"/>
                    <a:cs typeface="+mn-cs"/>
                  </a:defRPr>
                </a:lvl9pPr>
              </a:lstStyle>
              <a:p>
                <a:pPr lvl="0" algn="l">
                  <a:defRPr/>
                </a:pPr>
                <a:r>
                  <a:rPr lang="zh-CN" altLang="en-US" sz="4000" b="1" kern="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马克思简介</a:t>
                </a:r>
              </a:p>
            </p:txBody>
          </p:sp>
          <p:pic>
            <p:nvPicPr>
              <p:cNvPr id="11" name="图片 10">
                <a:extLst>
                  <a:ext uri="{FF2B5EF4-FFF2-40B4-BE49-F238E27FC236}">
                    <a16:creationId xmlns:a16="http://schemas.microsoft.com/office/drawing/2014/main" id="{126980A8-A1E8-475E-A69A-582EEC23A3C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68750" y="108585"/>
                <a:ext cx="1435735" cy="1106805"/>
              </a:xfrm>
              <a:prstGeom prst="rect">
                <a:avLst/>
              </a:prstGeom>
            </p:spPr>
          </p:pic>
        </p:grpSp>
        <p:cxnSp>
          <p:nvCxnSpPr>
            <p:cNvPr id="9" name="直接连接符 8">
              <a:extLst>
                <a:ext uri="{FF2B5EF4-FFF2-40B4-BE49-F238E27FC236}">
                  <a16:creationId xmlns:a16="http://schemas.microsoft.com/office/drawing/2014/main" id="{F0AEB709-E1AC-42BC-8525-749856DCE002}"/>
                </a:ext>
              </a:extLst>
            </p:cNvPr>
            <p:cNvCxnSpPr>
              <a:cxnSpLocks/>
            </p:cNvCxnSpPr>
            <p:nvPr/>
          </p:nvCxnSpPr>
          <p:spPr>
            <a:xfrm>
              <a:off x="1823865" y="1089584"/>
              <a:ext cx="9997252" cy="0"/>
            </a:xfrm>
            <a:prstGeom prst="line">
              <a:avLst/>
            </a:prstGeom>
            <a:ln w="28575">
              <a:solidFill>
                <a:srgbClr val="C00000"/>
              </a:solidFill>
              <a:prstDash val="dash"/>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slow" p14:dur="2500" advClick="0" advTm="0">
        <p:random/>
      </p:transition>
    </mc:Choice>
    <mc:Fallback xmlns="">
      <p:transition spd="slow" advClick="0" advTm="0">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296297" y="1989749"/>
            <a:ext cx="5164551" cy="3667992"/>
          </a:xfrm>
          <a:prstGeom prst="rect">
            <a:avLst/>
          </a:prstGeom>
          <a:noFill/>
        </p:spPr>
        <p:txBody>
          <a:bodyPr wrap="square" rtlCol="0" anchor="t">
            <a:spAutoFit/>
          </a:bodyPr>
          <a:lstStyle/>
          <a:p>
            <a:pPr>
              <a:lnSpc>
                <a:spcPct val="120000"/>
              </a:lnSpc>
            </a:pPr>
            <a:r>
              <a:rPr lang="zh-CN" altLang="en-US" sz="2800"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马克思认为，在人类历史上，科技的进步提高了劳动生产率，从而剩余产品增多，使得人类有可能在自身中实行脑体分工。这本身就是最初阶级划分的基础，分工和私有制出现，人类自此进入阶级社会。</a:t>
            </a: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1152" y="2028938"/>
            <a:ext cx="5364848" cy="3580215"/>
          </a:xfrm>
          <a:prstGeom prst="rect">
            <a:avLst/>
          </a:prstGeom>
        </p:spPr>
      </p:pic>
      <p:grpSp>
        <p:nvGrpSpPr>
          <p:cNvPr id="8" name="组合 7">
            <a:extLst>
              <a:ext uri="{FF2B5EF4-FFF2-40B4-BE49-F238E27FC236}">
                <a16:creationId xmlns:a16="http://schemas.microsoft.com/office/drawing/2014/main" id="{CFA24AF1-CC87-4455-9266-D021C712C085}"/>
              </a:ext>
            </a:extLst>
          </p:cNvPr>
          <p:cNvGrpSpPr/>
          <p:nvPr/>
        </p:nvGrpSpPr>
        <p:grpSpPr>
          <a:xfrm>
            <a:off x="337509" y="108585"/>
            <a:ext cx="11483608" cy="1106805"/>
            <a:chOff x="337509" y="108585"/>
            <a:chExt cx="11483608" cy="1106805"/>
          </a:xfrm>
        </p:grpSpPr>
        <p:grpSp>
          <p:nvGrpSpPr>
            <p:cNvPr id="9" name="组合 8">
              <a:extLst>
                <a:ext uri="{FF2B5EF4-FFF2-40B4-BE49-F238E27FC236}">
                  <a16:creationId xmlns:a16="http://schemas.microsoft.com/office/drawing/2014/main" id="{42EE9408-9818-4134-ACFD-2E1A049C03D7}"/>
                </a:ext>
              </a:extLst>
            </p:cNvPr>
            <p:cNvGrpSpPr/>
            <p:nvPr/>
          </p:nvGrpSpPr>
          <p:grpSpPr>
            <a:xfrm>
              <a:off x="337509" y="108585"/>
              <a:ext cx="4236130" cy="1106805"/>
              <a:chOff x="3968750" y="108585"/>
              <a:chExt cx="4236130" cy="1106805"/>
            </a:xfrm>
          </p:grpSpPr>
          <p:sp>
            <p:nvSpPr>
              <p:cNvPr id="11" name="矩形 10">
                <a:extLst>
                  <a:ext uri="{FF2B5EF4-FFF2-40B4-BE49-F238E27FC236}">
                    <a16:creationId xmlns:a16="http://schemas.microsoft.com/office/drawing/2014/main" id="{E2228491-6A17-4DED-BB2B-151D73EFBE50}"/>
                  </a:ext>
                </a:extLst>
              </p:cNvPr>
              <p:cNvSpPr/>
              <p:nvPr/>
            </p:nvSpPr>
            <p:spPr>
              <a:xfrm>
                <a:off x="5482000" y="281493"/>
                <a:ext cx="2722880" cy="706755"/>
              </a:xfrm>
              <a:prstGeom prst="rect">
                <a:avLst/>
              </a:prstGeom>
            </p:spPr>
            <p:txBody>
              <a:bodyPr wrap="none">
                <a:spAutoFit/>
              </a:bodyPr>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0965" algn="l" defTabSz="913765" rtl="0" eaLnBrk="1" latinLnBrk="0" hangingPunct="1">
                  <a:defRPr sz="1800" kern="1200">
                    <a:solidFill>
                      <a:schemeClr val="tx1"/>
                    </a:solidFill>
                    <a:latin typeface="+mn-lt"/>
                    <a:ea typeface="+mn-ea"/>
                    <a:cs typeface="+mn-cs"/>
                  </a:defRPr>
                </a:lvl4pPr>
                <a:lvl5pPr marL="1828165" algn="l" defTabSz="913765" rtl="0" eaLnBrk="1" latinLnBrk="0" hangingPunct="1">
                  <a:defRPr sz="1800" kern="1200">
                    <a:solidFill>
                      <a:schemeClr val="tx1"/>
                    </a:solidFill>
                    <a:latin typeface="+mn-lt"/>
                    <a:ea typeface="+mn-ea"/>
                    <a:cs typeface="+mn-cs"/>
                  </a:defRPr>
                </a:lvl5pPr>
                <a:lvl6pPr marL="2285365"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130" algn="l" defTabSz="913765" rtl="0" eaLnBrk="1" latinLnBrk="0" hangingPunct="1">
                  <a:defRPr sz="1800" kern="1200">
                    <a:solidFill>
                      <a:schemeClr val="tx1"/>
                    </a:solidFill>
                    <a:latin typeface="+mn-lt"/>
                    <a:ea typeface="+mn-ea"/>
                    <a:cs typeface="+mn-cs"/>
                  </a:defRPr>
                </a:lvl8pPr>
                <a:lvl9pPr marL="3656330" algn="l" defTabSz="913765" rtl="0" eaLnBrk="1" latinLnBrk="0" hangingPunct="1">
                  <a:defRPr sz="1800" kern="1200">
                    <a:solidFill>
                      <a:schemeClr val="tx1"/>
                    </a:solidFill>
                    <a:latin typeface="+mn-lt"/>
                    <a:ea typeface="+mn-ea"/>
                    <a:cs typeface="+mn-cs"/>
                  </a:defRPr>
                </a:lvl9pPr>
              </a:lstStyle>
              <a:p>
                <a:pPr lvl="0" algn="l">
                  <a:defRPr/>
                </a:pPr>
                <a:r>
                  <a:rPr lang="zh-CN" altLang="en-US" sz="4000" b="1" kern="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马克思简介</a:t>
                </a:r>
              </a:p>
            </p:txBody>
          </p:sp>
          <p:pic>
            <p:nvPicPr>
              <p:cNvPr id="12" name="图片 11">
                <a:extLst>
                  <a:ext uri="{FF2B5EF4-FFF2-40B4-BE49-F238E27FC236}">
                    <a16:creationId xmlns:a16="http://schemas.microsoft.com/office/drawing/2014/main" id="{50F03418-C571-403E-9D81-350AC7C4C19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68750" y="108585"/>
                <a:ext cx="1435735" cy="1106805"/>
              </a:xfrm>
              <a:prstGeom prst="rect">
                <a:avLst/>
              </a:prstGeom>
            </p:spPr>
          </p:pic>
        </p:grpSp>
        <p:cxnSp>
          <p:nvCxnSpPr>
            <p:cNvPr id="10" name="直接连接符 9">
              <a:extLst>
                <a:ext uri="{FF2B5EF4-FFF2-40B4-BE49-F238E27FC236}">
                  <a16:creationId xmlns:a16="http://schemas.microsoft.com/office/drawing/2014/main" id="{E84B514A-91FD-4B6E-855F-3B192059AC7D}"/>
                </a:ext>
              </a:extLst>
            </p:cNvPr>
            <p:cNvCxnSpPr>
              <a:cxnSpLocks/>
            </p:cNvCxnSpPr>
            <p:nvPr/>
          </p:nvCxnSpPr>
          <p:spPr>
            <a:xfrm>
              <a:off x="1823865" y="1089584"/>
              <a:ext cx="9997252" cy="0"/>
            </a:xfrm>
            <a:prstGeom prst="line">
              <a:avLst/>
            </a:prstGeom>
            <a:ln w="28575">
              <a:solidFill>
                <a:srgbClr val="C00000"/>
              </a:solidFill>
              <a:prstDash val="dash"/>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slow" p14:dur="2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checkerboard(across)">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7712C5CA-6C94-40BF-8C5C-8CD7AC26406B}"/>
              </a:ext>
            </a:extLst>
          </p:cNvPr>
          <p:cNvPicPr>
            <a:picLocks noChangeAspect="1"/>
          </p:cNvPicPr>
          <p:nvPr/>
        </p:nvPicPr>
        <p:blipFill rotWithShape="1">
          <a:blip r:embed="rId2">
            <a:extLst>
              <a:ext uri="{28A0092B-C50C-407E-A947-70E740481C1C}">
                <a14:useLocalDpi xmlns:a14="http://schemas.microsoft.com/office/drawing/2010/main" val="0"/>
              </a:ext>
            </a:extLst>
          </a:blip>
          <a:srcRect l="14131" r="12875" b="11989"/>
          <a:stretch/>
        </p:blipFill>
        <p:spPr>
          <a:xfrm>
            <a:off x="-194872" y="1"/>
            <a:ext cx="12386872" cy="6858000"/>
          </a:xfrm>
          <a:prstGeom prst="rect">
            <a:avLst/>
          </a:prstGeom>
        </p:spPr>
      </p:pic>
      <p:pic>
        <p:nvPicPr>
          <p:cNvPr id="10" name="图片 9">
            <a:extLst>
              <a:ext uri="{FF2B5EF4-FFF2-40B4-BE49-F238E27FC236}">
                <a16:creationId xmlns:a16="http://schemas.microsoft.com/office/drawing/2014/main" id="{2FFE5A32-C351-4BEE-B9D8-06CB585D51C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23226" b="32740"/>
          <a:stretch/>
        </p:blipFill>
        <p:spPr>
          <a:xfrm>
            <a:off x="-194872" y="-21247"/>
            <a:ext cx="4336145" cy="1621639"/>
          </a:xfrm>
          <a:prstGeom prst="rect">
            <a:avLst/>
          </a:prstGeom>
        </p:spPr>
      </p:pic>
      <p:pic>
        <p:nvPicPr>
          <p:cNvPr id="11" name="图片 10">
            <a:extLst>
              <a:ext uri="{FF2B5EF4-FFF2-40B4-BE49-F238E27FC236}">
                <a16:creationId xmlns:a16="http://schemas.microsoft.com/office/drawing/2014/main" id="{88B2C520-30C7-4558-B804-815B73A874F3}"/>
              </a:ext>
            </a:extLst>
          </p:cNvPr>
          <p:cNvPicPr>
            <a:picLocks noChangeAspect="1"/>
          </p:cNvPicPr>
          <p:nvPr/>
        </p:nvPicPr>
        <p:blipFill rotWithShape="1">
          <a:blip r:embed="rId4">
            <a:extLst>
              <a:ext uri="{28A0092B-C50C-407E-A947-70E740481C1C}">
                <a14:useLocalDpi xmlns:a14="http://schemas.microsoft.com/office/drawing/2010/main" val="0"/>
              </a:ext>
            </a:extLst>
          </a:blip>
          <a:srcRect t="17669" r="3941" b="59728"/>
          <a:stretch/>
        </p:blipFill>
        <p:spPr>
          <a:xfrm>
            <a:off x="3272445" y="-51534"/>
            <a:ext cx="8927113" cy="1277111"/>
          </a:xfrm>
          <a:prstGeom prst="rect">
            <a:avLst/>
          </a:prstGeom>
        </p:spPr>
      </p:pic>
      <p:cxnSp>
        <p:nvCxnSpPr>
          <p:cNvPr id="21" name="直接连接符 20">
            <a:extLst>
              <a:ext uri="{FF2B5EF4-FFF2-40B4-BE49-F238E27FC236}">
                <a16:creationId xmlns:a16="http://schemas.microsoft.com/office/drawing/2014/main" id="{B3FC9BBF-0E52-4A1F-B96A-171B36B9677C}"/>
              </a:ext>
            </a:extLst>
          </p:cNvPr>
          <p:cNvCxnSpPr>
            <a:cxnSpLocks/>
          </p:cNvCxnSpPr>
          <p:nvPr/>
        </p:nvCxnSpPr>
        <p:spPr>
          <a:xfrm>
            <a:off x="4624501" y="2610633"/>
            <a:ext cx="2913017" cy="0"/>
          </a:xfrm>
          <a:prstGeom prst="line">
            <a:avLst/>
          </a:prstGeom>
          <a:ln w="28575">
            <a:solidFill>
              <a:srgbClr val="C00000"/>
            </a:solidFill>
            <a:prstDash val="dash"/>
          </a:ln>
        </p:spPr>
        <p:style>
          <a:lnRef idx="1">
            <a:schemeClr val="accent1"/>
          </a:lnRef>
          <a:fillRef idx="0">
            <a:schemeClr val="accent1"/>
          </a:fillRef>
          <a:effectRef idx="0">
            <a:schemeClr val="accent1"/>
          </a:effectRef>
          <a:fontRef idx="minor">
            <a:schemeClr val="tx1"/>
          </a:fontRef>
        </p:style>
      </p:cxnSp>
      <p:pic>
        <p:nvPicPr>
          <p:cNvPr id="22" name="图片 21">
            <a:extLst>
              <a:ext uri="{FF2B5EF4-FFF2-40B4-BE49-F238E27FC236}">
                <a16:creationId xmlns:a16="http://schemas.microsoft.com/office/drawing/2014/main" id="{0B0DE415-7986-4CEC-A30A-C256B03677A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901646" y="210820"/>
            <a:ext cx="1980565" cy="1527175"/>
          </a:xfrm>
          <a:prstGeom prst="rect">
            <a:avLst/>
          </a:prstGeom>
        </p:spPr>
      </p:pic>
      <p:sp>
        <p:nvSpPr>
          <p:cNvPr id="12" name="TextBox 8">
            <a:extLst>
              <a:ext uri="{FF2B5EF4-FFF2-40B4-BE49-F238E27FC236}">
                <a16:creationId xmlns:a16="http://schemas.microsoft.com/office/drawing/2014/main" id="{9EA3DE12-EEFF-4E77-BBC1-F6E3BB436168}"/>
              </a:ext>
            </a:extLst>
          </p:cNvPr>
          <p:cNvSpPr txBox="1"/>
          <p:nvPr/>
        </p:nvSpPr>
        <p:spPr>
          <a:xfrm>
            <a:off x="4008119" y="1475791"/>
            <a:ext cx="4187048" cy="1015663"/>
          </a:xfrm>
          <a:prstGeom prst="rect">
            <a:avLst/>
          </a:prstGeom>
          <a:noFill/>
        </p:spPr>
        <p:txBody>
          <a:bodyPr wrap="square" rtlCol="0">
            <a:spAutoFit/>
          </a:bodyPr>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0965" algn="l" defTabSz="913765" rtl="0" eaLnBrk="1" latinLnBrk="0" hangingPunct="1">
              <a:defRPr sz="1800" kern="1200">
                <a:solidFill>
                  <a:schemeClr val="tx1"/>
                </a:solidFill>
                <a:latin typeface="+mn-lt"/>
                <a:ea typeface="+mn-ea"/>
                <a:cs typeface="+mn-cs"/>
              </a:defRPr>
            </a:lvl4pPr>
            <a:lvl5pPr marL="1828165" algn="l" defTabSz="913765" rtl="0" eaLnBrk="1" latinLnBrk="0" hangingPunct="1">
              <a:defRPr sz="1800" kern="1200">
                <a:solidFill>
                  <a:schemeClr val="tx1"/>
                </a:solidFill>
                <a:latin typeface="+mn-lt"/>
                <a:ea typeface="+mn-ea"/>
                <a:cs typeface="+mn-cs"/>
              </a:defRPr>
            </a:lvl5pPr>
            <a:lvl6pPr marL="2285365"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130" algn="l" defTabSz="913765" rtl="0" eaLnBrk="1" latinLnBrk="0" hangingPunct="1">
              <a:defRPr sz="1800" kern="1200">
                <a:solidFill>
                  <a:schemeClr val="tx1"/>
                </a:solidFill>
                <a:latin typeface="+mn-lt"/>
                <a:ea typeface="+mn-ea"/>
                <a:cs typeface="+mn-cs"/>
              </a:defRPr>
            </a:lvl8pPr>
            <a:lvl9pPr marL="3656330" algn="l" defTabSz="913765" rtl="0" eaLnBrk="1" latinLnBrk="0" hangingPunct="1">
              <a:defRPr sz="1800" kern="1200">
                <a:solidFill>
                  <a:schemeClr val="tx1"/>
                </a:solidFill>
                <a:latin typeface="+mn-lt"/>
                <a:ea typeface="+mn-ea"/>
                <a:cs typeface="+mn-cs"/>
              </a:defRPr>
            </a:lvl9pPr>
          </a:lstStyle>
          <a:p>
            <a:pPr algn="ctr"/>
            <a:r>
              <a:rPr lang="zh-CN" altLang="zh-CN" sz="60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Part</a:t>
            </a:r>
            <a:r>
              <a:rPr lang="en-US" altLang="zh-CN" sz="60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  02</a:t>
            </a:r>
            <a:endParaRPr lang="zh-CN" altLang="en-US" sz="60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矩形 14">
            <a:extLst>
              <a:ext uri="{FF2B5EF4-FFF2-40B4-BE49-F238E27FC236}">
                <a16:creationId xmlns:a16="http://schemas.microsoft.com/office/drawing/2014/main" id="{EB46C5CB-26EB-4B22-A954-3FF46BACA4CC}"/>
              </a:ext>
            </a:extLst>
          </p:cNvPr>
          <p:cNvSpPr/>
          <p:nvPr/>
        </p:nvSpPr>
        <p:spPr>
          <a:xfrm>
            <a:off x="2554244" y="2856614"/>
            <a:ext cx="7109639" cy="1938992"/>
          </a:xfrm>
          <a:prstGeom prst="rect">
            <a:avLst/>
          </a:prstGeom>
        </p:spPr>
        <p:txBody>
          <a:bodyPr wrap="none">
            <a:spAutoFit/>
          </a:bodyPr>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0965" algn="l" defTabSz="913765" rtl="0" eaLnBrk="1" latinLnBrk="0" hangingPunct="1">
              <a:defRPr sz="1800" kern="1200">
                <a:solidFill>
                  <a:schemeClr val="tx1"/>
                </a:solidFill>
                <a:latin typeface="+mn-lt"/>
                <a:ea typeface="+mn-ea"/>
                <a:cs typeface="+mn-cs"/>
              </a:defRPr>
            </a:lvl4pPr>
            <a:lvl5pPr marL="1828165" algn="l" defTabSz="913765" rtl="0" eaLnBrk="1" latinLnBrk="0" hangingPunct="1">
              <a:defRPr sz="1800" kern="1200">
                <a:solidFill>
                  <a:schemeClr val="tx1"/>
                </a:solidFill>
                <a:latin typeface="+mn-lt"/>
                <a:ea typeface="+mn-ea"/>
                <a:cs typeface="+mn-cs"/>
              </a:defRPr>
            </a:lvl5pPr>
            <a:lvl6pPr marL="2285365"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130" algn="l" defTabSz="913765" rtl="0" eaLnBrk="1" latinLnBrk="0" hangingPunct="1">
              <a:defRPr sz="1800" kern="1200">
                <a:solidFill>
                  <a:schemeClr val="tx1"/>
                </a:solidFill>
                <a:latin typeface="+mn-lt"/>
                <a:ea typeface="+mn-ea"/>
                <a:cs typeface="+mn-cs"/>
              </a:defRPr>
            </a:lvl8pPr>
            <a:lvl9pPr marL="3656330" algn="l" defTabSz="913765" rtl="0" eaLnBrk="1" latinLnBrk="0" hangingPunct="1">
              <a:defRPr sz="1800" kern="1200">
                <a:solidFill>
                  <a:schemeClr val="tx1"/>
                </a:solidFill>
                <a:latin typeface="+mn-lt"/>
                <a:ea typeface="+mn-ea"/>
                <a:cs typeface="+mn-cs"/>
              </a:defRPr>
            </a:lvl9pPr>
          </a:lstStyle>
          <a:p>
            <a:pPr lvl="0" algn="ctr">
              <a:defRPr/>
            </a:pPr>
            <a:r>
              <a:rPr lang="zh-CN" altLang="en-US" sz="6000" b="1" dirty="0">
                <a:latin typeface="微软雅黑" panose="020B0503020204020204" pitchFamily="34" charset="-122"/>
                <a:ea typeface="微软雅黑" panose="020B0503020204020204" pitchFamily="34" charset="-122"/>
                <a:sym typeface="微软雅黑" panose="020B0503020204020204" pitchFamily="34" charset="-122"/>
              </a:rPr>
              <a:t>马克思主义发展史</a:t>
            </a:r>
          </a:p>
          <a:p>
            <a:pPr lvl="0" algn="ctr">
              <a:defRPr/>
            </a:pPr>
            <a:r>
              <a:rPr lang="zh-CN" altLang="en-US" sz="6000" b="1" dirty="0">
                <a:latin typeface="微软雅黑" panose="020B0503020204020204" pitchFamily="34" charset="-122"/>
                <a:ea typeface="微软雅黑" panose="020B0503020204020204" pitchFamily="34" charset="-122"/>
                <a:sym typeface="微软雅黑" panose="020B0503020204020204" pitchFamily="34" charset="-122"/>
              </a:rPr>
              <a:t>本身就是一部创新史</a:t>
            </a:r>
            <a:endParaRPr lang="en-US" altLang="zh-CN" sz="6000" b="1" kern="0" dirty="0">
              <a:solidFill>
                <a:srgbClr val="000000">
                  <a:lumMod val="85000"/>
                  <a:lumOff val="15000"/>
                </a:srgb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4018369092"/>
      </p:ext>
    </p:extLst>
  </p:cSld>
  <p:clrMapOvr>
    <a:masterClrMapping/>
  </p:clrMapOvr>
  <mc:AlternateContent xmlns:mc="http://schemas.openxmlformats.org/markup-compatibility/2006" xmlns:p14="http://schemas.microsoft.com/office/powerpoint/2010/main">
    <mc:Choice Requires="p14">
      <p:transition spd="slow" p14:dur="2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1000"/>
                                        <p:tgtEl>
                                          <p:spTgt spid="21"/>
                                        </p:tgtEl>
                                      </p:cBhvr>
                                    </p:animEffect>
                                    <p:anim calcmode="lin" valueType="num">
                                      <p:cBhvr>
                                        <p:cTn id="20" dur="1000" fill="hold"/>
                                        <p:tgtEl>
                                          <p:spTgt spid="21"/>
                                        </p:tgtEl>
                                        <p:attrNameLst>
                                          <p:attrName>ppt_x</p:attrName>
                                        </p:attrNameLst>
                                      </p:cBhvr>
                                      <p:tavLst>
                                        <p:tav tm="0">
                                          <p:val>
                                            <p:strVal val="#ppt_x"/>
                                          </p:val>
                                        </p:tav>
                                        <p:tav tm="100000">
                                          <p:val>
                                            <p:strVal val="#ppt_x"/>
                                          </p:val>
                                        </p:tav>
                                      </p:tavLst>
                                    </p:anim>
                                    <p:anim calcmode="lin" valueType="num">
                                      <p:cBhvr>
                                        <p:cTn id="21" dur="1000" fill="hold"/>
                                        <p:tgtEl>
                                          <p:spTgt spid="21"/>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1000"/>
                                        <p:tgtEl>
                                          <p:spTgt spid="15"/>
                                        </p:tgtEl>
                                      </p:cBhvr>
                                    </p:animEffect>
                                    <p:anim calcmode="lin" valueType="num">
                                      <p:cBhvr>
                                        <p:cTn id="26" dur="1000" fill="hold"/>
                                        <p:tgtEl>
                                          <p:spTgt spid="15"/>
                                        </p:tgtEl>
                                        <p:attrNameLst>
                                          <p:attrName>ppt_x</p:attrName>
                                        </p:attrNameLst>
                                      </p:cBhvr>
                                      <p:tavLst>
                                        <p:tav tm="0">
                                          <p:val>
                                            <p:strVal val="#ppt_x"/>
                                          </p:val>
                                        </p:tav>
                                        <p:tav tm="100000">
                                          <p:val>
                                            <p:strVal val="#ppt_x"/>
                                          </p:val>
                                        </p:tav>
                                      </p:tavLst>
                                    </p:anim>
                                    <p:anim calcmode="lin" valueType="num">
                                      <p:cBhvr>
                                        <p:cTn id="27"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8182715" y="1728917"/>
            <a:ext cx="3017009" cy="4284154"/>
          </a:xfrm>
          <a:prstGeom prst="rect">
            <a:avLst/>
          </a:prstGeom>
        </p:spPr>
      </p:pic>
      <p:sp>
        <p:nvSpPr>
          <p:cNvPr id="13" name="文本框 12"/>
          <p:cNvSpPr txBox="1"/>
          <p:nvPr/>
        </p:nvSpPr>
        <p:spPr>
          <a:xfrm>
            <a:off x="1773244" y="1462091"/>
            <a:ext cx="5551406" cy="1233479"/>
          </a:xfrm>
          <a:prstGeom prst="rect">
            <a:avLst/>
          </a:prstGeom>
          <a:noFill/>
        </p:spPr>
        <p:txBody>
          <a:bodyPr wrap="square" rtlCol="0">
            <a:spAutoFit/>
          </a:bodyPr>
          <a:lstStyle/>
          <a:p>
            <a:pPr>
              <a:lnSpc>
                <a:spcPct val="140000"/>
              </a:lnSpc>
            </a:pPr>
            <a:r>
              <a:rPr lang="zh-CN" altLang="en-US" sz="2800"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马克思主义自诞生之日起就是一个非常注重创新、不断发展的理论。</a:t>
            </a:r>
          </a:p>
        </p:txBody>
      </p:sp>
      <p:sp>
        <p:nvSpPr>
          <p:cNvPr id="16" name="文本框 15"/>
          <p:cNvSpPr txBox="1"/>
          <p:nvPr/>
        </p:nvSpPr>
        <p:spPr>
          <a:xfrm>
            <a:off x="1773244" y="3023008"/>
            <a:ext cx="5215385" cy="2807948"/>
          </a:xfrm>
          <a:prstGeom prst="rect">
            <a:avLst/>
          </a:prstGeom>
          <a:noFill/>
        </p:spPr>
        <p:txBody>
          <a:bodyPr wrap="square" rtlCol="0">
            <a:spAutoFit/>
          </a:bodyPr>
          <a:lstStyle/>
          <a:p>
            <a:pPr algn="just">
              <a:lnSpc>
                <a:spcPct val="150000"/>
              </a:lnSpc>
            </a:pPr>
            <a:r>
              <a:rPr lang="zh-CN" altLang="zh-CN" sz="2000" dirty="0">
                <a:latin typeface="微软雅黑" panose="020B0503020204020204" pitchFamily="34" charset="-122"/>
                <a:ea typeface="微软雅黑" panose="020B0503020204020204" pitchFamily="34" charset="-122"/>
                <a:sym typeface="微软雅黑" panose="020B0503020204020204" pitchFamily="34" charset="-122"/>
              </a:rPr>
              <a:t>无论是由马克思、恩格斯等伟大的导师领导的共产党人，还是后来由列宁领导的苏联共产党人和其他国家的共产党人，或是历经</a:t>
            </a:r>
            <a:r>
              <a:rPr lang="en-US" altLang="zh-CN" sz="2000" dirty="0">
                <a:latin typeface="微软雅黑" panose="020B0503020204020204" pitchFamily="34" charset="-122"/>
                <a:ea typeface="微软雅黑" panose="020B0503020204020204" pitchFamily="34" charset="-122"/>
                <a:sym typeface="微软雅黑" panose="020B0503020204020204" pitchFamily="34" charset="-122"/>
              </a:rPr>
              <a:t>90</a:t>
            </a:r>
            <a:r>
              <a:rPr lang="zh-CN" altLang="zh-CN" sz="2000" dirty="0">
                <a:latin typeface="微软雅黑" panose="020B0503020204020204" pitchFamily="34" charset="-122"/>
                <a:ea typeface="微软雅黑" panose="020B0503020204020204" pitchFamily="34" charset="-122"/>
                <a:sym typeface="微软雅黑" panose="020B0503020204020204" pitchFamily="34" charset="-122"/>
              </a:rPr>
              <a:t>多年发展的中国共产党，都一次又一次证明了</a:t>
            </a:r>
            <a:r>
              <a:rPr lang="zh-CN" altLang="zh-CN" sz="20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中国共产党和全世界的共产党都在不断的发展创新中壮大自己</a:t>
            </a:r>
            <a:r>
              <a:rPr lang="zh-CN" altLang="zh-CN" sz="2000"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a:t>
            </a:r>
          </a:p>
        </p:txBody>
      </p:sp>
      <p:grpSp>
        <p:nvGrpSpPr>
          <p:cNvPr id="9" name="组合 8">
            <a:extLst>
              <a:ext uri="{FF2B5EF4-FFF2-40B4-BE49-F238E27FC236}">
                <a16:creationId xmlns:a16="http://schemas.microsoft.com/office/drawing/2014/main" id="{766CFD09-89C6-4117-98E1-4AE4FDB7D0D1}"/>
              </a:ext>
            </a:extLst>
          </p:cNvPr>
          <p:cNvGrpSpPr/>
          <p:nvPr/>
        </p:nvGrpSpPr>
        <p:grpSpPr>
          <a:xfrm>
            <a:off x="337509" y="108585"/>
            <a:ext cx="11483608" cy="1106805"/>
            <a:chOff x="337509" y="108585"/>
            <a:chExt cx="11483608" cy="1106805"/>
          </a:xfrm>
        </p:grpSpPr>
        <p:grpSp>
          <p:nvGrpSpPr>
            <p:cNvPr id="10" name="组合 9">
              <a:extLst>
                <a:ext uri="{FF2B5EF4-FFF2-40B4-BE49-F238E27FC236}">
                  <a16:creationId xmlns:a16="http://schemas.microsoft.com/office/drawing/2014/main" id="{4D9541B8-D811-4F53-8062-8F2FBB8338DB}"/>
                </a:ext>
              </a:extLst>
            </p:cNvPr>
            <p:cNvGrpSpPr/>
            <p:nvPr/>
          </p:nvGrpSpPr>
          <p:grpSpPr>
            <a:xfrm>
              <a:off x="337509" y="108585"/>
              <a:ext cx="5801603" cy="1106805"/>
              <a:chOff x="3968750" y="108585"/>
              <a:chExt cx="5801603" cy="1106805"/>
            </a:xfrm>
          </p:grpSpPr>
          <p:sp>
            <p:nvSpPr>
              <p:cNvPr id="17" name="矩形 16">
                <a:extLst>
                  <a:ext uri="{FF2B5EF4-FFF2-40B4-BE49-F238E27FC236}">
                    <a16:creationId xmlns:a16="http://schemas.microsoft.com/office/drawing/2014/main" id="{05B7973E-D314-4B6C-ABDE-CC4419B5C499}"/>
                  </a:ext>
                </a:extLst>
              </p:cNvPr>
              <p:cNvSpPr/>
              <p:nvPr/>
            </p:nvSpPr>
            <p:spPr>
              <a:xfrm>
                <a:off x="5482000" y="281493"/>
                <a:ext cx="4288353" cy="707886"/>
              </a:xfrm>
              <a:prstGeom prst="rect">
                <a:avLst/>
              </a:prstGeom>
            </p:spPr>
            <p:txBody>
              <a:bodyPr wrap="none">
                <a:spAutoFit/>
              </a:bodyPr>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0965" algn="l" defTabSz="913765" rtl="0" eaLnBrk="1" latinLnBrk="0" hangingPunct="1">
                  <a:defRPr sz="1800" kern="1200">
                    <a:solidFill>
                      <a:schemeClr val="tx1"/>
                    </a:solidFill>
                    <a:latin typeface="+mn-lt"/>
                    <a:ea typeface="+mn-ea"/>
                    <a:cs typeface="+mn-cs"/>
                  </a:defRPr>
                </a:lvl4pPr>
                <a:lvl5pPr marL="1828165" algn="l" defTabSz="913765" rtl="0" eaLnBrk="1" latinLnBrk="0" hangingPunct="1">
                  <a:defRPr sz="1800" kern="1200">
                    <a:solidFill>
                      <a:schemeClr val="tx1"/>
                    </a:solidFill>
                    <a:latin typeface="+mn-lt"/>
                    <a:ea typeface="+mn-ea"/>
                    <a:cs typeface="+mn-cs"/>
                  </a:defRPr>
                </a:lvl5pPr>
                <a:lvl6pPr marL="2285365"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130" algn="l" defTabSz="913765" rtl="0" eaLnBrk="1" latinLnBrk="0" hangingPunct="1">
                  <a:defRPr sz="1800" kern="1200">
                    <a:solidFill>
                      <a:schemeClr val="tx1"/>
                    </a:solidFill>
                    <a:latin typeface="+mn-lt"/>
                    <a:ea typeface="+mn-ea"/>
                    <a:cs typeface="+mn-cs"/>
                  </a:defRPr>
                </a:lvl8pPr>
                <a:lvl9pPr marL="3656330" algn="l" defTabSz="913765" rtl="0" eaLnBrk="1" latinLnBrk="0" hangingPunct="1">
                  <a:defRPr sz="1800" kern="1200">
                    <a:solidFill>
                      <a:schemeClr val="tx1"/>
                    </a:solidFill>
                    <a:latin typeface="+mn-lt"/>
                    <a:ea typeface="+mn-ea"/>
                    <a:cs typeface="+mn-cs"/>
                  </a:defRPr>
                </a:lvl9pPr>
              </a:lstStyle>
              <a:p>
                <a:pPr lvl="0">
                  <a:defRPr/>
                </a:pPr>
                <a:r>
                  <a:rPr lang="zh-CN" altLang="en-US" sz="4000" b="1" dirty="0">
                    <a:latin typeface="微软雅黑" panose="020B0503020204020204" pitchFamily="34" charset="-122"/>
                    <a:ea typeface="微软雅黑" panose="020B0503020204020204" pitchFamily="34" charset="-122"/>
                    <a:sym typeface="微软雅黑" panose="020B0503020204020204" pitchFamily="34" charset="-122"/>
                  </a:rPr>
                  <a:t>马克思主义发展史</a:t>
                </a:r>
                <a:endParaRPr lang="zh-CN" altLang="en-US" sz="4000" b="1" kern="0" dirty="0">
                  <a:solidFill>
                    <a:srgbClr val="000000">
                      <a:lumMod val="85000"/>
                      <a:lumOff val="15000"/>
                    </a:srgbClr>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8" name="图片 17">
                <a:extLst>
                  <a:ext uri="{FF2B5EF4-FFF2-40B4-BE49-F238E27FC236}">
                    <a16:creationId xmlns:a16="http://schemas.microsoft.com/office/drawing/2014/main" id="{FA1B82C1-C4DD-4D54-838C-229A7AA39D6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68750" y="108585"/>
                <a:ext cx="1435735" cy="1106805"/>
              </a:xfrm>
              <a:prstGeom prst="rect">
                <a:avLst/>
              </a:prstGeom>
            </p:spPr>
          </p:pic>
        </p:grpSp>
        <p:cxnSp>
          <p:nvCxnSpPr>
            <p:cNvPr id="15" name="直接连接符 14">
              <a:extLst>
                <a:ext uri="{FF2B5EF4-FFF2-40B4-BE49-F238E27FC236}">
                  <a16:creationId xmlns:a16="http://schemas.microsoft.com/office/drawing/2014/main" id="{4054F600-F46E-4111-84A8-61B6B94E5332}"/>
                </a:ext>
              </a:extLst>
            </p:cNvPr>
            <p:cNvCxnSpPr>
              <a:cxnSpLocks/>
            </p:cNvCxnSpPr>
            <p:nvPr/>
          </p:nvCxnSpPr>
          <p:spPr>
            <a:xfrm>
              <a:off x="1823865" y="1089584"/>
              <a:ext cx="9997252" cy="0"/>
            </a:xfrm>
            <a:prstGeom prst="line">
              <a:avLst/>
            </a:prstGeom>
            <a:ln w="28575">
              <a:solidFill>
                <a:srgbClr val="C00000"/>
              </a:solidFill>
              <a:prstDash val="dash"/>
            </a:ln>
          </p:spPr>
          <p:style>
            <a:lnRef idx="1">
              <a:schemeClr val="accent1"/>
            </a:lnRef>
            <a:fillRef idx="0">
              <a:schemeClr val="accent1"/>
            </a:fillRef>
            <a:effectRef idx="0">
              <a:schemeClr val="accent1"/>
            </a:effectRef>
            <a:fontRef idx="minor">
              <a:schemeClr val="tx1"/>
            </a:fontRef>
          </p:style>
        </p:cxnSp>
      </p:grpSp>
      <p:pic>
        <p:nvPicPr>
          <p:cNvPr id="3" name="图片 2">
            <a:extLst>
              <a:ext uri="{FF2B5EF4-FFF2-40B4-BE49-F238E27FC236}">
                <a16:creationId xmlns:a16="http://schemas.microsoft.com/office/drawing/2014/main" id="{C8A7DE21-0C4D-4E03-AECC-E6EA120E810E}"/>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7659" b="10267"/>
          <a:stretch/>
        </p:blipFill>
        <p:spPr>
          <a:xfrm>
            <a:off x="153892" y="1336286"/>
            <a:ext cx="1802968" cy="147975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5" presetClass="entr" presetSubtype="0" fill="hold" nodeType="after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p:cTn id="18" dur="1000" fill="hold"/>
                                        <p:tgtEl>
                                          <p:spTgt spid="12"/>
                                        </p:tgtEl>
                                        <p:attrNameLst>
                                          <p:attrName>ppt_w</p:attrName>
                                        </p:attrNameLst>
                                      </p:cBhvr>
                                      <p:tavLst>
                                        <p:tav tm="0">
                                          <p:val>
                                            <p:strVal val="#ppt_w*0.70"/>
                                          </p:val>
                                        </p:tav>
                                        <p:tav tm="100000">
                                          <p:val>
                                            <p:strVal val="#ppt_w"/>
                                          </p:val>
                                        </p:tav>
                                      </p:tavLst>
                                    </p:anim>
                                    <p:anim calcmode="lin" valueType="num">
                                      <p:cBhvr>
                                        <p:cTn id="19" dur="1000" fill="hold"/>
                                        <p:tgtEl>
                                          <p:spTgt spid="12"/>
                                        </p:tgtEl>
                                        <p:attrNameLst>
                                          <p:attrName>ppt_h</p:attrName>
                                        </p:attrNameLst>
                                      </p:cBhvr>
                                      <p:tavLst>
                                        <p:tav tm="0">
                                          <p:val>
                                            <p:strVal val="#ppt_h"/>
                                          </p:val>
                                        </p:tav>
                                        <p:tav tm="100000">
                                          <p:val>
                                            <p:strVal val="#ppt_h"/>
                                          </p:val>
                                        </p:tav>
                                      </p:tavLst>
                                    </p:anim>
                                    <p:animEffect transition="in" filter="fade">
                                      <p:cBhvr>
                                        <p:cTn id="20"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6" grpId="0"/>
    </p:bldLst>
  </p:timing>
</p:sld>
</file>

<file path=ppt/tags/tag1.xml><?xml version="1.0" encoding="utf-8"?>
<p:tagLst xmlns:a="http://schemas.openxmlformats.org/drawingml/2006/main" xmlns:r="http://schemas.openxmlformats.org/officeDocument/2006/relationships" xmlns:p="http://schemas.openxmlformats.org/presentationml/2006/main">
  <p:tag name="MH" val="20160824140642"/>
  <p:tag name="MH_LIBRARY" val="GRAPHIC"/>
  <p:tag name="MH_TYPE" val="Text"/>
  <p:tag name="MH_ORDER" val="1"/>
</p:tagLst>
</file>

<file path=ppt/tags/tag10.xml><?xml version="1.0" encoding="utf-8"?>
<p:tagLst xmlns:a="http://schemas.openxmlformats.org/drawingml/2006/main" xmlns:r="http://schemas.openxmlformats.org/officeDocument/2006/relationships" xmlns:p="http://schemas.openxmlformats.org/presentationml/2006/main">
  <p:tag name="MH" val="20160824144859"/>
  <p:tag name="MH_LIBRARY" val="GRAPHIC"/>
  <p:tag name="MH_TYPE" val="Other"/>
  <p:tag name="MH_ORDER" val="2"/>
</p:tagLst>
</file>

<file path=ppt/tags/tag11.xml><?xml version="1.0" encoding="utf-8"?>
<p:tagLst xmlns:a="http://schemas.openxmlformats.org/drawingml/2006/main" xmlns:r="http://schemas.openxmlformats.org/officeDocument/2006/relationships" xmlns:p="http://schemas.openxmlformats.org/presentationml/2006/main">
  <p:tag name="MH" val="20160824144859"/>
  <p:tag name="MH_LIBRARY" val="GRAPHIC"/>
  <p:tag name="MH_TYPE" val="Other"/>
  <p:tag name="MH_ORDER" val="3"/>
</p:tagLst>
</file>

<file path=ppt/tags/tag12.xml><?xml version="1.0" encoding="utf-8"?>
<p:tagLst xmlns:a="http://schemas.openxmlformats.org/drawingml/2006/main" xmlns:r="http://schemas.openxmlformats.org/officeDocument/2006/relationships" xmlns:p="http://schemas.openxmlformats.org/presentationml/2006/main">
  <p:tag name="MH" val="20160824144859"/>
  <p:tag name="MH_LIBRARY" val="GRAPHIC"/>
  <p:tag name="MH_TYPE" val="Other"/>
  <p:tag name="MH_ORDER" val="4"/>
</p:tagLst>
</file>

<file path=ppt/tags/tag13.xml><?xml version="1.0" encoding="utf-8"?>
<p:tagLst xmlns:a="http://schemas.openxmlformats.org/drawingml/2006/main" xmlns:r="http://schemas.openxmlformats.org/officeDocument/2006/relationships" xmlns:p="http://schemas.openxmlformats.org/presentationml/2006/main">
  <p:tag name="MH" val="20160824144859"/>
  <p:tag name="MH_LIBRARY" val="GRAPHIC"/>
  <p:tag name="MH_TYPE" val="Other"/>
  <p:tag name="MH_ORDER" val="5"/>
</p:tagLst>
</file>

<file path=ppt/tags/tag14.xml><?xml version="1.0" encoding="utf-8"?>
<p:tagLst xmlns:a="http://schemas.openxmlformats.org/drawingml/2006/main" xmlns:r="http://schemas.openxmlformats.org/officeDocument/2006/relationships" xmlns:p="http://schemas.openxmlformats.org/presentationml/2006/main">
  <p:tag name="MH" val="20160824144859"/>
  <p:tag name="MH_LIBRARY" val="GRAPHIC"/>
  <p:tag name="MH_TYPE" val="Text"/>
  <p:tag name="MH_ORDER" val="1"/>
</p:tagLst>
</file>

<file path=ppt/tags/tag15.xml><?xml version="1.0" encoding="utf-8"?>
<p:tagLst xmlns:a="http://schemas.openxmlformats.org/drawingml/2006/main" xmlns:r="http://schemas.openxmlformats.org/officeDocument/2006/relationships" xmlns:p="http://schemas.openxmlformats.org/presentationml/2006/main">
  <p:tag name="MH" val="20160824144859"/>
  <p:tag name="MH_LIBRARY" val="GRAPHIC"/>
  <p:tag name="MH_TYPE" val="SubTitle"/>
  <p:tag name="MH_ORDER" val="1"/>
</p:tagLst>
</file>

<file path=ppt/tags/tag16.xml><?xml version="1.0" encoding="utf-8"?>
<p:tagLst xmlns:a="http://schemas.openxmlformats.org/drawingml/2006/main" xmlns:r="http://schemas.openxmlformats.org/officeDocument/2006/relationships" xmlns:p="http://schemas.openxmlformats.org/presentationml/2006/main">
  <p:tag name="MH" val="20160824144859"/>
  <p:tag name="MH_LIBRARY" val="GRAPHIC"/>
  <p:tag name="MH_TYPE" val="Text"/>
  <p:tag name="MH_ORDER" val="2"/>
</p:tagLst>
</file>

<file path=ppt/tags/tag17.xml><?xml version="1.0" encoding="utf-8"?>
<p:tagLst xmlns:a="http://schemas.openxmlformats.org/drawingml/2006/main" xmlns:r="http://schemas.openxmlformats.org/officeDocument/2006/relationships" xmlns:p="http://schemas.openxmlformats.org/presentationml/2006/main">
  <p:tag name="MH" val="20160824144859"/>
  <p:tag name="MH_LIBRARY" val="GRAPHIC"/>
  <p:tag name="MH_TYPE" val="SubTitle"/>
  <p:tag name="MH_ORDER" val="2"/>
</p:tagLst>
</file>

<file path=ppt/tags/tag18.xml><?xml version="1.0" encoding="utf-8"?>
<p:tagLst xmlns:a="http://schemas.openxmlformats.org/drawingml/2006/main" xmlns:r="http://schemas.openxmlformats.org/officeDocument/2006/relationships" xmlns:p="http://schemas.openxmlformats.org/presentationml/2006/main">
  <p:tag name="MH" val="20160824144859"/>
  <p:tag name="MH_LIBRARY" val="GRAPHIC"/>
  <p:tag name="MH_TYPE" val="Other"/>
  <p:tag name="MH_ORDER" val="6"/>
</p:tagLst>
</file>

<file path=ppt/tags/tag19.xml><?xml version="1.0" encoding="utf-8"?>
<p:tagLst xmlns:a="http://schemas.openxmlformats.org/drawingml/2006/main" xmlns:r="http://schemas.openxmlformats.org/officeDocument/2006/relationships" xmlns:p="http://schemas.openxmlformats.org/presentationml/2006/main">
  <p:tag name="MH" val="20160824144859"/>
  <p:tag name="MH_LIBRARY" val="GRAPHIC"/>
  <p:tag name="MH_TYPE" val="Other"/>
  <p:tag name="MH_ORDER" val="7"/>
</p:tagLst>
</file>

<file path=ppt/tags/tag2.xml><?xml version="1.0" encoding="utf-8"?>
<p:tagLst xmlns:a="http://schemas.openxmlformats.org/drawingml/2006/main" xmlns:r="http://schemas.openxmlformats.org/officeDocument/2006/relationships" xmlns:p="http://schemas.openxmlformats.org/presentationml/2006/main">
  <p:tag name="MH" val="20160824140642"/>
  <p:tag name="MH_LIBRARY" val="GRAPHIC"/>
  <p:tag name="MH_TYPE" val="Text"/>
  <p:tag name="MH_ORDER" val="1"/>
</p:tagLst>
</file>

<file path=ppt/tags/tag20.xml><?xml version="1.0" encoding="utf-8"?>
<p:tagLst xmlns:a="http://schemas.openxmlformats.org/drawingml/2006/main" xmlns:r="http://schemas.openxmlformats.org/officeDocument/2006/relationships" xmlns:p="http://schemas.openxmlformats.org/presentationml/2006/main">
  <p:tag name="MH" val="20160827203543"/>
  <p:tag name="MH_LIBRARY" val="GRAPHIC"/>
  <p:tag name="MH_TYPE" val="Other"/>
  <p:tag name="MH_ORDER" val="1"/>
</p:tagLst>
</file>

<file path=ppt/tags/tag21.xml><?xml version="1.0" encoding="utf-8"?>
<p:tagLst xmlns:a="http://schemas.openxmlformats.org/drawingml/2006/main" xmlns:r="http://schemas.openxmlformats.org/officeDocument/2006/relationships" xmlns:p="http://schemas.openxmlformats.org/presentationml/2006/main">
  <p:tag name="MH" val="20160827203543"/>
  <p:tag name="MH_LIBRARY" val="GRAPHIC"/>
  <p:tag name="MH_TYPE" val="Other"/>
  <p:tag name="MH_ORDER" val="2"/>
</p:tagLst>
</file>

<file path=ppt/tags/tag22.xml><?xml version="1.0" encoding="utf-8"?>
<p:tagLst xmlns:a="http://schemas.openxmlformats.org/drawingml/2006/main" xmlns:r="http://schemas.openxmlformats.org/officeDocument/2006/relationships" xmlns:p="http://schemas.openxmlformats.org/presentationml/2006/main">
  <p:tag name="MH" val="20160827203543"/>
  <p:tag name="MH_LIBRARY" val="GRAPHIC"/>
  <p:tag name="MH_TYPE" val="Other"/>
  <p:tag name="MH_ORDER" val="3"/>
</p:tagLst>
</file>

<file path=ppt/tags/tag23.xml><?xml version="1.0" encoding="utf-8"?>
<p:tagLst xmlns:a="http://schemas.openxmlformats.org/drawingml/2006/main" xmlns:r="http://schemas.openxmlformats.org/officeDocument/2006/relationships" xmlns:p="http://schemas.openxmlformats.org/presentationml/2006/main">
  <p:tag name="MH" val="20160827203543"/>
  <p:tag name="MH_LIBRARY" val="GRAPHIC"/>
  <p:tag name="MH_TYPE" val="SubTitle"/>
  <p:tag name="MH_ORDER" val="1"/>
</p:tagLst>
</file>

<file path=ppt/tags/tag24.xml><?xml version="1.0" encoding="utf-8"?>
<p:tagLst xmlns:a="http://schemas.openxmlformats.org/drawingml/2006/main" xmlns:r="http://schemas.openxmlformats.org/officeDocument/2006/relationships" xmlns:p="http://schemas.openxmlformats.org/presentationml/2006/main">
  <p:tag name="MH" val="20160827203543"/>
  <p:tag name="MH_LIBRARY" val="GRAPHIC"/>
  <p:tag name="MH_TYPE" val="SubTitle"/>
  <p:tag name="MH_ORDER" val="2"/>
</p:tagLst>
</file>

<file path=ppt/tags/tag25.xml><?xml version="1.0" encoding="utf-8"?>
<p:tagLst xmlns:a="http://schemas.openxmlformats.org/drawingml/2006/main" xmlns:r="http://schemas.openxmlformats.org/officeDocument/2006/relationships" xmlns:p="http://schemas.openxmlformats.org/presentationml/2006/main">
  <p:tag name="MH" val="20160827203543"/>
  <p:tag name="MH_LIBRARY" val="GRAPHIC"/>
  <p:tag name="MH_TYPE" val="SubTitle"/>
  <p:tag name="MH_ORDER" val="4"/>
</p:tagLst>
</file>

<file path=ppt/tags/tag26.xml><?xml version="1.0" encoding="utf-8"?>
<p:tagLst xmlns:a="http://schemas.openxmlformats.org/drawingml/2006/main" xmlns:r="http://schemas.openxmlformats.org/officeDocument/2006/relationships" xmlns:p="http://schemas.openxmlformats.org/presentationml/2006/main">
  <p:tag name="MH" val="20160827203543"/>
  <p:tag name="MH_LIBRARY" val="GRAPHIC"/>
  <p:tag name="MH_TYPE" val="SubTitle"/>
  <p:tag name="MH_ORDER" val="3"/>
</p:tagLst>
</file>

<file path=ppt/tags/tag27.xml><?xml version="1.0" encoding="utf-8"?>
<p:tagLst xmlns:a="http://schemas.openxmlformats.org/drawingml/2006/main" xmlns:r="http://schemas.openxmlformats.org/officeDocument/2006/relationships" xmlns:p="http://schemas.openxmlformats.org/presentationml/2006/main">
  <p:tag name="MH" val="20160827203543"/>
  <p:tag name="MH_LIBRARY" val="GRAPHIC"/>
  <p:tag name="MH_TYPE" val="Text"/>
  <p:tag name="MH_ORDER" val="1"/>
</p:tagLst>
</file>

<file path=ppt/tags/tag28.xml><?xml version="1.0" encoding="utf-8"?>
<p:tagLst xmlns:a="http://schemas.openxmlformats.org/drawingml/2006/main" xmlns:r="http://schemas.openxmlformats.org/officeDocument/2006/relationships" xmlns:p="http://schemas.openxmlformats.org/presentationml/2006/main">
  <p:tag name="MH" val="20160827203543"/>
  <p:tag name="MH_LIBRARY" val="GRAPHIC"/>
  <p:tag name="MH_TYPE" val="Text"/>
  <p:tag name="MH_ORDER" val="2"/>
</p:tagLst>
</file>

<file path=ppt/tags/tag29.xml><?xml version="1.0" encoding="utf-8"?>
<p:tagLst xmlns:a="http://schemas.openxmlformats.org/drawingml/2006/main" xmlns:r="http://schemas.openxmlformats.org/officeDocument/2006/relationships" xmlns:p="http://schemas.openxmlformats.org/presentationml/2006/main">
  <p:tag name="MH" val="20160827203543"/>
  <p:tag name="MH_LIBRARY" val="GRAPHIC"/>
  <p:tag name="MH_TYPE" val="Text"/>
  <p:tag name="MH_ORDER" val="3"/>
</p:tagLst>
</file>

<file path=ppt/tags/tag3.xml><?xml version="1.0" encoding="utf-8"?>
<p:tagLst xmlns:a="http://schemas.openxmlformats.org/drawingml/2006/main" xmlns:r="http://schemas.openxmlformats.org/officeDocument/2006/relationships" xmlns:p="http://schemas.openxmlformats.org/presentationml/2006/main">
  <p:tag name="MH" val="20160824143415"/>
  <p:tag name="MH_LIBRARY" val="GRAPHIC"/>
  <p:tag name="MH_TYPE" val="Other"/>
  <p:tag name="MH_ORDER" val="5"/>
</p:tagLst>
</file>

<file path=ppt/tags/tag30.xml><?xml version="1.0" encoding="utf-8"?>
<p:tagLst xmlns:a="http://schemas.openxmlformats.org/drawingml/2006/main" xmlns:r="http://schemas.openxmlformats.org/officeDocument/2006/relationships" xmlns:p="http://schemas.openxmlformats.org/presentationml/2006/main">
  <p:tag name="MH" val="20160827203543"/>
  <p:tag name="MH_LIBRARY" val="GRAPHIC"/>
  <p:tag name="MH_TYPE" val="Text"/>
  <p:tag name="MH_ORDER" val="4"/>
</p:tagLst>
</file>

<file path=ppt/tags/tag31.xml><?xml version="1.0" encoding="utf-8"?>
<p:tagLst xmlns:a="http://schemas.openxmlformats.org/drawingml/2006/main" xmlns:r="http://schemas.openxmlformats.org/officeDocument/2006/relationships" xmlns:p="http://schemas.openxmlformats.org/presentationml/2006/main">
  <p:tag name="MH" val="20160827203543"/>
  <p:tag name="MH_LIBRARY" val="GRAPHIC"/>
  <p:tag name="MH_TYPE" val="Other"/>
  <p:tag name="MH_ORDER" val="4"/>
</p:tagLst>
</file>

<file path=ppt/tags/tag32.xml><?xml version="1.0" encoding="utf-8"?>
<p:tagLst xmlns:a="http://schemas.openxmlformats.org/drawingml/2006/main" xmlns:r="http://schemas.openxmlformats.org/officeDocument/2006/relationships" xmlns:p="http://schemas.openxmlformats.org/presentationml/2006/main">
  <p:tag name="MH" val="20160827203543"/>
  <p:tag name="MH_LIBRARY" val="GRAPHIC"/>
  <p:tag name="MH_TYPE" val="Other"/>
  <p:tag name="MH_ORDER" val="5"/>
</p:tagLst>
</file>

<file path=ppt/tags/tag33.xml><?xml version="1.0" encoding="utf-8"?>
<p:tagLst xmlns:a="http://schemas.openxmlformats.org/drawingml/2006/main" xmlns:r="http://schemas.openxmlformats.org/officeDocument/2006/relationships" xmlns:p="http://schemas.openxmlformats.org/presentationml/2006/main">
  <p:tag name="MH" val="20160827203543"/>
  <p:tag name="MH_LIBRARY" val="GRAPHIC"/>
  <p:tag name="MH_TYPE" val="Other"/>
  <p:tag name="MH_ORDER" val="6"/>
</p:tagLst>
</file>

<file path=ppt/tags/tag34.xml><?xml version="1.0" encoding="utf-8"?>
<p:tagLst xmlns:a="http://schemas.openxmlformats.org/drawingml/2006/main" xmlns:r="http://schemas.openxmlformats.org/officeDocument/2006/relationships" xmlns:p="http://schemas.openxmlformats.org/presentationml/2006/main">
  <p:tag name="MH" val="20160827203543"/>
  <p:tag name="MH_LIBRARY" val="GRAPHIC"/>
  <p:tag name="MH_TYPE" val="Other"/>
  <p:tag name="MH_ORDER" val="7"/>
</p:tagLst>
</file>

<file path=ppt/tags/tag35.xml><?xml version="1.0" encoding="utf-8"?>
<p:tagLst xmlns:a="http://schemas.openxmlformats.org/drawingml/2006/main" xmlns:r="http://schemas.openxmlformats.org/officeDocument/2006/relationships" xmlns:p="http://schemas.openxmlformats.org/presentationml/2006/main">
  <p:tag name="MH" val="20160827203543"/>
  <p:tag name="MH_LIBRARY" val="GRAPHIC"/>
  <p:tag name="MH_TYPE" val="SubTitle"/>
  <p:tag name="MH_ORDER" val="2"/>
</p:tagLst>
</file>

<file path=ppt/tags/tag36.xml><?xml version="1.0" encoding="utf-8"?>
<p:tagLst xmlns:a="http://schemas.openxmlformats.org/drawingml/2006/main" xmlns:r="http://schemas.openxmlformats.org/officeDocument/2006/relationships" xmlns:p="http://schemas.openxmlformats.org/presentationml/2006/main">
  <p:tag name="MH" val="20160827203543"/>
  <p:tag name="MH_LIBRARY" val="GRAPHIC"/>
  <p:tag name="MH_TYPE" val="SubTitle"/>
  <p:tag name="MH_ORDER" val="4"/>
</p:tagLst>
</file>

<file path=ppt/tags/tag37.xml><?xml version="1.0" encoding="utf-8"?>
<p:tagLst xmlns:a="http://schemas.openxmlformats.org/drawingml/2006/main" xmlns:r="http://schemas.openxmlformats.org/officeDocument/2006/relationships" xmlns:p="http://schemas.openxmlformats.org/presentationml/2006/main">
  <p:tag name="MH" val="20160827203543"/>
  <p:tag name="MH_LIBRARY" val="GRAPHIC"/>
  <p:tag name="MH_TYPE" val="SubTitle"/>
  <p:tag name="MH_ORDER" val="3"/>
</p:tagLst>
</file>

<file path=ppt/tags/tag38.xml><?xml version="1.0" encoding="utf-8"?>
<p:tagLst xmlns:a="http://schemas.openxmlformats.org/drawingml/2006/main" xmlns:r="http://schemas.openxmlformats.org/officeDocument/2006/relationships" xmlns:p="http://schemas.openxmlformats.org/presentationml/2006/main">
  <p:tag name="MH" val="20160828211607"/>
  <p:tag name="MH_LIBRARY" val="GRAPHIC"/>
  <p:tag name="MH_TYPE" val="Text"/>
  <p:tag name="MH_ORDER" val="1"/>
</p:tagLst>
</file>

<file path=ppt/tags/tag39.xml><?xml version="1.0" encoding="utf-8"?>
<p:tagLst xmlns:a="http://schemas.openxmlformats.org/drawingml/2006/main" xmlns:r="http://schemas.openxmlformats.org/officeDocument/2006/relationships" xmlns:p="http://schemas.openxmlformats.org/presentationml/2006/main">
  <p:tag name="MH" val="20160828211607"/>
  <p:tag name="MH_LIBRARY" val="GRAPHIC"/>
  <p:tag name="MH_TYPE" val="SubTitle"/>
  <p:tag name="MH_ORDER" val="2"/>
</p:tagLst>
</file>

<file path=ppt/tags/tag4.xml><?xml version="1.0" encoding="utf-8"?>
<p:tagLst xmlns:a="http://schemas.openxmlformats.org/drawingml/2006/main" xmlns:r="http://schemas.openxmlformats.org/officeDocument/2006/relationships" xmlns:p="http://schemas.openxmlformats.org/presentationml/2006/main">
  <p:tag name="MH" val="20160824143415"/>
  <p:tag name="MH_LIBRARY" val="GRAPHIC"/>
  <p:tag name="MH_TYPE" val="SubTitle"/>
  <p:tag name="MH_ORDER" val="1"/>
</p:tagLst>
</file>

<file path=ppt/tags/tag40.xml><?xml version="1.0" encoding="utf-8"?>
<p:tagLst xmlns:a="http://schemas.openxmlformats.org/drawingml/2006/main" xmlns:r="http://schemas.openxmlformats.org/officeDocument/2006/relationships" xmlns:p="http://schemas.openxmlformats.org/presentationml/2006/main">
  <p:tag name="MH" val="20160828211607"/>
  <p:tag name="MH_LIBRARY" val="GRAPHIC"/>
  <p:tag name="MH_TYPE" val="SubTitle"/>
  <p:tag name="MH_ORDER" val="4"/>
</p:tagLst>
</file>

<file path=ppt/tags/tag41.xml><?xml version="1.0" encoding="utf-8"?>
<p:tagLst xmlns:a="http://schemas.openxmlformats.org/drawingml/2006/main" xmlns:r="http://schemas.openxmlformats.org/officeDocument/2006/relationships" xmlns:p="http://schemas.openxmlformats.org/presentationml/2006/main">
  <p:tag name="MH" val="20160828211607"/>
  <p:tag name="MH_LIBRARY" val="GRAPHIC"/>
  <p:tag name="MH_TYPE" val="SubTitle"/>
  <p:tag name="MH_ORDER" val="3"/>
</p:tagLst>
</file>

<file path=ppt/tags/tag42.xml><?xml version="1.0" encoding="utf-8"?>
<p:tagLst xmlns:a="http://schemas.openxmlformats.org/drawingml/2006/main" xmlns:r="http://schemas.openxmlformats.org/officeDocument/2006/relationships" xmlns:p="http://schemas.openxmlformats.org/presentationml/2006/main">
  <p:tag name="MH" val="20160828211607"/>
  <p:tag name="MH_LIBRARY" val="GRAPHIC"/>
  <p:tag name="MH_TYPE" val="SubTitle"/>
  <p:tag name="MH_ORDER" val="1"/>
</p:tagLst>
</file>

<file path=ppt/tags/tag43.xml><?xml version="1.0" encoding="utf-8"?>
<p:tagLst xmlns:a="http://schemas.openxmlformats.org/drawingml/2006/main" xmlns:r="http://schemas.openxmlformats.org/officeDocument/2006/relationships" xmlns:p="http://schemas.openxmlformats.org/presentationml/2006/main">
  <p:tag name="MH" val="20160828212414"/>
  <p:tag name="MH_LIBRARY" val="GRAPHIC"/>
  <p:tag name="MH_TYPE" val="Other"/>
  <p:tag name="MH_ORDER" val="1"/>
</p:tagLst>
</file>

<file path=ppt/tags/tag44.xml><?xml version="1.0" encoding="utf-8"?>
<p:tagLst xmlns:a="http://schemas.openxmlformats.org/drawingml/2006/main" xmlns:r="http://schemas.openxmlformats.org/officeDocument/2006/relationships" xmlns:p="http://schemas.openxmlformats.org/presentationml/2006/main">
  <p:tag name="MH" val="20160828212414"/>
  <p:tag name="MH_LIBRARY" val="GRAPHIC"/>
  <p:tag name="MH_TYPE" val="SubTitle"/>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60824143415"/>
  <p:tag name="MH_LIBRARY" val="GRAPHIC"/>
  <p:tag name="MH_TYPE" val="Other"/>
  <p:tag name="MH_ORDER" val="7"/>
</p:tagLst>
</file>

<file path=ppt/tags/tag6.xml><?xml version="1.0" encoding="utf-8"?>
<p:tagLst xmlns:a="http://schemas.openxmlformats.org/drawingml/2006/main" xmlns:r="http://schemas.openxmlformats.org/officeDocument/2006/relationships" xmlns:p="http://schemas.openxmlformats.org/presentationml/2006/main">
  <p:tag name="MH" val="20160824143415"/>
  <p:tag name="MH_LIBRARY" val="GRAPHIC"/>
  <p:tag name="MH_TYPE" val="SubTitle"/>
  <p:tag name="MH_ORDER" val="2"/>
</p:tagLst>
</file>

<file path=ppt/tags/tag7.xml><?xml version="1.0" encoding="utf-8"?>
<p:tagLst xmlns:a="http://schemas.openxmlformats.org/drawingml/2006/main" xmlns:r="http://schemas.openxmlformats.org/officeDocument/2006/relationships" xmlns:p="http://schemas.openxmlformats.org/presentationml/2006/main">
  <p:tag name="MH" val="20160824143415"/>
  <p:tag name="MH_LIBRARY" val="GRAPHIC"/>
  <p:tag name="MH_TYPE" val="Other"/>
  <p:tag name="MH_ORDER" val="9"/>
</p:tagLst>
</file>

<file path=ppt/tags/tag8.xml><?xml version="1.0" encoding="utf-8"?>
<p:tagLst xmlns:a="http://schemas.openxmlformats.org/drawingml/2006/main" xmlns:r="http://schemas.openxmlformats.org/officeDocument/2006/relationships" xmlns:p="http://schemas.openxmlformats.org/presentationml/2006/main">
  <p:tag name="MH" val="20160824143415"/>
  <p:tag name="MH_LIBRARY" val="GRAPHIC"/>
  <p:tag name="MH_TYPE" val="SubTitle"/>
  <p:tag name="MH_ORDER" val="3"/>
</p:tagLst>
</file>

<file path=ppt/tags/tag9.xml><?xml version="1.0" encoding="utf-8"?>
<p:tagLst xmlns:a="http://schemas.openxmlformats.org/drawingml/2006/main" xmlns:r="http://schemas.openxmlformats.org/officeDocument/2006/relationships" xmlns:p="http://schemas.openxmlformats.org/presentationml/2006/main">
  <p:tag name="MH" val="20160824144859"/>
  <p:tag name="MH_LIBRARY" val="GRAPHIC"/>
  <p:tag name="MH_TYPE" val="Other"/>
  <p:tag name="MH_ORDER"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126</TotalTime>
  <Words>1378</Words>
  <Application>Microsoft Office PowerPoint</Application>
  <PresentationFormat>宽屏</PresentationFormat>
  <Paragraphs>103</Paragraphs>
  <Slides>24</Slides>
  <Notes>2</Notes>
  <HiddenSlides>0</HiddenSlides>
  <MMClips>1</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24</vt:i4>
      </vt:variant>
    </vt:vector>
  </HeadingPairs>
  <TitlesOfParts>
    <vt:vector size="29" baseType="lpstr">
      <vt:lpstr>等线</vt:lpstr>
      <vt:lpstr>微软雅黑</vt:lpstr>
      <vt:lpstr>Arial</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迷你秋叶</dc:creator>
  <cp:lastModifiedBy>小芥末素材</cp:lastModifiedBy>
  <cp:revision>180</cp:revision>
  <dcterms:created xsi:type="dcterms:W3CDTF">2017-06-26T01:15:00Z</dcterms:created>
  <dcterms:modified xsi:type="dcterms:W3CDTF">2018-05-05T15:10:24Z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RubyTemplateID">
    <vt:lpwstr>2</vt:lpwstr>
  </property>
  <property fmtid="{D5CDD505-2E9C-101B-9397-08002B2CF9AE}" pid="3" name="KSOProductBuildVer">
    <vt:lpwstr>2052-10.1.0.7224</vt:lpwstr>
  </property>
</Properties>
</file>