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C38D"/>
    <a:srgbClr val="A2C793"/>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7778" autoAdjust="0"/>
  </p:normalViewPr>
  <p:slideViewPr>
    <p:cSldViewPr snapToGrid="0" showGuides="1">
      <p:cViewPr varScale="1">
        <p:scale>
          <a:sx n="112" d="100"/>
          <a:sy n="112" d="100"/>
        </p:scale>
        <p:origin x="546" y="10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87C38D"/>
            </a:solidFill>
          </c:spPr>
          <c:invertIfNegative val="0"/>
          <c:dPt>
            <c:idx val="0"/>
            <c:invertIfNegative val="0"/>
            <c:bubble3D val="0"/>
            <c:extLst xmlns:c16r2="http://schemas.microsoft.com/office/drawing/2015/06/chart">
              <c:ext xmlns:c16="http://schemas.microsoft.com/office/drawing/2014/chart" uri="{C3380CC4-5D6E-409C-BE32-E72D297353CC}">
                <c16:uniqueId val="{00000000-8016-4DC3-874B-B45A8EBD1277}"/>
              </c:ext>
            </c:extLst>
          </c:dPt>
          <c:dPt>
            <c:idx val="1"/>
            <c:invertIfNegative val="0"/>
            <c:bubble3D val="0"/>
            <c:extLst xmlns:c16r2="http://schemas.microsoft.com/office/drawing/2015/06/chart">
              <c:ext xmlns:c16="http://schemas.microsoft.com/office/drawing/2014/chart" uri="{C3380CC4-5D6E-409C-BE32-E72D297353CC}">
                <c16:uniqueId val="{00000001-8016-4DC3-874B-B45A8EBD1277}"/>
              </c:ext>
            </c:extLst>
          </c:dPt>
          <c:dPt>
            <c:idx val="2"/>
            <c:invertIfNegative val="0"/>
            <c:bubble3D val="0"/>
            <c:extLst xmlns:c16r2="http://schemas.microsoft.com/office/drawing/2015/06/chart">
              <c:ext xmlns:c16="http://schemas.microsoft.com/office/drawing/2014/chart" uri="{C3380CC4-5D6E-409C-BE32-E72D297353CC}">
                <c16:uniqueId val="{00000002-8016-4DC3-874B-B45A8EBD1277}"/>
              </c:ext>
            </c:extLst>
          </c:dPt>
          <c:dPt>
            <c:idx val="3"/>
            <c:invertIfNegative val="0"/>
            <c:bubble3D val="0"/>
            <c:extLst xmlns:c16r2="http://schemas.microsoft.com/office/drawing/2015/06/chart">
              <c:ext xmlns:c16="http://schemas.microsoft.com/office/drawing/2014/chart" uri="{C3380CC4-5D6E-409C-BE32-E72D297353CC}">
                <c16:uniqueId val="{00000003-8016-4DC3-874B-B45A8EBD1277}"/>
              </c:ext>
            </c:extLst>
          </c:dPt>
          <c:dPt>
            <c:idx val="4"/>
            <c:invertIfNegative val="0"/>
            <c:bubble3D val="0"/>
            <c:extLst xmlns:c16r2="http://schemas.microsoft.com/office/drawing/2015/06/chart">
              <c:ext xmlns:c16="http://schemas.microsoft.com/office/drawing/2014/chart" uri="{C3380CC4-5D6E-409C-BE32-E72D297353CC}">
                <c16:uniqueId val="{00000004-8016-4DC3-874B-B45A8EBD1277}"/>
              </c:ext>
            </c:extLst>
          </c:dPt>
          <c:cat>
            <c:strRef>
              <c:f>Sheet1!$A$2:$A$6</c:f>
              <c:strCache>
                <c:ptCount val="5"/>
                <c:pt idx="0">
                  <c:v>Factory</c:v>
                </c:pt>
                <c:pt idx="1">
                  <c:v>Home</c:v>
                </c:pt>
                <c:pt idx="2">
                  <c:v>Office</c:v>
                </c:pt>
                <c:pt idx="3">
                  <c:v>Warehouse</c:v>
                </c:pt>
                <c:pt idx="4">
                  <c:v>Shop</c:v>
                </c:pt>
              </c:strCache>
            </c:strRef>
          </c:cat>
          <c:val>
            <c:numRef>
              <c:f>Sheet1!$B$2:$B$6</c:f>
              <c:numCache>
                <c:formatCode>General</c:formatCode>
                <c:ptCount val="5"/>
                <c:pt idx="0">
                  <c:v>4.3</c:v>
                </c:pt>
                <c:pt idx="1">
                  <c:v>2.5</c:v>
                </c:pt>
                <c:pt idx="2">
                  <c:v>3.5</c:v>
                </c:pt>
                <c:pt idx="3">
                  <c:v>4.5</c:v>
                </c:pt>
                <c:pt idx="4">
                  <c:v>4.3</c:v>
                </c:pt>
              </c:numCache>
            </c:numRef>
          </c:val>
          <c:extLst xmlns:c16r2="http://schemas.microsoft.com/office/drawing/2015/06/chart">
            <c:ext xmlns:c16="http://schemas.microsoft.com/office/drawing/2014/chart" uri="{C3380CC4-5D6E-409C-BE32-E72D297353CC}">
              <c16:uniqueId val="{00000005-8016-4DC3-874B-B45A8EBD1277}"/>
            </c:ext>
          </c:extLst>
        </c:ser>
        <c:dLbls>
          <c:showLegendKey val="0"/>
          <c:showVal val="0"/>
          <c:showCatName val="0"/>
          <c:showSerName val="0"/>
          <c:showPercent val="0"/>
          <c:showBubbleSize val="0"/>
        </c:dLbls>
        <c:gapWidth val="150"/>
        <c:axId val="900339792"/>
        <c:axId val="900340184"/>
      </c:barChart>
      <c:catAx>
        <c:axId val="900339792"/>
        <c:scaling>
          <c:orientation val="minMax"/>
        </c:scaling>
        <c:delete val="0"/>
        <c:axPos val="b"/>
        <c:numFmt formatCode="General" sourceLinked="1"/>
        <c:majorTickMark val="out"/>
        <c:minorTickMark val="none"/>
        <c:tickLblPos val="nextTo"/>
        <c:spPr>
          <a:ln>
            <a:solidFill>
              <a:schemeClr val="bg1">
                <a:lumMod val="50000"/>
              </a:schemeClr>
            </a:solidFill>
          </a:ln>
        </c:spPr>
        <c:txPr>
          <a:bodyPr/>
          <a:lstStyle/>
          <a:p>
            <a:pPr>
              <a:defRPr sz="1200" b="1">
                <a:solidFill>
                  <a:schemeClr val="bg1">
                    <a:lumMod val="50000"/>
                  </a:schemeClr>
                </a:solidFill>
                <a:latin typeface="Open Sans" pitchFamily="34" charset="0"/>
                <a:ea typeface="Open Sans" pitchFamily="34" charset="0"/>
                <a:cs typeface="Open Sans" pitchFamily="34" charset="0"/>
              </a:defRPr>
            </a:pPr>
            <a:endParaRPr lang="zh-CN"/>
          </a:p>
        </c:txPr>
        <c:crossAx val="900340184"/>
        <c:crosses val="autoZero"/>
        <c:auto val="1"/>
        <c:lblAlgn val="ctr"/>
        <c:lblOffset val="100"/>
        <c:noMultiLvlLbl val="0"/>
      </c:catAx>
      <c:valAx>
        <c:axId val="900340184"/>
        <c:scaling>
          <c:orientation val="minMax"/>
        </c:scaling>
        <c:delete val="1"/>
        <c:axPos val="l"/>
        <c:numFmt formatCode="General" sourceLinked="1"/>
        <c:majorTickMark val="out"/>
        <c:minorTickMark val="none"/>
        <c:tickLblPos val="nextTo"/>
        <c:crossAx val="90033979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74418253628839E-2"/>
          <c:y val="3.3208001604326652E-2"/>
          <c:w val="0.93191683214846865"/>
          <c:h val="0.75679706349847464"/>
        </c:manualLayout>
      </c:layout>
      <c:barChart>
        <c:barDir val="col"/>
        <c:grouping val="clustered"/>
        <c:varyColors val="0"/>
        <c:ser>
          <c:idx val="0"/>
          <c:order val="0"/>
          <c:tx>
            <c:strRef>
              <c:f>Sheet1!$B$1</c:f>
              <c:strCache>
                <c:ptCount val="1"/>
                <c:pt idx="0">
                  <c:v>销量</c:v>
                </c:pt>
              </c:strCache>
            </c:strRef>
          </c:tx>
          <c:spPr>
            <a:solidFill>
              <a:srgbClr val="87C38D"/>
            </a:solidFill>
          </c:spPr>
          <c:invertIfNegative val="0"/>
          <c:dPt>
            <c:idx val="0"/>
            <c:invertIfNegative val="0"/>
            <c:bubble3D val="0"/>
            <c:extLst xmlns:c16r2="http://schemas.microsoft.com/office/drawing/2015/06/chart">
              <c:ext xmlns:c16="http://schemas.microsoft.com/office/drawing/2014/chart" uri="{C3380CC4-5D6E-409C-BE32-E72D297353CC}">
                <c16:uniqueId val="{00000000-0F6E-4AD1-BD93-AF6CE8C183CA}"/>
              </c:ext>
            </c:extLst>
          </c:dPt>
          <c:dPt>
            <c:idx val="1"/>
            <c:invertIfNegative val="0"/>
            <c:bubble3D val="0"/>
            <c:extLst xmlns:c16r2="http://schemas.microsoft.com/office/drawing/2015/06/chart">
              <c:ext xmlns:c16="http://schemas.microsoft.com/office/drawing/2014/chart" uri="{C3380CC4-5D6E-409C-BE32-E72D297353CC}">
                <c16:uniqueId val="{00000001-0F6E-4AD1-BD93-AF6CE8C183CA}"/>
              </c:ext>
            </c:extLst>
          </c:dPt>
          <c:dPt>
            <c:idx val="2"/>
            <c:invertIfNegative val="0"/>
            <c:bubble3D val="0"/>
            <c:extLst xmlns:c16r2="http://schemas.microsoft.com/office/drawing/2015/06/chart">
              <c:ext xmlns:c16="http://schemas.microsoft.com/office/drawing/2014/chart" uri="{C3380CC4-5D6E-409C-BE32-E72D297353CC}">
                <c16:uniqueId val="{00000002-0F6E-4AD1-BD93-AF6CE8C183CA}"/>
              </c:ext>
            </c:extLst>
          </c:dPt>
          <c:dPt>
            <c:idx val="3"/>
            <c:invertIfNegative val="0"/>
            <c:bubble3D val="0"/>
            <c:extLst xmlns:c16r2="http://schemas.microsoft.com/office/drawing/2015/06/chart">
              <c:ext xmlns:c16="http://schemas.microsoft.com/office/drawing/2014/chart" uri="{C3380CC4-5D6E-409C-BE32-E72D297353CC}">
                <c16:uniqueId val="{00000003-0F6E-4AD1-BD93-AF6CE8C183CA}"/>
              </c:ext>
            </c:extLst>
          </c:dPt>
          <c:cat>
            <c:strRef>
              <c:f>Sheet1!$A$2:$A$5</c:f>
              <c:strCache>
                <c:ptCount val="4"/>
                <c:pt idx="0">
                  <c:v>Text1</c:v>
                </c:pt>
                <c:pt idx="1">
                  <c:v>Text2</c:v>
                </c:pt>
                <c:pt idx="2">
                  <c:v>Text3</c:v>
                </c:pt>
                <c:pt idx="3">
                  <c:v>Text4</c:v>
                </c:pt>
              </c:strCache>
            </c:strRef>
          </c:cat>
          <c:val>
            <c:numRef>
              <c:f>Sheet1!$B$2:$B$5</c:f>
              <c:numCache>
                <c:formatCode>General</c:formatCode>
                <c:ptCount val="4"/>
                <c:pt idx="0">
                  <c:v>6.5</c:v>
                </c:pt>
                <c:pt idx="1">
                  <c:v>7.8</c:v>
                </c:pt>
                <c:pt idx="2">
                  <c:v>9.2000000000000011</c:v>
                </c:pt>
                <c:pt idx="3">
                  <c:v>8.9</c:v>
                </c:pt>
              </c:numCache>
            </c:numRef>
          </c:val>
          <c:extLst xmlns:c16r2="http://schemas.microsoft.com/office/drawing/2015/06/chart">
            <c:ext xmlns:c16="http://schemas.microsoft.com/office/drawing/2014/chart" uri="{C3380CC4-5D6E-409C-BE32-E72D297353CC}">
              <c16:uniqueId val="{00000004-0F6E-4AD1-BD93-AF6CE8C183CA}"/>
            </c:ext>
          </c:extLst>
        </c:ser>
        <c:dLbls>
          <c:showLegendKey val="0"/>
          <c:showVal val="0"/>
          <c:showCatName val="0"/>
          <c:showSerName val="0"/>
          <c:showPercent val="0"/>
          <c:showBubbleSize val="0"/>
        </c:dLbls>
        <c:gapWidth val="22"/>
        <c:overlap val="-3"/>
        <c:axId val="900340968"/>
        <c:axId val="635923568"/>
      </c:barChart>
      <c:catAx>
        <c:axId val="900340968"/>
        <c:scaling>
          <c:orientation val="minMax"/>
        </c:scaling>
        <c:delete val="0"/>
        <c:axPos val="b"/>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635923568"/>
        <c:crosses val="autoZero"/>
        <c:auto val="1"/>
        <c:lblAlgn val="ctr"/>
        <c:lblOffset val="100"/>
        <c:noMultiLvlLbl val="0"/>
      </c:catAx>
      <c:valAx>
        <c:axId val="635923568"/>
        <c:scaling>
          <c:orientation val="minMax"/>
        </c:scaling>
        <c:delete val="0"/>
        <c:axPos val="l"/>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900340968"/>
        <c:crosses val="autoZero"/>
        <c:crossBetween val="between"/>
        <c:majorUnit val="2"/>
        <c:minorUnit val="1"/>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87C38D"/>
            </a:solidFill>
          </c:spPr>
          <c:explosion val="6"/>
          <c:dPt>
            <c:idx val="0"/>
            <c:bubble3D val="0"/>
            <c:extLst xmlns:c16r2="http://schemas.microsoft.com/office/drawing/2015/06/chart">
              <c:ext xmlns:c16="http://schemas.microsoft.com/office/drawing/2014/chart" uri="{C3380CC4-5D6E-409C-BE32-E72D297353CC}">
                <c16:uniqueId val="{00000000-ACCB-477D-8A0B-2EFC9986B110}"/>
              </c:ext>
            </c:extLst>
          </c:dPt>
          <c:dPt>
            <c:idx val="1"/>
            <c:bubble3D val="0"/>
            <c:extLst xmlns:c16r2="http://schemas.microsoft.com/office/drawing/2015/06/chart">
              <c:ext xmlns:c16="http://schemas.microsoft.com/office/drawing/2014/chart" uri="{C3380CC4-5D6E-409C-BE32-E72D297353CC}">
                <c16:uniqueId val="{00000001-ACCB-477D-8A0B-2EFC9986B110}"/>
              </c:ext>
            </c:extLst>
          </c:dPt>
          <c:dPt>
            <c:idx val="2"/>
            <c:bubble3D val="0"/>
            <c:extLst xmlns:c16r2="http://schemas.microsoft.com/office/drawing/2015/06/chart">
              <c:ext xmlns:c16="http://schemas.microsoft.com/office/drawing/2014/chart" uri="{C3380CC4-5D6E-409C-BE32-E72D297353CC}">
                <c16:uniqueId val="{00000002-ACCB-477D-8A0B-2EFC9986B110}"/>
              </c:ext>
            </c:extLst>
          </c:dPt>
          <c:dPt>
            <c:idx val="3"/>
            <c:bubble3D val="0"/>
            <c:extLst xmlns:c16r2="http://schemas.microsoft.com/office/drawing/2015/06/chart">
              <c:ext xmlns:c16="http://schemas.microsoft.com/office/drawing/2014/chart" uri="{C3380CC4-5D6E-409C-BE32-E72D297353CC}">
                <c16:uniqueId val="{00000003-ACCB-477D-8A0B-2EFC9986B110}"/>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extLst xmlns:c16r2="http://schemas.microsoft.com/office/drawing/2015/06/chart">
            <c:ext xmlns:c16="http://schemas.microsoft.com/office/drawing/2014/chart" uri="{C3380CC4-5D6E-409C-BE32-E72D297353CC}">
              <c16:uniqueId val="{00000004-ACCB-477D-8A0B-2EFC9986B110}"/>
            </c:ext>
          </c:extLst>
        </c:ser>
        <c:dLbls>
          <c:showLegendKey val="0"/>
          <c:showVal val="0"/>
          <c:showCatName val="0"/>
          <c:showSerName val="0"/>
          <c:showPercent val="0"/>
          <c:showBubbleSize val="0"/>
          <c:showLeaderLines val="0"/>
        </c:dLbls>
        <c:firstSliceAng val="0"/>
        <c:holeSize val="54"/>
      </c:doughnut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2017/12/13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025748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132897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746712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170815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005838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683098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355859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214261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62519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67996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252671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930522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88676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129032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063867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9951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274234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624333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80876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2017/12/13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12/13/2017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mp3"/><Relationship Id="rId7" Type="http://schemas.openxmlformats.org/officeDocument/2006/relationships/image" Target="../media/image5.jp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10" Type="http://schemas.openxmlformats.org/officeDocument/2006/relationships/notesSlide" Target="../notesSlides/notesSlide11.xml"/><Relationship Id="rId4" Type="http://schemas.openxmlformats.org/officeDocument/2006/relationships/tags" Target="../tags/tag7.xml"/><Relationship Id="rId9"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slideLayout" Target="../slideLayouts/slideLayout43.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chart" Target="../charts/chart3.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12.jp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20.xml"/><Relationship Id="rId5" Type="http://schemas.openxmlformats.org/officeDocument/2006/relationships/slideLayout" Target="../slideLayouts/slideLayout43.xml"/><Relationship Id="rId4" Type="http://schemas.openxmlformats.org/officeDocument/2006/relationships/tags" Target="../tags/tag2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tags" Target="../tags/tag28.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94DD238-3F61-4FE4-BF1C-5A3DEA60D7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xmlns="" id="{30FDECE3-7EAC-4A94-83AE-A8908FF7AC26}"/>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Shape 18">
            <a:extLst>
              <a:ext uri="{FF2B5EF4-FFF2-40B4-BE49-F238E27FC236}">
                <a16:creationId xmlns:a16="http://schemas.microsoft.com/office/drawing/2014/main" xmlns="" id="{36C702CD-769B-496D-9083-BDAEA8A0C876}"/>
              </a:ext>
            </a:extLst>
          </p:cNvPr>
          <p:cNvSpPr/>
          <p:nvPr/>
        </p:nvSpPr>
        <p:spPr>
          <a:xfrm>
            <a:off x="3170276" y="3488733"/>
            <a:ext cx="5916574" cy="46432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7" name="Subtitle 2">
            <a:extLst>
              <a:ext uri="{FF2B5EF4-FFF2-40B4-BE49-F238E27FC236}">
                <a16:creationId xmlns:a16="http://schemas.microsoft.com/office/drawing/2014/main" xmlns="" id="{953BA634-93AF-4BE2-B394-66A041D4CF08}"/>
              </a:ext>
            </a:extLst>
          </p:cNvPr>
          <p:cNvSpPr txBox="1">
            <a:spLocks/>
          </p:cNvSpPr>
          <p:nvPr/>
        </p:nvSpPr>
        <p:spPr>
          <a:xfrm>
            <a:off x="3506662" y="3575799"/>
            <a:ext cx="5243802" cy="32284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6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2019  </a:t>
            </a:r>
            <a:r>
              <a:rPr lang="id-ID" sz="16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Professional Presentation Template</a:t>
            </a:r>
          </a:p>
        </p:txBody>
      </p:sp>
      <p:sp>
        <p:nvSpPr>
          <p:cNvPr id="13" name="18">
            <a:extLst>
              <a:ext uri="{FF2B5EF4-FFF2-40B4-BE49-F238E27FC236}">
                <a16:creationId xmlns:a16="http://schemas.microsoft.com/office/drawing/2014/main" xmlns="" id="{48E1996C-A080-4398-B888-5F2E9D41FAB3}"/>
              </a:ext>
            </a:extLst>
          </p:cNvPr>
          <p:cNvSpPr>
            <a:spLocks noChangeArrowheads="1"/>
          </p:cNvSpPr>
          <p:nvPr>
            <p:custDataLst>
              <p:tags r:id="rId1"/>
            </p:custDataLst>
          </p:nvPr>
        </p:nvSpPr>
        <p:spPr bwMode="auto">
          <a:xfrm flipH="1">
            <a:off x="2020589" y="1833588"/>
            <a:ext cx="8159266"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87C38D"/>
                </a:solidFill>
                <a:latin typeface="华文新魏" panose="02010800040101010101" pitchFamily="2" charset="-122"/>
                <a:ea typeface="华文新魏" panose="02010800040101010101" pitchFamily="2" charset="-122"/>
                <a:cs typeface="宋体" pitchFamily="2" charset="-122"/>
              </a:rPr>
              <a:t>教学工作计划</a:t>
            </a:r>
            <a:r>
              <a:rPr lang="en-US" altLang="zh-CN" sz="6600" dirty="0">
                <a:solidFill>
                  <a:srgbClr val="87C38D"/>
                </a:solidFill>
                <a:latin typeface="华文新魏" panose="02010800040101010101" pitchFamily="2" charset="-122"/>
                <a:ea typeface="华文新魏" panose="02010800040101010101" pitchFamily="2" charset="-122"/>
                <a:cs typeface="宋体" pitchFamily="2" charset="-122"/>
              </a:rPr>
              <a:t>PPT</a:t>
            </a:r>
            <a:endParaRPr lang="en-US" altLang="zh-CN" sz="7200" dirty="0">
              <a:solidFill>
                <a:srgbClr val="87C38D"/>
              </a:solidFill>
              <a:latin typeface="华文新魏" panose="02010800040101010101" pitchFamily="2" charset="-122"/>
              <a:ea typeface="华文新魏" panose="02010800040101010101" pitchFamily="2" charset="-122"/>
              <a:cs typeface="宋体" pitchFamily="2" charset="-122"/>
            </a:endParaRPr>
          </a:p>
        </p:txBody>
      </p:sp>
      <p:sp>
        <p:nvSpPr>
          <p:cNvPr id="15" name="文本框 14">
            <a:extLst>
              <a:ext uri="{FF2B5EF4-FFF2-40B4-BE49-F238E27FC236}">
                <a16:creationId xmlns:a16="http://schemas.microsoft.com/office/drawing/2014/main" xmlns="" id="{0EB1F2C8-61CA-4E78-829B-C6D50F41E2D2}"/>
              </a:ext>
            </a:extLst>
          </p:cNvPr>
          <p:cNvSpPr txBox="1"/>
          <p:nvPr/>
        </p:nvSpPr>
        <p:spPr>
          <a:xfrm>
            <a:off x="3143252" y="1483054"/>
            <a:ext cx="5943598" cy="707886"/>
          </a:xfrm>
          <a:prstGeom prst="rect">
            <a:avLst/>
          </a:prstGeom>
          <a:noFill/>
        </p:spPr>
        <p:txBody>
          <a:bodyPr wrap="none" rtlCol="0">
            <a:prstTxWarp prst="textArchUp">
              <a:avLst/>
            </a:prstTxWarp>
            <a:spAutoFit/>
          </a:bodyPr>
          <a:lstStyle/>
          <a:p>
            <a:pPr algn="ctr"/>
            <a:r>
              <a:rPr lang="en-US" altLang="zh-CN" sz="7200" dirty="0">
                <a:solidFill>
                  <a:srgbClr val="87C38D"/>
                </a:solidFill>
                <a:latin typeface="Forte" panose="03060902040502070203" pitchFamily="66" charset="0"/>
                <a:ea typeface="汉仪夏日体W" panose="00020600040101010101" pitchFamily="18" charset="-122"/>
              </a:rPr>
              <a:t>TEACHERS COURSEWARE</a:t>
            </a:r>
            <a:endParaRPr lang="zh-CN" altLang="en-US" sz="7200" dirty="0">
              <a:solidFill>
                <a:srgbClr val="87C38D"/>
              </a:solidFill>
              <a:latin typeface="Forte" panose="03060902040502070203" pitchFamily="66" charset="0"/>
              <a:ea typeface="汉仪夏日体W" panose="00020600040101010101" pitchFamily="18" charset="-122"/>
            </a:endParaRPr>
          </a:p>
        </p:txBody>
      </p:sp>
      <p:sp>
        <p:nvSpPr>
          <p:cNvPr id="16" name="椭圆 15">
            <a:extLst>
              <a:ext uri="{FF2B5EF4-FFF2-40B4-BE49-F238E27FC236}">
                <a16:creationId xmlns:a16="http://schemas.microsoft.com/office/drawing/2014/main" xmlns="" id="{90D66E68-8CC0-4E83-9C74-AB4CC11356C8}"/>
              </a:ext>
            </a:extLst>
          </p:cNvPr>
          <p:cNvSpPr/>
          <p:nvPr/>
        </p:nvSpPr>
        <p:spPr>
          <a:xfrm>
            <a:off x="3361874"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17" name="文本框 16">
            <a:extLst>
              <a:ext uri="{FF2B5EF4-FFF2-40B4-BE49-F238E27FC236}">
                <a16:creationId xmlns:a16="http://schemas.microsoft.com/office/drawing/2014/main" xmlns="" id="{F1405C22-86F4-420A-AF63-4426CA55AC15}"/>
              </a:ext>
            </a:extLst>
          </p:cNvPr>
          <p:cNvSpPr txBox="1"/>
          <p:nvPr/>
        </p:nvSpPr>
        <p:spPr>
          <a:xfrm>
            <a:off x="3653066" y="2985117"/>
            <a:ext cx="1463040"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rPr>
              <a:t>SUBTITLE</a:t>
            </a:r>
          </a:p>
        </p:txBody>
      </p:sp>
      <p:sp>
        <p:nvSpPr>
          <p:cNvPr id="18" name="椭圆 17">
            <a:extLst>
              <a:ext uri="{FF2B5EF4-FFF2-40B4-BE49-F238E27FC236}">
                <a16:creationId xmlns:a16="http://schemas.microsoft.com/office/drawing/2014/main" xmlns="" id="{615940CC-BAAA-4E7E-AA68-1C228BFD06D6}"/>
              </a:ext>
            </a:extLst>
          </p:cNvPr>
          <p:cNvSpPr/>
          <p:nvPr/>
        </p:nvSpPr>
        <p:spPr>
          <a:xfrm>
            <a:off x="5429345"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19" name="文本框 18">
            <a:extLst>
              <a:ext uri="{FF2B5EF4-FFF2-40B4-BE49-F238E27FC236}">
                <a16:creationId xmlns:a16="http://schemas.microsoft.com/office/drawing/2014/main" xmlns="" id="{5B57E6EF-F324-4997-843F-AC0C88508674}"/>
              </a:ext>
            </a:extLst>
          </p:cNvPr>
          <p:cNvSpPr txBox="1"/>
          <p:nvPr/>
        </p:nvSpPr>
        <p:spPr>
          <a:xfrm>
            <a:off x="5720537" y="2985117"/>
            <a:ext cx="1456055"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sym typeface="+mn-ea"/>
              </a:rPr>
              <a:t>SUBTITLE</a:t>
            </a:r>
            <a:endParaRPr lang="en-US" altLang="zh-CN" sz="2000" dirty="0">
              <a:solidFill>
                <a:srgbClr val="87C38D"/>
              </a:solidFill>
              <a:latin typeface="华文新魏" panose="02010800040101010101" pitchFamily="2" charset="-122"/>
              <a:ea typeface="华文新魏" panose="02010800040101010101" pitchFamily="2" charset="-122"/>
            </a:endParaRPr>
          </a:p>
        </p:txBody>
      </p:sp>
      <p:sp>
        <p:nvSpPr>
          <p:cNvPr id="20" name="椭圆 19">
            <a:extLst>
              <a:ext uri="{FF2B5EF4-FFF2-40B4-BE49-F238E27FC236}">
                <a16:creationId xmlns:a16="http://schemas.microsoft.com/office/drawing/2014/main" xmlns="" id="{A0901053-1E45-4C5C-8CDE-2E1B0253E614}"/>
              </a:ext>
            </a:extLst>
          </p:cNvPr>
          <p:cNvSpPr/>
          <p:nvPr/>
        </p:nvSpPr>
        <p:spPr>
          <a:xfrm>
            <a:off x="7585989"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21" name="文本框 20">
            <a:extLst>
              <a:ext uri="{FF2B5EF4-FFF2-40B4-BE49-F238E27FC236}">
                <a16:creationId xmlns:a16="http://schemas.microsoft.com/office/drawing/2014/main" xmlns="" id="{1581A282-D1D1-4CAF-9008-0455F72D4DD2}"/>
              </a:ext>
            </a:extLst>
          </p:cNvPr>
          <p:cNvSpPr txBox="1"/>
          <p:nvPr/>
        </p:nvSpPr>
        <p:spPr>
          <a:xfrm>
            <a:off x="7877181" y="2985117"/>
            <a:ext cx="1463040"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sym typeface="+mn-ea"/>
              </a:rPr>
              <a:t>SUBTITLE</a:t>
            </a:r>
            <a:endParaRPr lang="en-US" altLang="zh-CN" sz="2000" dirty="0">
              <a:solidFill>
                <a:srgbClr val="87C38D"/>
              </a:solidFill>
              <a:latin typeface="华文新魏" panose="02010800040101010101" pitchFamily="2" charset="-122"/>
              <a:ea typeface="华文新魏" panose="02010800040101010101" pitchFamily="2" charset="-122"/>
            </a:endParaRPr>
          </a:p>
        </p:txBody>
      </p:sp>
      <p:sp>
        <p:nvSpPr>
          <p:cNvPr id="22" name="Rectangle 4">
            <a:extLst>
              <a:ext uri="{FF2B5EF4-FFF2-40B4-BE49-F238E27FC236}">
                <a16:creationId xmlns:a16="http://schemas.microsoft.com/office/drawing/2014/main" xmlns="" id="{5606CD33-07CE-40FB-93C5-8164144140DC}"/>
              </a:ext>
            </a:extLst>
          </p:cNvPr>
          <p:cNvSpPr txBox="1">
            <a:spLocks noChangeArrowheads="1"/>
          </p:cNvSpPr>
          <p:nvPr/>
        </p:nvSpPr>
        <p:spPr bwMode="auto">
          <a:xfrm>
            <a:off x="4730648" y="4145157"/>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400" b="0" dirty="0" smtClean="0">
                <a:solidFill>
                  <a:srgbClr val="87C38D"/>
                </a:solidFill>
                <a:latin typeface="华文新魏" panose="02010800040101010101" pitchFamily="2" charset="-122"/>
                <a:ea typeface="华文新魏" panose="02010800040101010101" pitchFamily="2" charset="-122"/>
              </a:rPr>
              <a:t>演讲人</a:t>
            </a:r>
            <a:r>
              <a:rPr lang="zh-CN" altLang="en-US" sz="2400" b="0" dirty="0" smtClean="0">
                <a:solidFill>
                  <a:srgbClr val="87C38D"/>
                </a:solidFill>
                <a:latin typeface="华文新魏" panose="02010800040101010101" pitchFamily="2" charset="-122"/>
                <a:ea typeface="华文新魏" panose="02010800040101010101" pitchFamily="2" charset="-122"/>
              </a:rPr>
              <a:t>：</a:t>
            </a:r>
            <a:r>
              <a:rPr lang="zh-CN" altLang="en-US" sz="2400" b="0" dirty="0">
                <a:solidFill>
                  <a:srgbClr val="87C38D"/>
                </a:solidFill>
                <a:latin typeface="华文新魏" panose="02010800040101010101" pitchFamily="2" charset="-122"/>
                <a:ea typeface="华文新魏" panose="02010800040101010101" pitchFamily="2" charset="-122"/>
              </a:rPr>
              <a:t>小沐沐</a:t>
            </a:r>
            <a:endParaRPr lang="zh-CN" altLang="en-US" sz="2400" b="0" dirty="0">
              <a:solidFill>
                <a:srgbClr val="87C38D"/>
              </a:solidFill>
              <a:latin typeface="华文新魏" panose="02010800040101010101" pitchFamily="2" charset="-122"/>
              <a:ea typeface="华文新魏" panose="02010800040101010101" pitchFamily="2" charset="-122"/>
            </a:endParaRPr>
          </a:p>
        </p:txBody>
      </p:sp>
      <p:sp>
        <p:nvSpPr>
          <p:cNvPr id="23" name="Freeform 9">
            <a:extLst>
              <a:ext uri="{FF2B5EF4-FFF2-40B4-BE49-F238E27FC236}">
                <a16:creationId xmlns:a16="http://schemas.microsoft.com/office/drawing/2014/main" xmlns="" id="{BB6F4D69-6E13-4A2F-B76D-82BB5C4E9FED}"/>
              </a:ext>
            </a:extLst>
          </p:cNvPr>
          <p:cNvSpPr>
            <a:spLocks noEditPoints="1"/>
          </p:cNvSpPr>
          <p:nvPr/>
        </p:nvSpPr>
        <p:spPr bwMode="auto">
          <a:xfrm>
            <a:off x="4821549" y="4170557"/>
            <a:ext cx="321384" cy="322736"/>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87C38D"/>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pic>
        <p:nvPicPr>
          <p:cNvPr id="24" name="PA_MakeIt Last.mp3">
            <a:hlinkClick r:id="" action="ppaction://media"/>
            <a:extLst>
              <a:ext uri="{FF2B5EF4-FFF2-40B4-BE49-F238E27FC236}">
                <a16:creationId xmlns:a16="http://schemas.microsoft.com/office/drawing/2014/main" xmlns="" id="{CAF1464B-463F-4A8F-AEAC-BC9D6E202FE9}"/>
              </a:ext>
            </a:extLst>
          </p:cNvPr>
          <p:cNvPicPr>
            <a:picLocks noChangeAspect="1"/>
          </p:cNvPicPr>
          <p:nvPr>
            <a:audioFile r:link="rId3"/>
            <p:custDataLst>
              <p:tags r:id="rId4"/>
            </p:custDataLst>
            <p:extLst>
              <p:ext uri="{DAA4B4D4-6D71-4841-9C94-3DE7FCFB9230}">
                <p14:media xmlns:p14="http://schemas.microsoft.com/office/powerpoint/2010/main" r:embed="rId2"/>
              </p:ext>
            </p:extLst>
          </p:nvPr>
        </p:nvPicPr>
        <p:blipFill>
          <a:blip r:embed="rId8" cstate="print"/>
          <a:stretch>
            <a:fillRect/>
          </a:stretch>
        </p:blipFill>
        <p:spPr>
          <a:xfrm>
            <a:off x="-765599" y="-1676722"/>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53" presetClass="entr" presetSubtype="16"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2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750"/>
                            </p:stCondLst>
                            <p:childTnLst>
                              <p:par>
                                <p:cTn id="27" presetID="16" presetClass="entr" presetSubtype="21" fill="hold"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barn(inVertical)">
                                      <p:cBhvr>
                                        <p:cTn id="29" dur="750"/>
                                        <p:tgtEl>
                                          <p:spTgt spid="13">
                                            <p:txEl>
                                              <p:pRg st="0" end="0"/>
                                            </p:txEl>
                                          </p:spTgt>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750" fill="hold"/>
                                        <p:tgtEl>
                                          <p:spTgt spid="16"/>
                                        </p:tgtEl>
                                        <p:attrNameLst>
                                          <p:attrName>ppt_w</p:attrName>
                                        </p:attrNameLst>
                                      </p:cBhvr>
                                      <p:tavLst>
                                        <p:tav tm="0">
                                          <p:val>
                                            <p:fltVal val="0"/>
                                          </p:val>
                                        </p:tav>
                                        <p:tav tm="100000">
                                          <p:val>
                                            <p:strVal val="#ppt_w"/>
                                          </p:val>
                                        </p:tav>
                                      </p:tavLst>
                                    </p:anim>
                                    <p:anim calcmode="lin" valueType="num">
                                      <p:cBhvr>
                                        <p:cTn id="40" dur="750" fill="hold"/>
                                        <p:tgtEl>
                                          <p:spTgt spid="16"/>
                                        </p:tgtEl>
                                        <p:attrNameLst>
                                          <p:attrName>ppt_h</p:attrName>
                                        </p:attrNameLst>
                                      </p:cBhvr>
                                      <p:tavLst>
                                        <p:tav tm="0">
                                          <p:val>
                                            <p:fltVal val="0"/>
                                          </p:val>
                                        </p:tav>
                                        <p:tav tm="100000">
                                          <p:val>
                                            <p:strVal val="#ppt_h"/>
                                          </p:val>
                                        </p:tav>
                                      </p:tavLst>
                                    </p:anim>
                                    <p:animEffect transition="in" filter="fade">
                                      <p:cBhvr>
                                        <p:cTn id="41" dur="75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75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750" fill="hold"/>
                                        <p:tgtEl>
                                          <p:spTgt spid="18"/>
                                        </p:tgtEl>
                                        <p:attrNameLst>
                                          <p:attrName>ppt_w</p:attrName>
                                        </p:attrNameLst>
                                      </p:cBhvr>
                                      <p:tavLst>
                                        <p:tav tm="0">
                                          <p:val>
                                            <p:fltVal val="0"/>
                                          </p:val>
                                        </p:tav>
                                        <p:tav tm="100000">
                                          <p:val>
                                            <p:strVal val="#ppt_w"/>
                                          </p:val>
                                        </p:tav>
                                      </p:tavLst>
                                    </p:anim>
                                    <p:anim calcmode="lin" valueType="num">
                                      <p:cBhvr>
                                        <p:cTn id="48" dur="750" fill="hold"/>
                                        <p:tgtEl>
                                          <p:spTgt spid="18"/>
                                        </p:tgtEl>
                                        <p:attrNameLst>
                                          <p:attrName>ppt_h</p:attrName>
                                        </p:attrNameLst>
                                      </p:cBhvr>
                                      <p:tavLst>
                                        <p:tav tm="0">
                                          <p:val>
                                            <p:fltVal val="0"/>
                                          </p:val>
                                        </p:tav>
                                        <p:tav tm="100000">
                                          <p:val>
                                            <p:strVal val="#ppt_h"/>
                                          </p:val>
                                        </p:tav>
                                      </p:tavLst>
                                    </p:anim>
                                    <p:animEffect transition="in" filter="fade">
                                      <p:cBhvr>
                                        <p:cTn id="49" dur="75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750"/>
                                        <p:tgtEl>
                                          <p:spTgt spid="1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750" fill="hold"/>
                                        <p:tgtEl>
                                          <p:spTgt spid="20"/>
                                        </p:tgtEl>
                                        <p:attrNameLst>
                                          <p:attrName>ppt_w</p:attrName>
                                        </p:attrNameLst>
                                      </p:cBhvr>
                                      <p:tavLst>
                                        <p:tav tm="0">
                                          <p:val>
                                            <p:fltVal val="0"/>
                                          </p:val>
                                        </p:tav>
                                        <p:tav tm="100000">
                                          <p:val>
                                            <p:strVal val="#ppt_w"/>
                                          </p:val>
                                        </p:tav>
                                      </p:tavLst>
                                    </p:anim>
                                    <p:anim calcmode="lin" valueType="num">
                                      <p:cBhvr>
                                        <p:cTn id="56" dur="750" fill="hold"/>
                                        <p:tgtEl>
                                          <p:spTgt spid="20"/>
                                        </p:tgtEl>
                                        <p:attrNameLst>
                                          <p:attrName>ppt_h</p:attrName>
                                        </p:attrNameLst>
                                      </p:cBhvr>
                                      <p:tavLst>
                                        <p:tav tm="0">
                                          <p:val>
                                            <p:fltVal val="0"/>
                                          </p:val>
                                        </p:tav>
                                        <p:tav tm="100000">
                                          <p:val>
                                            <p:strVal val="#ppt_h"/>
                                          </p:val>
                                        </p:tav>
                                      </p:tavLst>
                                    </p:anim>
                                    <p:animEffect transition="in" filter="fade">
                                      <p:cBhvr>
                                        <p:cTn id="57" dur="750"/>
                                        <p:tgtEl>
                                          <p:spTgt spid="2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750"/>
                                        <p:tgtEl>
                                          <p:spTgt spid="21"/>
                                        </p:tgtEl>
                                      </p:cBhvr>
                                    </p:animEffect>
                                  </p:childTnLst>
                                </p:cTn>
                              </p:par>
                            </p:childTnLst>
                          </p:cTn>
                        </p:par>
                        <p:par>
                          <p:cTn id="61" fill="hold">
                            <p:stCondLst>
                              <p:cond delay="5250"/>
                            </p:stCondLst>
                            <p:childTnLst>
                              <p:par>
                                <p:cTn id="62" presetID="2" presetClass="entr" presetSubtype="6"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1+#ppt_w/2"/>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childTnLst>
                          </p:cTn>
                        </p:par>
                        <p:par>
                          <p:cTn id="66" fill="hold">
                            <p:stCondLst>
                              <p:cond delay="5750"/>
                            </p:stCondLst>
                            <p:childTnLst>
                              <p:par>
                                <p:cTn id="67" presetID="2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70" fill="hold" display="0">
                  <p:stCondLst>
                    <p:cond delay="indefinite"/>
                  </p:stCondLst>
                  <p:endCondLst>
                    <p:cond evt="onStopAudio" delay="0">
                      <p:tgtEl>
                        <p:sldTgt/>
                      </p:tgtEl>
                    </p:cond>
                  </p:endCondLst>
                </p:cTn>
                <p:tgtEl>
                  <p:spTgt spid="24"/>
                </p:tgtEl>
              </p:cMediaNode>
            </p:audio>
          </p:childTnLst>
        </p:cTn>
      </p:par>
    </p:tnLst>
    <p:bldLst>
      <p:bldP spid="5" grpId="0" animBg="1"/>
      <p:bldP spid="6" grpId="0" animBg="1"/>
      <p:bldP spid="7" grpId="0"/>
      <p:bldP spid="15" grpId="0"/>
      <p:bldP spid="16" grpId="0" animBg="1"/>
      <p:bldP spid="17" grpId="0"/>
      <p:bldP spid="18" grpId="0" animBg="1"/>
      <p:bldP spid="19" grpId="0"/>
      <p:bldP spid="20" grpId="0" animBg="1"/>
      <p:bldP spid="21" grpId="0"/>
      <p:bldP spid="22"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691188BD-603F-4F01-9FA0-D7EF7A7E81E1}"/>
              </a:ext>
            </a:extLst>
          </p:cNvPr>
          <p:cNvGrpSpPr/>
          <p:nvPr/>
        </p:nvGrpSpPr>
        <p:grpSpPr>
          <a:xfrm>
            <a:off x="1322477" y="2282255"/>
            <a:ext cx="1594497" cy="741951"/>
            <a:chOff x="2948535" y="3672185"/>
            <a:chExt cx="2811555" cy="1281388"/>
          </a:xfrm>
        </p:grpSpPr>
        <p:sp>
          <p:nvSpPr>
            <p:cNvPr id="11" name="Rounded Rectangle 43">
              <a:extLst>
                <a:ext uri="{FF2B5EF4-FFF2-40B4-BE49-F238E27FC236}">
                  <a16:creationId xmlns:a16="http://schemas.microsoft.com/office/drawing/2014/main" xmlns="" id="{450E2025-40D0-4B4A-9ACA-40AFD99302BF}"/>
                </a:ext>
              </a:extLst>
            </p:cNvPr>
            <p:cNvSpPr/>
            <p:nvPr/>
          </p:nvSpPr>
          <p:spPr>
            <a:xfrm>
              <a:off x="2964135" y="3673227"/>
              <a:ext cx="2230265" cy="557566"/>
            </a:xfrm>
            <a:prstGeom prst="roundRect">
              <a:avLst>
                <a:gd name="adj" fmla="val 46832"/>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TextBox 44">
              <a:extLst>
                <a:ext uri="{FF2B5EF4-FFF2-40B4-BE49-F238E27FC236}">
                  <a16:creationId xmlns:a16="http://schemas.microsoft.com/office/drawing/2014/main" xmlns="" id="{A21D68A9-7C48-4E92-9278-3D3F2E1DA32E}"/>
                </a:ext>
              </a:extLst>
            </p:cNvPr>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加入标题</a:t>
              </a:r>
              <a:endParaRPr lang="id-ID" sz="1500" dirty="0">
                <a:solidFill>
                  <a:schemeClr val="bg1"/>
                </a:solidFill>
                <a:latin typeface="思源黑体 CN Medium" pitchFamily="34" charset="-122"/>
                <a:ea typeface="思源黑体 CN Medium" pitchFamily="34" charset="-122"/>
              </a:endParaRPr>
            </a:p>
          </p:txBody>
        </p:sp>
        <p:sp>
          <p:nvSpPr>
            <p:cNvPr id="13" name="TextBox 45">
              <a:extLst>
                <a:ext uri="{FF2B5EF4-FFF2-40B4-BE49-F238E27FC236}">
                  <a16:creationId xmlns:a16="http://schemas.microsoft.com/office/drawing/2014/main" xmlns="" id="{9FBC9801-3CAA-4B55-814C-F2D54C274132}"/>
                </a:ext>
              </a:extLst>
            </p:cNvPr>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5" name="TextBox 46">
            <a:extLst>
              <a:ext uri="{FF2B5EF4-FFF2-40B4-BE49-F238E27FC236}">
                <a16:creationId xmlns:a16="http://schemas.microsoft.com/office/drawing/2014/main" xmlns="" id="{1536C5B2-EB81-4DEA-A04B-677D4B3E302F}"/>
              </a:ext>
            </a:extLst>
          </p:cNvPr>
          <p:cNvSpPr txBox="1"/>
          <p:nvPr/>
        </p:nvSpPr>
        <p:spPr>
          <a:xfrm>
            <a:off x="1327512" y="3152224"/>
            <a:ext cx="4489989" cy="2958607"/>
          </a:xfrm>
          <a:prstGeom prst="rect">
            <a:avLst/>
          </a:prstGeom>
          <a:noFill/>
        </p:spPr>
        <p:txBody>
          <a:bodyPr wrap="square" lIns="49634" tIns="24817" rIns="49634" bIns="24817"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endParaRPr lang="en-US" altLang="zh-CN" sz="1050" dirty="0">
              <a:solidFill>
                <a:schemeClr val="bg1">
                  <a:lumMod val="50000"/>
                </a:schemeClr>
              </a:solidFill>
              <a:latin typeface="微软雅黑" pitchFamily="34" charset="-122"/>
              <a:ea typeface="微软雅黑" pitchFamily="34" charset="-122"/>
            </a:endParaRPr>
          </a:p>
        </p:txBody>
      </p:sp>
      <p:sp>
        <p:nvSpPr>
          <p:cNvPr id="16" name="矩形 10">
            <a:extLst>
              <a:ext uri="{FF2B5EF4-FFF2-40B4-BE49-F238E27FC236}">
                <a16:creationId xmlns:a16="http://schemas.microsoft.com/office/drawing/2014/main" xmlns="" id="{3E2DAB40-EBF2-4351-A9EE-0C5DF8C7B924}"/>
              </a:ext>
            </a:extLst>
          </p:cNvPr>
          <p:cNvSpPr>
            <a:spLocks noChangeArrowheads="1"/>
          </p:cNvSpPr>
          <p:nvPr/>
        </p:nvSpPr>
        <p:spPr bwMode="auto">
          <a:xfrm>
            <a:off x="6298631" y="1896150"/>
            <a:ext cx="4575546" cy="3992136"/>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36905258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50"/>
                                        <p:tgtEl>
                                          <p:spTgt spid="16"/>
                                        </p:tgtEl>
                                      </p:cBhvr>
                                    </p:animEffect>
                                    <p:anim calcmode="lin" valueType="num">
                                      <p:cBhvr>
                                        <p:cTn id="23" dur="250" fill="hold"/>
                                        <p:tgtEl>
                                          <p:spTgt spid="16"/>
                                        </p:tgtEl>
                                        <p:attrNameLst>
                                          <p:attrName>ppt_x</p:attrName>
                                        </p:attrNameLst>
                                      </p:cBhvr>
                                      <p:tavLst>
                                        <p:tav tm="0">
                                          <p:val>
                                            <p:strVal val="#ppt_x"/>
                                          </p:val>
                                        </p:tav>
                                        <p:tav tm="100000">
                                          <p:val>
                                            <p:strVal val="#ppt_x"/>
                                          </p:val>
                                        </p:tav>
                                      </p:tavLst>
                                    </p:anim>
                                    <p:anim calcmode="lin" valueType="num">
                                      <p:cBhvr>
                                        <p:cTn id="24"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Group 35">
            <a:extLst>
              <a:ext uri="{FF2B5EF4-FFF2-40B4-BE49-F238E27FC236}">
                <a16:creationId xmlns:a16="http://schemas.microsoft.com/office/drawing/2014/main" xmlns="" id="{4C2DD8C7-D6F8-4B68-B267-1BE6399964EC}"/>
              </a:ext>
            </a:extLst>
          </p:cNvPr>
          <p:cNvGrpSpPr>
            <a:grpSpLocks/>
          </p:cNvGrpSpPr>
          <p:nvPr/>
        </p:nvGrpSpPr>
        <p:grpSpPr bwMode="auto">
          <a:xfrm>
            <a:off x="4283703" y="2011369"/>
            <a:ext cx="1981476" cy="1986802"/>
            <a:chOff x="6516746" y="1863304"/>
            <a:chExt cx="2001660" cy="2006869"/>
          </a:xfrm>
          <a:solidFill>
            <a:srgbClr val="87C38D"/>
          </a:solidFill>
        </p:grpSpPr>
        <p:sp>
          <p:nvSpPr>
            <p:cNvPr id="11" name="Teardrop 3">
              <a:extLst>
                <a:ext uri="{FF2B5EF4-FFF2-40B4-BE49-F238E27FC236}">
                  <a16:creationId xmlns:a16="http://schemas.microsoft.com/office/drawing/2014/main" xmlns="" id="{6CACFBF7-EB18-4B85-994F-EC195A2A6FCB}"/>
                </a:ext>
              </a:extLst>
            </p:cNvPr>
            <p:cNvSpPr/>
            <p:nvPr/>
          </p:nvSpPr>
          <p:spPr>
            <a:xfrm flipV="1">
              <a:off x="6516746" y="1868068"/>
              <a:ext cx="2001660" cy="20021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US" sz="1600" dirty="0">
                <a:solidFill>
                  <a:schemeClr val="bg1"/>
                </a:solidFill>
                <a:latin typeface="Roboto Condensed" panose="02000000000000000000" pitchFamily="2" charset="0"/>
                <a:cs typeface="Arial"/>
              </a:endParaRPr>
            </a:p>
          </p:txBody>
        </p:sp>
        <p:sp>
          <p:nvSpPr>
            <p:cNvPr id="12" name="Oval 7">
              <a:extLst>
                <a:ext uri="{FF2B5EF4-FFF2-40B4-BE49-F238E27FC236}">
                  <a16:creationId xmlns:a16="http://schemas.microsoft.com/office/drawing/2014/main" xmlns="" id="{42C8625E-B125-42B3-8287-690A3783D549}"/>
                </a:ext>
              </a:extLst>
            </p:cNvPr>
            <p:cNvSpPr/>
            <p:nvPr/>
          </p:nvSpPr>
          <p:spPr>
            <a:xfrm>
              <a:off x="6516746" y="1863304"/>
              <a:ext cx="588910" cy="589042"/>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S</a:t>
              </a:r>
              <a:endParaRPr lang="en-US" altLang="zh-CN" sz="1600">
                <a:solidFill>
                  <a:schemeClr val="bg1"/>
                </a:solidFill>
                <a:latin typeface="Roboto Condensed" charset="0"/>
                <a:cs typeface="Arial" pitchFamily="34" charset="0"/>
              </a:endParaRPr>
            </a:p>
          </p:txBody>
        </p:sp>
        <p:sp>
          <p:nvSpPr>
            <p:cNvPr id="13" name="Text Placeholder 33">
              <a:extLst>
                <a:ext uri="{FF2B5EF4-FFF2-40B4-BE49-F238E27FC236}">
                  <a16:creationId xmlns:a16="http://schemas.microsoft.com/office/drawing/2014/main" xmlns="" id="{B2A224C8-6EBF-4FF2-9C70-C37A8A8F069F}"/>
                </a:ext>
              </a:extLst>
            </p:cNvPr>
            <p:cNvSpPr txBox="1">
              <a:spLocks/>
            </p:cNvSpPr>
            <p:nvPr/>
          </p:nvSpPr>
          <p:spPr bwMode="auto">
            <a:xfrm>
              <a:off x="6516746" y="2869344"/>
              <a:ext cx="1999897" cy="296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buFont typeface="Arial" pitchFamily="34" charset="0"/>
                <a:buNone/>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15" name="Group 34">
            <a:extLst>
              <a:ext uri="{FF2B5EF4-FFF2-40B4-BE49-F238E27FC236}">
                <a16:creationId xmlns:a16="http://schemas.microsoft.com/office/drawing/2014/main" xmlns="" id="{4EC10D1F-2CB9-4A00-AEDB-865FCB0E6C02}"/>
              </a:ext>
            </a:extLst>
          </p:cNvPr>
          <p:cNvGrpSpPr>
            <a:grpSpLocks/>
          </p:cNvGrpSpPr>
          <p:nvPr/>
        </p:nvGrpSpPr>
        <p:grpSpPr bwMode="auto">
          <a:xfrm>
            <a:off x="6030629" y="2011369"/>
            <a:ext cx="1981476" cy="1986802"/>
            <a:chOff x="8516644" y="1863304"/>
            <a:chExt cx="2001658" cy="2006870"/>
          </a:xfrm>
          <a:solidFill>
            <a:srgbClr val="87C38D"/>
          </a:solidFill>
        </p:grpSpPr>
        <p:sp>
          <p:nvSpPr>
            <p:cNvPr id="16" name="Teardrop 4">
              <a:extLst>
                <a:ext uri="{FF2B5EF4-FFF2-40B4-BE49-F238E27FC236}">
                  <a16:creationId xmlns:a16="http://schemas.microsoft.com/office/drawing/2014/main" xmlns="" id="{DFB0E072-7862-4EF8-AAB5-AFF83A1A6345}"/>
                </a:ext>
              </a:extLst>
            </p:cNvPr>
            <p:cNvSpPr/>
            <p:nvPr/>
          </p:nvSpPr>
          <p:spPr>
            <a:xfrm rot="16200000" flipH="1">
              <a:off x="8516420" y="1868292"/>
              <a:ext cx="2002106" cy="200165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US" sz="1600" dirty="0">
                <a:solidFill>
                  <a:schemeClr val="bg1"/>
                </a:solidFill>
                <a:latin typeface="Roboto Condensed" panose="02000000000000000000" pitchFamily="2" charset="0"/>
                <a:cs typeface="Arial"/>
              </a:endParaRPr>
            </a:p>
          </p:txBody>
        </p:sp>
        <p:sp>
          <p:nvSpPr>
            <p:cNvPr id="17" name="Oval 8">
              <a:extLst>
                <a:ext uri="{FF2B5EF4-FFF2-40B4-BE49-F238E27FC236}">
                  <a16:creationId xmlns:a16="http://schemas.microsoft.com/office/drawing/2014/main" xmlns="" id="{85F86ACA-96ED-49D3-B356-75229BB9B79A}"/>
                </a:ext>
              </a:extLst>
            </p:cNvPr>
            <p:cNvSpPr/>
            <p:nvPr/>
          </p:nvSpPr>
          <p:spPr>
            <a:xfrm>
              <a:off x="9929393" y="1863304"/>
              <a:ext cx="588909" cy="589042"/>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W</a:t>
              </a:r>
              <a:endParaRPr lang="en-US" altLang="zh-CN" sz="1600">
                <a:solidFill>
                  <a:schemeClr val="bg1"/>
                </a:solidFill>
                <a:latin typeface="Roboto Condensed" charset="0"/>
                <a:cs typeface="Arial" pitchFamily="34" charset="0"/>
              </a:endParaRPr>
            </a:p>
          </p:txBody>
        </p:sp>
        <p:sp>
          <p:nvSpPr>
            <p:cNvPr id="18" name="Text Placeholder 33">
              <a:extLst>
                <a:ext uri="{FF2B5EF4-FFF2-40B4-BE49-F238E27FC236}">
                  <a16:creationId xmlns:a16="http://schemas.microsoft.com/office/drawing/2014/main" xmlns="" id="{5D49A15A-FC65-49EB-8594-B981D3AB5F4D}"/>
                </a:ext>
              </a:extLst>
            </p:cNvPr>
            <p:cNvSpPr txBox="1">
              <a:spLocks/>
            </p:cNvSpPr>
            <p:nvPr/>
          </p:nvSpPr>
          <p:spPr bwMode="auto">
            <a:xfrm>
              <a:off x="8517523" y="2869343"/>
              <a:ext cx="1999897" cy="296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19" name="Group 36">
            <a:extLst>
              <a:ext uri="{FF2B5EF4-FFF2-40B4-BE49-F238E27FC236}">
                <a16:creationId xmlns:a16="http://schemas.microsoft.com/office/drawing/2014/main" xmlns="" id="{57C8661D-49C4-4930-8552-CD41DD9865C4}"/>
              </a:ext>
            </a:extLst>
          </p:cNvPr>
          <p:cNvGrpSpPr>
            <a:grpSpLocks/>
          </p:cNvGrpSpPr>
          <p:nvPr/>
        </p:nvGrpSpPr>
        <p:grpSpPr bwMode="auto">
          <a:xfrm>
            <a:off x="4283703" y="3720550"/>
            <a:ext cx="1981476" cy="1982088"/>
            <a:chOff x="6516746" y="3870173"/>
            <a:chExt cx="2001660" cy="2001657"/>
          </a:xfrm>
          <a:solidFill>
            <a:srgbClr val="87C38D"/>
          </a:solidFill>
        </p:grpSpPr>
        <p:sp>
          <p:nvSpPr>
            <p:cNvPr id="20" name="Teardrop 5">
              <a:extLst>
                <a:ext uri="{FF2B5EF4-FFF2-40B4-BE49-F238E27FC236}">
                  <a16:creationId xmlns:a16="http://schemas.microsoft.com/office/drawing/2014/main" xmlns="" id="{9316C2DB-1004-4C99-A0B6-202B40695AFC}"/>
                </a:ext>
              </a:extLst>
            </p:cNvPr>
            <p:cNvSpPr/>
            <p:nvPr/>
          </p:nvSpPr>
          <p:spPr>
            <a:xfrm>
              <a:off x="6516746" y="3870173"/>
              <a:ext cx="2001660" cy="2001657"/>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AU" sz="1600" dirty="0">
                <a:solidFill>
                  <a:schemeClr val="bg1"/>
                </a:solidFill>
                <a:latin typeface="Roboto Condensed" panose="02000000000000000000" pitchFamily="2" charset="0"/>
                <a:cs typeface="Arial"/>
              </a:endParaRPr>
            </a:p>
          </p:txBody>
        </p:sp>
        <p:sp>
          <p:nvSpPr>
            <p:cNvPr id="21" name="Oval 10">
              <a:extLst>
                <a:ext uri="{FF2B5EF4-FFF2-40B4-BE49-F238E27FC236}">
                  <a16:creationId xmlns:a16="http://schemas.microsoft.com/office/drawing/2014/main" xmlns="" id="{C86AE53D-0E0D-46EA-956C-6FE8634A1E49}"/>
                </a:ext>
              </a:extLst>
            </p:cNvPr>
            <p:cNvSpPr/>
            <p:nvPr/>
          </p:nvSpPr>
          <p:spPr>
            <a:xfrm>
              <a:off x="6516746" y="5282920"/>
              <a:ext cx="588910" cy="58891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T</a:t>
              </a:r>
              <a:endParaRPr lang="en-US" altLang="zh-CN" sz="1600">
                <a:solidFill>
                  <a:schemeClr val="bg1"/>
                </a:solidFill>
                <a:latin typeface="Roboto Condensed" charset="0"/>
                <a:cs typeface="Arial" pitchFamily="34" charset="0"/>
              </a:endParaRPr>
            </a:p>
          </p:txBody>
        </p:sp>
        <p:sp>
          <p:nvSpPr>
            <p:cNvPr id="22" name="Text Placeholder 33">
              <a:extLst>
                <a:ext uri="{FF2B5EF4-FFF2-40B4-BE49-F238E27FC236}">
                  <a16:creationId xmlns:a16="http://schemas.microsoft.com/office/drawing/2014/main" xmlns="" id="{9B8AC094-E0A3-4F05-9EBE-13D990C0EB16}"/>
                </a:ext>
              </a:extLst>
            </p:cNvPr>
            <p:cNvSpPr txBox="1">
              <a:spLocks/>
            </p:cNvSpPr>
            <p:nvPr/>
          </p:nvSpPr>
          <p:spPr bwMode="auto">
            <a:xfrm>
              <a:off x="6516746" y="4661014"/>
              <a:ext cx="1999897" cy="296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23" name="Group 37">
            <a:extLst>
              <a:ext uri="{FF2B5EF4-FFF2-40B4-BE49-F238E27FC236}">
                <a16:creationId xmlns:a16="http://schemas.microsoft.com/office/drawing/2014/main" xmlns="" id="{18012784-08E5-4380-978F-D6F36B5ED132}"/>
              </a:ext>
            </a:extLst>
          </p:cNvPr>
          <p:cNvGrpSpPr>
            <a:grpSpLocks/>
          </p:cNvGrpSpPr>
          <p:nvPr/>
        </p:nvGrpSpPr>
        <p:grpSpPr bwMode="auto">
          <a:xfrm>
            <a:off x="6030629" y="3720550"/>
            <a:ext cx="1981476" cy="1982088"/>
            <a:chOff x="8516643" y="3870173"/>
            <a:chExt cx="2001659" cy="2001657"/>
          </a:xfrm>
          <a:solidFill>
            <a:srgbClr val="87C38D"/>
          </a:solidFill>
        </p:grpSpPr>
        <p:sp>
          <p:nvSpPr>
            <p:cNvPr id="24" name="Teardrop 6">
              <a:extLst>
                <a:ext uri="{FF2B5EF4-FFF2-40B4-BE49-F238E27FC236}">
                  <a16:creationId xmlns:a16="http://schemas.microsoft.com/office/drawing/2014/main" xmlns="" id="{4E80B8D1-93B6-42C2-A684-3C3DCC4AC40B}"/>
                </a:ext>
              </a:extLst>
            </p:cNvPr>
            <p:cNvSpPr/>
            <p:nvPr/>
          </p:nvSpPr>
          <p:spPr>
            <a:xfrm flipH="1">
              <a:off x="8516643" y="3870173"/>
              <a:ext cx="2001659" cy="2001657"/>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AU" sz="1600" dirty="0">
                <a:solidFill>
                  <a:schemeClr val="bg1"/>
                </a:solidFill>
                <a:latin typeface="Roboto Condensed" panose="02000000000000000000" pitchFamily="2" charset="0"/>
                <a:cs typeface="Arial"/>
              </a:endParaRPr>
            </a:p>
          </p:txBody>
        </p:sp>
        <p:sp>
          <p:nvSpPr>
            <p:cNvPr id="25" name="Oval 9">
              <a:extLst>
                <a:ext uri="{FF2B5EF4-FFF2-40B4-BE49-F238E27FC236}">
                  <a16:creationId xmlns:a16="http://schemas.microsoft.com/office/drawing/2014/main" xmlns="" id="{F8DD9B6A-9989-47F4-8319-F3B2BDAC07F8}"/>
                </a:ext>
              </a:extLst>
            </p:cNvPr>
            <p:cNvSpPr/>
            <p:nvPr/>
          </p:nvSpPr>
          <p:spPr>
            <a:xfrm>
              <a:off x="9929392" y="5282920"/>
              <a:ext cx="588910" cy="58891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O</a:t>
              </a:r>
              <a:endParaRPr lang="en-US" altLang="zh-CN" sz="1600">
                <a:solidFill>
                  <a:schemeClr val="bg1"/>
                </a:solidFill>
                <a:latin typeface="Roboto Condensed" charset="0"/>
                <a:cs typeface="Arial" pitchFamily="34" charset="0"/>
              </a:endParaRPr>
            </a:p>
          </p:txBody>
        </p:sp>
        <p:sp>
          <p:nvSpPr>
            <p:cNvPr id="26" name="Text Placeholder 33">
              <a:extLst>
                <a:ext uri="{FF2B5EF4-FFF2-40B4-BE49-F238E27FC236}">
                  <a16:creationId xmlns:a16="http://schemas.microsoft.com/office/drawing/2014/main" xmlns="" id="{44560AAF-E719-4662-B2D9-10944E1652FB}"/>
                </a:ext>
              </a:extLst>
            </p:cNvPr>
            <p:cNvSpPr txBox="1">
              <a:spLocks/>
            </p:cNvSpPr>
            <p:nvPr/>
          </p:nvSpPr>
          <p:spPr bwMode="auto">
            <a:xfrm>
              <a:off x="8517523" y="4661013"/>
              <a:ext cx="1999897" cy="296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sp>
        <p:nvSpPr>
          <p:cNvPr id="27" name="54">
            <a:extLst>
              <a:ext uri="{FF2B5EF4-FFF2-40B4-BE49-F238E27FC236}">
                <a16:creationId xmlns:a16="http://schemas.microsoft.com/office/drawing/2014/main" xmlns="" id="{3B7E78DD-A47C-4357-801B-70D6E8BD56CD}"/>
              </a:ext>
            </a:extLst>
          </p:cNvPr>
          <p:cNvSpPr/>
          <p:nvPr>
            <p:custDataLst>
              <p:tags r:id="rId1"/>
            </p:custDataLst>
          </p:nvPr>
        </p:nvSpPr>
        <p:spPr>
          <a:xfrm>
            <a:off x="8266670" y="2881214"/>
            <a:ext cx="3655201"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55">
            <a:extLst>
              <a:ext uri="{FF2B5EF4-FFF2-40B4-BE49-F238E27FC236}">
                <a16:creationId xmlns:a16="http://schemas.microsoft.com/office/drawing/2014/main" xmlns="" id="{5DF23CC0-43AB-45FE-BC15-C284A5DAF9BD}"/>
              </a:ext>
            </a:extLst>
          </p:cNvPr>
          <p:cNvSpPr/>
          <p:nvPr>
            <p:custDataLst>
              <p:tags r:id="rId2"/>
            </p:custDataLst>
          </p:nvPr>
        </p:nvSpPr>
        <p:spPr>
          <a:xfrm>
            <a:off x="8266670" y="2384927"/>
            <a:ext cx="2483686" cy="461665"/>
          </a:xfrm>
          <a:prstGeom prst="rect">
            <a:avLst/>
          </a:prstGeom>
        </p:spPr>
        <p:txBody>
          <a:bodyPr wrap="square">
            <a:spAutoFit/>
          </a:bodyPr>
          <a:lstStyle/>
          <a:p>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56">
            <a:extLst>
              <a:ext uri="{FF2B5EF4-FFF2-40B4-BE49-F238E27FC236}">
                <a16:creationId xmlns:a16="http://schemas.microsoft.com/office/drawing/2014/main" xmlns="" id="{AF5FF6D9-3491-4B50-9026-A30103A3F9BB}"/>
              </a:ext>
            </a:extLst>
          </p:cNvPr>
          <p:cNvSpPr/>
          <p:nvPr>
            <p:custDataLst>
              <p:tags r:id="rId3"/>
            </p:custDataLst>
          </p:nvPr>
        </p:nvSpPr>
        <p:spPr>
          <a:xfrm>
            <a:off x="8266670" y="4925964"/>
            <a:ext cx="3655201"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57">
            <a:extLst>
              <a:ext uri="{FF2B5EF4-FFF2-40B4-BE49-F238E27FC236}">
                <a16:creationId xmlns:a16="http://schemas.microsoft.com/office/drawing/2014/main" xmlns="" id="{D57EF207-1FC0-4C8B-8388-4B6D7CBDF909}"/>
              </a:ext>
            </a:extLst>
          </p:cNvPr>
          <p:cNvSpPr/>
          <p:nvPr>
            <p:custDataLst>
              <p:tags r:id="rId4"/>
            </p:custDataLst>
          </p:nvPr>
        </p:nvSpPr>
        <p:spPr>
          <a:xfrm>
            <a:off x="8266670" y="4473219"/>
            <a:ext cx="2483686" cy="461665"/>
          </a:xfrm>
          <a:prstGeom prst="rect">
            <a:avLst/>
          </a:prstGeom>
        </p:spPr>
        <p:txBody>
          <a:bodyPr wrap="square">
            <a:spAutoFit/>
          </a:bodyPr>
          <a:lstStyle/>
          <a:p>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58">
            <a:extLst>
              <a:ext uri="{FF2B5EF4-FFF2-40B4-BE49-F238E27FC236}">
                <a16:creationId xmlns:a16="http://schemas.microsoft.com/office/drawing/2014/main" xmlns="" id="{6C7E7842-A50B-4E93-8377-ADDFEF4F31F2}"/>
              </a:ext>
            </a:extLst>
          </p:cNvPr>
          <p:cNvSpPr/>
          <p:nvPr>
            <p:custDataLst>
              <p:tags r:id="rId5"/>
            </p:custDataLst>
          </p:nvPr>
        </p:nvSpPr>
        <p:spPr>
          <a:xfrm>
            <a:off x="416027" y="2852186"/>
            <a:ext cx="3655201" cy="523220"/>
          </a:xfrm>
          <a:prstGeom prst="rect">
            <a:avLst/>
          </a:prstGeom>
        </p:spPr>
        <p:txBody>
          <a:bodyPr wrap="squar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59">
            <a:extLst>
              <a:ext uri="{FF2B5EF4-FFF2-40B4-BE49-F238E27FC236}">
                <a16:creationId xmlns:a16="http://schemas.microsoft.com/office/drawing/2014/main" xmlns="" id="{ACAB1EB2-9457-4FD8-A20C-48AE3F135C53}"/>
              </a:ext>
            </a:extLst>
          </p:cNvPr>
          <p:cNvSpPr/>
          <p:nvPr>
            <p:custDataLst>
              <p:tags r:id="rId6"/>
            </p:custDataLst>
          </p:nvPr>
        </p:nvSpPr>
        <p:spPr>
          <a:xfrm>
            <a:off x="1587542" y="2384927"/>
            <a:ext cx="2483686" cy="461665"/>
          </a:xfrm>
          <a:prstGeom prst="rect">
            <a:avLst/>
          </a:prstGeom>
        </p:spPr>
        <p:txBody>
          <a:bodyPr wrap="square">
            <a:spAutoFit/>
          </a:bodyPr>
          <a:lstStyle/>
          <a:p>
            <a:pPr algn="r"/>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60">
            <a:extLst>
              <a:ext uri="{FF2B5EF4-FFF2-40B4-BE49-F238E27FC236}">
                <a16:creationId xmlns:a16="http://schemas.microsoft.com/office/drawing/2014/main" xmlns="" id="{5D2AE53A-E8F5-4568-8976-A85DCA6922B2}"/>
              </a:ext>
            </a:extLst>
          </p:cNvPr>
          <p:cNvSpPr/>
          <p:nvPr>
            <p:custDataLst>
              <p:tags r:id="rId7"/>
            </p:custDataLst>
          </p:nvPr>
        </p:nvSpPr>
        <p:spPr>
          <a:xfrm>
            <a:off x="380064" y="4925964"/>
            <a:ext cx="3655201" cy="523220"/>
          </a:xfrm>
          <a:prstGeom prst="rect">
            <a:avLst/>
          </a:prstGeom>
        </p:spPr>
        <p:txBody>
          <a:bodyPr wrap="squar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61">
            <a:extLst>
              <a:ext uri="{FF2B5EF4-FFF2-40B4-BE49-F238E27FC236}">
                <a16:creationId xmlns:a16="http://schemas.microsoft.com/office/drawing/2014/main" xmlns="" id="{90F7F548-6854-411F-9C56-8B8479AC6642}"/>
              </a:ext>
            </a:extLst>
          </p:cNvPr>
          <p:cNvSpPr/>
          <p:nvPr>
            <p:custDataLst>
              <p:tags r:id="rId8"/>
            </p:custDataLst>
          </p:nvPr>
        </p:nvSpPr>
        <p:spPr>
          <a:xfrm>
            <a:off x="1551579" y="4473219"/>
            <a:ext cx="2483686" cy="461665"/>
          </a:xfrm>
          <a:prstGeom prst="rect">
            <a:avLst/>
          </a:prstGeom>
        </p:spPr>
        <p:txBody>
          <a:bodyPr wrap="square">
            <a:spAutoFit/>
          </a:bodyPr>
          <a:lstStyle/>
          <a:p>
            <a:pPr algn="r"/>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894411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par>
                                <p:cTn id="19" presetID="53"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1000"/>
                            </p:stCondLst>
                            <p:childTnLst>
                              <p:par>
                                <p:cTn id="30" presetID="26" presetClass="emph" presetSubtype="0" fill="hold" nodeType="afterEffect">
                                  <p:stCondLst>
                                    <p:cond delay="0"/>
                                  </p:stCondLst>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par>
                                <p:cTn id="33" presetID="26" presetClass="emph" presetSubtype="0" fill="hold" nodeType="withEffect">
                                  <p:stCondLst>
                                    <p:cond delay="300"/>
                                  </p:stCondLst>
                                  <p:childTnLst>
                                    <p:animEffect transition="out" filter="fade">
                                      <p:cBhvr>
                                        <p:cTn id="34" dur="500" tmFilter="0, 0; .2, .5; .8, .5; 1, 0"/>
                                        <p:tgtEl>
                                          <p:spTgt spid="15"/>
                                        </p:tgtEl>
                                      </p:cBhvr>
                                    </p:animEffect>
                                    <p:animScale>
                                      <p:cBhvr>
                                        <p:cTn id="35" dur="250" autoRev="1" fill="hold"/>
                                        <p:tgtEl>
                                          <p:spTgt spid="15"/>
                                        </p:tgtEl>
                                      </p:cBhvr>
                                      <p:by x="105000" y="105000"/>
                                    </p:animScale>
                                  </p:childTnLst>
                                </p:cTn>
                              </p:par>
                              <p:par>
                                <p:cTn id="36" presetID="26" presetClass="emph" presetSubtype="0" fill="hold" nodeType="withEffect">
                                  <p:stCondLst>
                                    <p:cond delay="600"/>
                                  </p:stCondLst>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par>
                                <p:cTn id="39" presetID="26" presetClass="emph" presetSubtype="0" fill="hold" nodeType="withEffect">
                                  <p:stCondLst>
                                    <p:cond delay="90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4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29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4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390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44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49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54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C9FC2B86-0B48-4494-BEA8-5F1C7D1E6FAE}"/>
              </a:ext>
            </a:extLst>
          </p:cNvPr>
          <p:cNvGrpSpPr/>
          <p:nvPr/>
        </p:nvGrpSpPr>
        <p:grpSpPr>
          <a:xfrm>
            <a:off x="429078" y="4290519"/>
            <a:ext cx="3297865" cy="1380697"/>
            <a:chOff x="429078" y="4749533"/>
            <a:chExt cx="3297865" cy="1380697"/>
          </a:xfrm>
          <a:solidFill>
            <a:srgbClr val="87C38D"/>
          </a:solidFill>
        </p:grpSpPr>
        <p:sp>
          <p:nvSpPr>
            <p:cNvPr id="11" name="Rectangle 29">
              <a:extLst>
                <a:ext uri="{FF2B5EF4-FFF2-40B4-BE49-F238E27FC236}">
                  <a16:creationId xmlns:a16="http://schemas.microsoft.com/office/drawing/2014/main" xmlns="" id="{420E2138-F1E9-4396-BC75-784E6C48F33B}"/>
                </a:ext>
              </a:extLst>
            </p:cNvPr>
            <p:cNvSpPr/>
            <p:nvPr/>
          </p:nvSpPr>
          <p:spPr>
            <a:xfrm>
              <a:off x="429078" y="4749533"/>
              <a:ext cx="3297865" cy="738664"/>
            </a:xfrm>
            <a:prstGeom prst="rect">
              <a:avLst/>
            </a:prstGeom>
            <a:noFill/>
          </p:spPr>
          <p:txBody>
            <a:bodyPr wrap="square">
              <a:spAutoFit/>
            </a:bodyPr>
            <a:lstStyle/>
            <a:p>
              <a:pPr algn="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Oval 30">
              <a:extLst>
                <a:ext uri="{FF2B5EF4-FFF2-40B4-BE49-F238E27FC236}">
                  <a16:creationId xmlns:a16="http://schemas.microsoft.com/office/drawing/2014/main" xmlns="" id="{06321FF8-D1D6-48AF-B316-E470BB3982D9}"/>
                </a:ext>
              </a:extLst>
            </p:cNvPr>
            <p:cNvSpPr/>
            <p:nvPr/>
          </p:nvSpPr>
          <p:spPr>
            <a:xfrm>
              <a:off x="199515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3" name="Oval 31">
              <a:extLst>
                <a:ext uri="{FF2B5EF4-FFF2-40B4-BE49-F238E27FC236}">
                  <a16:creationId xmlns:a16="http://schemas.microsoft.com/office/drawing/2014/main" xmlns="" id="{4BAC4B77-65B4-4280-9897-851E2AFA49CA}"/>
                </a:ext>
              </a:extLst>
            </p:cNvPr>
            <p:cNvSpPr/>
            <p:nvPr/>
          </p:nvSpPr>
          <p:spPr>
            <a:xfrm>
              <a:off x="221227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5" name="Oval 32">
              <a:extLst>
                <a:ext uri="{FF2B5EF4-FFF2-40B4-BE49-F238E27FC236}">
                  <a16:creationId xmlns:a16="http://schemas.microsoft.com/office/drawing/2014/main" xmlns="" id="{F5046574-4B22-48BD-9B6A-72D3E928C217}"/>
                </a:ext>
              </a:extLst>
            </p:cNvPr>
            <p:cNvSpPr/>
            <p:nvPr/>
          </p:nvSpPr>
          <p:spPr>
            <a:xfrm>
              <a:off x="2429383"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6" name="Oval 33">
              <a:extLst>
                <a:ext uri="{FF2B5EF4-FFF2-40B4-BE49-F238E27FC236}">
                  <a16:creationId xmlns:a16="http://schemas.microsoft.com/office/drawing/2014/main" xmlns="" id="{10128154-8B80-4560-B76F-5AE4F44CFDF0}"/>
                </a:ext>
              </a:extLst>
            </p:cNvPr>
            <p:cNvSpPr/>
            <p:nvPr/>
          </p:nvSpPr>
          <p:spPr>
            <a:xfrm>
              <a:off x="264649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7" name="Oval 34">
              <a:extLst>
                <a:ext uri="{FF2B5EF4-FFF2-40B4-BE49-F238E27FC236}">
                  <a16:creationId xmlns:a16="http://schemas.microsoft.com/office/drawing/2014/main" xmlns="" id="{2275ECAE-93FA-4DE9-A550-F19E5C2D0DC8}"/>
                </a:ext>
              </a:extLst>
            </p:cNvPr>
            <p:cNvSpPr/>
            <p:nvPr/>
          </p:nvSpPr>
          <p:spPr>
            <a:xfrm>
              <a:off x="2863607"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8" name="Oval 35">
              <a:extLst>
                <a:ext uri="{FF2B5EF4-FFF2-40B4-BE49-F238E27FC236}">
                  <a16:creationId xmlns:a16="http://schemas.microsoft.com/office/drawing/2014/main" xmlns="" id="{660F6C67-1B34-4D4B-8636-6A7383A1E876}"/>
                </a:ext>
              </a:extLst>
            </p:cNvPr>
            <p:cNvSpPr/>
            <p:nvPr/>
          </p:nvSpPr>
          <p:spPr>
            <a:xfrm>
              <a:off x="308071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9" name="Oval 36">
              <a:extLst>
                <a:ext uri="{FF2B5EF4-FFF2-40B4-BE49-F238E27FC236}">
                  <a16:creationId xmlns:a16="http://schemas.microsoft.com/office/drawing/2014/main" xmlns="" id="{A0AACE29-CA77-4B81-B333-39858BF2263B}"/>
                </a:ext>
              </a:extLst>
            </p:cNvPr>
            <p:cNvSpPr/>
            <p:nvPr/>
          </p:nvSpPr>
          <p:spPr>
            <a:xfrm>
              <a:off x="329783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20" name="Oval 37">
              <a:extLst>
                <a:ext uri="{FF2B5EF4-FFF2-40B4-BE49-F238E27FC236}">
                  <a16:creationId xmlns:a16="http://schemas.microsoft.com/office/drawing/2014/main" xmlns="" id="{93F392C6-96D9-4C7F-A839-3E2E638C7981}"/>
                </a:ext>
              </a:extLst>
            </p:cNvPr>
            <p:cNvSpPr/>
            <p:nvPr/>
          </p:nvSpPr>
          <p:spPr>
            <a:xfrm>
              <a:off x="351494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21" name="TextBox 39">
              <a:extLst>
                <a:ext uri="{FF2B5EF4-FFF2-40B4-BE49-F238E27FC236}">
                  <a16:creationId xmlns:a16="http://schemas.microsoft.com/office/drawing/2014/main" xmlns="" id="{54730DFF-7DE1-4025-8966-3CAD998F9F9A}"/>
                </a:ext>
              </a:extLst>
            </p:cNvPr>
            <p:cNvSpPr txBox="1"/>
            <p:nvPr/>
          </p:nvSpPr>
          <p:spPr>
            <a:xfrm>
              <a:off x="1390857" y="5822453"/>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70%</a:t>
              </a:r>
            </a:p>
          </p:txBody>
        </p:sp>
      </p:grpSp>
      <p:grpSp>
        <p:nvGrpSpPr>
          <p:cNvPr id="22" name="组合 21">
            <a:extLst>
              <a:ext uri="{FF2B5EF4-FFF2-40B4-BE49-F238E27FC236}">
                <a16:creationId xmlns:a16="http://schemas.microsoft.com/office/drawing/2014/main" xmlns="" id="{1427D163-8D32-4891-B0FD-B0EC035FC639}"/>
              </a:ext>
            </a:extLst>
          </p:cNvPr>
          <p:cNvGrpSpPr/>
          <p:nvPr/>
        </p:nvGrpSpPr>
        <p:grpSpPr>
          <a:xfrm>
            <a:off x="8655257" y="2189318"/>
            <a:ext cx="3297865" cy="1379684"/>
            <a:chOff x="8655257" y="2648332"/>
            <a:chExt cx="3297865" cy="1379684"/>
          </a:xfrm>
          <a:solidFill>
            <a:srgbClr val="87C38D"/>
          </a:solidFill>
        </p:grpSpPr>
        <p:sp>
          <p:nvSpPr>
            <p:cNvPr id="23" name="Rectangle 39">
              <a:extLst>
                <a:ext uri="{FF2B5EF4-FFF2-40B4-BE49-F238E27FC236}">
                  <a16:creationId xmlns:a16="http://schemas.microsoft.com/office/drawing/2014/main" xmlns="" id="{35BD8F59-02B6-49EA-9911-1218EADC405A}"/>
                </a:ext>
              </a:extLst>
            </p:cNvPr>
            <p:cNvSpPr/>
            <p:nvPr/>
          </p:nvSpPr>
          <p:spPr>
            <a:xfrm>
              <a:off x="8655257" y="2648332"/>
              <a:ext cx="3297865" cy="738664"/>
            </a:xfrm>
            <a:prstGeom prst="rect">
              <a:avLst/>
            </a:prstGeom>
            <a:noFill/>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Oval 40">
              <a:extLst>
                <a:ext uri="{FF2B5EF4-FFF2-40B4-BE49-F238E27FC236}">
                  <a16:creationId xmlns:a16="http://schemas.microsoft.com/office/drawing/2014/main" xmlns="" id="{0F4FD327-ED98-4243-A360-A94E3B2BFCF4}"/>
                </a:ext>
              </a:extLst>
            </p:cNvPr>
            <p:cNvSpPr/>
            <p:nvPr/>
          </p:nvSpPr>
          <p:spPr>
            <a:xfrm>
              <a:off x="925955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5" name="Oval 41">
              <a:extLst>
                <a:ext uri="{FF2B5EF4-FFF2-40B4-BE49-F238E27FC236}">
                  <a16:creationId xmlns:a16="http://schemas.microsoft.com/office/drawing/2014/main" xmlns="" id="{082D2EAD-EF11-4A3C-A9E5-4D5E5B04ABE7}"/>
                </a:ext>
              </a:extLst>
            </p:cNvPr>
            <p:cNvSpPr/>
            <p:nvPr/>
          </p:nvSpPr>
          <p:spPr>
            <a:xfrm>
              <a:off x="947667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6" name="Oval 42">
              <a:extLst>
                <a:ext uri="{FF2B5EF4-FFF2-40B4-BE49-F238E27FC236}">
                  <a16:creationId xmlns:a16="http://schemas.microsoft.com/office/drawing/2014/main" xmlns="" id="{E92435AD-1D44-41C2-93F4-8A8CA025DD87}"/>
                </a:ext>
              </a:extLst>
            </p:cNvPr>
            <p:cNvSpPr/>
            <p:nvPr/>
          </p:nvSpPr>
          <p:spPr>
            <a:xfrm>
              <a:off x="9693783"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7" name="Oval 43">
              <a:extLst>
                <a:ext uri="{FF2B5EF4-FFF2-40B4-BE49-F238E27FC236}">
                  <a16:creationId xmlns:a16="http://schemas.microsoft.com/office/drawing/2014/main" xmlns="" id="{85057163-D915-47AA-8E11-52F279A26A6C}"/>
                </a:ext>
              </a:extLst>
            </p:cNvPr>
            <p:cNvSpPr/>
            <p:nvPr/>
          </p:nvSpPr>
          <p:spPr>
            <a:xfrm>
              <a:off x="991089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8" name="Oval 44">
              <a:extLst>
                <a:ext uri="{FF2B5EF4-FFF2-40B4-BE49-F238E27FC236}">
                  <a16:creationId xmlns:a16="http://schemas.microsoft.com/office/drawing/2014/main" xmlns="" id="{60F59803-18BA-4C0A-8595-4FF0DD540E9E}"/>
                </a:ext>
              </a:extLst>
            </p:cNvPr>
            <p:cNvSpPr/>
            <p:nvPr/>
          </p:nvSpPr>
          <p:spPr>
            <a:xfrm>
              <a:off x="10128007"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9" name="Oval 45">
              <a:extLst>
                <a:ext uri="{FF2B5EF4-FFF2-40B4-BE49-F238E27FC236}">
                  <a16:creationId xmlns:a16="http://schemas.microsoft.com/office/drawing/2014/main" xmlns="" id="{BAD0A98B-201E-412F-9491-9F4983309589}"/>
                </a:ext>
              </a:extLst>
            </p:cNvPr>
            <p:cNvSpPr/>
            <p:nvPr/>
          </p:nvSpPr>
          <p:spPr>
            <a:xfrm>
              <a:off x="1034511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0" name="Oval 46">
              <a:extLst>
                <a:ext uri="{FF2B5EF4-FFF2-40B4-BE49-F238E27FC236}">
                  <a16:creationId xmlns:a16="http://schemas.microsoft.com/office/drawing/2014/main" xmlns="" id="{A6B7BB9D-3768-4610-B633-B801D1A52284}"/>
                </a:ext>
              </a:extLst>
            </p:cNvPr>
            <p:cNvSpPr/>
            <p:nvPr/>
          </p:nvSpPr>
          <p:spPr>
            <a:xfrm>
              <a:off x="1056223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1" name="Oval 47">
              <a:extLst>
                <a:ext uri="{FF2B5EF4-FFF2-40B4-BE49-F238E27FC236}">
                  <a16:creationId xmlns:a16="http://schemas.microsoft.com/office/drawing/2014/main" xmlns="" id="{8E31CB74-64F6-4622-9DD1-C19E6BF73E07}"/>
                </a:ext>
              </a:extLst>
            </p:cNvPr>
            <p:cNvSpPr/>
            <p:nvPr/>
          </p:nvSpPr>
          <p:spPr>
            <a:xfrm>
              <a:off x="1077934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2" name="TextBox 49">
              <a:extLst>
                <a:ext uri="{FF2B5EF4-FFF2-40B4-BE49-F238E27FC236}">
                  <a16:creationId xmlns:a16="http://schemas.microsoft.com/office/drawing/2014/main" xmlns="" id="{5D52F8FA-18D4-486E-A309-2A7A2B6BA4C2}"/>
                </a:ext>
              </a:extLst>
            </p:cNvPr>
            <p:cNvSpPr txBox="1"/>
            <p:nvPr/>
          </p:nvSpPr>
          <p:spPr>
            <a:xfrm>
              <a:off x="8655257" y="3720239"/>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33" name="组合 32">
            <a:extLst>
              <a:ext uri="{FF2B5EF4-FFF2-40B4-BE49-F238E27FC236}">
                <a16:creationId xmlns:a16="http://schemas.microsoft.com/office/drawing/2014/main" xmlns="" id="{C4FB5F20-0249-4B02-91C8-0F0778C7415A}"/>
              </a:ext>
            </a:extLst>
          </p:cNvPr>
          <p:cNvGrpSpPr/>
          <p:nvPr/>
        </p:nvGrpSpPr>
        <p:grpSpPr>
          <a:xfrm>
            <a:off x="429078" y="2279801"/>
            <a:ext cx="3297865" cy="1380697"/>
            <a:chOff x="429078" y="2738815"/>
            <a:chExt cx="3297865" cy="1380697"/>
          </a:xfrm>
          <a:solidFill>
            <a:srgbClr val="87C38D"/>
          </a:solidFill>
        </p:grpSpPr>
        <p:sp>
          <p:nvSpPr>
            <p:cNvPr id="34" name="Rectangle 39">
              <a:extLst>
                <a:ext uri="{FF2B5EF4-FFF2-40B4-BE49-F238E27FC236}">
                  <a16:creationId xmlns:a16="http://schemas.microsoft.com/office/drawing/2014/main" xmlns="" id="{6D519A22-65DC-43C9-8F44-4B98EC4E95ED}"/>
                </a:ext>
              </a:extLst>
            </p:cNvPr>
            <p:cNvSpPr/>
            <p:nvPr/>
          </p:nvSpPr>
          <p:spPr>
            <a:xfrm>
              <a:off x="429078" y="2738815"/>
              <a:ext cx="3297865" cy="738664"/>
            </a:xfrm>
            <a:prstGeom prst="rect">
              <a:avLst/>
            </a:prstGeom>
            <a:noFill/>
          </p:spPr>
          <p:txBody>
            <a:bodyPr wrap="square">
              <a:spAutoFit/>
            </a:bodyPr>
            <a:lstStyle/>
            <a:p>
              <a:pPr algn="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5" name="Oval 40">
              <a:extLst>
                <a:ext uri="{FF2B5EF4-FFF2-40B4-BE49-F238E27FC236}">
                  <a16:creationId xmlns:a16="http://schemas.microsoft.com/office/drawing/2014/main" xmlns="" id="{F0488FC6-EFBB-491B-B29B-323456B67EF7}"/>
                </a:ext>
              </a:extLst>
            </p:cNvPr>
            <p:cNvSpPr/>
            <p:nvPr/>
          </p:nvSpPr>
          <p:spPr>
            <a:xfrm>
              <a:off x="199515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6" name="Oval 41">
              <a:extLst>
                <a:ext uri="{FF2B5EF4-FFF2-40B4-BE49-F238E27FC236}">
                  <a16:creationId xmlns:a16="http://schemas.microsoft.com/office/drawing/2014/main" xmlns="" id="{66A5C225-AEEC-4BFC-B841-DDC7F579AEB7}"/>
                </a:ext>
              </a:extLst>
            </p:cNvPr>
            <p:cNvSpPr/>
            <p:nvPr/>
          </p:nvSpPr>
          <p:spPr>
            <a:xfrm>
              <a:off x="221227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7" name="Oval 42">
              <a:extLst>
                <a:ext uri="{FF2B5EF4-FFF2-40B4-BE49-F238E27FC236}">
                  <a16:creationId xmlns:a16="http://schemas.microsoft.com/office/drawing/2014/main" xmlns="" id="{B0B7BD7D-0E43-4EE5-89B4-CA136627F141}"/>
                </a:ext>
              </a:extLst>
            </p:cNvPr>
            <p:cNvSpPr/>
            <p:nvPr/>
          </p:nvSpPr>
          <p:spPr>
            <a:xfrm>
              <a:off x="2429383"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8" name="Oval 43">
              <a:extLst>
                <a:ext uri="{FF2B5EF4-FFF2-40B4-BE49-F238E27FC236}">
                  <a16:creationId xmlns:a16="http://schemas.microsoft.com/office/drawing/2014/main" xmlns="" id="{F51F796F-2F28-4CF4-A395-B0D527A702B3}"/>
                </a:ext>
              </a:extLst>
            </p:cNvPr>
            <p:cNvSpPr/>
            <p:nvPr/>
          </p:nvSpPr>
          <p:spPr>
            <a:xfrm>
              <a:off x="264649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9" name="Oval 44">
              <a:extLst>
                <a:ext uri="{FF2B5EF4-FFF2-40B4-BE49-F238E27FC236}">
                  <a16:creationId xmlns:a16="http://schemas.microsoft.com/office/drawing/2014/main" xmlns="" id="{EEE85241-5DE2-49A6-8DCE-E33B17B085D0}"/>
                </a:ext>
              </a:extLst>
            </p:cNvPr>
            <p:cNvSpPr/>
            <p:nvPr/>
          </p:nvSpPr>
          <p:spPr>
            <a:xfrm>
              <a:off x="2863607"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0" name="Oval 45">
              <a:extLst>
                <a:ext uri="{FF2B5EF4-FFF2-40B4-BE49-F238E27FC236}">
                  <a16:creationId xmlns:a16="http://schemas.microsoft.com/office/drawing/2014/main" xmlns="" id="{F361FA54-FE14-4CBA-B402-B89BD1F097AD}"/>
                </a:ext>
              </a:extLst>
            </p:cNvPr>
            <p:cNvSpPr/>
            <p:nvPr/>
          </p:nvSpPr>
          <p:spPr>
            <a:xfrm>
              <a:off x="308071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1" name="Oval 46">
              <a:extLst>
                <a:ext uri="{FF2B5EF4-FFF2-40B4-BE49-F238E27FC236}">
                  <a16:creationId xmlns:a16="http://schemas.microsoft.com/office/drawing/2014/main" xmlns="" id="{495BEF3E-830B-49FE-9032-8D4FF686BEEB}"/>
                </a:ext>
              </a:extLst>
            </p:cNvPr>
            <p:cNvSpPr/>
            <p:nvPr/>
          </p:nvSpPr>
          <p:spPr>
            <a:xfrm>
              <a:off x="329783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2" name="Oval 47">
              <a:extLst>
                <a:ext uri="{FF2B5EF4-FFF2-40B4-BE49-F238E27FC236}">
                  <a16:creationId xmlns:a16="http://schemas.microsoft.com/office/drawing/2014/main" xmlns="" id="{806860F6-6AAD-4AB3-B39D-CE0CBE01B2C9}"/>
                </a:ext>
              </a:extLst>
            </p:cNvPr>
            <p:cNvSpPr/>
            <p:nvPr/>
          </p:nvSpPr>
          <p:spPr>
            <a:xfrm>
              <a:off x="351494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3" name="TextBox 49">
              <a:extLst>
                <a:ext uri="{FF2B5EF4-FFF2-40B4-BE49-F238E27FC236}">
                  <a16:creationId xmlns:a16="http://schemas.microsoft.com/office/drawing/2014/main" xmlns="" id="{9960FD23-3313-4A36-8F06-26753F4063D0}"/>
                </a:ext>
              </a:extLst>
            </p:cNvPr>
            <p:cNvSpPr txBox="1"/>
            <p:nvPr/>
          </p:nvSpPr>
          <p:spPr>
            <a:xfrm>
              <a:off x="1390857" y="3811735"/>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44" name="组合 43">
            <a:extLst>
              <a:ext uri="{FF2B5EF4-FFF2-40B4-BE49-F238E27FC236}">
                <a16:creationId xmlns:a16="http://schemas.microsoft.com/office/drawing/2014/main" xmlns="" id="{374AF5B1-2C43-4C64-BFE1-BE4504F513CF}"/>
              </a:ext>
            </a:extLst>
          </p:cNvPr>
          <p:cNvGrpSpPr/>
          <p:nvPr/>
        </p:nvGrpSpPr>
        <p:grpSpPr>
          <a:xfrm>
            <a:off x="8655257" y="4290519"/>
            <a:ext cx="3297865" cy="1379684"/>
            <a:chOff x="8655257" y="4749533"/>
            <a:chExt cx="3297865" cy="1379684"/>
          </a:xfrm>
          <a:solidFill>
            <a:srgbClr val="87C38D"/>
          </a:solidFill>
        </p:grpSpPr>
        <p:sp>
          <p:nvSpPr>
            <p:cNvPr id="45" name="Rectangle 39">
              <a:extLst>
                <a:ext uri="{FF2B5EF4-FFF2-40B4-BE49-F238E27FC236}">
                  <a16:creationId xmlns:a16="http://schemas.microsoft.com/office/drawing/2014/main" xmlns="" id="{FD3CFFF6-46D6-4D2A-9DA1-A077C733310C}"/>
                </a:ext>
              </a:extLst>
            </p:cNvPr>
            <p:cNvSpPr/>
            <p:nvPr/>
          </p:nvSpPr>
          <p:spPr>
            <a:xfrm>
              <a:off x="8655257" y="4749533"/>
              <a:ext cx="3297865" cy="738664"/>
            </a:xfrm>
            <a:prstGeom prst="rect">
              <a:avLst/>
            </a:prstGeom>
            <a:noFill/>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6" name="Oval 40">
              <a:extLst>
                <a:ext uri="{FF2B5EF4-FFF2-40B4-BE49-F238E27FC236}">
                  <a16:creationId xmlns:a16="http://schemas.microsoft.com/office/drawing/2014/main" xmlns="" id="{61E563EC-22CF-4F37-A6B3-758061171737}"/>
                </a:ext>
              </a:extLst>
            </p:cNvPr>
            <p:cNvSpPr/>
            <p:nvPr/>
          </p:nvSpPr>
          <p:spPr>
            <a:xfrm>
              <a:off x="925955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7" name="Oval 41">
              <a:extLst>
                <a:ext uri="{FF2B5EF4-FFF2-40B4-BE49-F238E27FC236}">
                  <a16:creationId xmlns:a16="http://schemas.microsoft.com/office/drawing/2014/main" xmlns="" id="{BA7D820F-F46D-4E97-9A01-A193F1E93D07}"/>
                </a:ext>
              </a:extLst>
            </p:cNvPr>
            <p:cNvSpPr/>
            <p:nvPr/>
          </p:nvSpPr>
          <p:spPr>
            <a:xfrm>
              <a:off x="947667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8" name="Oval 42">
              <a:extLst>
                <a:ext uri="{FF2B5EF4-FFF2-40B4-BE49-F238E27FC236}">
                  <a16:creationId xmlns:a16="http://schemas.microsoft.com/office/drawing/2014/main" xmlns="" id="{9FC5F5FA-C7A2-497F-9D28-4B9872766230}"/>
                </a:ext>
              </a:extLst>
            </p:cNvPr>
            <p:cNvSpPr/>
            <p:nvPr/>
          </p:nvSpPr>
          <p:spPr>
            <a:xfrm>
              <a:off x="9693783"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9" name="Oval 43">
              <a:extLst>
                <a:ext uri="{FF2B5EF4-FFF2-40B4-BE49-F238E27FC236}">
                  <a16:creationId xmlns:a16="http://schemas.microsoft.com/office/drawing/2014/main" xmlns="" id="{95756A1D-DA46-4E92-AE7C-A736FA777D44}"/>
                </a:ext>
              </a:extLst>
            </p:cNvPr>
            <p:cNvSpPr/>
            <p:nvPr/>
          </p:nvSpPr>
          <p:spPr>
            <a:xfrm>
              <a:off x="991089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0" name="Oval 44">
              <a:extLst>
                <a:ext uri="{FF2B5EF4-FFF2-40B4-BE49-F238E27FC236}">
                  <a16:creationId xmlns:a16="http://schemas.microsoft.com/office/drawing/2014/main" xmlns="" id="{C4A5A653-02E7-4450-A3D7-DAC844E0BD0D}"/>
                </a:ext>
              </a:extLst>
            </p:cNvPr>
            <p:cNvSpPr/>
            <p:nvPr/>
          </p:nvSpPr>
          <p:spPr>
            <a:xfrm>
              <a:off x="10128007"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1" name="Oval 45">
              <a:extLst>
                <a:ext uri="{FF2B5EF4-FFF2-40B4-BE49-F238E27FC236}">
                  <a16:creationId xmlns:a16="http://schemas.microsoft.com/office/drawing/2014/main" xmlns="" id="{14BB456B-CE6D-4771-B8BE-3BE33B1C8DB7}"/>
                </a:ext>
              </a:extLst>
            </p:cNvPr>
            <p:cNvSpPr/>
            <p:nvPr/>
          </p:nvSpPr>
          <p:spPr>
            <a:xfrm>
              <a:off x="1034511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2" name="Oval 46">
              <a:extLst>
                <a:ext uri="{FF2B5EF4-FFF2-40B4-BE49-F238E27FC236}">
                  <a16:creationId xmlns:a16="http://schemas.microsoft.com/office/drawing/2014/main" xmlns="" id="{8A321AC1-4F8C-4E60-9721-DEE3524B4BC9}"/>
                </a:ext>
              </a:extLst>
            </p:cNvPr>
            <p:cNvSpPr/>
            <p:nvPr/>
          </p:nvSpPr>
          <p:spPr>
            <a:xfrm>
              <a:off x="1056223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3" name="Oval 47">
              <a:extLst>
                <a:ext uri="{FF2B5EF4-FFF2-40B4-BE49-F238E27FC236}">
                  <a16:creationId xmlns:a16="http://schemas.microsoft.com/office/drawing/2014/main" xmlns="" id="{108F8FB5-46B6-4810-8CC5-C7ADCF7F5580}"/>
                </a:ext>
              </a:extLst>
            </p:cNvPr>
            <p:cNvSpPr/>
            <p:nvPr/>
          </p:nvSpPr>
          <p:spPr>
            <a:xfrm>
              <a:off x="1077934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4" name="TextBox 49">
              <a:extLst>
                <a:ext uri="{FF2B5EF4-FFF2-40B4-BE49-F238E27FC236}">
                  <a16:creationId xmlns:a16="http://schemas.microsoft.com/office/drawing/2014/main" xmlns="" id="{B2627DED-FBCA-4B39-9739-C56443382732}"/>
                </a:ext>
              </a:extLst>
            </p:cNvPr>
            <p:cNvSpPr txBox="1"/>
            <p:nvPr/>
          </p:nvSpPr>
          <p:spPr>
            <a:xfrm>
              <a:off x="8655257" y="5821440"/>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55" name="组合 54">
            <a:extLst>
              <a:ext uri="{FF2B5EF4-FFF2-40B4-BE49-F238E27FC236}">
                <a16:creationId xmlns:a16="http://schemas.microsoft.com/office/drawing/2014/main" xmlns="" id="{5A89F9DA-26BD-4AE2-AACA-7276622E0DE6}"/>
              </a:ext>
            </a:extLst>
          </p:cNvPr>
          <p:cNvGrpSpPr/>
          <p:nvPr/>
        </p:nvGrpSpPr>
        <p:grpSpPr>
          <a:xfrm>
            <a:off x="4418808" y="2004804"/>
            <a:ext cx="3969794" cy="3863356"/>
            <a:chOff x="6617650" y="2172833"/>
            <a:chExt cx="3789362" cy="3687762"/>
          </a:xfrm>
          <a:solidFill>
            <a:srgbClr val="87C38D"/>
          </a:solidFill>
        </p:grpSpPr>
        <p:sp>
          <p:nvSpPr>
            <p:cNvPr id="56" name="任意多边形 31">
              <a:extLst>
                <a:ext uri="{FF2B5EF4-FFF2-40B4-BE49-F238E27FC236}">
                  <a16:creationId xmlns:a16="http://schemas.microsoft.com/office/drawing/2014/main" xmlns="" id="{3D2C8CF6-E783-4DBF-A608-8EAB33F54EB4}"/>
                </a:ext>
              </a:extLst>
            </p:cNvPr>
            <p:cNvSpPr>
              <a:spLocks/>
            </p:cNvSpPr>
            <p:nvPr/>
          </p:nvSpPr>
          <p:spPr bwMode="auto">
            <a:xfrm rot="19588634">
              <a:off x="7074850" y="2172833"/>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grpFill/>
            <a:ln w="12700" cmpd="sng">
              <a:solidFill>
                <a:srgbClr val="FFFFFF"/>
              </a:solidFill>
              <a:prstDash val="sysDash"/>
              <a:miter lim="800000"/>
              <a:headEnd/>
              <a:tailEnd type="triangle" w="med" len="med"/>
            </a:ln>
          </p:spPr>
          <p:txBody>
            <a:bodyPr lIns="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grpSp>
          <p:nvGrpSpPr>
            <p:cNvPr id="57" name="组合 56">
              <a:extLst>
                <a:ext uri="{FF2B5EF4-FFF2-40B4-BE49-F238E27FC236}">
                  <a16:creationId xmlns:a16="http://schemas.microsoft.com/office/drawing/2014/main" xmlns="" id="{46F1F6B2-8306-479E-ACF6-EB8B7E3B71A3}"/>
                </a:ext>
              </a:extLst>
            </p:cNvPr>
            <p:cNvGrpSpPr/>
            <p:nvPr/>
          </p:nvGrpSpPr>
          <p:grpSpPr>
            <a:xfrm>
              <a:off x="6617650" y="2625270"/>
              <a:ext cx="3789362" cy="3235325"/>
              <a:chOff x="6617650" y="2625270"/>
              <a:chExt cx="3789362" cy="3235325"/>
            </a:xfrm>
            <a:grpFill/>
          </p:grpSpPr>
          <p:sp>
            <p:nvSpPr>
              <p:cNvPr id="58" name="任意多边形 30">
                <a:extLst>
                  <a:ext uri="{FF2B5EF4-FFF2-40B4-BE49-F238E27FC236}">
                    <a16:creationId xmlns:a16="http://schemas.microsoft.com/office/drawing/2014/main" xmlns="" id="{A0719318-1FCF-431A-8E45-D88229EE03CD}"/>
                  </a:ext>
                </a:extLst>
              </p:cNvPr>
              <p:cNvSpPr>
                <a:spLocks/>
              </p:cNvSpPr>
              <p:nvPr/>
            </p:nvSpPr>
            <p:spPr bwMode="auto">
              <a:xfrm rot="3292421">
                <a:off x="6210457" y="3249951"/>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grpFill/>
              <a:ln w="12700" cmpd="sng">
                <a:solidFill>
                  <a:srgbClr val="FFFFFF"/>
                </a:solidFill>
                <a:prstDash val="sysDash"/>
                <a:miter lim="800000"/>
                <a:headEnd/>
                <a:tailEnd type="triangle" w="med" len="med"/>
              </a:ln>
            </p:spPr>
            <p:txBody>
              <a:bodyPr lIns="0" tIns="46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59" name="任意多边形 34">
                <a:extLst>
                  <a:ext uri="{FF2B5EF4-FFF2-40B4-BE49-F238E27FC236}">
                    <a16:creationId xmlns:a16="http://schemas.microsoft.com/office/drawing/2014/main" xmlns="" id="{0566F6B6-1F66-486E-98C6-515C58F64EDD}"/>
                  </a:ext>
                </a:extLst>
              </p:cNvPr>
              <p:cNvSpPr>
                <a:spLocks/>
              </p:cNvSpPr>
              <p:nvPr/>
            </p:nvSpPr>
            <p:spPr bwMode="auto">
              <a:xfrm rot="974914">
                <a:off x="7957500" y="2625270"/>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grpFill/>
              <a:ln w="12700" cmpd="sng">
                <a:solidFill>
                  <a:srgbClr val="FFFFFF"/>
                </a:solidFill>
                <a:prstDash val="sysDash"/>
                <a:miter lim="800000"/>
                <a:headEnd/>
                <a:tailEnd type="triangle" w="med" len="med"/>
              </a:ln>
            </p:spPr>
            <p:txBody>
              <a:bodyPr lIns="7200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a:t>
                </a:r>
              </a:p>
            </p:txBody>
          </p:sp>
          <p:sp>
            <p:nvSpPr>
              <p:cNvPr id="60" name="任意多边形 37">
                <a:extLst>
                  <a:ext uri="{FF2B5EF4-FFF2-40B4-BE49-F238E27FC236}">
                    <a16:creationId xmlns:a16="http://schemas.microsoft.com/office/drawing/2014/main" xmlns="" id="{BC9C15A6-5B7D-4773-ABC7-682E94F21589}"/>
                  </a:ext>
                </a:extLst>
              </p:cNvPr>
              <p:cNvSpPr>
                <a:spLocks/>
              </p:cNvSpPr>
              <p:nvPr/>
            </p:nvSpPr>
            <p:spPr bwMode="auto">
              <a:xfrm rot="16521308">
                <a:off x="7953531" y="3769064"/>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grpFill/>
              <a:ln w="12700" cmpd="sng">
                <a:solidFill>
                  <a:srgbClr val="FFFFFF"/>
                </a:solidFill>
                <a:prstDash val="sysDash"/>
                <a:miter lim="800000"/>
                <a:headEnd/>
                <a:tailEnd type="triangle" w="med" len="med"/>
              </a:ln>
            </p:spPr>
            <p:txBody>
              <a:bodyPr lIns="0" tIns="576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61" name="任意多边形 43">
                <a:extLst>
                  <a:ext uri="{FF2B5EF4-FFF2-40B4-BE49-F238E27FC236}">
                    <a16:creationId xmlns:a16="http://schemas.microsoft.com/office/drawing/2014/main" xmlns="" id="{46C5CC25-F2DC-492C-91CB-1D73BD560A80}"/>
                  </a:ext>
                </a:extLst>
              </p:cNvPr>
              <p:cNvSpPr>
                <a:spLocks/>
              </p:cNvSpPr>
              <p:nvPr/>
            </p:nvSpPr>
            <p:spPr bwMode="auto">
              <a:xfrm rot="21115618">
                <a:off x="6835137" y="4001633"/>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grpFill/>
              <a:ln w="12700" cmpd="sng">
                <a:solidFill>
                  <a:srgbClr val="FFFFFF"/>
                </a:solidFill>
                <a:prstDash val="sysDash"/>
                <a:miter lim="800000"/>
                <a:headEnd/>
                <a:tailEnd type="triangle" w="med" len="med"/>
              </a:ln>
            </p:spPr>
            <p:txBody>
              <a:bodyPr lIns="0" tIns="64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grpSp>
      </p:grpSp>
    </p:spTree>
    <p:extLst>
      <p:ext uri="{BB962C8B-B14F-4D97-AF65-F5344CB8AC3E}">
        <p14:creationId xmlns:p14="http://schemas.microsoft.com/office/powerpoint/2010/main" val="35731774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50" fill="hold"/>
                                        <p:tgtEl>
                                          <p:spTgt spid="33"/>
                                        </p:tgtEl>
                                        <p:attrNameLst>
                                          <p:attrName>ppt_x</p:attrName>
                                        </p:attrNameLst>
                                      </p:cBhvr>
                                      <p:tavLst>
                                        <p:tav tm="0">
                                          <p:val>
                                            <p:strVal val="0-#ppt_w/2"/>
                                          </p:val>
                                        </p:tav>
                                        <p:tav tm="100000">
                                          <p:val>
                                            <p:strVal val="#ppt_x"/>
                                          </p:val>
                                        </p:tav>
                                      </p:tavLst>
                                    </p:anim>
                                    <p:anim calcmode="lin" valueType="num">
                                      <p:cBhvr additive="base">
                                        <p:cTn id="12" dur="25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250" fill="hold"/>
                                        <p:tgtEl>
                                          <p:spTgt spid="44"/>
                                        </p:tgtEl>
                                        <p:attrNameLst>
                                          <p:attrName>ppt_x</p:attrName>
                                        </p:attrNameLst>
                                      </p:cBhvr>
                                      <p:tavLst>
                                        <p:tav tm="0">
                                          <p:val>
                                            <p:strVal val="1+#ppt_w/2"/>
                                          </p:val>
                                        </p:tav>
                                        <p:tav tm="100000">
                                          <p:val>
                                            <p:strVal val="#ppt_x"/>
                                          </p:val>
                                        </p:tav>
                                      </p:tavLst>
                                    </p:anim>
                                    <p:anim calcmode="lin" valueType="num">
                                      <p:cBhvr additive="base">
                                        <p:cTn id="22" dur="25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2"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250" fill="hold"/>
                                        <p:tgtEl>
                                          <p:spTgt spid="22"/>
                                        </p:tgtEl>
                                        <p:attrNameLst>
                                          <p:attrName>ppt_x</p:attrName>
                                        </p:attrNameLst>
                                      </p:cBhvr>
                                      <p:tavLst>
                                        <p:tav tm="0">
                                          <p:val>
                                            <p:strVal val="1+#ppt_w/2"/>
                                          </p:val>
                                        </p:tav>
                                        <p:tav tm="100000">
                                          <p:val>
                                            <p:strVal val="#ppt_x"/>
                                          </p:val>
                                        </p:tav>
                                      </p:tavLst>
                                    </p:anim>
                                    <p:anim calcmode="lin" valueType="num">
                                      <p:cBhvr additive="base">
                                        <p:cTn id="27" dur="25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anim calcmode="lin" valueType="num">
                                      <p:cBhvr>
                                        <p:cTn id="32" dur="500" fill="hold"/>
                                        <p:tgtEl>
                                          <p:spTgt spid="55"/>
                                        </p:tgtEl>
                                        <p:attrNameLst>
                                          <p:attrName>ppt_x</p:attrName>
                                        </p:attrNameLst>
                                      </p:cBhvr>
                                      <p:tavLst>
                                        <p:tav tm="0">
                                          <p:val>
                                            <p:strVal val="#ppt_x"/>
                                          </p:val>
                                        </p:tav>
                                        <p:tav tm="100000">
                                          <p:val>
                                            <p:strVal val="#ppt_x"/>
                                          </p:val>
                                        </p:tav>
                                      </p:tavLst>
                                    </p:anim>
                                    <p:anim calcmode="lin" valueType="num">
                                      <p:cBhvr>
                                        <p:cTn id="33"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AutoShape 9">
            <a:extLst>
              <a:ext uri="{FF2B5EF4-FFF2-40B4-BE49-F238E27FC236}">
                <a16:creationId xmlns:a16="http://schemas.microsoft.com/office/drawing/2014/main" xmlns="" id="{2DACA37B-B757-41DA-821D-7CF526CF51CB}"/>
              </a:ext>
            </a:extLst>
          </p:cNvPr>
          <p:cNvSpPr>
            <a:spLocks noChangeArrowheads="1"/>
          </p:cNvSpPr>
          <p:nvPr/>
        </p:nvSpPr>
        <p:spPr bwMode="auto">
          <a:xfrm rot="16200000" flipH="1">
            <a:off x="3338220" y="3310508"/>
            <a:ext cx="2068252" cy="1189532"/>
          </a:xfrm>
          <a:prstGeom prst="chevron">
            <a:avLst>
              <a:gd name="adj" fmla="val 0"/>
            </a:avLst>
          </a:prstGeom>
          <a:solidFill>
            <a:srgbClr val="87C38D"/>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11" name="AutoShape 10">
            <a:extLst>
              <a:ext uri="{FF2B5EF4-FFF2-40B4-BE49-F238E27FC236}">
                <a16:creationId xmlns:a16="http://schemas.microsoft.com/office/drawing/2014/main" xmlns="" id="{189158C4-96B1-4E93-8120-055C9B14179E}"/>
              </a:ext>
            </a:extLst>
          </p:cNvPr>
          <p:cNvSpPr>
            <a:spLocks noChangeArrowheads="1"/>
          </p:cNvSpPr>
          <p:nvPr/>
        </p:nvSpPr>
        <p:spPr bwMode="auto">
          <a:xfrm rot="16200000">
            <a:off x="1389618" y="3310508"/>
            <a:ext cx="2068252" cy="1189532"/>
          </a:xfrm>
          <a:prstGeom prst="homePlate">
            <a:avLst>
              <a:gd name="adj" fmla="val 0"/>
            </a:avLst>
          </a:prstGeom>
          <a:solidFill>
            <a:srgbClr val="87C38D"/>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12" name="AutoShape 11">
            <a:extLst>
              <a:ext uri="{FF2B5EF4-FFF2-40B4-BE49-F238E27FC236}">
                <a16:creationId xmlns:a16="http://schemas.microsoft.com/office/drawing/2014/main" xmlns="" id="{B0DC393B-6CC3-479D-B9B4-258FD679E58B}"/>
              </a:ext>
            </a:extLst>
          </p:cNvPr>
          <p:cNvSpPr>
            <a:spLocks noChangeArrowheads="1"/>
          </p:cNvSpPr>
          <p:nvPr/>
        </p:nvSpPr>
        <p:spPr bwMode="auto">
          <a:xfrm rot="16200000">
            <a:off x="5286821" y="3310508"/>
            <a:ext cx="2068252" cy="1189532"/>
          </a:xfrm>
          <a:prstGeom prst="chevron">
            <a:avLst>
              <a:gd name="adj" fmla="val 0"/>
            </a:avLst>
          </a:prstGeom>
          <a:solidFill>
            <a:srgbClr val="87C38D"/>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NO.3</a:t>
            </a:r>
          </a:p>
        </p:txBody>
      </p:sp>
      <p:sp>
        <p:nvSpPr>
          <p:cNvPr id="13" name="AutoShape 12">
            <a:extLst>
              <a:ext uri="{FF2B5EF4-FFF2-40B4-BE49-F238E27FC236}">
                <a16:creationId xmlns:a16="http://schemas.microsoft.com/office/drawing/2014/main" xmlns="" id="{55A700AD-E3DF-4052-BEF2-EE66AFEA2540}"/>
              </a:ext>
            </a:extLst>
          </p:cNvPr>
          <p:cNvSpPr>
            <a:spLocks noChangeArrowheads="1"/>
          </p:cNvSpPr>
          <p:nvPr/>
        </p:nvSpPr>
        <p:spPr bwMode="auto">
          <a:xfrm rot="16200000" flipH="1">
            <a:off x="7233523" y="3310508"/>
            <a:ext cx="2068254" cy="1189532"/>
          </a:xfrm>
          <a:prstGeom prst="chevron">
            <a:avLst>
              <a:gd name="adj" fmla="val 0"/>
            </a:avLst>
          </a:prstGeom>
          <a:solidFill>
            <a:srgbClr val="87C38D"/>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NO.4</a:t>
            </a:r>
          </a:p>
        </p:txBody>
      </p:sp>
      <p:sp>
        <p:nvSpPr>
          <p:cNvPr id="15" name="AutoShape 13">
            <a:extLst>
              <a:ext uri="{FF2B5EF4-FFF2-40B4-BE49-F238E27FC236}">
                <a16:creationId xmlns:a16="http://schemas.microsoft.com/office/drawing/2014/main" xmlns="" id="{5E172B4A-B3C5-4AAE-8D36-9AF3F572A0DB}"/>
              </a:ext>
            </a:extLst>
          </p:cNvPr>
          <p:cNvSpPr>
            <a:spLocks noChangeArrowheads="1"/>
          </p:cNvSpPr>
          <p:nvPr/>
        </p:nvSpPr>
        <p:spPr bwMode="auto">
          <a:xfrm rot="16200000">
            <a:off x="9140342" y="3310508"/>
            <a:ext cx="2068254" cy="1189532"/>
          </a:xfrm>
          <a:prstGeom prst="chevron">
            <a:avLst>
              <a:gd name="adj" fmla="val 0"/>
            </a:avLst>
          </a:prstGeom>
          <a:solidFill>
            <a:srgbClr val="87C38D"/>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NO.5</a:t>
            </a:r>
          </a:p>
        </p:txBody>
      </p:sp>
      <p:sp>
        <p:nvSpPr>
          <p:cNvPr id="16" name="TextBox 13">
            <a:extLst>
              <a:ext uri="{FF2B5EF4-FFF2-40B4-BE49-F238E27FC236}">
                <a16:creationId xmlns:a16="http://schemas.microsoft.com/office/drawing/2014/main" xmlns="" id="{0B17F858-190C-4108-9355-ABBABB7D5E68}"/>
              </a:ext>
            </a:extLst>
          </p:cNvPr>
          <p:cNvSpPr txBox="1"/>
          <p:nvPr/>
        </p:nvSpPr>
        <p:spPr>
          <a:xfrm>
            <a:off x="1348392" y="2088015"/>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a:extLst>
              <a:ext uri="{FF2B5EF4-FFF2-40B4-BE49-F238E27FC236}">
                <a16:creationId xmlns:a16="http://schemas.microsoft.com/office/drawing/2014/main" xmlns="" id="{21C80DE1-3F40-4B46-8B1A-9FDBE512453E}"/>
              </a:ext>
            </a:extLst>
          </p:cNvPr>
          <p:cNvSpPr txBox="1"/>
          <p:nvPr/>
        </p:nvSpPr>
        <p:spPr>
          <a:xfrm>
            <a:off x="1352473" y="2373920"/>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a:extLst>
              <a:ext uri="{FF2B5EF4-FFF2-40B4-BE49-F238E27FC236}">
                <a16:creationId xmlns:a16="http://schemas.microsoft.com/office/drawing/2014/main" xmlns="" id="{CD317654-2084-42EC-9AA9-D31A28F45973}"/>
              </a:ext>
            </a:extLst>
          </p:cNvPr>
          <p:cNvSpPr txBox="1"/>
          <p:nvPr/>
        </p:nvSpPr>
        <p:spPr>
          <a:xfrm>
            <a:off x="5245595" y="2088015"/>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a:extLst>
              <a:ext uri="{FF2B5EF4-FFF2-40B4-BE49-F238E27FC236}">
                <a16:creationId xmlns:a16="http://schemas.microsoft.com/office/drawing/2014/main" xmlns="" id="{BB601D60-9181-4836-ACBF-FD3BF392C705}"/>
              </a:ext>
            </a:extLst>
          </p:cNvPr>
          <p:cNvSpPr txBox="1"/>
          <p:nvPr/>
        </p:nvSpPr>
        <p:spPr>
          <a:xfrm>
            <a:off x="5249676" y="2373920"/>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a:extLst>
              <a:ext uri="{FF2B5EF4-FFF2-40B4-BE49-F238E27FC236}">
                <a16:creationId xmlns:a16="http://schemas.microsoft.com/office/drawing/2014/main" xmlns="" id="{F00B21C8-5589-40C8-A5EA-2F3E7BB3B97D}"/>
              </a:ext>
            </a:extLst>
          </p:cNvPr>
          <p:cNvSpPr txBox="1"/>
          <p:nvPr/>
        </p:nvSpPr>
        <p:spPr>
          <a:xfrm>
            <a:off x="8914346" y="2088015"/>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a:extLst>
              <a:ext uri="{FF2B5EF4-FFF2-40B4-BE49-F238E27FC236}">
                <a16:creationId xmlns:a16="http://schemas.microsoft.com/office/drawing/2014/main" xmlns="" id="{44F5E937-4D33-44C0-8C59-8246FF540D34}"/>
              </a:ext>
            </a:extLst>
          </p:cNvPr>
          <p:cNvSpPr txBox="1"/>
          <p:nvPr/>
        </p:nvSpPr>
        <p:spPr>
          <a:xfrm>
            <a:off x="8918427" y="2373920"/>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a16="http://schemas.microsoft.com/office/drawing/2014/main" xmlns="" id="{5604B716-2334-40DB-A9BC-8C7C2D251C73}"/>
              </a:ext>
            </a:extLst>
          </p:cNvPr>
          <p:cNvSpPr txBox="1"/>
          <p:nvPr/>
        </p:nvSpPr>
        <p:spPr>
          <a:xfrm>
            <a:off x="6963697" y="511542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a:extLst>
              <a:ext uri="{FF2B5EF4-FFF2-40B4-BE49-F238E27FC236}">
                <a16:creationId xmlns:a16="http://schemas.microsoft.com/office/drawing/2014/main" xmlns="" id="{3ED55117-9E70-4ACE-9208-6F6293B9514A}"/>
              </a:ext>
            </a:extLst>
          </p:cNvPr>
          <p:cNvSpPr txBox="1"/>
          <p:nvPr/>
        </p:nvSpPr>
        <p:spPr>
          <a:xfrm>
            <a:off x="6967778" y="5401328"/>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a:extLst>
              <a:ext uri="{FF2B5EF4-FFF2-40B4-BE49-F238E27FC236}">
                <a16:creationId xmlns:a16="http://schemas.microsoft.com/office/drawing/2014/main" xmlns="" id="{FBD20CE0-0FFE-4A94-A847-BC8497617112}"/>
              </a:ext>
            </a:extLst>
          </p:cNvPr>
          <p:cNvSpPr txBox="1"/>
          <p:nvPr/>
        </p:nvSpPr>
        <p:spPr>
          <a:xfrm>
            <a:off x="3068392" y="511542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a:extLst>
              <a:ext uri="{FF2B5EF4-FFF2-40B4-BE49-F238E27FC236}">
                <a16:creationId xmlns:a16="http://schemas.microsoft.com/office/drawing/2014/main" xmlns="" id="{02CCB5EE-7385-4C64-8F38-BE342AF8B88C}"/>
              </a:ext>
            </a:extLst>
          </p:cNvPr>
          <p:cNvSpPr txBox="1"/>
          <p:nvPr/>
        </p:nvSpPr>
        <p:spPr>
          <a:xfrm>
            <a:off x="3072473" y="5401328"/>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048857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300" fill="hold"/>
                                        <p:tgtEl>
                                          <p:spTgt spid="11"/>
                                        </p:tgtEl>
                                        <p:attrNameLst>
                                          <p:attrName>ppt_x</p:attrName>
                                        </p:attrNameLst>
                                      </p:cBhvr>
                                      <p:tavLst>
                                        <p:tav tm="0">
                                          <p:val>
                                            <p:strVal val="0-#ppt_w/2"/>
                                          </p:val>
                                        </p:tav>
                                        <p:tav tm="100000">
                                          <p:val>
                                            <p:strVal val="#ppt_x"/>
                                          </p:val>
                                        </p:tav>
                                      </p:tavLst>
                                    </p:anim>
                                    <p:anim calcmode="lin" valueType="num">
                                      <p:cBhvr additive="base">
                                        <p:cTn id="12" dur="3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fill="hold"/>
                                        <p:tgtEl>
                                          <p:spTgt spid="8"/>
                                        </p:tgtEl>
                                        <p:attrNameLst>
                                          <p:attrName>ppt_x</p:attrName>
                                        </p:attrNameLst>
                                      </p:cBhvr>
                                      <p:tavLst>
                                        <p:tav tm="0">
                                          <p:val>
                                            <p:strVal val="0-#ppt_w/2"/>
                                          </p:val>
                                        </p:tav>
                                        <p:tav tm="100000">
                                          <p:val>
                                            <p:strVal val="#ppt_x"/>
                                          </p:val>
                                        </p:tav>
                                      </p:tavLst>
                                    </p:anim>
                                    <p:anim calcmode="lin" valueType="num">
                                      <p:cBhvr additive="base">
                                        <p:cTn id="17" dur="3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300" fill="hold"/>
                                        <p:tgtEl>
                                          <p:spTgt spid="12"/>
                                        </p:tgtEl>
                                        <p:attrNameLst>
                                          <p:attrName>ppt_x</p:attrName>
                                        </p:attrNameLst>
                                      </p:cBhvr>
                                      <p:tavLst>
                                        <p:tav tm="0">
                                          <p:val>
                                            <p:strVal val="0-#ppt_w/2"/>
                                          </p:val>
                                        </p:tav>
                                        <p:tav tm="100000">
                                          <p:val>
                                            <p:strVal val="#ppt_x"/>
                                          </p:val>
                                        </p:tav>
                                      </p:tavLst>
                                    </p:anim>
                                    <p:anim calcmode="lin" valueType="num">
                                      <p:cBhvr additive="base">
                                        <p:cTn id="22" dur="3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300" fill="hold"/>
                                        <p:tgtEl>
                                          <p:spTgt spid="13"/>
                                        </p:tgtEl>
                                        <p:attrNameLst>
                                          <p:attrName>ppt_x</p:attrName>
                                        </p:attrNameLst>
                                      </p:cBhvr>
                                      <p:tavLst>
                                        <p:tav tm="0">
                                          <p:val>
                                            <p:strVal val="0-#ppt_w/2"/>
                                          </p:val>
                                        </p:tav>
                                        <p:tav tm="100000">
                                          <p:val>
                                            <p:strVal val="#ppt_x"/>
                                          </p:val>
                                        </p:tav>
                                      </p:tavLst>
                                    </p:anim>
                                    <p:anim calcmode="lin" valueType="num">
                                      <p:cBhvr additive="base">
                                        <p:cTn id="27" dur="3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300" fill="hold"/>
                                        <p:tgtEl>
                                          <p:spTgt spid="15"/>
                                        </p:tgtEl>
                                        <p:attrNameLst>
                                          <p:attrName>ppt_x</p:attrName>
                                        </p:attrNameLst>
                                      </p:cBhvr>
                                      <p:tavLst>
                                        <p:tav tm="0">
                                          <p:val>
                                            <p:strVal val="0-#ppt_w/2"/>
                                          </p:val>
                                        </p:tav>
                                        <p:tav tm="100000">
                                          <p:val>
                                            <p:strVal val="#ppt_x"/>
                                          </p:val>
                                        </p:tav>
                                      </p:tavLst>
                                    </p:anim>
                                    <p:anim calcmode="lin" valueType="num">
                                      <p:cBhvr additive="base">
                                        <p:cTn id="32" dur="3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50" fill="hold"/>
                                        <p:tgtEl>
                                          <p:spTgt spid="16"/>
                                        </p:tgtEl>
                                        <p:attrNameLst>
                                          <p:attrName>ppt_x</p:attrName>
                                        </p:attrNameLst>
                                      </p:cBhvr>
                                      <p:tavLst>
                                        <p:tav tm="0">
                                          <p:val>
                                            <p:strVal val="#ppt_x"/>
                                          </p:val>
                                        </p:tav>
                                        <p:tav tm="100000">
                                          <p:val>
                                            <p:strVal val="#ppt_x"/>
                                          </p:val>
                                        </p:tav>
                                      </p:tavLst>
                                    </p:anim>
                                    <p:anim calcmode="lin" valueType="num">
                                      <p:cBhvr additive="base">
                                        <p:cTn id="37" dur="25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 fill="hold"/>
                                        <p:tgtEl>
                                          <p:spTgt spid="17"/>
                                        </p:tgtEl>
                                        <p:attrNameLst>
                                          <p:attrName>ppt_x</p:attrName>
                                        </p:attrNameLst>
                                      </p:cBhvr>
                                      <p:tavLst>
                                        <p:tav tm="0">
                                          <p:val>
                                            <p:strVal val="#ppt_x"/>
                                          </p:val>
                                        </p:tav>
                                        <p:tav tm="100000">
                                          <p:val>
                                            <p:strVal val="#ppt_x"/>
                                          </p:val>
                                        </p:tav>
                                      </p:tavLst>
                                    </p:anim>
                                    <p:anim calcmode="lin" valueType="num">
                                      <p:cBhvr additive="base">
                                        <p:cTn id="42" dur="250" fill="hold"/>
                                        <p:tgtEl>
                                          <p:spTgt spid="17"/>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25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250" fill="hold"/>
                                        <p:tgtEl>
                                          <p:spTgt spid="21"/>
                                        </p:tgtEl>
                                        <p:attrNameLst>
                                          <p:attrName>ppt_x</p:attrName>
                                        </p:attrNameLst>
                                      </p:cBhvr>
                                      <p:tavLst>
                                        <p:tav tm="0">
                                          <p:val>
                                            <p:strVal val="#ppt_x"/>
                                          </p:val>
                                        </p:tav>
                                        <p:tav tm="100000">
                                          <p:val>
                                            <p:strVal val="#ppt_x"/>
                                          </p:val>
                                        </p:tav>
                                      </p:tavLst>
                                    </p:anim>
                                    <p:anim calcmode="lin" valueType="num">
                                      <p:cBhvr additive="base">
                                        <p:cTn id="62" dur="250" fill="hold"/>
                                        <p:tgtEl>
                                          <p:spTgt spid="2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250" fill="hold"/>
                                        <p:tgtEl>
                                          <p:spTgt spid="22"/>
                                        </p:tgtEl>
                                        <p:attrNameLst>
                                          <p:attrName>ppt_x</p:attrName>
                                        </p:attrNameLst>
                                      </p:cBhvr>
                                      <p:tavLst>
                                        <p:tav tm="0">
                                          <p:val>
                                            <p:strVal val="#ppt_x"/>
                                          </p:val>
                                        </p:tav>
                                        <p:tav tm="100000">
                                          <p:val>
                                            <p:strVal val="#ppt_x"/>
                                          </p:val>
                                        </p:tav>
                                      </p:tavLst>
                                    </p:anim>
                                    <p:anim calcmode="lin" valueType="num">
                                      <p:cBhvr additive="base">
                                        <p:cTn id="67" dur="250" fill="hold"/>
                                        <p:tgtEl>
                                          <p:spTgt spid="22"/>
                                        </p:tgtEl>
                                        <p:attrNameLst>
                                          <p:attrName>ppt_y</p:attrName>
                                        </p:attrNameLst>
                                      </p:cBhvr>
                                      <p:tavLst>
                                        <p:tav tm="0">
                                          <p:val>
                                            <p:strVal val="1+#ppt_h/2"/>
                                          </p:val>
                                        </p:tav>
                                        <p:tav tm="100000">
                                          <p:val>
                                            <p:strVal val="#ppt_y"/>
                                          </p:val>
                                        </p:tav>
                                      </p:tavLst>
                                    </p:anim>
                                  </p:childTnLst>
                                </p:cTn>
                              </p:par>
                            </p:childTnLst>
                          </p:cTn>
                        </p:par>
                        <p:par>
                          <p:cTn id="68" fill="hold">
                            <p:stCondLst>
                              <p:cond delay="3750"/>
                            </p:stCondLst>
                            <p:childTnLst>
                              <p:par>
                                <p:cTn id="69" presetID="2" presetClass="entr" presetSubtype="4"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250" fill="hold"/>
                                        <p:tgtEl>
                                          <p:spTgt spid="23"/>
                                        </p:tgtEl>
                                        <p:attrNameLst>
                                          <p:attrName>ppt_x</p:attrName>
                                        </p:attrNameLst>
                                      </p:cBhvr>
                                      <p:tavLst>
                                        <p:tav tm="0">
                                          <p:val>
                                            <p:strVal val="#ppt_x"/>
                                          </p:val>
                                        </p:tav>
                                        <p:tav tm="100000">
                                          <p:val>
                                            <p:strVal val="#ppt_x"/>
                                          </p:val>
                                        </p:tav>
                                      </p:tavLst>
                                    </p:anim>
                                    <p:anim calcmode="lin" valueType="num">
                                      <p:cBhvr additive="base">
                                        <p:cTn id="72" dur="250" fill="hold"/>
                                        <p:tgtEl>
                                          <p:spTgt spid="23"/>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4"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250" fill="hold"/>
                                        <p:tgtEl>
                                          <p:spTgt spid="24"/>
                                        </p:tgtEl>
                                        <p:attrNameLst>
                                          <p:attrName>ppt_x</p:attrName>
                                        </p:attrNameLst>
                                      </p:cBhvr>
                                      <p:tavLst>
                                        <p:tav tm="0">
                                          <p:val>
                                            <p:strVal val="#ppt_x"/>
                                          </p:val>
                                        </p:tav>
                                        <p:tav tm="100000">
                                          <p:val>
                                            <p:strVal val="#ppt_x"/>
                                          </p:val>
                                        </p:tav>
                                      </p:tavLst>
                                    </p:anim>
                                    <p:anim calcmode="lin" valueType="num">
                                      <p:cBhvr additive="base">
                                        <p:cTn id="77" dur="250" fill="hold"/>
                                        <p:tgtEl>
                                          <p:spTgt spid="24"/>
                                        </p:tgtEl>
                                        <p:attrNameLst>
                                          <p:attrName>ppt_y</p:attrName>
                                        </p:attrNameLst>
                                      </p:cBhvr>
                                      <p:tavLst>
                                        <p:tav tm="0">
                                          <p:val>
                                            <p:strVal val="1+#ppt_h/2"/>
                                          </p:val>
                                        </p:tav>
                                        <p:tav tm="100000">
                                          <p:val>
                                            <p:strVal val="#ppt_y"/>
                                          </p:val>
                                        </p:tav>
                                      </p:tavLst>
                                    </p:anim>
                                  </p:childTnLst>
                                </p:cTn>
                              </p:par>
                            </p:childTnLst>
                          </p:cTn>
                        </p:par>
                        <p:par>
                          <p:cTn id="78" fill="hold">
                            <p:stCondLst>
                              <p:cond delay="4250"/>
                            </p:stCondLst>
                            <p:childTnLst>
                              <p:par>
                                <p:cTn id="79" presetID="2" presetClass="entr" presetSubtype="4"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250" fill="hold"/>
                                        <p:tgtEl>
                                          <p:spTgt spid="25"/>
                                        </p:tgtEl>
                                        <p:attrNameLst>
                                          <p:attrName>ppt_x</p:attrName>
                                        </p:attrNameLst>
                                      </p:cBhvr>
                                      <p:tavLst>
                                        <p:tav tm="0">
                                          <p:val>
                                            <p:strVal val="#ppt_x"/>
                                          </p:val>
                                        </p:tav>
                                        <p:tav tm="100000">
                                          <p:val>
                                            <p:strVal val="#ppt_x"/>
                                          </p:val>
                                        </p:tav>
                                      </p:tavLst>
                                    </p:anim>
                                    <p:anim calcmode="lin" valueType="num">
                                      <p:cBhvr additive="base">
                                        <p:cTn id="82"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5E2CC60-F517-47A0-BCDF-96A37E5C6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9BE80468-0A2E-41F1-8675-8932CA1E85A4}"/>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xmlns="" id="{AEF60539-01F5-4207-91CC-CD68BB5DC7D3}"/>
              </a:ext>
            </a:extLst>
          </p:cNvPr>
          <p:cNvSpPr/>
          <p:nvPr/>
        </p:nvSpPr>
        <p:spPr>
          <a:xfrm>
            <a:off x="4446626" y="1751694"/>
            <a:ext cx="3363874" cy="76820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14" name="Subtitle 2">
            <a:extLst>
              <a:ext uri="{FF2B5EF4-FFF2-40B4-BE49-F238E27FC236}">
                <a16:creationId xmlns:a16="http://schemas.microsoft.com/office/drawing/2014/main" xmlns="" id="{6F97C01D-68FF-4EE7-AD1F-44A5B0A2EC48}"/>
              </a:ext>
            </a:extLst>
          </p:cNvPr>
          <p:cNvSpPr txBox="1">
            <a:spLocks/>
          </p:cNvSpPr>
          <p:nvPr/>
        </p:nvSpPr>
        <p:spPr>
          <a:xfrm>
            <a:off x="4837151" y="1890531"/>
            <a:ext cx="2582824" cy="50931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第三部分</a:t>
            </a:r>
            <a:endParaRPr lang="id-ID"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endParaRPr>
          </a:p>
        </p:txBody>
      </p:sp>
      <p:grpSp>
        <p:nvGrpSpPr>
          <p:cNvPr id="15" name="组合 14">
            <a:extLst>
              <a:ext uri="{FF2B5EF4-FFF2-40B4-BE49-F238E27FC236}">
                <a16:creationId xmlns:a16="http://schemas.microsoft.com/office/drawing/2014/main" xmlns="" id="{C2F2E430-828E-4BC1-B96E-B4EDDAA50CE6}"/>
              </a:ext>
            </a:extLst>
          </p:cNvPr>
          <p:cNvGrpSpPr/>
          <p:nvPr/>
        </p:nvGrpSpPr>
        <p:grpSpPr>
          <a:xfrm>
            <a:off x="4257073" y="2610598"/>
            <a:ext cx="3724096" cy="1133654"/>
            <a:chOff x="5567425" y="2714405"/>
            <a:chExt cx="3724096" cy="1133654"/>
          </a:xfrm>
        </p:grpSpPr>
        <p:sp>
          <p:nvSpPr>
            <p:cNvPr id="16" name="矩形 15">
              <a:extLst>
                <a:ext uri="{FF2B5EF4-FFF2-40B4-BE49-F238E27FC236}">
                  <a16:creationId xmlns:a16="http://schemas.microsoft.com/office/drawing/2014/main" xmlns="" id="{B322BB2E-E0D1-4D7B-B7B5-A5A23AB7F48C}"/>
                </a:ext>
              </a:extLst>
            </p:cNvPr>
            <p:cNvSpPr/>
            <p:nvPr/>
          </p:nvSpPr>
          <p:spPr>
            <a:xfrm>
              <a:off x="5567425" y="2714405"/>
              <a:ext cx="3724096" cy="800219"/>
            </a:xfrm>
            <a:prstGeom prst="rect">
              <a:avLst/>
            </a:prstGeom>
          </p:spPr>
          <p:txBody>
            <a:bodyPr wrap="none">
              <a:spAutoFit/>
            </a:bodyPr>
            <a:lstStyle/>
            <a:p>
              <a:pPr algn="ctr"/>
              <a:r>
                <a:rPr kumimoji="1" lang="zh-CN" altLang="en-US" sz="4600" dirty="0">
                  <a:solidFill>
                    <a:srgbClr val="87C38D"/>
                  </a:solidFill>
                  <a:latin typeface="华文新魏" panose="02010800040101010101" pitchFamily="2" charset="-122"/>
                  <a:ea typeface="华文新魏" panose="02010800040101010101" pitchFamily="2" charset="-122"/>
                </a:rPr>
                <a:t>教学成果综述</a:t>
              </a:r>
            </a:p>
          </p:txBody>
        </p:sp>
        <p:sp>
          <p:nvSpPr>
            <p:cNvPr id="18" name="矩形 17">
              <a:extLst>
                <a:ext uri="{FF2B5EF4-FFF2-40B4-BE49-F238E27FC236}">
                  <a16:creationId xmlns:a16="http://schemas.microsoft.com/office/drawing/2014/main" xmlns="" id="{612EFAFA-0A6B-4191-9DDB-D3E7A12F0637}"/>
                </a:ext>
              </a:extLst>
            </p:cNvPr>
            <p:cNvSpPr/>
            <p:nvPr/>
          </p:nvSpPr>
          <p:spPr>
            <a:xfrm>
              <a:off x="5624539" y="3435638"/>
              <a:ext cx="3619518" cy="412421"/>
            </a:xfrm>
            <a:prstGeom prst="rect">
              <a:avLst/>
            </a:prstGeom>
          </p:spPr>
          <p:txBody>
            <a:bodyPr wrap="square">
              <a:spAutoFit/>
            </a:bodyPr>
            <a:lstStyle/>
            <a:p>
              <a:pPr algn="ctr">
                <a:lnSpc>
                  <a:spcPct val="130000"/>
                </a:lnSpc>
              </a:pPr>
              <a:r>
                <a:rPr lang="zh-CN" altLang="en-US" sz="8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a:t>
              </a:r>
              <a:endParaRPr lang="en-US" altLang="zh-CN" sz="8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472508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教学成果综述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TextBox 54">
            <a:extLst>
              <a:ext uri="{FF2B5EF4-FFF2-40B4-BE49-F238E27FC236}">
                <a16:creationId xmlns:a16="http://schemas.microsoft.com/office/drawing/2014/main" xmlns="" id="{CB1AC63F-96FA-4FE0-BAC5-B85BCF868973}"/>
              </a:ext>
            </a:extLst>
          </p:cNvPr>
          <p:cNvSpPr txBox="1"/>
          <p:nvPr/>
        </p:nvSpPr>
        <p:spPr>
          <a:xfrm>
            <a:off x="6801235" y="3025016"/>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11" name="Rectangle 19">
            <a:extLst>
              <a:ext uri="{FF2B5EF4-FFF2-40B4-BE49-F238E27FC236}">
                <a16:creationId xmlns:a16="http://schemas.microsoft.com/office/drawing/2014/main" xmlns="" id="{95C90A7A-599C-4C21-8777-84505A7B53BD}"/>
              </a:ext>
            </a:extLst>
          </p:cNvPr>
          <p:cNvSpPr/>
          <p:nvPr/>
        </p:nvSpPr>
        <p:spPr>
          <a:xfrm>
            <a:off x="7282324" y="3107441"/>
            <a:ext cx="3925109" cy="51178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12" name="TextBox 56">
            <a:extLst>
              <a:ext uri="{FF2B5EF4-FFF2-40B4-BE49-F238E27FC236}">
                <a16:creationId xmlns:a16="http://schemas.microsoft.com/office/drawing/2014/main" xmlns="" id="{B56D1BE9-24CC-48E0-BC0A-F4F3BBA9AC06}"/>
              </a:ext>
            </a:extLst>
          </p:cNvPr>
          <p:cNvSpPr txBox="1"/>
          <p:nvPr/>
        </p:nvSpPr>
        <p:spPr>
          <a:xfrm>
            <a:off x="6801235" y="3875457"/>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13" name="Rectangle 19">
            <a:extLst>
              <a:ext uri="{FF2B5EF4-FFF2-40B4-BE49-F238E27FC236}">
                <a16:creationId xmlns:a16="http://schemas.microsoft.com/office/drawing/2014/main" xmlns="" id="{2840AB92-1468-45CF-ADDA-743AEB575277}"/>
              </a:ext>
            </a:extLst>
          </p:cNvPr>
          <p:cNvSpPr/>
          <p:nvPr/>
        </p:nvSpPr>
        <p:spPr>
          <a:xfrm>
            <a:off x="7282324" y="3957884"/>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15" name="TextBox 58">
            <a:extLst>
              <a:ext uri="{FF2B5EF4-FFF2-40B4-BE49-F238E27FC236}">
                <a16:creationId xmlns:a16="http://schemas.microsoft.com/office/drawing/2014/main" xmlns="" id="{9391F771-D133-46DF-95EE-66E783CFB1A9}"/>
              </a:ext>
            </a:extLst>
          </p:cNvPr>
          <p:cNvSpPr txBox="1"/>
          <p:nvPr/>
        </p:nvSpPr>
        <p:spPr>
          <a:xfrm>
            <a:off x="6801235" y="4782990"/>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16" name="Rectangle 19">
            <a:extLst>
              <a:ext uri="{FF2B5EF4-FFF2-40B4-BE49-F238E27FC236}">
                <a16:creationId xmlns:a16="http://schemas.microsoft.com/office/drawing/2014/main" xmlns="" id="{007EE935-E978-47F9-B17F-8E9431B82054}"/>
              </a:ext>
            </a:extLst>
          </p:cNvPr>
          <p:cNvSpPr/>
          <p:nvPr/>
        </p:nvSpPr>
        <p:spPr>
          <a:xfrm>
            <a:off x="7282324" y="4865416"/>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xmlns="" id="{A2B6CFB4-FA58-49EC-BE12-17E3694C1306}"/>
              </a:ext>
            </a:extLst>
          </p:cNvPr>
          <p:cNvCxnSpPr/>
          <p:nvPr/>
        </p:nvCxnSpPr>
        <p:spPr>
          <a:xfrm>
            <a:off x="6948615" y="3853127"/>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4C0400DD-C5F9-444B-A500-4679FEE72045}"/>
              </a:ext>
            </a:extLst>
          </p:cNvPr>
          <p:cNvCxnSpPr/>
          <p:nvPr/>
        </p:nvCxnSpPr>
        <p:spPr>
          <a:xfrm>
            <a:off x="6948615" y="4679368"/>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圆角矩形 6">
            <a:extLst>
              <a:ext uri="{FF2B5EF4-FFF2-40B4-BE49-F238E27FC236}">
                <a16:creationId xmlns:a16="http://schemas.microsoft.com/office/drawing/2014/main" xmlns="" id="{08D2DD26-35E0-4C41-9313-EC373467F4E4}"/>
              </a:ext>
            </a:extLst>
          </p:cNvPr>
          <p:cNvSpPr>
            <a:spLocks noChangeArrowheads="1"/>
          </p:cNvSpPr>
          <p:nvPr/>
        </p:nvSpPr>
        <p:spPr bwMode="auto">
          <a:xfrm>
            <a:off x="6888030" y="2339686"/>
            <a:ext cx="2471738" cy="461963"/>
          </a:xfrm>
          <a:prstGeom prst="roundRect">
            <a:avLst>
              <a:gd name="adj" fmla="val 16667"/>
            </a:avLst>
          </a:prstGeom>
          <a:solidFill>
            <a:srgbClr val="87C38D"/>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0" name="文本框 7">
            <a:extLst>
              <a:ext uri="{FF2B5EF4-FFF2-40B4-BE49-F238E27FC236}">
                <a16:creationId xmlns:a16="http://schemas.microsoft.com/office/drawing/2014/main" xmlns="" id="{4A1AF0D3-B1BD-437B-8500-0D2FA758E4B8}"/>
              </a:ext>
            </a:extLst>
          </p:cNvPr>
          <p:cNvSpPr txBox="1">
            <a:spLocks noChangeArrowheads="1"/>
          </p:cNvSpPr>
          <p:nvPr/>
        </p:nvSpPr>
        <p:spPr bwMode="auto">
          <a:xfrm>
            <a:off x="7093095" y="2387311"/>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a:extLst>
              <a:ext uri="{FF2B5EF4-FFF2-40B4-BE49-F238E27FC236}">
                <a16:creationId xmlns:a16="http://schemas.microsoft.com/office/drawing/2014/main" xmlns="" id="{F7A9A221-71ED-4CE0-A9DE-0AD231BA58BB}"/>
              </a:ext>
            </a:extLst>
          </p:cNvPr>
          <p:cNvGrpSpPr/>
          <p:nvPr/>
        </p:nvGrpSpPr>
        <p:grpSpPr>
          <a:xfrm>
            <a:off x="1319694" y="2021746"/>
            <a:ext cx="5053719" cy="3741475"/>
            <a:chOff x="1921807" y="2102218"/>
            <a:chExt cx="3711146" cy="3154593"/>
          </a:xfrm>
        </p:grpSpPr>
        <p:cxnSp>
          <p:nvCxnSpPr>
            <p:cNvPr id="22" name="直接连接符 21">
              <a:extLst>
                <a:ext uri="{FF2B5EF4-FFF2-40B4-BE49-F238E27FC236}">
                  <a16:creationId xmlns:a16="http://schemas.microsoft.com/office/drawing/2014/main" xmlns="" id="{EF83A59D-8341-41FD-B563-BE2F6664E1DB}"/>
                </a:ext>
              </a:extLst>
            </p:cNvPr>
            <p:cNvCxnSpPr/>
            <p:nvPr/>
          </p:nvCxnSpPr>
          <p:spPr>
            <a:xfrm>
              <a:off x="1994717" y="4553594"/>
              <a:ext cx="3535362" cy="0"/>
            </a:xfrm>
            <a:prstGeom prst="line">
              <a:avLst/>
            </a:prstGeom>
            <a:ln w="38100">
              <a:solidFill>
                <a:srgbClr val="87C38D"/>
              </a:solidFill>
            </a:ln>
          </p:spPr>
          <p:style>
            <a:lnRef idx="1">
              <a:schemeClr val="accent1"/>
            </a:lnRef>
            <a:fillRef idx="0">
              <a:schemeClr val="accent1"/>
            </a:fillRef>
            <a:effectRef idx="0">
              <a:schemeClr val="accent1"/>
            </a:effectRef>
            <a:fontRef idx="minor">
              <a:schemeClr val="tx1"/>
            </a:fontRef>
          </p:style>
        </p:cxnSp>
        <p:sp>
          <p:nvSpPr>
            <p:cNvPr id="23" name="TextBox 14">
              <a:extLst>
                <a:ext uri="{FF2B5EF4-FFF2-40B4-BE49-F238E27FC236}">
                  <a16:creationId xmlns:a16="http://schemas.microsoft.com/office/drawing/2014/main" xmlns="" id="{E71975A5-3965-4BED-B5F2-4F68FBD05670}"/>
                </a:ext>
              </a:extLst>
            </p:cNvPr>
            <p:cNvSpPr txBox="1"/>
            <p:nvPr/>
          </p:nvSpPr>
          <p:spPr>
            <a:xfrm>
              <a:off x="1921807" y="4634013"/>
              <a:ext cx="3711146" cy="6227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矩形 23">
              <a:extLst>
                <a:ext uri="{FF2B5EF4-FFF2-40B4-BE49-F238E27FC236}">
                  <a16:creationId xmlns:a16="http://schemas.microsoft.com/office/drawing/2014/main" xmlns="" id="{729491E4-ED0C-48DA-8E42-D0A9A580EBE9}"/>
                </a:ext>
              </a:extLst>
            </p:cNvPr>
            <p:cNvSpPr/>
            <p:nvPr/>
          </p:nvSpPr>
          <p:spPr>
            <a:xfrm>
              <a:off x="2008391" y="2102218"/>
              <a:ext cx="3532018" cy="2256886"/>
            </a:xfrm>
            <a:prstGeom prst="rect">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spTree>
    <p:extLst>
      <p:ext uri="{BB962C8B-B14F-4D97-AF65-F5344CB8AC3E}">
        <p14:creationId xmlns:p14="http://schemas.microsoft.com/office/powerpoint/2010/main" val="22249524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250"/>
                                        <p:tgtEl>
                                          <p:spTgt spid="8"/>
                                        </p:tgtEl>
                                      </p:cBhvr>
                                    </p:animEffect>
                                  </p:childTnLst>
                                </p:cTn>
                              </p:par>
                            </p:childTnLst>
                          </p:cTn>
                        </p:par>
                        <p:par>
                          <p:cTn id="24" fill="hold">
                            <p:stCondLst>
                              <p:cond delay="1250"/>
                            </p:stCondLst>
                            <p:childTnLst>
                              <p:par>
                                <p:cTn id="25" presetID="1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p:tgtEl>
                                          <p:spTgt spid="11"/>
                                        </p:tgtEl>
                                        <p:attrNameLst>
                                          <p:attrName>ppt_y</p:attrName>
                                        </p:attrNameLst>
                                      </p:cBhvr>
                                      <p:tavLst>
                                        <p:tav tm="0">
                                          <p:val>
                                            <p:strVal val="#ppt_y+#ppt_h*1.125000"/>
                                          </p:val>
                                        </p:tav>
                                        <p:tav tm="100000">
                                          <p:val>
                                            <p:strVal val="#ppt_y"/>
                                          </p:val>
                                        </p:tav>
                                      </p:tavLst>
                                    </p:anim>
                                    <p:animEffect transition="in" filter="wipe(up)">
                                      <p:cBhvr>
                                        <p:cTn id="28" dur="250"/>
                                        <p:tgtEl>
                                          <p:spTgt spid="11"/>
                                        </p:tgtEl>
                                      </p:cBhvr>
                                    </p:animEffect>
                                  </p:childTnLst>
                                </p:cTn>
                              </p:par>
                            </p:childTnLst>
                          </p:cTn>
                        </p:par>
                        <p:par>
                          <p:cTn id="29" fill="hold">
                            <p:stCondLst>
                              <p:cond delay="1500"/>
                            </p:stCondLst>
                            <p:childTnLst>
                              <p:par>
                                <p:cTn id="30" presetID="1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p:tgtEl>
                                          <p:spTgt spid="17"/>
                                        </p:tgtEl>
                                        <p:attrNameLst>
                                          <p:attrName>ppt_y</p:attrName>
                                        </p:attrNameLst>
                                      </p:cBhvr>
                                      <p:tavLst>
                                        <p:tav tm="0">
                                          <p:val>
                                            <p:strVal val="#ppt_y+#ppt_h*1.125000"/>
                                          </p:val>
                                        </p:tav>
                                        <p:tav tm="100000">
                                          <p:val>
                                            <p:strVal val="#ppt_y"/>
                                          </p:val>
                                        </p:tav>
                                      </p:tavLst>
                                    </p:anim>
                                    <p:animEffect transition="in" filter="wipe(up)">
                                      <p:cBhvr>
                                        <p:cTn id="33" dur="250"/>
                                        <p:tgtEl>
                                          <p:spTgt spid="17"/>
                                        </p:tgtEl>
                                      </p:cBhvr>
                                    </p:animEffect>
                                  </p:childTnLst>
                                </p:cTn>
                              </p:par>
                            </p:childTnLst>
                          </p:cTn>
                        </p:par>
                        <p:par>
                          <p:cTn id="34" fill="hold">
                            <p:stCondLst>
                              <p:cond delay="1750"/>
                            </p:stCondLst>
                            <p:childTnLst>
                              <p:par>
                                <p:cTn id="35" presetID="14"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250"/>
                                        <p:tgtEl>
                                          <p:spTgt spid="12"/>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50"/>
                                        <p:tgtEl>
                                          <p:spTgt spid="13"/>
                                        </p:tgtEl>
                                        <p:attrNameLst>
                                          <p:attrName>ppt_y</p:attrName>
                                        </p:attrNameLst>
                                      </p:cBhvr>
                                      <p:tavLst>
                                        <p:tav tm="0">
                                          <p:val>
                                            <p:strVal val="#ppt_y+#ppt_h*1.125000"/>
                                          </p:val>
                                        </p:tav>
                                        <p:tav tm="100000">
                                          <p:val>
                                            <p:strVal val="#ppt_y"/>
                                          </p:val>
                                        </p:tav>
                                      </p:tavLst>
                                    </p:anim>
                                    <p:animEffect transition="in" filter="wipe(up)">
                                      <p:cBhvr>
                                        <p:cTn id="42" dur="250"/>
                                        <p:tgtEl>
                                          <p:spTgt spid="13"/>
                                        </p:tgtEl>
                                      </p:cBhvr>
                                    </p:animEffect>
                                  </p:childTnLst>
                                </p:cTn>
                              </p:par>
                            </p:childTnLst>
                          </p:cTn>
                        </p:par>
                        <p:par>
                          <p:cTn id="43" fill="hold">
                            <p:stCondLst>
                              <p:cond delay="2250"/>
                            </p:stCondLst>
                            <p:childTnLst>
                              <p:par>
                                <p:cTn id="44" presetID="12" presetClass="entr" presetSubtype="4"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p:tgtEl>
                                          <p:spTgt spid="18"/>
                                        </p:tgtEl>
                                        <p:attrNameLst>
                                          <p:attrName>ppt_y</p:attrName>
                                        </p:attrNameLst>
                                      </p:cBhvr>
                                      <p:tavLst>
                                        <p:tav tm="0">
                                          <p:val>
                                            <p:strVal val="#ppt_y+#ppt_h*1.125000"/>
                                          </p:val>
                                        </p:tav>
                                        <p:tav tm="100000">
                                          <p:val>
                                            <p:strVal val="#ppt_y"/>
                                          </p:val>
                                        </p:tav>
                                      </p:tavLst>
                                    </p:anim>
                                    <p:animEffect transition="in" filter="wipe(up)">
                                      <p:cBhvr>
                                        <p:cTn id="47" dur="250"/>
                                        <p:tgtEl>
                                          <p:spTgt spid="18"/>
                                        </p:tgtEl>
                                      </p:cBhvr>
                                    </p:animEffect>
                                  </p:childTnLst>
                                </p:cTn>
                              </p:par>
                            </p:childTnLst>
                          </p:cTn>
                        </p:par>
                        <p:par>
                          <p:cTn id="48" fill="hold">
                            <p:stCondLst>
                              <p:cond delay="2500"/>
                            </p:stCondLst>
                            <p:childTnLst>
                              <p:par>
                                <p:cTn id="49" presetID="14" presetClass="entr" presetSubtype="1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250"/>
                                        <p:tgtEl>
                                          <p:spTgt spid="15"/>
                                        </p:tgtEl>
                                      </p:cBhvr>
                                    </p:animEffect>
                                  </p:childTnLst>
                                </p:cTn>
                              </p:par>
                            </p:childTnLst>
                          </p:cTn>
                        </p:par>
                        <p:par>
                          <p:cTn id="52" fill="hold">
                            <p:stCondLst>
                              <p:cond delay="2750"/>
                            </p:stCondLst>
                            <p:childTnLst>
                              <p:par>
                                <p:cTn id="53" presetID="1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250"/>
                                        <p:tgtEl>
                                          <p:spTgt spid="16"/>
                                        </p:tgtEl>
                                        <p:attrNameLst>
                                          <p:attrName>ppt_y</p:attrName>
                                        </p:attrNameLst>
                                      </p:cBhvr>
                                      <p:tavLst>
                                        <p:tav tm="0">
                                          <p:val>
                                            <p:strVal val="#ppt_y+#ppt_h*1.125000"/>
                                          </p:val>
                                        </p:tav>
                                        <p:tav tm="100000">
                                          <p:val>
                                            <p:strVal val="#ppt_y"/>
                                          </p:val>
                                        </p:tav>
                                      </p:tavLst>
                                    </p:anim>
                                    <p:animEffect transition="in" filter="wipe(up)">
                                      <p:cBhvr>
                                        <p:cTn id="56" dur="250"/>
                                        <p:tgtEl>
                                          <p:spTgt spid="16"/>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5" grpId="0"/>
      <p:bldP spid="16"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教学成果综述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5C0D7717-CDBD-4FD8-9AF2-DB1A13275D08}"/>
              </a:ext>
            </a:extLst>
          </p:cNvPr>
          <p:cNvGrpSpPr/>
          <p:nvPr/>
        </p:nvGrpSpPr>
        <p:grpSpPr>
          <a:xfrm>
            <a:off x="1468286" y="1740807"/>
            <a:ext cx="9233884" cy="4189447"/>
            <a:chOff x="381000" y="971550"/>
            <a:chExt cx="8229600" cy="3733799"/>
          </a:xfrm>
          <a:solidFill>
            <a:srgbClr val="87C38D"/>
          </a:solidFill>
        </p:grpSpPr>
        <p:graphicFrame>
          <p:nvGraphicFramePr>
            <p:cNvPr id="11" name="Chart 2">
              <a:extLst>
                <a:ext uri="{FF2B5EF4-FFF2-40B4-BE49-F238E27FC236}">
                  <a16:creationId xmlns:a16="http://schemas.microsoft.com/office/drawing/2014/main" xmlns="" id="{C8CD711D-B739-4B65-B2BB-BC2965417EC5}"/>
                </a:ext>
              </a:extLst>
            </p:cNvPr>
            <p:cNvGraphicFramePr/>
            <p:nvPr>
              <p:extLst>
                <p:ext uri="{D42A27DB-BD31-4B8C-83A1-F6EECF244321}">
                  <p14:modId xmlns:p14="http://schemas.microsoft.com/office/powerpoint/2010/main" val="1438654129"/>
                </p:ext>
              </p:extLst>
            </p:nvPr>
          </p:nvGraphicFramePr>
          <p:xfrm>
            <a:off x="381000" y="1675056"/>
            <a:ext cx="8229600" cy="2268294"/>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oup 5">
              <a:extLst>
                <a:ext uri="{FF2B5EF4-FFF2-40B4-BE49-F238E27FC236}">
                  <a16:creationId xmlns:a16="http://schemas.microsoft.com/office/drawing/2014/main" xmlns="" id="{A3A03CA8-95F1-42B8-B519-8CC3BC39277C}"/>
                </a:ext>
              </a:extLst>
            </p:cNvPr>
            <p:cNvGrpSpPr/>
            <p:nvPr/>
          </p:nvGrpSpPr>
          <p:grpSpPr>
            <a:xfrm>
              <a:off x="914400" y="1000125"/>
              <a:ext cx="838200" cy="962025"/>
              <a:chOff x="914400" y="1257300"/>
              <a:chExt cx="838200" cy="962025"/>
            </a:xfrm>
            <a:grpFill/>
          </p:grpSpPr>
          <p:sp>
            <p:nvSpPr>
              <p:cNvPr id="61" name="Oval 3">
                <a:extLst>
                  <a:ext uri="{FF2B5EF4-FFF2-40B4-BE49-F238E27FC236}">
                    <a16:creationId xmlns:a16="http://schemas.microsoft.com/office/drawing/2014/main" xmlns="" id="{4CEC457B-E008-4425-B438-0FE78F695424}"/>
                  </a:ext>
                </a:extLst>
              </p:cNvPr>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2" name="Isosceles Triangle 4">
                <a:extLst>
                  <a:ext uri="{FF2B5EF4-FFF2-40B4-BE49-F238E27FC236}">
                    <a16:creationId xmlns:a16="http://schemas.microsoft.com/office/drawing/2014/main" xmlns="" id="{810890E3-25D7-4D46-8201-DD331712C61C}"/>
                  </a:ext>
                </a:extLst>
              </p:cNvPr>
              <p:cNvSpPr/>
              <p:nvPr/>
            </p:nvSpPr>
            <p:spPr>
              <a:xfrm flipV="1">
                <a:off x="1166885"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13" name="Text Box 10">
              <a:extLst>
                <a:ext uri="{FF2B5EF4-FFF2-40B4-BE49-F238E27FC236}">
                  <a16:creationId xmlns:a16="http://schemas.microsoft.com/office/drawing/2014/main" xmlns="" id="{950E1EFC-A887-48CF-8186-438BCE80D79E}"/>
                </a:ext>
              </a:extLst>
            </p:cNvPr>
            <p:cNvSpPr txBox="1">
              <a:spLocks noChangeArrowheads="1"/>
            </p:cNvSpPr>
            <p:nvPr/>
          </p:nvSpPr>
          <p:spPr bwMode="auto">
            <a:xfrm>
              <a:off x="990600" y="1476375"/>
              <a:ext cx="678180" cy="192686"/>
            </a:xfrm>
            <a:prstGeom prst="rect">
              <a:avLst/>
            </a:prstGeom>
            <a:grp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45%</a:t>
              </a:r>
              <a:endParaRPr lang="en-US" sz="1000">
                <a:solidFill>
                  <a:schemeClr val="bg1"/>
                </a:solidFill>
                <a:latin typeface="Open Sans" pitchFamily="34" charset="0"/>
                <a:ea typeface="Open Sans" pitchFamily="34" charset="0"/>
                <a:cs typeface="Open Sans" pitchFamily="34" charset="0"/>
              </a:endParaRPr>
            </a:p>
          </p:txBody>
        </p:sp>
        <p:grpSp>
          <p:nvGrpSpPr>
            <p:cNvPr id="15" name="Group 10">
              <a:extLst>
                <a:ext uri="{FF2B5EF4-FFF2-40B4-BE49-F238E27FC236}">
                  <a16:creationId xmlns:a16="http://schemas.microsoft.com/office/drawing/2014/main" xmlns="" id="{FA98D701-A0FF-4AD4-86EF-646832DD1400}"/>
                </a:ext>
              </a:extLst>
            </p:cNvPr>
            <p:cNvGrpSpPr/>
            <p:nvPr/>
          </p:nvGrpSpPr>
          <p:grpSpPr>
            <a:xfrm>
              <a:off x="2514600" y="1657350"/>
              <a:ext cx="838200" cy="962025"/>
              <a:chOff x="914400" y="1257300"/>
              <a:chExt cx="838200" cy="962025"/>
            </a:xfrm>
            <a:grpFill/>
          </p:grpSpPr>
          <p:sp>
            <p:nvSpPr>
              <p:cNvPr id="59" name="Oval 11">
                <a:extLst>
                  <a:ext uri="{FF2B5EF4-FFF2-40B4-BE49-F238E27FC236}">
                    <a16:creationId xmlns:a16="http://schemas.microsoft.com/office/drawing/2014/main" xmlns="" id="{91A80DAF-919C-472B-B5A9-E31A6C306B23}"/>
                  </a:ext>
                </a:extLst>
              </p:cNvPr>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0" name="Isosceles Triangle 12">
                <a:extLst>
                  <a:ext uri="{FF2B5EF4-FFF2-40B4-BE49-F238E27FC236}">
                    <a16:creationId xmlns:a16="http://schemas.microsoft.com/office/drawing/2014/main" xmlns="" id="{A5D2D013-B16A-465F-A751-F0B530681E16}"/>
                  </a:ext>
                </a:extLst>
              </p:cNvPr>
              <p:cNvSpPr/>
              <p:nvPr/>
            </p:nvSpPr>
            <p:spPr>
              <a:xfrm flipV="1">
                <a:off x="1166885"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16" name="Text Box 10">
              <a:extLst>
                <a:ext uri="{FF2B5EF4-FFF2-40B4-BE49-F238E27FC236}">
                  <a16:creationId xmlns:a16="http://schemas.microsoft.com/office/drawing/2014/main" xmlns="" id="{EA094533-FA1D-4C5A-9BFA-01F185BF78C1}"/>
                </a:ext>
              </a:extLst>
            </p:cNvPr>
            <p:cNvSpPr txBox="1">
              <a:spLocks noChangeArrowheads="1"/>
            </p:cNvSpPr>
            <p:nvPr/>
          </p:nvSpPr>
          <p:spPr bwMode="auto">
            <a:xfrm>
              <a:off x="2590800" y="2157740"/>
              <a:ext cx="678180" cy="192686"/>
            </a:xfrm>
            <a:prstGeom prst="rect">
              <a:avLst/>
            </a:prstGeom>
            <a:grp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30%</a:t>
              </a:r>
              <a:endParaRPr lang="en-US" sz="1000">
                <a:solidFill>
                  <a:schemeClr val="bg1"/>
                </a:solidFill>
                <a:latin typeface="Open Sans" pitchFamily="34" charset="0"/>
                <a:ea typeface="Open Sans" pitchFamily="34" charset="0"/>
                <a:cs typeface="Open Sans" pitchFamily="34" charset="0"/>
              </a:endParaRPr>
            </a:p>
          </p:txBody>
        </p:sp>
        <p:grpSp>
          <p:nvGrpSpPr>
            <p:cNvPr id="17" name="Group 14">
              <a:extLst>
                <a:ext uri="{FF2B5EF4-FFF2-40B4-BE49-F238E27FC236}">
                  <a16:creationId xmlns:a16="http://schemas.microsoft.com/office/drawing/2014/main" xmlns="" id="{D5C45939-E16A-4761-8EF0-0F4AE8F16486}"/>
                </a:ext>
              </a:extLst>
            </p:cNvPr>
            <p:cNvGrpSpPr/>
            <p:nvPr/>
          </p:nvGrpSpPr>
          <p:grpSpPr>
            <a:xfrm>
              <a:off x="4114800" y="1304925"/>
              <a:ext cx="838200" cy="962025"/>
              <a:chOff x="914400" y="1257300"/>
              <a:chExt cx="838200" cy="962025"/>
            </a:xfrm>
            <a:grpFill/>
          </p:grpSpPr>
          <p:sp>
            <p:nvSpPr>
              <p:cNvPr id="57" name="Oval 15">
                <a:extLst>
                  <a:ext uri="{FF2B5EF4-FFF2-40B4-BE49-F238E27FC236}">
                    <a16:creationId xmlns:a16="http://schemas.microsoft.com/office/drawing/2014/main" xmlns="" id="{46ACFCDA-DEBA-401E-8AB1-6B7BB693621F}"/>
                  </a:ext>
                </a:extLst>
              </p:cNvPr>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8" name="Isosceles Triangle 16">
                <a:extLst>
                  <a:ext uri="{FF2B5EF4-FFF2-40B4-BE49-F238E27FC236}">
                    <a16:creationId xmlns:a16="http://schemas.microsoft.com/office/drawing/2014/main" xmlns="" id="{F88D8DEC-6B7E-4DF8-8CE6-10F6881B2BAA}"/>
                  </a:ext>
                </a:extLst>
              </p:cNvPr>
              <p:cNvSpPr/>
              <p:nvPr/>
            </p:nvSpPr>
            <p:spPr>
              <a:xfrm flipV="1">
                <a:off x="1166885"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18" name="Text Box 10">
              <a:extLst>
                <a:ext uri="{FF2B5EF4-FFF2-40B4-BE49-F238E27FC236}">
                  <a16:creationId xmlns:a16="http://schemas.microsoft.com/office/drawing/2014/main" xmlns="" id="{87C7806A-8770-4CE3-9842-0FFF1D67E858}"/>
                </a:ext>
              </a:extLst>
            </p:cNvPr>
            <p:cNvSpPr txBox="1">
              <a:spLocks noChangeArrowheads="1"/>
            </p:cNvSpPr>
            <p:nvPr/>
          </p:nvSpPr>
          <p:spPr bwMode="auto">
            <a:xfrm>
              <a:off x="4191000" y="1809750"/>
              <a:ext cx="678180" cy="192686"/>
            </a:xfrm>
            <a:prstGeom prst="rect">
              <a:avLst/>
            </a:prstGeom>
            <a:grp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35%</a:t>
              </a:r>
              <a:endParaRPr lang="en-US" sz="1000">
                <a:solidFill>
                  <a:schemeClr val="bg1"/>
                </a:solidFill>
                <a:latin typeface="Open Sans" pitchFamily="34" charset="0"/>
                <a:ea typeface="Open Sans" pitchFamily="34" charset="0"/>
                <a:cs typeface="Open Sans" pitchFamily="34" charset="0"/>
              </a:endParaRPr>
            </a:p>
          </p:txBody>
        </p:sp>
        <p:grpSp>
          <p:nvGrpSpPr>
            <p:cNvPr id="19" name="Group 18">
              <a:extLst>
                <a:ext uri="{FF2B5EF4-FFF2-40B4-BE49-F238E27FC236}">
                  <a16:creationId xmlns:a16="http://schemas.microsoft.com/office/drawing/2014/main" xmlns="" id="{90322B10-49FA-42A0-AB16-640B17BF36C0}"/>
                </a:ext>
              </a:extLst>
            </p:cNvPr>
            <p:cNvGrpSpPr/>
            <p:nvPr/>
          </p:nvGrpSpPr>
          <p:grpSpPr>
            <a:xfrm>
              <a:off x="5638800" y="971550"/>
              <a:ext cx="838200" cy="962025"/>
              <a:chOff x="914400" y="1257300"/>
              <a:chExt cx="838200" cy="962025"/>
            </a:xfrm>
            <a:grpFill/>
          </p:grpSpPr>
          <p:sp>
            <p:nvSpPr>
              <p:cNvPr id="55" name="Oval 19">
                <a:extLst>
                  <a:ext uri="{FF2B5EF4-FFF2-40B4-BE49-F238E27FC236}">
                    <a16:creationId xmlns:a16="http://schemas.microsoft.com/office/drawing/2014/main" xmlns="" id="{33532FCC-D23A-4830-836A-C8C4971BDE60}"/>
                  </a:ext>
                </a:extLst>
              </p:cNvPr>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6" name="Isosceles Triangle 20">
                <a:extLst>
                  <a:ext uri="{FF2B5EF4-FFF2-40B4-BE49-F238E27FC236}">
                    <a16:creationId xmlns:a16="http://schemas.microsoft.com/office/drawing/2014/main" xmlns="" id="{0827682E-C3D9-424F-9D44-62C89812432D}"/>
                  </a:ext>
                </a:extLst>
              </p:cNvPr>
              <p:cNvSpPr/>
              <p:nvPr/>
            </p:nvSpPr>
            <p:spPr>
              <a:xfrm flipV="1">
                <a:off x="1189863"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0" name="Text Box 10">
              <a:extLst>
                <a:ext uri="{FF2B5EF4-FFF2-40B4-BE49-F238E27FC236}">
                  <a16:creationId xmlns:a16="http://schemas.microsoft.com/office/drawing/2014/main" xmlns="" id="{8D094C18-38C5-4C48-B865-3AB707B4A2F9}"/>
                </a:ext>
              </a:extLst>
            </p:cNvPr>
            <p:cNvSpPr txBox="1">
              <a:spLocks noChangeArrowheads="1"/>
            </p:cNvSpPr>
            <p:nvPr/>
          </p:nvSpPr>
          <p:spPr bwMode="auto">
            <a:xfrm>
              <a:off x="5715000" y="1447800"/>
              <a:ext cx="678180" cy="192686"/>
            </a:xfrm>
            <a:prstGeom prst="rect">
              <a:avLst/>
            </a:prstGeom>
            <a:grp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50%</a:t>
              </a:r>
              <a:endParaRPr lang="en-US" sz="1000">
                <a:solidFill>
                  <a:schemeClr val="bg1"/>
                </a:solidFill>
                <a:latin typeface="Open Sans" pitchFamily="34" charset="0"/>
                <a:ea typeface="Open Sans" pitchFamily="34" charset="0"/>
                <a:cs typeface="Open Sans" pitchFamily="34" charset="0"/>
              </a:endParaRPr>
            </a:p>
          </p:txBody>
        </p:sp>
        <p:grpSp>
          <p:nvGrpSpPr>
            <p:cNvPr id="21" name="Group 22">
              <a:extLst>
                <a:ext uri="{FF2B5EF4-FFF2-40B4-BE49-F238E27FC236}">
                  <a16:creationId xmlns:a16="http://schemas.microsoft.com/office/drawing/2014/main" xmlns="" id="{892A5D9A-364A-4DF7-ABAB-D4155B6D601D}"/>
                </a:ext>
              </a:extLst>
            </p:cNvPr>
            <p:cNvGrpSpPr/>
            <p:nvPr/>
          </p:nvGrpSpPr>
          <p:grpSpPr>
            <a:xfrm>
              <a:off x="7239000" y="1047750"/>
              <a:ext cx="838200" cy="962025"/>
              <a:chOff x="914400" y="1257300"/>
              <a:chExt cx="838200" cy="962025"/>
            </a:xfrm>
            <a:grpFill/>
          </p:grpSpPr>
          <p:sp>
            <p:nvSpPr>
              <p:cNvPr id="53" name="Oval 23">
                <a:extLst>
                  <a:ext uri="{FF2B5EF4-FFF2-40B4-BE49-F238E27FC236}">
                    <a16:creationId xmlns:a16="http://schemas.microsoft.com/office/drawing/2014/main" xmlns="" id="{22DDD6A9-A5A5-4F2D-9E80-59F184B4E26E}"/>
                  </a:ext>
                </a:extLst>
              </p:cNvPr>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4" name="Isosceles Triangle 24">
                <a:extLst>
                  <a:ext uri="{FF2B5EF4-FFF2-40B4-BE49-F238E27FC236}">
                    <a16:creationId xmlns:a16="http://schemas.microsoft.com/office/drawing/2014/main" xmlns="" id="{A302D6A0-4684-4F1A-94A6-EF4BF3196DBD}"/>
                  </a:ext>
                </a:extLst>
              </p:cNvPr>
              <p:cNvSpPr/>
              <p:nvPr/>
            </p:nvSpPr>
            <p:spPr>
              <a:xfrm flipV="1">
                <a:off x="1189863"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2" name="Text Box 10">
              <a:extLst>
                <a:ext uri="{FF2B5EF4-FFF2-40B4-BE49-F238E27FC236}">
                  <a16:creationId xmlns:a16="http://schemas.microsoft.com/office/drawing/2014/main" xmlns="" id="{3F931A8A-F0AA-41B6-8D3B-F2E0647AFBBB}"/>
                </a:ext>
              </a:extLst>
            </p:cNvPr>
            <p:cNvSpPr txBox="1">
              <a:spLocks noChangeArrowheads="1"/>
            </p:cNvSpPr>
            <p:nvPr/>
          </p:nvSpPr>
          <p:spPr bwMode="auto">
            <a:xfrm>
              <a:off x="7315200" y="1548140"/>
              <a:ext cx="678180" cy="192686"/>
            </a:xfrm>
            <a:prstGeom prst="rect">
              <a:avLst/>
            </a:prstGeom>
            <a:grp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48%</a:t>
              </a:r>
              <a:endParaRPr lang="en-US" sz="1000">
                <a:solidFill>
                  <a:schemeClr val="bg1"/>
                </a:solidFill>
                <a:latin typeface="Open Sans" pitchFamily="34" charset="0"/>
                <a:ea typeface="Open Sans" pitchFamily="34" charset="0"/>
                <a:cs typeface="Open Sans" pitchFamily="34" charset="0"/>
              </a:endParaRPr>
            </a:p>
          </p:txBody>
        </p:sp>
        <p:sp>
          <p:nvSpPr>
            <p:cNvPr id="23" name="Rectangle 26">
              <a:extLst>
                <a:ext uri="{FF2B5EF4-FFF2-40B4-BE49-F238E27FC236}">
                  <a16:creationId xmlns:a16="http://schemas.microsoft.com/office/drawing/2014/main" xmlns="" id="{E6F86931-E5E7-47B3-B6A8-9F91C1D27874}"/>
                </a:ext>
              </a:extLst>
            </p:cNvPr>
            <p:cNvSpPr/>
            <p:nvPr/>
          </p:nvSpPr>
          <p:spPr>
            <a:xfrm>
              <a:off x="533400" y="3959482"/>
              <a:ext cx="8001000" cy="7458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Text Box 7">
              <a:extLst>
                <a:ext uri="{FF2B5EF4-FFF2-40B4-BE49-F238E27FC236}">
                  <a16:creationId xmlns:a16="http://schemas.microsoft.com/office/drawing/2014/main" xmlns="" id="{8D539FE0-3B83-42C6-8BF1-0077AE261C91}"/>
                </a:ext>
              </a:extLst>
            </p:cNvPr>
            <p:cNvSpPr txBox="1">
              <a:spLocks noChangeArrowheads="1"/>
            </p:cNvSpPr>
            <p:nvPr/>
          </p:nvSpPr>
          <p:spPr bwMode="auto">
            <a:xfrm>
              <a:off x="630017" y="4064970"/>
              <a:ext cx="7821339" cy="534890"/>
            </a:xfrm>
            <a:prstGeom prst="rect">
              <a:avLst/>
            </a:prstGeom>
            <a:grpFill/>
            <a:ln w="9525">
              <a:noFill/>
              <a:miter lim="800000"/>
              <a:headEnd/>
              <a:tailEnd/>
            </a:ln>
          </p:spPr>
          <p:txBody>
            <a:bodyPr wrap="square" lIns="45720" tIns="22860" rIns="45720" bIns="22860" anchor="ctr">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25" name="Group 28">
              <a:extLst>
                <a:ext uri="{FF2B5EF4-FFF2-40B4-BE49-F238E27FC236}">
                  <a16:creationId xmlns:a16="http://schemas.microsoft.com/office/drawing/2014/main" xmlns="" id="{6CF53C1A-3EE0-4823-8983-071D5EEF7D2A}"/>
                </a:ext>
              </a:extLst>
            </p:cNvPr>
            <p:cNvGrpSpPr/>
            <p:nvPr/>
          </p:nvGrpSpPr>
          <p:grpSpPr>
            <a:xfrm>
              <a:off x="2709081" y="1785611"/>
              <a:ext cx="427650" cy="347990"/>
              <a:chOff x="1550139" y="1314466"/>
              <a:chExt cx="509139" cy="414300"/>
            </a:xfrm>
            <a:grpFill/>
          </p:grpSpPr>
          <p:sp>
            <p:nvSpPr>
              <p:cNvPr id="50" name="Freeform 5">
                <a:extLst>
                  <a:ext uri="{FF2B5EF4-FFF2-40B4-BE49-F238E27FC236}">
                    <a16:creationId xmlns:a16="http://schemas.microsoft.com/office/drawing/2014/main" xmlns="" id="{F3812393-F1E6-403E-91CE-6DAD57B22F45}"/>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1" name="Freeform 6">
                <a:extLst>
                  <a:ext uri="{FF2B5EF4-FFF2-40B4-BE49-F238E27FC236}">
                    <a16:creationId xmlns:a16="http://schemas.microsoft.com/office/drawing/2014/main" xmlns="" id="{C611705F-6E31-4A06-B7BB-9A7F6337DC47}"/>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2" name="Oval 7">
                <a:extLst>
                  <a:ext uri="{FF2B5EF4-FFF2-40B4-BE49-F238E27FC236}">
                    <a16:creationId xmlns:a16="http://schemas.microsoft.com/office/drawing/2014/main" xmlns="" id="{068ABCFA-721D-48EC-AAA6-ADB0FC26B5BF}"/>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6" name="Group 32">
              <a:extLst>
                <a:ext uri="{FF2B5EF4-FFF2-40B4-BE49-F238E27FC236}">
                  <a16:creationId xmlns:a16="http://schemas.microsoft.com/office/drawing/2014/main" xmlns="" id="{8ADD5DF0-B042-4142-A43A-38E2DE1CCA3B}"/>
                </a:ext>
              </a:extLst>
            </p:cNvPr>
            <p:cNvGrpSpPr/>
            <p:nvPr/>
          </p:nvGrpSpPr>
          <p:grpSpPr>
            <a:xfrm>
              <a:off x="7495409" y="1215609"/>
              <a:ext cx="325383" cy="314291"/>
              <a:chOff x="5099140" y="1309474"/>
              <a:chExt cx="439257" cy="424283"/>
            </a:xfrm>
            <a:grpFill/>
          </p:grpSpPr>
          <p:sp>
            <p:nvSpPr>
              <p:cNvPr id="36" name="Rectangle 18">
                <a:extLst>
                  <a:ext uri="{FF2B5EF4-FFF2-40B4-BE49-F238E27FC236}">
                    <a16:creationId xmlns:a16="http://schemas.microsoft.com/office/drawing/2014/main" xmlns="" id="{8B8F1CA1-D20F-4F4D-931B-9F886B4E07CB}"/>
                  </a:ext>
                </a:extLst>
              </p:cNvPr>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Rectangle 19">
                <a:extLst>
                  <a:ext uri="{FF2B5EF4-FFF2-40B4-BE49-F238E27FC236}">
                    <a16:creationId xmlns:a16="http://schemas.microsoft.com/office/drawing/2014/main" xmlns="" id="{C980882F-11A9-4353-9D00-19990DD4B618}"/>
                  </a:ext>
                </a:extLst>
              </p:cNvPr>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8" name="Rectangle 20">
                <a:extLst>
                  <a:ext uri="{FF2B5EF4-FFF2-40B4-BE49-F238E27FC236}">
                    <a16:creationId xmlns:a16="http://schemas.microsoft.com/office/drawing/2014/main" xmlns="" id="{A459B0F9-090D-4241-B1F2-9C919DC4A8F0}"/>
                  </a:ext>
                </a:extLst>
              </p:cNvPr>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9" name="Rectangle 21">
                <a:extLst>
                  <a:ext uri="{FF2B5EF4-FFF2-40B4-BE49-F238E27FC236}">
                    <a16:creationId xmlns:a16="http://schemas.microsoft.com/office/drawing/2014/main" xmlns="" id="{64C995EF-D72D-47E8-BE12-5D2D77AB38E8}"/>
                  </a:ext>
                </a:extLst>
              </p:cNvPr>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0" name="Rectangle 22">
                <a:extLst>
                  <a:ext uri="{FF2B5EF4-FFF2-40B4-BE49-F238E27FC236}">
                    <a16:creationId xmlns:a16="http://schemas.microsoft.com/office/drawing/2014/main" xmlns="" id="{67DE9FF5-42E1-4EF3-BFF3-6BF042E30CEA}"/>
                  </a:ext>
                </a:extLst>
              </p:cNvPr>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1" name="Rectangle 23">
                <a:extLst>
                  <a:ext uri="{FF2B5EF4-FFF2-40B4-BE49-F238E27FC236}">
                    <a16:creationId xmlns:a16="http://schemas.microsoft.com/office/drawing/2014/main" xmlns="" id="{D382DFC9-8447-45CA-8724-25704FEEEBF9}"/>
                  </a:ext>
                </a:extLst>
              </p:cNvPr>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2" name="Rectangle 24">
                <a:extLst>
                  <a:ext uri="{FF2B5EF4-FFF2-40B4-BE49-F238E27FC236}">
                    <a16:creationId xmlns:a16="http://schemas.microsoft.com/office/drawing/2014/main" xmlns="" id="{9605940F-29F5-48A9-B030-3075FAFE3FE3}"/>
                  </a:ext>
                </a:extLst>
              </p:cNvPr>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3" name="Rectangle 25">
                <a:extLst>
                  <a:ext uri="{FF2B5EF4-FFF2-40B4-BE49-F238E27FC236}">
                    <a16:creationId xmlns:a16="http://schemas.microsoft.com/office/drawing/2014/main" xmlns="" id="{11FCCFD0-5927-447F-8294-E6667326CD70}"/>
                  </a:ext>
                </a:extLst>
              </p:cNvPr>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4" name="Rectangle 26">
                <a:extLst>
                  <a:ext uri="{FF2B5EF4-FFF2-40B4-BE49-F238E27FC236}">
                    <a16:creationId xmlns:a16="http://schemas.microsoft.com/office/drawing/2014/main" xmlns="" id="{4CC1A29F-3949-45D2-B224-A145EFB1604E}"/>
                  </a:ext>
                </a:extLst>
              </p:cNvPr>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5" name="Rectangle 27">
                <a:extLst>
                  <a:ext uri="{FF2B5EF4-FFF2-40B4-BE49-F238E27FC236}">
                    <a16:creationId xmlns:a16="http://schemas.microsoft.com/office/drawing/2014/main" xmlns="" id="{FF64C377-5B2E-4E34-8BD9-10A65D8BA3D4}"/>
                  </a:ext>
                </a:extLst>
              </p:cNvPr>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6" name="Rectangle 28">
                <a:extLst>
                  <a:ext uri="{FF2B5EF4-FFF2-40B4-BE49-F238E27FC236}">
                    <a16:creationId xmlns:a16="http://schemas.microsoft.com/office/drawing/2014/main" xmlns="" id="{B805EF65-5ADB-4416-A23B-20EC04E43B09}"/>
                  </a:ext>
                </a:extLst>
              </p:cNvPr>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7" name="Freeform 29">
                <a:extLst>
                  <a:ext uri="{FF2B5EF4-FFF2-40B4-BE49-F238E27FC236}">
                    <a16:creationId xmlns:a16="http://schemas.microsoft.com/office/drawing/2014/main" xmlns="" id="{C3F813CC-223F-45A0-B5F2-EAA85688B19A}"/>
                  </a:ext>
                </a:extLst>
              </p:cNvPr>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8" name="Rectangle 30">
                <a:extLst>
                  <a:ext uri="{FF2B5EF4-FFF2-40B4-BE49-F238E27FC236}">
                    <a16:creationId xmlns:a16="http://schemas.microsoft.com/office/drawing/2014/main" xmlns="" id="{1AF87D41-8CC1-42A3-B719-5A7E2CB99A43}"/>
                  </a:ext>
                </a:extLst>
              </p:cNvPr>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9" name="Rectangle 31">
                <a:extLst>
                  <a:ext uri="{FF2B5EF4-FFF2-40B4-BE49-F238E27FC236}">
                    <a16:creationId xmlns:a16="http://schemas.microsoft.com/office/drawing/2014/main" xmlns="" id="{47FA2C29-3CFC-47B6-BA36-035E4DE1D473}"/>
                  </a:ext>
                </a:extLst>
              </p:cNvPr>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27" name="Freeform 34">
              <a:extLst>
                <a:ext uri="{FF2B5EF4-FFF2-40B4-BE49-F238E27FC236}">
                  <a16:creationId xmlns:a16="http://schemas.microsoft.com/office/drawing/2014/main" xmlns="" id="{32C849DB-970D-4869-9140-A9B32619758F}"/>
                </a:ext>
              </a:extLst>
            </p:cNvPr>
            <p:cNvSpPr>
              <a:spLocks/>
            </p:cNvSpPr>
            <p:nvPr/>
          </p:nvSpPr>
          <p:spPr bwMode="auto">
            <a:xfrm>
              <a:off x="4343400" y="1479282"/>
              <a:ext cx="373842" cy="330468"/>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nvGrpSpPr>
            <p:cNvPr id="28" name="Group 53">
              <a:extLst>
                <a:ext uri="{FF2B5EF4-FFF2-40B4-BE49-F238E27FC236}">
                  <a16:creationId xmlns:a16="http://schemas.microsoft.com/office/drawing/2014/main" xmlns="" id="{F7A30D27-AB71-455E-BA7E-DF8E4D961C34}"/>
                </a:ext>
              </a:extLst>
            </p:cNvPr>
            <p:cNvGrpSpPr/>
            <p:nvPr/>
          </p:nvGrpSpPr>
          <p:grpSpPr>
            <a:xfrm>
              <a:off x="1125102" y="1193117"/>
              <a:ext cx="416796" cy="259561"/>
              <a:chOff x="2942785" y="3296116"/>
              <a:chExt cx="416796" cy="259561"/>
            </a:xfrm>
            <a:grpFill/>
          </p:grpSpPr>
          <p:sp>
            <p:nvSpPr>
              <p:cNvPr id="33" name="Freeform 95">
                <a:extLst>
                  <a:ext uri="{FF2B5EF4-FFF2-40B4-BE49-F238E27FC236}">
                    <a16:creationId xmlns:a16="http://schemas.microsoft.com/office/drawing/2014/main" xmlns="" id="{F3BACEBA-5F0E-4108-9C22-AB1E861F81AF}"/>
                  </a:ext>
                </a:extLst>
              </p:cNvPr>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4" name="Rectangle 96">
                <a:extLst>
                  <a:ext uri="{FF2B5EF4-FFF2-40B4-BE49-F238E27FC236}">
                    <a16:creationId xmlns:a16="http://schemas.microsoft.com/office/drawing/2014/main" xmlns="" id="{836F2ADE-57B9-4F80-9DCF-E8A7F9D64AE3}"/>
                  </a:ext>
                </a:extLst>
              </p:cNvPr>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5" name="Rectangle 97">
                <a:extLst>
                  <a:ext uri="{FF2B5EF4-FFF2-40B4-BE49-F238E27FC236}">
                    <a16:creationId xmlns:a16="http://schemas.microsoft.com/office/drawing/2014/main" xmlns="" id="{D3417820-5E5C-4D1A-BD7C-28010812DB7B}"/>
                  </a:ext>
                </a:extLst>
              </p:cNvPr>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9" name="Group 57">
              <a:extLst>
                <a:ext uri="{FF2B5EF4-FFF2-40B4-BE49-F238E27FC236}">
                  <a16:creationId xmlns:a16="http://schemas.microsoft.com/office/drawing/2014/main" xmlns="" id="{A3560D88-FC93-406F-81B5-BE3DB24720C6}"/>
                </a:ext>
              </a:extLst>
            </p:cNvPr>
            <p:cNvGrpSpPr/>
            <p:nvPr/>
          </p:nvGrpSpPr>
          <p:grpSpPr>
            <a:xfrm>
              <a:off x="5888728" y="1075929"/>
              <a:ext cx="312809" cy="352821"/>
              <a:chOff x="5513440" y="1766202"/>
              <a:chExt cx="429274" cy="484183"/>
            </a:xfrm>
            <a:grpFill/>
          </p:grpSpPr>
          <p:sp>
            <p:nvSpPr>
              <p:cNvPr id="30" name="Freeform 147">
                <a:extLst>
                  <a:ext uri="{FF2B5EF4-FFF2-40B4-BE49-F238E27FC236}">
                    <a16:creationId xmlns:a16="http://schemas.microsoft.com/office/drawing/2014/main" xmlns="" id="{51877A88-15BB-46A5-A9A1-F2954CC30385}"/>
                  </a:ext>
                </a:extLst>
              </p:cNvPr>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1" name="Freeform 148">
                <a:extLst>
                  <a:ext uri="{FF2B5EF4-FFF2-40B4-BE49-F238E27FC236}">
                    <a16:creationId xmlns:a16="http://schemas.microsoft.com/office/drawing/2014/main" xmlns="" id="{61DFD3B1-0D36-4853-9CC6-55EDDEB25E90}"/>
                  </a:ext>
                </a:extLst>
              </p:cNvPr>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2" name="Freeform 149">
                <a:extLst>
                  <a:ext uri="{FF2B5EF4-FFF2-40B4-BE49-F238E27FC236}">
                    <a16:creationId xmlns:a16="http://schemas.microsoft.com/office/drawing/2014/main" xmlns="" id="{D3A14F7A-980D-4F35-9200-CD89297DAAF9}"/>
                  </a:ext>
                </a:extLst>
              </p:cNvPr>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spTree>
    <p:extLst>
      <p:ext uri="{BB962C8B-B14F-4D97-AF65-F5344CB8AC3E}">
        <p14:creationId xmlns:p14="http://schemas.microsoft.com/office/powerpoint/2010/main" val="12812688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教学成果综述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aphicFrame>
        <p:nvGraphicFramePr>
          <p:cNvPr id="8" name="图表 37">
            <a:extLst>
              <a:ext uri="{FF2B5EF4-FFF2-40B4-BE49-F238E27FC236}">
                <a16:creationId xmlns:a16="http://schemas.microsoft.com/office/drawing/2014/main" xmlns="" id="{906A4E09-ADF9-460E-A95D-FEE3E16E4A1D}"/>
              </a:ext>
            </a:extLst>
          </p:cNvPr>
          <p:cNvGraphicFramePr/>
          <p:nvPr>
            <p:extLst>
              <p:ext uri="{D42A27DB-BD31-4B8C-83A1-F6EECF244321}">
                <p14:modId xmlns:p14="http://schemas.microsoft.com/office/powerpoint/2010/main" val="946827694"/>
              </p:ext>
            </p:extLst>
          </p:nvPr>
        </p:nvGraphicFramePr>
        <p:xfrm>
          <a:off x="6214907" y="2406669"/>
          <a:ext cx="5294016" cy="3143323"/>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组合 10">
            <a:extLst>
              <a:ext uri="{FF2B5EF4-FFF2-40B4-BE49-F238E27FC236}">
                <a16:creationId xmlns:a16="http://schemas.microsoft.com/office/drawing/2014/main" xmlns="" id="{CCD3B118-9FAF-49B9-A30E-42E43914FDB4}"/>
              </a:ext>
            </a:extLst>
          </p:cNvPr>
          <p:cNvGrpSpPr/>
          <p:nvPr/>
        </p:nvGrpSpPr>
        <p:grpSpPr>
          <a:xfrm>
            <a:off x="971550" y="2413038"/>
            <a:ext cx="4957608" cy="2872916"/>
            <a:chOff x="1567491" y="2848860"/>
            <a:chExt cx="5311411" cy="2750806"/>
          </a:xfrm>
          <a:solidFill>
            <a:srgbClr val="87C38D"/>
          </a:solidFill>
        </p:grpSpPr>
        <p:sp>
          <p:nvSpPr>
            <p:cNvPr id="12" name="圆角矩形 25">
              <a:extLst>
                <a:ext uri="{FF2B5EF4-FFF2-40B4-BE49-F238E27FC236}">
                  <a16:creationId xmlns:a16="http://schemas.microsoft.com/office/drawing/2014/main" xmlns="" id="{20224CEC-4F71-402A-BCF9-61C580AF9169}"/>
                </a:ext>
              </a:extLst>
            </p:cNvPr>
            <p:cNvSpPr/>
            <p:nvPr/>
          </p:nvSpPr>
          <p:spPr>
            <a:xfrm>
              <a:off x="1567491" y="2848860"/>
              <a:ext cx="4507508" cy="492758"/>
            </a:xfrm>
            <a:prstGeom prst="roundRect">
              <a:avLst>
                <a:gd name="adj" fmla="val 206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3" name="Freeform 5">
              <a:extLst>
                <a:ext uri="{FF2B5EF4-FFF2-40B4-BE49-F238E27FC236}">
                  <a16:creationId xmlns:a16="http://schemas.microsoft.com/office/drawing/2014/main" xmlns="" id="{BC905691-F14D-4F43-A1EF-D9BF80A1D89E}"/>
                </a:ext>
              </a:extLst>
            </p:cNvPr>
            <p:cNvSpPr>
              <a:spLocks/>
            </p:cNvSpPr>
            <p:nvPr/>
          </p:nvSpPr>
          <p:spPr bwMode="auto">
            <a:xfrm flipH="1">
              <a:off x="6277505" y="2900572"/>
              <a:ext cx="601397" cy="2651102"/>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grpFill/>
            <a:ln>
              <a:noFill/>
            </a:ln>
          </p:spPr>
          <p:txBody>
            <a:bodyPr vert="horz" wrap="square" lIns="182459" tIns="91230" rIns="182459" bIns="91230" numCol="1" anchor="t" anchorCtr="0" compatLnSpc="1">
              <a:prstTxWarp prst="textNoShape">
                <a:avLst/>
              </a:prstTxWarp>
            </a:bodyPr>
            <a:lstStyle/>
            <a:p>
              <a:endParaRPr lang="zh-CN" altLang="en-US" sz="1600"/>
            </a:p>
          </p:txBody>
        </p:sp>
        <p:sp>
          <p:nvSpPr>
            <p:cNvPr id="15" name="圆角矩形 27">
              <a:extLst>
                <a:ext uri="{FF2B5EF4-FFF2-40B4-BE49-F238E27FC236}">
                  <a16:creationId xmlns:a16="http://schemas.microsoft.com/office/drawing/2014/main" xmlns="" id="{16E6BA95-6388-4090-82F7-B001D289A9AC}"/>
                </a:ext>
              </a:extLst>
            </p:cNvPr>
            <p:cNvSpPr/>
            <p:nvPr/>
          </p:nvSpPr>
          <p:spPr>
            <a:xfrm>
              <a:off x="1567491" y="3594266"/>
              <a:ext cx="4507508" cy="492758"/>
            </a:xfrm>
            <a:prstGeom prst="roundRect">
              <a:avLst>
                <a:gd name="adj" fmla="val 25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6" name="圆角矩形 28">
              <a:extLst>
                <a:ext uri="{FF2B5EF4-FFF2-40B4-BE49-F238E27FC236}">
                  <a16:creationId xmlns:a16="http://schemas.microsoft.com/office/drawing/2014/main" xmlns="" id="{15663CFC-7B09-4A57-A118-E5A7B4456798}"/>
                </a:ext>
              </a:extLst>
            </p:cNvPr>
            <p:cNvSpPr/>
            <p:nvPr/>
          </p:nvSpPr>
          <p:spPr>
            <a:xfrm>
              <a:off x="1567491" y="4343302"/>
              <a:ext cx="4507508" cy="492758"/>
            </a:xfrm>
            <a:prstGeom prst="roundRect">
              <a:avLst>
                <a:gd name="adj" fmla="val 25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7" name="圆角矩形 29">
              <a:extLst>
                <a:ext uri="{FF2B5EF4-FFF2-40B4-BE49-F238E27FC236}">
                  <a16:creationId xmlns:a16="http://schemas.microsoft.com/office/drawing/2014/main" xmlns="" id="{1AC5185C-FFED-40D7-99A6-79468D1D370E}"/>
                </a:ext>
              </a:extLst>
            </p:cNvPr>
            <p:cNvSpPr/>
            <p:nvPr/>
          </p:nvSpPr>
          <p:spPr>
            <a:xfrm>
              <a:off x="1567491" y="5106908"/>
              <a:ext cx="4507508" cy="492758"/>
            </a:xfrm>
            <a:prstGeom prst="roundRect">
              <a:avLst>
                <a:gd name="adj" fmla="val 268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8" name="TextBox 30">
              <a:extLst>
                <a:ext uri="{FF2B5EF4-FFF2-40B4-BE49-F238E27FC236}">
                  <a16:creationId xmlns:a16="http://schemas.microsoft.com/office/drawing/2014/main" xmlns="" id="{23238D00-41C0-4A02-AD6B-B07DFF291602}"/>
                </a:ext>
              </a:extLst>
            </p:cNvPr>
            <p:cNvSpPr txBox="1"/>
            <p:nvPr/>
          </p:nvSpPr>
          <p:spPr>
            <a:xfrm>
              <a:off x="1946626" y="2926311"/>
              <a:ext cx="4128373" cy="282908"/>
            </a:xfrm>
            <a:prstGeom prst="rect">
              <a:avLst/>
            </a:prstGeom>
            <a:grp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9" name="TextBox 31">
              <a:extLst>
                <a:ext uri="{FF2B5EF4-FFF2-40B4-BE49-F238E27FC236}">
                  <a16:creationId xmlns:a16="http://schemas.microsoft.com/office/drawing/2014/main" xmlns="" id="{ED97D3E8-65CB-46CE-AAAB-EE28DB350D9D}"/>
                </a:ext>
              </a:extLst>
            </p:cNvPr>
            <p:cNvSpPr txBox="1"/>
            <p:nvPr/>
          </p:nvSpPr>
          <p:spPr>
            <a:xfrm>
              <a:off x="1946626" y="3660636"/>
              <a:ext cx="4128373" cy="282908"/>
            </a:xfrm>
            <a:prstGeom prst="rect">
              <a:avLst/>
            </a:prstGeom>
            <a:grp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20" name="TextBox 32">
              <a:extLst>
                <a:ext uri="{FF2B5EF4-FFF2-40B4-BE49-F238E27FC236}">
                  <a16:creationId xmlns:a16="http://schemas.microsoft.com/office/drawing/2014/main" xmlns="" id="{2D46F66C-40B7-4269-9247-2B2C2788F1A5}"/>
                </a:ext>
              </a:extLst>
            </p:cNvPr>
            <p:cNvSpPr txBox="1"/>
            <p:nvPr/>
          </p:nvSpPr>
          <p:spPr>
            <a:xfrm>
              <a:off x="1946626" y="4467727"/>
              <a:ext cx="4128373" cy="282908"/>
            </a:xfrm>
            <a:prstGeom prst="rect">
              <a:avLst/>
            </a:prstGeom>
            <a:grp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21" name="TextBox 33">
              <a:extLst>
                <a:ext uri="{FF2B5EF4-FFF2-40B4-BE49-F238E27FC236}">
                  <a16:creationId xmlns:a16="http://schemas.microsoft.com/office/drawing/2014/main" xmlns="" id="{74DEF841-88C6-4327-9FBF-AA6C93978372}"/>
                </a:ext>
              </a:extLst>
            </p:cNvPr>
            <p:cNvSpPr txBox="1"/>
            <p:nvPr/>
          </p:nvSpPr>
          <p:spPr>
            <a:xfrm>
              <a:off x="1946626" y="5173277"/>
              <a:ext cx="4128373" cy="282908"/>
            </a:xfrm>
            <a:prstGeom prst="rect">
              <a:avLst/>
            </a:prstGeom>
            <a:grp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Tree>
    <p:extLst>
      <p:ext uri="{BB962C8B-B14F-4D97-AF65-F5344CB8AC3E}">
        <p14:creationId xmlns:p14="http://schemas.microsoft.com/office/powerpoint/2010/main" val="31279589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edge">
                                      <p:cBhvr>
                                        <p:cTn id="11" dur="2000"/>
                                        <p:tgtEl>
                                          <p:spTgt spid="8"/>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教学成果综述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PA_KSO_Shape">
            <a:extLst>
              <a:ext uri="{FF2B5EF4-FFF2-40B4-BE49-F238E27FC236}">
                <a16:creationId xmlns:a16="http://schemas.microsoft.com/office/drawing/2014/main" xmlns="" id="{3C8618C7-91F5-4B01-A493-D2F40C54AAC2}"/>
              </a:ext>
            </a:extLst>
          </p:cNvPr>
          <p:cNvSpPr/>
          <p:nvPr>
            <p:custDataLst>
              <p:tags r:id="rId1"/>
            </p:custDataLst>
          </p:nvPr>
        </p:nvSpPr>
        <p:spPr>
          <a:xfrm>
            <a:off x="6040856" y="208940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PA_KSO_Shape_15">
            <a:extLst>
              <a:ext uri="{FF2B5EF4-FFF2-40B4-BE49-F238E27FC236}">
                <a16:creationId xmlns:a16="http://schemas.microsoft.com/office/drawing/2014/main" xmlns="" id="{315635DE-21E8-4BD0-A46F-33E0E72FF363}"/>
              </a:ext>
            </a:extLst>
          </p:cNvPr>
          <p:cNvSpPr/>
          <p:nvPr>
            <p:custDataLst>
              <p:tags r:id="rId2"/>
            </p:custDataLst>
          </p:nvPr>
        </p:nvSpPr>
        <p:spPr>
          <a:xfrm>
            <a:off x="6040856" y="329153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PA_KSO_Shape_16">
            <a:extLst>
              <a:ext uri="{FF2B5EF4-FFF2-40B4-BE49-F238E27FC236}">
                <a16:creationId xmlns:a16="http://schemas.microsoft.com/office/drawing/2014/main" xmlns="" id="{ADD06DB4-4B54-475D-A2F9-194F41AE248C}"/>
              </a:ext>
            </a:extLst>
          </p:cNvPr>
          <p:cNvSpPr/>
          <p:nvPr>
            <p:custDataLst>
              <p:tags r:id="rId3"/>
            </p:custDataLst>
          </p:nvPr>
        </p:nvSpPr>
        <p:spPr>
          <a:xfrm>
            <a:off x="6040856" y="436666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PA_KSO_Shape_17">
            <a:extLst>
              <a:ext uri="{FF2B5EF4-FFF2-40B4-BE49-F238E27FC236}">
                <a16:creationId xmlns:a16="http://schemas.microsoft.com/office/drawing/2014/main" xmlns="" id="{3AA3FA60-921B-4322-9B5A-E4FFCD1C7A54}"/>
              </a:ext>
            </a:extLst>
          </p:cNvPr>
          <p:cNvSpPr/>
          <p:nvPr>
            <p:custDataLst>
              <p:tags r:id="rId4"/>
            </p:custDataLst>
          </p:nvPr>
        </p:nvSpPr>
        <p:spPr>
          <a:xfrm>
            <a:off x="6040856" y="535289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出品 26">
            <a:extLst>
              <a:ext uri="{FF2B5EF4-FFF2-40B4-BE49-F238E27FC236}">
                <a16:creationId xmlns:a16="http://schemas.microsoft.com/office/drawing/2014/main" xmlns="" id="{13CDAFF8-CCBB-4A95-95A8-10A414D42ECC}"/>
              </a:ext>
            </a:extLst>
          </p:cNvPr>
          <p:cNvSpPr txBox="1"/>
          <p:nvPr>
            <p:custDataLst>
              <p:tags r:id="rId5"/>
            </p:custDataLst>
          </p:nvPr>
        </p:nvSpPr>
        <p:spPr>
          <a:xfrm>
            <a:off x="6621677" y="2054935"/>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6" name="品 15">
            <a:extLst>
              <a:ext uri="{FF2B5EF4-FFF2-40B4-BE49-F238E27FC236}">
                <a16:creationId xmlns:a16="http://schemas.microsoft.com/office/drawing/2014/main" xmlns="" id="{1B61B1DE-F5F5-49EE-93B3-350DA8383F4D}"/>
              </a:ext>
            </a:extLst>
          </p:cNvPr>
          <p:cNvSpPr txBox="1"/>
          <p:nvPr>
            <p:custDataLst>
              <p:tags r:id="rId6"/>
            </p:custDataLst>
          </p:nvPr>
        </p:nvSpPr>
        <p:spPr>
          <a:xfrm>
            <a:off x="6621677" y="2326312"/>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17" name="品 28">
            <a:extLst>
              <a:ext uri="{FF2B5EF4-FFF2-40B4-BE49-F238E27FC236}">
                <a16:creationId xmlns:a16="http://schemas.microsoft.com/office/drawing/2014/main" xmlns="" id="{0114D494-AC90-4392-A782-A255BF8D5328}"/>
              </a:ext>
            </a:extLst>
          </p:cNvPr>
          <p:cNvSpPr txBox="1"/>
          <p:nvPr>
            <p:custDataLst>
              <p:tags r:id="rId7"/>
            </p:custDataLst>
          </p:nvPr>
        </p:nvSpPr>
        <p:spPr>
          <a:xfrm>
            <a:off x="6621677" y="3016477"/>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8" name="PA15">
            <a:extLst>
              <a:ext uri="{FF2B5EF4-FFF2-40B4-BE49-F238E27FC236}">
                <a16:creationId xmlns:a16="http://schemas.microsoft.com/office/drawing/2014/main" xmlns="" id="{A976792D-31C8-44E6-B1C0-8D7FA5777854}"/>
              </a:ext>
            </a:extLst>
          </p:cNvPr>
          <p:cNvSpPr txBox="1"/>
          <p:nvPr>
            <p:custDataLst>
              <p:tags r:id="rId8"/>
            </p:custDataLst>
          </p:nvPr>
        </p:nvSpPr>
        <p:spPr>
          <a:xfrm>
            <a:off x="6621677" y="3287854"/>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19" name="30">
            <a:extLst>
              <a:ext uri="{FF2B5EF4-FFF2-40B4-BE49-F238E27FC236}">
                <a16:creationId xmlns:a16="http://schemas.microsoft.com/office/drawing/2014/main" xmlns="" id="{C2C0D88F-DA24-43BF-877F-2D6888D6F848}"/>
              </a:ext>
            </a:extLst>
          </p:cNvPr>
          <p:cNvSpPr txBox="1"/>
          <p:nvPr>
            <p:custDataLst>
              <p:tags r:id="rId9"/>
            </p:custDataLst>
          </p:nvPr>
        </p:nvSpPr>
        <p:spPr>
          <a:xfrm>
            <a:off x="6621677" y="3997331"/>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0" name="15">
            <a:extLst>
              <a:ext uri="{FF2B5EF4-FFF2-40B4-BE49-F238E27FC236}">
                <a16:creationId xmlns:a16="http://schemas.microsoft.com/office/drawing/2014/main" xmlns="" id="{E5053A24-E715-41DB-92D7-E94EB2B3ECCF}"/>
              </a:ext>
            </a:extLst>
          </p:cNvPr>
          <p:cNvSpPr txBox="1"/>
          <p:nvPr>
            <p:custDataLst>
              <p:tags r:id="rId10"/>
            </p:custDataLst>
          </p:nvPr>
        </p:nvSpPr>
        <p:spPr>
          <a:xfrm>
            <a:off x="6621677" y="4268708"/>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1" name="品 32">
            <a:extLst>
              <a:ext uri="{FF2B5EF4-FFF2-40B4-BE49-F238E27FC236}">
                <a16:creationId xmlns:a16="http://schemas.microsoft.com/office/drawing/2014/main" xmlns="" id="{69B6D134-92D7-42F1-814E-E35358C9691E}"/>
              </a:ext>
            </a:extLst>
          </p:cNvPr>
          <p:cNvSpPr txBox="1"/>
          <p:nvPr>
            <p:custDataLst>
              <p:tags r:id="rId11"/>
            </p:custDataLst>
          </p:nvPr>
        </p:nvSpPr>
        <p:spPr>
          <a:xfrm>
            <a:off x="6621677" y="496389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2" name="15">
            <a:extLst>
              <a:ext uri="{FF2B5EF4-FFF2-40B4-BE49-F238E27FC236}">
                <a16:creationId xmlns:a16="http://schemas.microsoft.com/office/drawing/2014/main" xmlns="" id="{9812B93A-3F6A-40C3-B035-B4AB038B4A43}"/>
              </a:ext>
            </a:extLst>
          </p:cNvPr>
          <p:cNvSpPr txBox="1"/>
          <p:nvPr>
            <p:custDataLst>
              <p:tags r:id="rId12"/>
            </p:custDataLst>
          </p:nvPr>
        </p:nvSpPr>
        <p:spPr>
          <a:xfrm>
            <a:off x="6621677" y="5235269"/>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nvGrpSpPr>
          <p:cNvPr id="23" name="组合 22">
            <a:extLst>
              <a:ext uri="{FF2B5EF4-FFF2-40B4-BE49-F238E27FC236}">
                <a16:creationId xmlns:a16="http://schemas.microsoft.com/office/drawing/2014/main" xmlns="" id="{41D7C27F-D500-4C9A-8082-8A4ABD0F81A7}"/>
              </a:ext>
            </a:extLst>
          </p:cNvPr>
          <p:cNvGrpSpPr/>
          <p:nvPr/>
        </p:nvGrpSpPr>
        <p:grpSpPr>
          <a:xfrm>
            <a:off x="901993" y="1800231"/>
            <a:ext cx="5127046" cy="4394200"/>
            <a:chOff x="2867593" y="1606550"/>
            <a:chExt cx="3615605" cy="3098800"/>
          </a:xfrm>
        </p:grpSpPr>
        <p:graphicFrame>
          <p:nvGraphicFramePr>
            <p:cNvPr id="24" name="Chart 2">
              <a:extLst>
                <a:ext uri="{FF2B5EF4-FFF2-40B4-BE49-F238E27FC236}">
                  <a16:creationId xmlns:a16="http://schemas.microsoft.com/office/drawing/2014/main" xmlns="" id="{1E54D267-40FA-4F52-9D2A-B29368B19A58}"/>
                </a:ext>
              </a:extLst>
            </p:cNvPr>
            <p:cNvGraphicFramePr/>
            <p:nvPr>
              <p:extLst>
                <p:ext uri="{D42A27DB-BD31-4B8C-83A1-F6EECF244321}">
                  <p14:modId xmlns:p14="http://schemas.microsoft.com/office/powerpoint/2010/main" val="2953182773"/>
                </p:ext>
              </p:extLst>
            </p:nvPr>
          </p:nvGraphicFramePr>
          <p:xfrm>
            <a:off x="2867593" y="1606550"/>
            <a:ext cx="3615605" cy="3098800"/>
          </p:xfrm>
          <a:graphic>
            <a:graphicData uri="http://schemas.openxmlformats.org/drawingml/2006/chart">
              <c:chart xmlns:c="http://schemas.openxmlformats.org/drawingml/2006/chart" xmlns:r="http://schemas.openxmlformats.org/officeDocument/2006/relationships" r:id="rId15"/>
            </a:graphicData>
          </a:graphic>
        </p:graphicFrame>
        <p:sp>
          <p:nvSpPr>
            <p:cNvPr id="25" name="Freeform 35">
              <a:extLst>
                <a:ext uri="{FF2B5EF4-FFF2-40B4-BE49-F238E27FC236}">
                  <a16:creationId xmlns:a16="http://schemas.microsoft.com/office/drawing/2014/main" xmlns="" id="{A2A37CD4-E2E2-437A-A241-A0683FC583E6}"/>
                </a:ext>
              </a:extLst>
            </p:cNvPr>
            <p:cNvSpPr>
              <a:spLocks noEditPoints="1"/>
            </p:cNvSpPr>
            <p:nvPr/>
          </p:nvSpPr>
          <p:spPr bwMode="auto">
            <a:xfrm>
              <a:off x="4419600" y="2800350"/>
              <a:ext cx="521619" cy="351906"/>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87C38D"/>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6" name="Text Box 10">
              <a:extLst>
                <a:ext uri="{FF2B5EF4-FFF2-40B4-BE49-F238E27FC236}">
                  <a16:creationId xmlns:a16="http://schemas.microsoft.com/office/drawing/2014/main" xmlns="" id="{008513EC-72A2-405B-B7C3-8362D6641B4F}"/>
                </a:ext>
              </a:extLst>
            </p:cNvPr>
            <p:cNvSpPr txBox="1">
              <a:spLocks noChangeArrowheads="1"/>
            </p:cNvSpPr>
            <p:nvPr/>
          </p:nvSpPr>
          <p:spPr bwMode="auto">
            <a:xfrm>
              <a:off x="4092302" y="3254234"/>
              <a:ext cx="1176214" cy="151932"/>
            </a:xfrm>
            <a:prstGeom prst="rect">
              <a:avLst/>
            </a:prstGeom>
            <a:noFill/>
            <a:ln w="9525">
              <a:noFill/>
              <a:miter lim="800000"/>
              <a:headEnd/>
              <a:tailEnd/>
            </a:ln>
          </p:spPr>
          <p:txBody>
            <a:bodyPr wrap="square" lIns="45720" tIns="22860" rIns="45720" bIns="22860">
              <a:spAutoFit/>
            </a:bodyPr>
            <a:lstStyle/>
            <a:p>
              <a:pPr algn="ctr" defTabSz="1088232"/>
              <a:r>
                <a:rPr lang="zh-CN" altLang="en-US" sz="1100" b="1" dirty="0">
                  <a:solidFill>
                    <a:schemeClr val="bg1">
                      <a:lumMod val="50000"/>
                    </a:schemeClr>
                  </a:solidFill>
                  <a:latin typeface="Open Sans" pitchFamily="34" charset="0"/>
                  <a:ea typeface="Open Sans" pitchFamily="34" charset="0"/>
                  <a:cs typeface="Open Sans" pitchFamily="34" charset="0"/>
                </a:rPr>
                <a:t>加入标题</a:t>
              </a:r>
              <a:endParaRPr lang="en-US" sz="1100" b="1" dirty="0">
                <a:solidFill>
                  <a:schemeClr val="bg1">
                    <a:lumMod val="50000"/>
                  </a:schemeClr>
                </a:solidFill>
                <a:latin typeface="Open Sans" pitchFamily="34" charset="0"/>
                <a:ea typeface="Open Sans" pitchFamily="34" charset="0"/>
                <a:cs typeface="Open Sans" pitchFamily="34" charset="0"/>
              </a:endParaRPr>
            </a:p>
          </p:txBody>
        </p:sp>
        <p:sp>
          <p:nvSpPr>
            <p:cNvPr id="27" name="Freeform 34">
              <a:extLst>
                <a:ext uri="{FF2B5EF4-FFF2-40B4-BE49-F238E27FC236}">
                  <a16:creationId xmlns:a16="http://schemas.microsoft.com/office/drawing/2014/main" xmlns="" id="{1C875FB7-5E0B-4AF8-A7D1-08131350A99A}"/>
                </a:ext>
              </a:extLst>
            </p:cNvPr>
            <p:cNvSpPr>
              <a:spLocks/>
            </p:cNvSpPr>
            <p:nvPr/>
          </p:nvSpPr>
          <p:spPr bwMode="auto">
            <a:xfrm>
              <a:off x="3646596" y="226511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8" name="Freeform 64">
              <a:extLst>
                <a:ext uri="{FF2B5EF4-FFF2-40B4-BE49-F238E27FC236}">
                  <a16:creationId xmlns:a16="http://schemas.microsoft.com/office/drawing/2014/main" xmlns="" id="{88B46790-4368-472F-9495-79BBC14AC7D2}"/>
                </a:ext>
              </a:extLst>
            </p:cNvPr>
            <p:cNvSpPr>
              <a:spLocks noEditPoints="1"/>
            </p:cNvSpPr>
            <p:nvPr/>
          </p:nvSpPr>
          <p:spPr bwMode="auto">
            <a:xfrm>
              <a:off x="3707645" y="3767641"/>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29" name="Group 12">
              <a:extLst>
                <a:ext uri="{FF2B5EF4-FFF2-40B4-BE49-F238E27FC236}">
                  <a16:creationId xmlns:a16="http://schemas.microsoft.com/office/drawing/2014/main" xmlns="" id="{DAA07F6D-C9B3-4FF4-AB7F-A015988D8112}"/>
                </a:ext>
              </a:extLst>
            </p:cNvPr>
            <p:cNvGrpSpPr/>
            <p:nvPr/>
          </p:nvGrpSpPr>
          <p:grpSpPr>
            <a:xfrm>
              <a:off x="5334000" y="3762110"/>
              <a:ext cx="389342" cy="339426"/>
              <a:chOff x="7540014" y="4306907"/>
              <a:chExt cx="389342" cy="339426"/>
            </a:xfrm>
            <a:solidFill>
              <a:schemeClr val="bg1"/>
            </a:solidFill>
          </p:grpSpPr>
          <p:sp>
            <p:nvSpPr>
              <p:cNvPr id="34" name="Freeform 110">
                <a:extLst>
                  <a:ext uri="{FF2B5EF4-FFF2-40B4-BE49-F238E27FC236}">
                    <a16:creationId xmlns:a16="http://schemas.microsoft.com/office/drawing/2014/main" xmlns="" id="{F19C56F2-C05B-43BE-A01E-BD1E7A3455B5}"/>
                  </a:ext>
                </a:extLst>
              </p:cNvPr>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5" name="Freeform 111">
                <a:extLst>
                  <a:ext uri="{FF2B5EF4-FFF2-40B4-BE49-F238E27FC236}">
                    <a16:creationId xmlns:a16="http://schemas.microsoft.com/office/drawing/2014/main" xmlns="" id="{AD487369-4E05-44C2-AA27-CA49DD18B81C}"/>
                  </a:ext>
                </a:extLst>
              </p:cNvPr>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6" name="Freeform 112">
                <a:extLst>
                  <a:ext uri="{FF2B5EF4-FFF2-40B4-BE49-F238E27FC236}">
                    <a16:creationId xmlns:a16="http://schemas.microsoft.com/office/drawing/2014/main" xmlns="" id="{3645E11F-E924-4F90-A532-3E0882F86FE4}"/>
                  </a:ext>
                </a:extLst>
              </p:cNvPr>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7" name="Freeform 113">
                <a:extLst>
                  <a:ext uri="{FF2B5EF4-FFF2-40B4-BE49-F238E27FC236}">
                    <a16:creationId xmlns:a16="http://schemas.microsoft.com/office/drawing/2014/main" xmlns="" id="{FEEC9569-377A-49B3-8356-558FB689061B}"/>
                  </a:ext>
                </a:extLst>
              </p:cNvPr>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8" name="Freeform 114">
                <a:extLst>
                  <a:ext uri="{FF2B5EF4-FFF2-40B4-BE49-F238E27FC236}">
                    <a16:creationId xmlns:a16="http://schemas.microsoft.com/office/drawing/2014/main" xmlns="" id="{A7E8CD64-DE32-4E1B-89D0-F3B21116829D}"/>
                  </a:ext>
                </a:extLst>
              </p:cNvPr>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9" name="Freeform 115">
                <a:extLst>
                  <a:ext uri="{FF2B5EF4-FFF2-40B4-BE49-F238E27FC236}">
                    <a16:creationId xmlns:a16="http://schemas.microsoft.com/office/drawing/2014/main" xmlns="" id="{8C59CE9D-6D75-4216-9389-D18AAC7C8B6D}"/>
                  </a:ext>
                </a:extLst>
              </p:cNvPr>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0" name="Freeform 116">
                <a:extLst>
                  <a:ext uri="{FF2B5EF4-FFF2-40B4-BE49-F238E27FC236}">
                    <a16:creationId xmlns:a16="http://schemas.microsoft.com/office/drawing/2014/main" xmlns="" id="{E17B3F22-28DC-4DE5-8B87-10C44225D16D}"/>
                  </a:ext>
                </a:extLst>
              </p:cNvPr>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1" name="Rectangle 117">
                <a:extLst>
                  <a:ext uri="{FF2B5EF4-FFF2-40B4-BE49-F238E27FC236}">
                    <a16:creationId xmlns:a16="http://schemas.microsoft.com/office/drawing/2014/main" xmlns="" id="{7ECCF37C-AEC9-49CD-BB5E-15DD14904D2C}"/>
                  </a:ext>
                </a:extLst>
              </p:cNvPr>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2" name="Rectangle 118">
                <a:extLst>
                  <a:ext uri="{FF2B5EF4-FFF2-40B4-BE49-F238E27FC236}">
                    <a16:creationId xmlns:a16="http://schemas.microsoft.com/office/drawing/2014/main" xmlns="" id="{3980F428-FC51-44E6-B2DF-1EE22871C353}"/>
                  </a:ext>
                </a:extLst>
              </p:cNvPr>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3" name="Rectangle 119">
                <a:extLst>
                  <a:ext uri="{FF2B5EF4-FFF2-40B4-BE49-F238E27FC236}">
                    <a16:creationId xmlns:a16="http://schemas.microsoft.com/office/drawing/2014/main" xmlns="" id="{B78C73E2-EF4C-40E9-AA15-1948A3B228A4}"/>
                  </a:ext>
                </a:extLst>
              </p:cNvPr>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4" name="Rectangle 120">
                <a:extLst>
                  <a:ext uri="{FF2B5EF4-FFF2-40B4-BE49-F238E27FC236}">
                    <a16:creationId xmlns:a16="http://schemas.microsoft.com/office/drawing/2014/main" xmlns="" id="{E8E5055F-15CB-4E28-A706-EB9653331076}"/>
                  </a:ext>
                </a:extLst>
              </p:cNvPr>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0" name="Group 24">
              <a:extLst>
                <a:ext uri="{FF2B5EF4-FFF2-40B4-BE49-F238E27FC236}">
                  <a16:creationId xmlns:a16="http://schemas.microsoft.com/office/drawing/2014/main" xmlns="" id="{1F09E805-AB95-4599-A526-6FB566ADC8B8}"/>
                </a:ext>
              </a:extLst>
            </p:cNvPr>
            <p:cNvGrpSpPr/>
            <p:nvPr/>
          </p:nvGrpSpPr>
          <p:grpSpPr>
            <a:xfrm>
              <a:off x="5257800" y="2235161"/>
              <a:ext cx="431769" cy="429274"/>
              <a:chOff x="6559551" y="1588"/>
              <a:chExt cx="274637" cy="273050"/>
            </a:xfrm>
            <a:solidFill>
              <a:schemeClr val="bg1"/>
            </a:solidFill>
          </p:grpSpPr>
          <p:sp>
            <p:nvSpPr>
              <p:cNvPr id="31" name="Freeform 126">
                <a:extLst>
                  <a:ext uri="{FF2B5EF4-FFF2-40B4-BE49-F238E27FC236}">
                    <a16:creationId xmlns:a16="http://schemas.microsoft.com/office/drawing/2014/main" xmlns="" id="{554198BA-F386-41C6-9C34-DFE619E0BB5B}"/>
                  </a:ext>
                </a:extLst>
              </p:cNvPr>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2" name="Freeform 127">
                <a:extLst>
                  <a:ext uri="{FF2B5EF4-FFF2-40B4-BE49-F238E27FC236}">
                    <a16:creationId xmlns:a16="http://schemas.microsoft.com/office/drawing/2014/main" xmlns="" id="{2F785711-7ACF-4E10-B084-2DA2958050D6}"/>
                  </a:ext>
                </a:extLst>
              </p:cNvPr>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3" name="Freeform 128">
                <a:extLst>
                  <a:ext uri="{FF2B5EF4-FFF2-40B4-BE49-F238E27FC236}">
                    <a16:creationId xmlns:a16="http://schemas.microsoft.com/office/drawing/2014/main" xmlns="" id="{C0A5A588-374C-438C-AC09-9530AEF50AD8}"/>
                  </a:ext>
                </a:extLst>
              </p:cNvPr>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spTree>
    <p:extLst>
      <p:ext uri="{BB962C8B-B14F-4D97-AF65-F5344CB8AC3E}">
        <p14:creationId xmlns:p14="http://schemas.microsoft.com/office/powerpoint/2010/main" val="20702871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50"/>
                                        <p:tgtEl>
                                          <p:spTgt spid="11"/>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250"/>
                                        <p:tgtEl>
                                          <p:spTgt spid="15"/>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50"/>
                                        <p:tgtEl>
                                          <p:spTgt spid="16"/>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50"/>
                                        <p:tgtEl>
                                          <p:spTgt spid="17"/>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250"/>
                                        <p:tgtEl>
                                          <p:spTgt spid="18"/>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250"/>
                                        <p:tgtEl>
                                          <p:spTgt spid="21"/>
                                        </p:tgtEl>
                                      </p:cBhvr>
                                    </p:animEffect>
                                  </p:childTnLst>
                                </p:cTn>
                              </p:par>
                            </p:childTnLst>
                          </p:cTn>
                        </p:par>
                        <p:par>
                          <p:cTn id="52" fill="hold">
                            <p:stCondLst>
                              <p:cond delay="325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autoUpdateAnimBg="0"/>
      <p:bldP spid="12" grpId="0" animBg="1"/>
      <p:bldP spid="13" grpId="0" animBg="1" autoUpdateAnimBg="0"/>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5E2CC60-F517-47A0-BCDF-96A37E5C6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9BE80468-0A2E-41F1-8675-8932CA1E85A4}"/>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xmlns="" id="{AEF60539-01F5-4207-91CC-CD68BB5DC7D3}"/>
              </a:ext>
            </a:extLst>
          </p:cNvPr>
          <p:cNvSpPr/>
          <p:nvPr/>
        </p:nvSpPr>
        <p:spPr>
          <a:xfrm>
            <a:off x="4446626" y="1751694"/>
            <a:ext cx="3363874" cy="76820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14" name="Subtitle 2">
            <a:extLst>
              <a:ext uri="{FF2B5EF4-FFF2-40B4-BE49-F238E27FC236}">
                <a16:creationId xmlns:a16="http://schemas.microsoft.com/office/drawing/2014/main" xmlns="" id="{6F97C01D-68FF-4EE7-AD1F-44A5B0A2EC48}"/>
              </a:ext>
            </a:extLst>
          </p:cNvPr>
          <p:cNvSpPr txBox="1">
            <a:spLocks/>
          </p:cNvSpPr>
          <p:nvPr/>
        </p:nvSpPr>
        <p:spPr>
          <a:xfrm>
            <a:off x="4837151" y="1890531"/>
            <a:ext cx="2582824" cy="50931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第四部分</a:t>
            </a:r>
            <a:endParaRPr lang="id-ID"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endParaRPr>
          </a:p>
        </p:txBody>
      </p:sp>
      <p:grpSp>
        <p:nvGrpSpPr>
          <p:cNvPr id="15" name="组合 14">
            <a:extLst>
              <a:ext uri="{FF2B5EF4-FFF2-40B4-BE49-F238E27FC236}">
                <a16:creationId xmlns:a16="http://schemas.microsoft.com/office/drawing/2014/main" xmlns="" id="{C2F2E430-828E-4BC1-B96E-B4EDDAA50CE6}"/>
              </a:ext>
            </a:extLst>
          </p:cNvPr>
          <p:cNvGrpSpPr/>
          <p:nvPr/>
        </p:nvGrpSpPr>
        <p:grpSpPr>
          <a:xfrm>
            <a:off x="4257073" y="2610598"/>
            <a:ext cx="3724096" cy="1133654"/>
            <a:chOff x="5567425" y="2714405"/>
            <a:chExt cx="3724096" cy="1133654"/>
          </a:xfrm>
        </p:grpSpPr>
        <p:sp>
          <p:nvSpPr>
            <p:cNvPr id="16" name="矩形 15">
              <a:extLst>
                <a:ext uri="{FF2B5EF4-FFF2-40B4-BE49-F238E27FC236}">
                  <a16:creationId xmlns:a16="http://schemas.microsoft.com/office/drawing/2014/main" xmlns="" id="{B322BB2E-E0D1-4D7B-B7B5-A5A23AB7F48C}"/>
                </a:ext>
              </a:extLst>
            </p:cNvPr>
            <p:cNvSpPr/>
            <p:nvPr/>
          </p:nvSpPr>
          <p:spPr>
            <a:xfrm>
              <a:off x="5567425" y="2714405"/>
              <a:ext cx="3724096" cy="800219"/>
            </a:xfrm>
            <a:prstGeom prst="rect">
              <a:avLst/>
            </a:prstGeom>
          </p:spPr>
          <p:txBody>
            <a:bodyPr wrap="none">
              <a:spAutoFit/>
            </a:bodyPr>
            <a:lstStyle/>
            <a:p>
              <a:pPr algn="ctr"/>
              <a:r>
                <a:rPr kumimoji="1" lang="zh-CN" altLang="en-US" sz="4600" dirty="0">
                  <a:solidFill>
                    <a:srgbClr val="87C38D"/>
                  </a:solidFill>
                  <a:latin typeface="华文新魏" panose="02010800040101010101" pitchFamily="2" charset="-122"/>
                  <a:ea typeface="华文新魏" panose="02010800040101010101" pitchFamily="2" charset="-122"/>
                </a:rPr>
                <a:t>教学工作计划</a:t>
              </a:r>
            </a:p>
          </p:txBody>
        </p:sp>
        <p:sp>
          <p:nvSpPr>
            <p:cNvPr id="18" name="矩形 17">
              <a:extLst>
                <a:ext uri="{FF2B5EF4-FFF2-40B4-BE49-F238E27FC236}">
                  <a16:creationId xmlns:a16="http://schemas.microsoft.com/office/drawing/2014/main" xmlns="" id="{612EFAFA-0A6B-4191-9DDB-D3E7A12F0637}"/>
                </a:ext>
              </a:extLst>
            </p:cNvPr>
            <p:cNvSpPr/>
            <p:nvPr/>
          </p:nvSpPr>
          <p:spPr>
            <a:xfrm>
              <a:off x="5624539" y="3435638"/>
              <a:ext cx="3619518" cy="412421"/>
            </a:xfrm>
            <a:prstGeom prst="rect">
              <a:avLst/>
            </a:prstGeom>
          </p:spPr>
          <p:txBody>
            <a:bodyPr wrap="square">
              <a:spAutoFit/>
            </a:bodyPr>
            <a:lstStyle/>
            <a:p>
              <a:pPr algn="ctr">
                <a:lnSpc>
                  <a:spcPct val="130000"/>
                </a:lnSpc>
              </a:pPr>
              <a:r>
                <a:rPr lang="zh-CN" altLang="en-US" sz="8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a:t>
              </a:r>
              <a:endParaRPr lang="en-US" altLang="zh-CN" sz="8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40295458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32BD385E-6930-4454-9B8F-181452E83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xmlns="" id="{B531AF8B-1EE9-4EA5-80E0-B9474F8BFCD6}"/>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143E0680-795C-4D95-B29E-8BBDF441C99E}"/>
              </a:ext>
            </a:extLst>
          </p:cNvPr>
          <p:cNvGrpSpPr/>
          <p:nvPr/>
        </p:nvGrpSpPr>
        <p:grpSpPr>
          <a:xfrm>
            <a:off x="2556125" y="2459213"/>
            <a:ext cx="7640190" cy="1751047"/>
            <a:chOff x="839537" y="3555954"/>
            <a:chExt cx="5406626" cy="1239138"/>
          </a:xfrm>
        </p:grpSpPr>
        <p:sp>
          <p:nvSpPr>
            <p:cNvPr id="37" name="椭圆 36">
              <a:extLst>
                <a:ext uri="{FF2B5EF4-FFF2-40B4-BE49-F238E27FC236}">
                  <a16:creationId xmlns:a16="http://schemas.microsoft.com/office/drawing/2014/main" xmlns="" id="{15E48EE6-CD0F-4894-96F8-1A16730F464E}"/>
                </a:ext>
              </a:extLst>
            </p:cNvPr>
            <p:cNvSpPr/>
            <p:nvPr/>
          </p:nvSpPr>
          <p:spPr>
            <a:xfrm>
              <a:off x="839537" y="3588251"/>
              <a:ext cx="465137" cy="46355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noProof="1">
                  <a:latin typeface="华文新魏" panose="02010800040101010101" pitchFamily="2" charset="-122"/>
                  <a:ea typeface="华文新魏" panose="02010800040101010101" pitchFamily="2" charset="-122"/>
                </a:rPr>
                <a:t>1</a:t>
              </a:r>
              <a:endParaRPr lang="zh-CN" altLang="en-US" sz="2400" noProof="1">
                <a:latin typeface="华文新魏" panose="02010800040101010101" pitchFamily="2" charset="-122"/>
                <a:ea typeface="华文新魏" panose="02010800040101010101" pitchFamily="2" charset="-122"/>
              </a:endParaRPr>
            </a:p>
          </p:txBody>
        </p:sp>
        <p:sp>
          <p:nvSpPr>
            <p:cNvPr id="38" name="椭圆 37">
              <a:extLst>
                <a:ext uri="{FF2B5EF4-FFF2-40B4-BE49-F238E27FC236}">
                  <a16:creationId xmlns:a16="http://schemas.microsoft.com/office/drawing/2014/main" xmlns="" id="{5ED89EED-DF0C-425D-9ECF-027CEF54F788}"/>
                </a:ext>
              </a:extLst>
            </p:cNvPr>
            <p:cNvSpPr/>
            <p:nvPr/>
          </p:nvSpPr>
          <p:spPr>
            <a:xfrm>
              <a:off x="839538" y="4245476"/>
              <a:ext cx="465137" cy="465138"/>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noProof="1">
                  <a:latin typeface="华文新魏" panose="02010800040101010101" pitchFamily="2" charset="-122"/>
                  <a:ea typeface="华文新魏" panose="02010800040101010101" pitchFamily="2" charset="-122"/>
                </a:rPr>
                <a:t>2</a:t>
              </a:r>
              <a:endParaRPr lang="zh-CN" altLang="en-US" sz="2400" noProof="1">
                <a:latin typeface="华文新魏" panose="02010800040101010101" pitchFamily="2" charset="-122"/>
                <a:ea typeface="华文新魏" panose="02010800040101010101" pitchFamily="2" charset="-122"/>
              </a:endParaRPr>
            </a:p>
          </p:txBody>
        </p:sp>
        <p:sp>
          <p:nvSpPr>
            <p:cNvPr id="39" name="椭圆 38">
              <a:extLst>
                <a:ext uri="{FF2B5EF4-FFF2-40B4-BE49-F238E27FC236}">
                  <a16:creationId xmlns:a16="http://schemas.microsoft.com/office/drawing/2014/main" xmlns="" id="{1945940C-EF42-4381-B30E-1D1FB6D0504B}"/>
                </a:ext>
              </a:extLst>
            </p:cNvPr>
            <p:cNvSpPr/>
            <p:nvPr/>
          </p:nvSpPr>
          <p:spPr>
            <a:xfrm>
              <a:off x="3548970" y="3557134"/>
              <a:ext cx="465137" cy="46355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noProof="1">
                  <a:latin typeface="华文新魏" panose="02010800040101010101" pitchFamily="2" charset="-122"/>
                  <a:ea typeface="华文新魏" panose="02010800040101010101" pitchFamily="2" charset="-122"/>
                </a:rPr>
                <a:t>3</a:t>
              </a:r>
              <a:endParaRPr lang="zh-CN" altLang="en-US" sz="2400" noProof="1">
                <a:latin typeface="华文新魏" panose="02010800040101010101" pitchFamily="2" charset="-122"/>
                <a:ea typeface="华文新魏" panose="02010800040101010101" pitchFamily="2" charset="-122"/>
              </a:endParaRPr>
            </a:p>
          </p:txBody>
        </p:sp>
        <p:sp>
          <p:nvSpPr>
            <p:cNvPr id="40" name="椭圆 39">
              <a:extLst>
                <a:ext uri="{FF2B5EF4-FFF2-40B4-BE49-F238E27FC236}">
                  <a16:creationId xmlns:a16="http://schemas.microsoft.com/office/drawing/2014/main" xmlns="" id="{9A8E8884-F594-4745-B6AE-8BAE49B02F26}"/>
                </a:ext>
              </a:extLst>
            </p:cNvPr>
            <p:cNvSpPr/>
            <p:nvPr/>
          </p:nvSpPr>
          <p:spPr>
            <a:xfrm>
              <a:off x="3548970" y="4214359"/>
              <a:ext cx="465137" cy="465137"/>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noProof="1">
                  <a:latin typeface="华文新魏" panose="02010800040101010101" pitchFamily="2" charset="-122"/>
                  <a:ea typeface="华文新魏" panose="02010800040101010101" pitchFamily="2" charset="-122"/>
                </a:rPr>
                <a:t>4</a:t>
              </a:r>
              <a:endParaRPr lang="zh-CN" altLang="en-US" sz="2400" noProof="1">
                <a:latin typeface="华文新魏" panose="02010800040101010101" pitchFamily="2" charset="-122"/>
                <a:ea typeface="华文新魏" panose="02010800040101010101" pitchFamily="2" charset="-122"/>
              </a:endParaRPr>
            </a:p>
          </p:txBody>
        </p:sp>
        <p:cxnSp>
          <p:nvCxnSpPr>
            <p:cNvPr id="41" name="直接连接符 40">
              <a:extLst>
                <a:ext uri="{FF2B5EF4-FFF2-40B4-BE49-F238E27FC236}">
                  <a16:creationId xmlns:a16="http://schemas.microsoft.com/office/drawing/2014/main" xmlns="" id="{138D73A6-3866-4231-A34C-BB1E42DD7BAD}"/>
                </a:ext>
              </a:extLst>
            </p:cNvPr>
            <p:cNvCxnSpPr>
              <a:cxnSpLocks/>
            </p:cNvCxnSpPr>
            <p:nvPr/>
          </p:nvCxnSpPr>
          <p:spPr>
            <a:xfrm rot="16200000">
              <a:off x="2037312" y="2905475"/>
              <a:ext cx="0" cy="2395538"/>
            </a:xfrm>
            <a:prstGeom prst="line">
              <a:avLst/>
            </a:prstGeom>
            <a:ln w="12700">
              <a:solidFill>
                <a:srgbClr val="87C38D"/>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xmlns="" id="{D66F8011-E79C-4D5F-A5BB-A78EBA84D27C}"/>
                </a:ext>
              </a:extLst>
            </p:cNvPr>
            <p:cNvSpPr/>
            <p:nvPr/>
          </p:nvSpPr>
          <p:spPr>
            <a:xfrm>
              <a:off x="1357113" y="3588958"/>
              <a:ext cx="2179618" cy="413819"/>
            </a:xfrm>
            <a:prstGeom prst="rect">
              <a:avLst/>
            </a:prstGeom>
          </p:spPr>
          <p:txBody>
            <a:bodyPr wrap="square">
              <a:spAutoFit/>
            </a:bodyPr>
            <a:lstStyle/>
            <a:p>
              <a:pPr>
                <a:defRPr/>
              </a:pPr>
              <a:r>
                <a:rPr lang="zh-CN" altLang="en-US" sz="3200" noProof="1">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43" name="矩形 42">
              <a:extLst>
                <a:ext uri="{FF2B5EF4-FFF2-40B4-BE49-F238E27FC236}">
                  <a16:creationId xmlns:a16="http://schemas.microsoft.com/office/drawing/2014/main" xmlns="" id="{EEF5C31B-ECBC-4852-82E9-0B4063491DE8}"/>
                </a:ext>
              </a:extLst>
            </p:cNvPr>
            <p:cNvSpPr/>
            <p:nvPr/>
          </p:nvSpPr>
          <p:spPr>
            <a:xfrm>
              <a:off x="1357113" y="4234320"/>
              <a:ext cx="2179618" cy="413819"/>
            </a:xfrm>
            <a:prstGeom prst="rect">
              <a:avLst/>
            </a:prstGeom>
          </p:spPr>
          <p:txBody>
            <a:bodyPr wrap="square">
              <a:spAutoFit/>
            </a:bodyPr>
            <a:lstStyle/>
            <a:p>
              <a:pPr lvl="0">
                <a:defRPr/>
              </a:pPr>
              <a:r>
                <a:rPr lang="zh-CN" altLang="en-US" sz="3200" noProof="1">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44" name="矩形 43">
              <a:extLst>
                <a:ext uri="{FF2B5EF4-FFF2-40B4-BE49-F238E27FC236}">
                  <a16:creationId xmlns:a16="http://schemas.microsoft.com/office/drawing/2014/main" xmlns="" id="{607329B7-1EBF-4FA7-AA2C-5594E5CF03BC}"/>
                </a:ext>
              </a:extLst>
            </p:cNvPr>
            <p:cNvSpPr/>
            <p:nvPr/>
          </p:nvSpPr>
          <p:spPr>
            <a:xfrm>
              <a:off x="4066545" y="3555954"/>
              <a:ext cx="2179618" cy="413819"/>
            </a:xfrm>
            <a:prstGeom prst="rect">
              <a:avLst/>
            </a:prstGeom>
          </p:spPr>
          <p:txBody>
            <a:bodyPr wrap="square">
              <a:spAutoFit/>
            </a:bodyPr>
            <a:lstStyle/>
            <a:p>
              <a:pPr lvl="0">
                <a:defRPr/>
              </a:pPr>
              <a:r>
                <a:rPr lang="zh-CN" altLang="en-US" sz="3200" noProof="1">
                  <a:solidFill>
                    <a:srgbClr val="87C38D"/>
                  </a:solidFill>
                  <a:latin typeface="华文新魏" panose="02010800040101010101" pitchFamily="2" charset="-122"/>
                  <a:ea typeface="华文新魏" panose="02010800040101010101" pitchFamily="2" charset="-122"/>
                  <a:sym typeface="Arial" panose="020B0604020202020204" pitchFamily="34" charset="0"/>
                </a:rPr>
                <a:t>教学成果综述</a:t>
              </a:r>
            </a:p>
          </p:txBody>
        </p:sp>
        <p:sp>
          <p:nvSpPr>
            <p:cNvPr id="45" name="矩形 44">
              <a:extLst>
                <a:ext uri="{FF2B5EF4-FFF2-40B4-BE49-F238E27FC236}">
                  <a16:creationId xmlns:a16="http://schemas.microsoft.com/office/drawing/2014/main" xmlns="" id="{A1F0D5F1-891C-43BF-A391-9A0B2994C8FC}"/>
                </a:ext>
              </a:extLst>
            </p:cNvPr>
            <p:cNvSpPr/>
            <p:nvPr/>
          </p:nvSpPr>
          <p:spPr>
            <a:xfrm>
              <a:off x="4066545" y="4216283"/>
              <a:ext cx="2179618" cy="413819"/>
            </a:xfrm>
            <a:prstGeom prst="rect">
              <a:avLst/>
            </a:prstGeom>
          </p:spPr>
          <p:txBody>
            <a:bodyPr wrap="square">
              <a:spAutoFit/>
            </a:bodyPr>
            <a:lstStyle/>
            <a:p>
              <a:pPr lvl="0">
                <a:defRPr/>
              </a:pPr>
              <a:r>
                <a:rPr lang="zh-CN" altLang="en-US" sz="3200" noProof="1">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cxnSp>
          <p:nvCxnSpPr>
            <p:cNvPr id="46" name="直接连接符 45">
              <a:extLst>
                <a:ext uri="{FF2B5EF4-FFF2-40B4-BE49-F238E27FC236}">
                  <a16:creationId xmlns:a16="http://schemas.microsoft.com/office/drawing/2014/main" xmlns="" id="{591612CA-AD4A-4688-AFBE-8087C52B8033}"/>
                </a:ext>
              </a:extLst>
            </p:cNvPr>
            <p:cNvCxnSpPr>
              <a:cxnSpLocks/>
            </p:cNvCxnSpPr>
            <p:nvPr/>
          </p:nvCxnSpPr>
          <p:spPr>
            <a:xfrm rot="16200000">
              <a:off x="4746739" y="2912217"/>
              <a:ext cx="0" cy="2395538"/>
            </a:xfrm>
            <a:prstGeom prst="line">
              <a:avLst/>
            </a:prstGeom>
            <a:ln w="12700">
              <a:solidFill>
                <a:srgbClr val="87C38D"/>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DB109B8A-D91C-4885-A7DE-4094B5EC4A31}"/>
                </a:ext>
              </a:extLst>
            </p:cNvPr>
            <p:cNvCxnSpPr>
              <a:cxnSpLocks/>
            </p:cNvCxnSpPr>
            <p:nvPr/>
          </p:nvCxnSpPr>
          <p:spPr>
            <a:xfrm rot="16200000">
              <a:off x="2037312" y="3590581"/>
              <a:ext cx="0" cy="2395538"/>
            </a:xfrm>
            <a:prstGeom prst="line">
              <a:avLst/>
            </a:prstGeom>
            <a:ln w="12700">
              <a:solidFill>
                <a:srgbClr val="87C38D"/>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36A75E72-51BD-469A-8A61-82487D99B441}"/>
                </a:ext>
              </a:extLst>
            </p:cNvPr>
            <p:cNvCxnSpPr>
              <a:cxnSpLocks/>
            </p:cNvCxnSpPr>
            <p:nvPr/>
          </p:nvCxnSpPr>
          <p:spPr>
            <a:xfrm rot="16200000">
              <a:off x="4746739" y="3597323"/>
              <a:ext cx="0" cy="2395538"/>
            </a:xfrm>
            <a:prstGeom prst="line">
              <a:avLst/>
            </a:prstGeom>
            <a:ln w="12700">
              <a:solidFill>
                <a:srgbClr val="87C38D"/>
              </a:solidFill>
            </a:ln>
          </p:spPr>
          <p:style>
            <a:lnRef idx="1">
              <a:schemeClr val="accent1"/>
            </a:lnRef>
            <a:fillRef idx="0">
              <a:schemeClr val="accent1"/>
            </a:fillRef>
            <a:effectRef idx="0">
              <a:schemeClr val="accent1"/>
            </a:effectRef>
            <a:fontRef idx="minor">
              <a:schemeClr val="tx1"/>
            </a:fontRef>
          </p:style>
        </p:cxnSp>
      </p:grpSp>
      <p:sp>
        <p:nvSpPr>
          <p:cNvPr id="54" name="Shape 18">
            <a:extLst>
              <a:ext uri="{FF2B5EF4-FFF2-40B4-BE49-F238E27FC236}">
                <a16:creationId xmlns:a16="http://schemas.microsoft.com/office/drawing/2014/main" xmlns="" id="{B6D47418-60A3-45F1-A80F-2FCC5DE1FD74}"/>
              </a:ext>
            </a:extLst>
          </p:cNvPr>
          <p:cNvSpPr/>
          <p:nvPr/>
        </p:nvSpPr>
        <p:spPr>
          <a:xfrm>
            <a:off x="4549472" y="1294494"/>
            <a:ext cx="3158182" cy="76820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55" name="Subtitle 2">
            <a:extLst>
              <a:ext uri="{FF2B5EF4-FFF2-40B4-BE49-F238E27FC236}">
                <a16:creationId xmlns:a16="http://schemas.microsoft.com/office/drawing/2014/main" xmlns="" id="{D78F7D8C-2D0B-454F-A213-C23DFF1C5395}"/>
              </a:ext>
            </a:extLst>
          </p:cNvPr>
          <p:cNvSpPr txBox="1">
            <a:spLocks/>
          </p:cNvSpPr>
          <p:nvPr/>
        </p:nvSpPr>
        <p:spPr>
          <a:xfrm>
            <a:off x="4837151" y="1433331"/>
            <a:ext cx="2582824" cy="50931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主目录</a:t>
            </a:r>
            <a:endParaRPr lang="id-ID"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750"/>
                                </p:stCondLst>
                                <p:childTnLst>
                                  <p:par>
                                    <p:cTn id="25" presetID="2" presetClass="entr" presetSubtype="8" fill="hold" nodeType="afterEffect" p14:presetBounceEnd="70000">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14:bounceEnd="70000">
                                          <p:cBhvr additive="base">
                                            <p:cTn id="27" dur="1250" fill="hold"/>
                                            <p:tgtEl>
                                              <p:spTgt spid="36"/>
                                            </p:tgtEl>
                                            <p:attrNameLst>
                                              <p:attrName>ppt_x</p:attrName>
                                            </p:attrNameLst>
                                          </p:cBhvr>
                                          <p:tavLst>
                                            <p:tav tm="0">
                                              <p:val>
                                                <p:strVal val="0-#ppt_w/2"/>
                                              </p:val>
                                            </p:tav>
                                            <p:tav tm="100000">
                                              <p:val>
                                                <p:strVal val="#ppt_x"/>
                                              </p:val>
                                            </p:tav>
                                          </p:tavLst>
                                        </p:anim>
                                        <p:anim calcmode="lin" valueType="num" p14:bounceEnd="70000">
                                          <p:cBhvr additive="base">
                                            <p:cTn id="28" dur="1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4" grpId="0" animBg="1"/>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750"/>
                                </p:stCondLst>
                                <p:childTnLst>
                                  <p:par>
                                    <p:cTn id="25" presetID="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250" fill="hold"/>
                                            <p:tgtEl>
                                              <p:spTgt spid="36"/>
                                            </p:tgtEl>
                                            <p:attrNameLst>
                                              <p:attrName>ppt_x</p:attrName>
                                            </p:attrNameLst>
                                          </p:cBhvr>
                                          <p:tavLst>
                                            <p:tav tm="0">
                                              <p:val>
                                                <p:strVal val="0-#ppt_w/2"/>
                                              </p:val>
                                            </p:tav>
                                            <p:tav tm="100000">
                                              <p:val>
                                                <p:strVal val="#ppt_x"/>
                                              </p:val>
                                            </p:tav>
                                          </p:tavLst>
                                        </p:anim>
                                        <p:anim calcmode="lin" valueType="num">
                                          <p:cBhvr additive="base">
                                            <p:cTn id="28" dur="1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4" grpId="0" animBg="1"/>
          <p:bldP spid="5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B8425654-1EEC-460D-9DE2-B95792275D43}"/>
              </a:ext>
            </a:extLst>
          </p:cNvPr>
          <p:cNvGrpSpPr/>
          <p:nvPr/>
        </p:nvGrpSpPr>
        <p:grpSpPr>
          <a:xfrm>
            <a:off x="6359064" y="2224320"/>
            <a:ext cx="4353112" cy="3465795"/>
            <a:chOff x="1794737" y="1787849"/>
            <a:chExt cx="5418863" cy="3996390"/>
          </a:xfrm>
        </p:grpSpPr>
        <p:sp>
          <p:nvSpPr>
            <p:cNvPr id="11" name="矩形 10">
              <a:extLst>
                <a:ext uri="{FF2B5EF4-FFF2-40B4-BE49-F238E27FC236}">
                  <a16:creationId xmlns:a16="http://schemas.microsoft.com/office/drawing/2014/main" xmlns="" id="{051DBC7C-CE42-4756-9DFD-E3CA2BC030D9}"/>
                </a:ext>
              </a:extLst>
            </p:cNvPr>
            <p:cNvSpPr>
              <a:spLocks noChangeArrowheads="1"/>
            </p:cNvSpPr>
            <p:nvPr/>
          </p:nvSpPr>
          <p:spPr bwMode="auto">
            <a:xfrm>
              <a:off x="1794738" y="5002888"/>
              <a:ext cx="5418862" cy="781351"/>
            </a:xfrm>
            <a:prstGeom prst="rect">
              <a:avLst/>
            </a:prstGeom>
            <a:solidFill>
              <a:srgbClr val="87C38D"/>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12" name="文本框 35">
              <a:extLst>
                <a:ext uri="{FF2B5EF4-FFF2-40B4-BE49-F238E27FC236}">
                  <a16:creationId xmlns:a16="http://schemas.microsoft.com/office/drawing/2014/main" xmlns="" id="{485B7039-C3BC-4629-8230-023F2CDDB60B}"/>
                </a:ext>
              </a:extLst>
            </p:cNvPr>
            <p:cNvSpPr txBox="1">
              <a:spLocks noChangeArrowheads="1"/>
            </p:cNvSpPr>
            <p:nvPr/>
          </p:nvSpPr>
          <p:spPr bwMode="auto">
            <a:xfrm>
              <a:off x="1995756" y="5218453"/>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13" name="文本框 36">
              <a:extLst>
                <a:ext uri="{FF2B5EF4-FFF2-40B4-BE49-F238E27FC236}">
                  <a16:creationId xmlns:a16="http://schemas.microsoft.com/office/drawing/2014/main" xmlns="" id="{6509D694-75D4-42AE-91E8-366FC2DFEB22}"/>
                </a:ext>
              </a:extLst>
            </p:cNvPr>
            <p:cNvSpPr txBox="1">
              <a:spLocks noChangeArrowheads="1"/>
            </p:cNvSpPr>
            <p:nvPr/>
          </p:nvSpPr>
          <p:spPr bwMode="auto">
            <a:xfrm>
              <a:off x="3894748" y="5156509"/>
              <a:ext cx="2911144" cy="53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5" name="Rectangle 30">
              <a:extLst>
                <a:ext uri="{FF2B5EF4-FFF2-40B4-BE49-F238E27FC236}">
                  <a16:creationId xmlns:a16="http://schemas.microsoft.com/office/drawing/2014/main" xmlns="" id="{5B7EDC23-809B-4BB6-8877-CE7DC213A610}"/>
                </a:ext>
              </a:extLst>
            </p:cNvPr>
            <p:cNvSpPr/>
            <p:nvPr/>
          </p:nvSpPr>
          <p:spPr>
            <a:xfrm>
              <a:off x="1794737" y="1787849"/>
              <a:ext cx="5418863" cy="3052600"/>
            </a:xfrm>
            <a:prstGeom prst="rect">
              <a:avLst/>
            </a:prstGeom>
            <a:blipFill dpi="0" rotWithShape="1">
              <a:blip r:embed="rId7"/>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16" name="MH_Text_1">
            <a:extLst>
              <a:ext uri="{FF2B5EF4-FFF2-40B4-BE49-F238E27FC236}">
                <a16:creationId xmlns:a16="http://schemas.microsoft.com/office/drawing/2014/main" xmlns="" id="{C31BB00A-9E34-423C-A918-8F68934974E8}"/>
              </a:ext>
            </a:extLst>
          </p:cNvPr>
          <p:cNvSpPr txBox="1">
            <a:spLocks noChangeArrowheads="1"/>
          </p:cNvSpPr>
          <p:nvPr>
            <p:custDataLst>
              <p:tags r:id="rId1"/>
            </p:custDataLst>
          </p:nvPr>
        </p:nvSpPr>
        <p:spPr bwMode="auto">
          <a:xfrm>
            <a:off x="1418660" y="3289458"/>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MH_SubTitle_1">
            <a:extLst>
              <a:ext uri="{FF2B5EF4-FFF2-40B4-BE49-F238E27FC236}">
                <a16:creationId xmlns:a16="http://schemas.microsoft.com/office/drawing/2014/main" xmlns="" id="{5B74799F-89A8-4B52-840D-88D6483054A2}"/>
              </a:ext>
            </a:extLst>
          </p:cNvPr>
          <p:cNvSpPr txBox="1">
            <a:spLocks noChangeArrowheads="1"/>
          </p:cNvSpPr>
          <p:nvPr>
            <p:custDataLst>
              <p:tags r:id="rId2"/>
            </p:custDataLst>
          </p:nvPr>
        </p:nvSpPr>
        <p:spPr bwMode="auto">
          <a:xfrm>
            <a:off x="1422457" y="2783513"/>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xmlns="" id="{B1DDEEDC-2737-4DD6-B565-C039FFB9F52B}"/>
              </a:ext>
            </a:extLst>
          </p:cNvPr>
          <p:cNvGrpSpPr/>
          <p:nvPr/>
        </p:nvGrpSpPr>
        <p:grpSpPr>
          <a:xfrm>
            <a:off x="3425687" y="2862909"/>
            <a:ext cx="416411" cy="382998"/>
            <a:chOff x="8374817" y="3976831"/>
            <a:chExt cx="719115" cy="661413"/>
          </a:xfrm>
          <a:solidFill>
            <a:srgbClr val="87C38D"/>
          </a:solidFill>
        </p:grpSpPr>
        <p:sp>
          <p:nvSpPr>
            <p:cNvPr id="19" name="Freeform 44">
              <a:extLst>
                <a:ext uri="{FF2B5EF4-FFF2-40B4-BE49-F238E27FC236}">
                  <a16:creationId xmlns:a16="http://schemas.microsoft.com/office/drawing/2014/main" xmlns="" id="{67F5E788-B885-415E-9753-42322CAC254A}"/>
                </a:ext>
              </a:extLst>
            </p:cNvPr>
            <p:cNvSpPr>
              <a:spLocks/>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0" name="Freeform 45">
              <a:extLst>
                <a:ext uri="{FF2B5EF4-FFF2-40B4-BE49-F238E27FC236}">
                  <a16:creationId xmlns:a16="http://schemas.microsoft.com/office/drawing/2014/main" xmlns="" id="{B0B1D1E0-297D-405D-A02E-0B56AC33F317}"/>
                </a:ext>
              </a:extLst>
            </p:cNvPr>
            <p:cNvSpPr>
              <a:spLocks/>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1" name="Freeform 46">
              <a:extLst>
                <a:ext uri="{FF2B5EF4-FFF2-40B4-BE49-F238E27FC236}">
                  <a16:creationId xmlns:a16="http://schemas.microsoft.com/office/drawing/2014/main" xmlns="" id="{5B45E698-F7DF-4FE8-A856-D3783D446447}"/>
                </a:ext>
              </a:extLst>
            </p:cNvPr>
            <p:cNvSpPr>
              <a:spLocks/>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2" name="Freeform 47">
              <a:extLst>
                <a:ext uri="{FF2B5EF4-FFF2-40B4-BE49-F238E27FC236}">
                  <a16:creationId xmlns:a16="http://schemas.microsoft.com/office/drawing/2014/main" xmlns="" id="{B213379A-A5D7-4FF4-A193-B6669A8F7F9C}"/>
                </a:ext>
              </a:extLst>
            </p:cNvPr>
            <p:cNvSpPr>
              <a:spLocks/>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Rectangle 48">
              <a:extLst>
                <a:ext uri="{FF2B5EF4-FFF2-40B4-BE49-F238E27FC236}">
                  <a16:creationId xmlns:a16="http://schemas.microsoft.com/office/drawing/2014/main" xmlns="" id="{AB50888E-91C4-4E48-91BF-ACEC92FB3F66}"/>
                </a:ext>
              </a:extLst>
            </p:cNvPr>
            <p:cNvSpPr>
              <a:spLocks noChangeArrowheads="1"/>
            </p:cNvSpPr>
            <p:nvPr/>
          </p:nvSpPr>
          <p:spPr bwMode="auto">
            <a:xfrm>
              <a:off x="8459928" y="4504808"/>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Rectangle 49">
              <a:extLst>
                <a:ext uri="{FF2B5EF4-FFF2-40B4-BE49-F238E27FC236}">
                  <a16:creationId xmlns:a16="http://schemas.microsoft.com/office/drawing/2014/main" xmlns="" id="{D15A8FE1-CF31-4A86-BAD3-9F8490C76B84}"/>
                </a:ext>
              </a:extLst>
            </p:cNvPr>
            <p:cNvSpPr>
              <a:spLocks noChangeArrowheads="1"/>
            </p:cNvSpPr>
            <p:nvPr/>
          </p:nvSpPr>
          <p:spPr bwMode="auto">
            <a:xfrm>
              <a:off x="8459928" y="4428352"/>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5" name="Rectangle 50">
              <a:extLst>
                <a:ext uri="{FF2B5EF4-FFF2-40B4-BE49-F238E27FC236}">
                  <a16:creationId xmlns:a16="http://schemas.microsoft.com/office/drawing/2014/main" xmlns="" id="{D45F61E1-76C3-4003-BD1A-9C68EFCF97A2}"/>
                </a:ext>
              </a:extLst>
            </p:cNvPr>
            <p:cNvSpPr>
              <a:spLocks noChangeArrowheads="1"/>
            </p:cNvSpPr>
            <p:nvPr/>
          </p:nvSpPr>
          <p:spPr bwMode="auto">
            <a:xfrm>
              <a:off x="8459928" y="4354782"/>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Rectangle 51">
              <a:extLst>
                <a:ext uri="{FF2B5EF4-FFF2-40B4-BE49-F238E27FC236}">
                  <a16:creationId xmlns:a16="http://schemas.microsoft.com/office/drawing/2014/main" xmlns="" id="{9252BE43-70B3-4A58-A841-E1CAEAB47726}"/>
                </a:ext>
              </a:extLst>
            </p:cNvPr>
            <p:cNvSpPr>
              <a:spLocks noChangeArrowheads="1"/>
            </p:cNvSpPr>
            <p:nvPr/>
          </p:nvSpPr>
          <p:spPr bwMode="auto">
            <a:xfrm>
              <a:off x="8459928" y="4278326"/>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Rectangle 52">
              <a:extLst>
                <a:ext uri="{FF2B5EF4-FFF2-40B4-BE49-F238E27FC236}">
                  <a16:creationId xmlns:a16="http://schemas.microsoft.com/office/drawing/2014/main" xmlns="" id="{B295355B-5CEB-473C-95D0-425BFB2C7EC3}"/>
                </a:ext>
              </a:extLst>
            </p:cNvPr>
            <p:cNvSpPr>
              <a:spLocks noChangeArrowheads="1"/>
            </p:cNvSpPr>
            <p:nvPr/>
          </p:nvSpPr>
          <p:spPr bwMode="auto">
            <a:xfrm>
              <a:off x="8459928" y="4201870"/>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8" name="Rectangle 53">
              <a:extLst>
                <a:ext uri="{FF2B5EF4-FFF2-40B4-BE49-F238E27FC236}">
                  <a16:creationId xmlns:a16="http://schemas.microsoft.com/office/drawing/2014/main" xmlns="" id="{E4D46C80-B366-4CB8-97DC-CDCED327152A}"/>
                </a:ext>
              </a:extLst>
            </p:cNvPr>
            <p:cNvSpPr>
              <a:spLocks noChangeArrowheads="1"/>
            </p:cNvSpPr>
            <p:nvPr/>
          </p:nvSpPr>
          <p:spPr bwMode="auto">
            <a:xfrm>
              <a:off x="8459928" y="4124694"/>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 name="MH_Text_1">
            <a:extLst>
              <a:ext uri="{FF2B5EF4-FFF2-40B4-BE49-F238E27FC236}">
                <a16:creationId xmlns:a16="http://schemas.microsoft.com/office/drawing/2014/main" xmlns="" id="{31BAB178-BC9B-4242-933D-643C0A290519}"/>
              </a:ext>
            </a:extLst>
          </p:cNvPr>
          <p:cNvSpPr txBox="1">
            <a:spLocks noChangeArrowheads="1"/>
          </p:cNvSpPr>
          <p:nvPr>
            <p:custDataLst>
              <p:tags r:id="rId3"/>
            </p:custDataLst>
          </p:nvPr>
        </p:nvSpPr>
        <p:spPr bwMode="auto">
          <a:xfrm>
            <a:off x="1428181" y="4772838"/>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MH_SubTitle_1">
            <a:extLst>
              <a:ext uri="{FF2B5EF4-FFF2-40B4-BE49-F238E27FC236}">
                <a16:creationId xmlns:a16="http://schemas.microsoft.com/office/drawing/2014/main" xmlns="" id="{06F8256A-F804-4678-BAB1-E039C3FFF032}"/>
              </a:ext>
            </a:extLst>
          </p:cNvPr>
          <p:cNvSpPr txBox="1">
            <a:spLocks noChangeArrowheads="1"/>
          </p:cNvSpPr>
          <p:nvPr>
            <p:custDataLst>
              <p:tags r:id="rId4"/>
            </p:custDataLst>
          </p:nvPr>
        </p:nvSpPr>
        <p:spPr bwMode="auto">
          <a:xfrm>
            <a:off x="1431978" y="4266893"/>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cs"/>
            </a:endParaRPr>
          </a:p>
        </p:txBody>
      </p:sp>
      <p:grpSp>
        <p:nvGrpSpPr>
          <p:cNvPr id="31" name="组合 30">
            <a:extLst>
              <a:ext uri="{FF2B5EF4-FFF2-40B4-BE49-F238E27FC236}">
                <a16:creationId xmlns:a16="http://schemas.microsoft.com/office/drawing/2014/main" xmlns="" id="{F93ECB0E-3071-4874-803D-5F67E1B41052}"/>
              </a:ext>
            </a:extLst>
          </p:cNvPr>
          <p:cNvGrpSpPr/>
          <p:nvPr/>
        </p:nvGrpSpPr>
        <p:grpSpPr>
          <a:xfrm flipH="1">
            <a:off x="3414753" y="4270299"/>
            <a:ext cx="385981" cy="502539"/>
            <a:chOff x="3196030" y="1160235"/>
            <a:chExt cx="582794" cy="758785"/>
          </a:xfrm>
          <a:solidFill>
            <a:srgbClr val="87C38D"/>
          </a:solidFill>
        </p:grpSpPr>
        <p:sp>
          <p:nvSpPr>
            <p:cNvPr id="32" name="Freeform 634">
              <a:extLst>
                <a:ext uri="{FF2B5EF4-FFF2-40B4-BE49-F238E27FC236}">
                  <a16:creationId xmlns:a16="http://schemas.microsoft.com/office/drawing/2014/main" xmlns="" id="{C868857F-DB89-4593-86B7-3C5FB6CF3F62}"/>
                </a:ext>
              </a:extLst>
            </p:cNvPr>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Oval 635">
              <a:extLst>
                <a:ext uri="{FF2B5EF4-FFF2-40B4-BE49-F238E27FC236}">
                  <a16:creationId xmlns:a16="http://schemas.microsoft.com/office/drawing/2014/main" xmlns="" id="{1C9E04AF-2B06-42B5-A40E-2E7BF263F6EC}"/>
                </a:ext>
              </a:extLst>
            </p:cNvPr>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4" name="Freeform 636">
              <a:extLst>
                <a:ext uri="{FF2B5EF4-FFF2-40B4-BE49-F238E27FC236}">
                  <a16:creationId xmlns:a16="http://schemas.microsoft.com/office/drawing/2014/main" xmlns="" id="{E3045C11-5B61-49B8-8D55-830AFB73FE82}"/>
                </a:ext>
              </a:extLst>
            </p:cNvPr>
            <p:cNvSpPr>
              <a:spLocks/>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637">
              <a:extLst>
                <a:ext uri="{FF2B5EF4-FFF2-40B4-BE49-F238E27FC236}">
                  <a16:creationId xmlns:a16="http://schemas.microsoft.com/office/drawing/2014/main" xmlns="" id="{D43BA617-D86A-42BA-8B18-D5B2EE8499C7}"/>
                </a:ext>
              </a:extLst>
            </p:cNvPr>
            <p:cNvSpPr>
              <a:spLocks/>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6" name="Freeform 638">
              <a:extLst>
                <a:ext uri="{FF2B5EF4-FFF2-40B4-BE49-F238E27FC236}">
                  <a16:creationId xmlns:a16="http://schemas.microsoft.com/office/drawing/2014/main" xmlns="" id="{B6D0507D-A8A2-4843-B441-4FC052E2DBA1}"/>
                </a:ext>
              </a:extLst>
            </p:cNvPr>
            <p:cNvSpPr>
              <a:spLocks/>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5222515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6" presetClass="entr" presetSubtype="37"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500"/>
                                        <p:tgtEl>
                                          <p:spTgt spid="8"/>
                                        </p:tgtEl>
                                      </p:cBhvr>
                                    </p:animEffect>
                                  </p:childTnLst>
                                </p:cTn>
                              </p:par>
                            </p:childTnLst>
                          </p:cTn>
                        </p:par>
                        <p:par>
                          <p:cTn id="18" fill="hold">
                            <p:stCondLst>
                              <p:cond delay="1750"/>
                            </p:stCondLst>
                            <p:childTnLst>
                              <p:par>
                                <p:cTn id="19" presetID="41" presetClass="entr" presetSubtype="0" fill="hold" grpId="0" nodeType="afterEffect">
                                  <p:stCondLst>
                                    <p:cond delay="0"/>
                                  </p:stCondLst>
                                  <p:iterate type="lt">
                                    <p:tmPct val="3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childTnLst>
                          </p:cTn>
                        </p:par>
                        <p:par>
                          <p:cTn id="26" fill="hold">
                            <p:stCondLst>
                              <p:cond delay="2325"/>
                            </p:stCondLst>
                            <p:childTnLst>
                              <p:par>
                                <p:cTn id="27" presetID="41" presetClass="entr" presetSubtype="0" fill="hold" grpId="0" nodeType="afterEffect">
                                  <p:stCondLst>
                                    <p:cond delay="0"/>
                                  </p:stCondLst>
                                  <p:iterate type="lt">
                                    <p:tmPct val="3000"/>
                                  </p:iterate>
                                  <p:childTnLst>
                                    <p:set>
                                      <p:cBhvr>
                                        <p:cTn id="28" dur="1" fill="hold">
                                          <p:stCondLst>
                                            <p:cond delay="0"/>
                                          </p:stCondLst>
                                        </p:cTn>
                                        <p:tgtEl>
                                          <p:spTgt spid="16"/>
                                        </p:tgtEl>
                                        <p:attrNameLst>
                                          <p:attrName>style.visibility</p:attrName>
                                        </p:attrNameLst>
                                      </p:cBhvr>
                                      <p:to>
                                        <p:strVal val="visible"/>
                                      </p:to>
                                    </p:set>
                                    <p:anim calcmode="lin" valueType="num">
                                      <p:cBhvr>
                                        <p:cTn id="29"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16"/>
                                        </p:tgtEl>
                                        <p:attrNameLst>
                                          <p:attrName>ppt_y</p:attrName>
                                        </p:attrNameLst>
                                      </p:cBhvr>
                                      <p:tavLst>
                                        <p:tav tm="0">
                                          <p:val>
                                            <p:strVal val="#ppt_y"/>
                                          </p:val>
                                        </p:tav>
                                        <p:tav tm="100000">
                                          <p:val>
                                            <p:strVal val="#ppt_y"/>
                                          </p:val>
                                        </p:tav>
                                      </p:tavLst>
                                    </p:anim>
                                    <p:anim calcmode="lin" valueType="num">
                                      <p:cBhvr>
                                        <p:cTn id="31"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16"/>
                                        </p:tgtEl>
                                      </p:cBhvr>
                                    </p:animEffect>
                                  </p:childTnLst>
                                </p:cTn>
                              </p:par>
                              <p:par>
                                <p:cTn id="34" presetID="22" presetClass="entr" presetSubtype="2"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500"/>
                                        <p:tgtEl>
                                          <p:spTgt spid="18"/>
                                        </p:tgtEl>
                                      </p:cBhvr>
                                    </p:animEffect>
                                  </p:childTnLst>
                                </p:cTn>
                              </p:par>
                            </p:childTnLst>
                          </p:cTn>
                        </p:par>
                        <p:par>
                          <p:cTn id="37" fill="hold">
                            <p:stCondLst>
                              <p:cond delay="3048"/>
                            </p:stCondLst>
                            <p:childTnLst>
                              <p:par>
                                <p:cTn id="38" presetID="41" presetClass="entr" presetSubtype="0" fill="hold" grpId="0" nodeType="afterEffect">
                                  <p:stCondLst>
                                    <p:cond delay="0"/>
                                  </p:stCondLst>
                                  <p:iterate type="lt">
                                    <p:tmPct val="3000"/>
                                  </p:iterate>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anim calcmode="lin" valueType="num">
                                      <p:cBhvr>
                                        <p:cTn id="42"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0"/>
                                        </p:tgtEl>
                                      </p:cBhvr>
                                    </p:animEffect>
                                  </p:childTnLst>
                                </p:cTn>
                              </p:par>
                            </p:childTnLst>
                          </p:cTn>
                        </p:par>
                        <p:par>
                          <p:cTn id="45" fill="hold">
                            <p:stCondLst>
                              <p:cond delay="3623"/>
                            </p:stCondLst>
                            <p:childTnLst>
                              <p:par>
                                <p:cTn id="46" presetID="41" presetClass="entr" presetSubtype="0" fill="hold" grpId="0" nodeType="afterEffect">
                                  <p:stCondLst>
                                    <p:cond delay="0"/>
                                  </p:stCondLst>
                                  <p:iterate type="lt">
                                    <p:tmPct val="3000"/>
                                  </p:iterate>
                                  <p:childTnLst>
                                    <p:set>
                                      <p:cBhvr>
                                        <p:cTn id="47" dur="1" fill="hold">
                                          <p:stCondLst>
                                            <p:cond delay="0"/>
                                          </p:stCondLst>
                                        </p:cTn>
                                        <p:tgtEl>
                                          <p:spTgt spid="29"/>
                                        </p:tgtEl>
                                        <p:attrNameLst>
                                          <p:attrName>style.visibility</p:attrName>
                                        </p:attrNameLst>
                                      </p:cBhvr>
                                      <p:to>
                                        <p:strVal val="visible"/>
                                      </p:to>
                                    </p:set>
                                    <p:anim calcmode="lin" valueType="num">
                                      <p:cBhvr>
                                        <p:cTn id="48"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29"/>
                                        </p:tgtEl>
                                        <p:attrNameLst>
                                          <p:attrName>ppt_y</p:attrName>
                                        </p:attrNameLst>
                                      </p:cBhvr>
                                      <p:tavLst>
                                        <p:tav tm="0">
                                          <p:val>
                                            <p:strVal val="#ppt_y"/>
                                          </p:val>
                                        </p:tav>
                                        <p:tav tm="100000">
                                          <p:val>
                                            <p:strVal val="#ppt_y"/>
                                          </p:val>
                                        </p:tav>
                                      </p:tavLst>
                                    </p:anim>
                                    <p:anim calcmode="lin" valueType="num">
                                      <p:cBhvr>
                                        <p:cTn id="50"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29"/>
                                        </p:tgtEl>
                                      </p:cBhvr>
                                    </p:animEffect>
                                  </p:childTnLst>
                                </p:cTn>
                              </p:par>
                              <p:par>
                                <p:cTn id="53" presetID="22" presetClass="entr" presetSubtype="2"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right)">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DA7846EA-6D83-454A-98A0-304F432DA1B6}"/>
              </a:ext>
            </a:extLst>
          </p:cNvPr>
          <p:cNvGrpSpPr/>
          <p:nvPr/>
        </p:nvGrpSpPr>
        <p:grpSpPr>
          <a:xfrm>
            <a:off x="1927144" y="2041918"/>
            <a:ext cx="4204730" cy="3986020"/>
            <a:chOff x="7363157" y="2025954"/>
            <a:chExt cx="4543758" cy="4178650"/>
          </a:xfrm>
        </p:grpSpPr>
        <p:sp>
          <p:nvSpPr>
            <p:cNvPr id="11" name="六边形 10">
              <a:extLst>
                <a:ext uri="{FF2B5EF4-FFF2-40B4-BE49-F238E27FC236}">
                  <a16:creationId xmlns:a16="http://schemas.microsoft.com/office/drawing/2014/main" xmlns="" id="{385C4C70-2AA7-4F2D-B2A9-F124D45D9819}"/>
                </a:ext>
              </a:extLst>
            </p:cNvPr>
            <p:cNvSpPr/>
            <p:nvPr/>
          </p:nvSpPr>
          <p:spPr>
            <a:xfrm rot="16200000">
              <a:off x="7315049" y="3378925"/>
              <a:ext cx="1635646" cy="1539430"/>
            </a:xfrm>
            <a:prstGeom prst="hexagon">
              <a:avLst/>
            </a:prstGeom>
            <a:solidFill>
              <a:srgbClr val="87C38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六边形 11">
              <a:extLst>
                <a:ext uri="{FF2B5EF4-FFF2-40B4-BE49-F238E27FC236}">
                  <a16:creationId xmlns:a16="http://schemas.microsoft.com/office/drawing/2014/main" xmlns="" id="{7F3F6B7A-5D6C-4F98-A120-262961193750}"/>
                </a:ext>
              </a:extLst>
            </p:cNvPr>
            <p:cNvSpPr/>
            <p:nvPr/>
          </p:nvSpPr>
          <p:spPr>
            <a:xfrm rot="16200000">
              <a:off x="8987886" y="4617066"/>
              <a:ext cx="1635646" cy="1539430"/>
            </a:xfrm>
            <a:prstGeom prst="hexagon">
              <a:avLst/>
            </a:prstGeom>
            <a:solidFill>
              <a:srgbClr val="87C38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六边形 12">
              <a:extLst>
                <a:ext uri="{FF2B5EF4-FFF2-40B4-BE49-F238E27FC236}">
                  <a16:creationId xmlns:a16="http://schemas.microsoft.com/office/drawing/2014/main" xmlns="" id="{954F1D87-0E90-4AE2-B6FD-1AD287460319}"/>
                </a:ext>
              </a:extLst>
            </p:cNvPr>
            <p:cNvSpPr/>
            <p:nvPr/>
          </p:nvSpPr>
          <p:spPr>
            <a:xfrm rot="16200000">
              <a:off x="8786172" y="2074062"/>
              <a:ext cx="1635646" cy="1539430"/>
            </a:xfrm>
            <a:prstGeom prst="hexagon">
              <a:avLst/>
            </a:prstGeom>
            <a:solidFill>
              <a:srgbClr val="87C38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0FAB4"/>
                </a:solidFill>
              </a:endParaRPr>
            </a:p>
          </p:txBody>
        </p:sp>
        <p:sp>
          <p:nvSpPr>
            <p:cNvPr id="15" name="六边形 14">
              <a:extLst>
                <a:ext uri="{FF2B5EF4-FFF2-40B4-BE49-F238E27FC236}">
                  <a16:creationId xmlns:a16="http://schemas.microsoft.com/office/drawing/2014/main" xmlns="" id="{4A7999E9-FDE0-43C9-8E77-7CB0C6F3B149}"/>
                </a:ext>
              </a:extLst>
            </p:cNvPr>
            <p:cNvSpPr/>
            <p:nvPr/>
          </p:nvSpPr>
          <p:spPr>
            <a:xfrm rot="16200000">
              <a:off x="10319377" y="3367513"/>
              <a:ext cx="1635646" cy="1539430"/>
            </a:xfrm>
            <a:prstGeom prst="hexagon">
              <a:avLst/>
            </a:prstGeom>
            <a:solidFill>
              <a:srgbClr val="87C38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6" name="图片 15">
              <a:extLst>
                <a:ext uri="{FF2B5EF4-FFF2-40B4-BE49-F238E27FC236}">
                  <a16:creationId xmlns:a16="http://schemas.microsoft.com/office/drawing/2014/main" xmlns="" id="{C3E3AF67-1DAB-4047-BBB8-CDA2F37D796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815634" y="3835945"/>
              <a:ext cx="647756" cy="602564"/>
            </a:xfrm>
            <a:prstGeom prst="rect">
              <a:avLst/>
            </a:prstGeom>
          </p:spPr>
        </p:pic>
        <p:pic>
          <p:nvPicPr>
            <p:cNvPr id="17" name="图片 16">
              <a:extLst>
                <a:ext uri="{FF2B5EF4-FFF2-40B4-BE49-F238E27FC236}">
                  <a16:creationId xmlns:a16="http://schemas.microsoft.com/office/drawing/2014/main" xmlns="" id="{407E5FC8-FCB2-48F1-8643-59FA43880E8C}"/>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9362968" y="4968340"/>
              <a:ext cx="859290" cy="896524"/>
            </a:xfrm>
            <a:prstGeom prst="rect">
              <a:avLst/>
            </a:prstGeom>
          </p:spPr>
        </p:pic>
        <p:pic>
          <p:nvPicPr>
            <p:cNvPr id="18" name="图片 17">
              <a:extLst>
                <a:ext uri="{FF2B5EF4-FFF2-40B4-BE49-F238E27FC236}">
                  <a16:creationId xmlns:a16="http://schemas.microsoft.com/office/drawing/2014/main" xmlns="" id="{363F4884-EFDE-42A9-83D7-77F62515527A}"/>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185071" y="2458265"/>
              <a:ext cx="837846" cy="820686"/>
            </a:xfrm>
            <a:prstGeom prst="rect">
              <a:avLst/>
            </a:prstGeom>
          </p:spPr>
        </p:pic>
        <p:pic>
          <p:nvPicPr>
            <p:cNvPr id="19" name="图片 18">
              <a:extLst>
                <a:ext uri="{FF2B5EF4-FFF2-40B4-BE49-F238E27FC236}">
                  <a16:creationId xmlns:a16="http://schemas.microsoft.com/office/drawing/2014/main" xmlns="" id="{56E4012B-6886-43F9-A766-A8E43C331F2A}"/>
                </a:ext>
              </a:extLst>
            </p:cNvPr>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10733048" y="3738824"/>
              <a:ext cx="808304" cy="837842"/>
            </a:xfrm>
            <a:prstGeom prst="rect">
              <a:avLst/>
            </a:prstGeom>
          </p:spPr>
        </p:pic>
        <p:sp>
          <p:nvSpPr>
            <p:cNvPr id="20" name="圆角右箭头 12">
              <a:extLst>
                <a:ext uri="{FF2B5EF4-FFF2-40B4-BE49-F238E27FC236}">
                  <a16:creationId xmlns:a16="http://schemas.microsoft.com/office/drawing/2014/main" xmlns="" id="{A7F2E990-EE68-4005-AF48-0321E5F3B718}"/>
                </a:ext>
              </a:extLst>
            </p:cNvPr>
            <p:cNvSpPr/>
            <p:nvPr/>
          </p:nvSpPr>
          <p:spPr>
            <a:xfrm>
              <a:off x="7976194" y="2517253"/>
              <a:ext cx="1084088" cy="1049808"/>
            </a:xfrm>
            <a:prstGeom prst="bentArrow">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圆角右箭头 13">
              <a:extLst>
                <a:ext uri="{FF2B5EF4-FFF2-40B4-BE49-F238E27FC236}">
                  <a16:creationId xmlns:a16="http://schemas.microsoft.com/office/drawing/2014/main" xmlns="" id="{04DFA34A-9BDE-4064-A6A4-2C3F0D637DA9}"/>
                </a:ext>
              </a:extLst>
            </p:cNvPr>
            <p:cNvSpPr/>
            <p:nvPr/>
          </p:nvSpPr>
          <p:spPr>
            <a:xfrm rot="5400000">
              <a:off x="10352632" y="2529229"/>
              <a:ext cx="1084088" cy="1049808"/>
            </a:xfrm>
            <a:prstGeom prst="bentArrow">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22" name="圆角右箭头 14">
              <a:extLst>
                <a:ext uri="{FF2B5EF4-FFF2-40B4-BE49-F238E27FC236}">
                  <a16:creationId xmlns:a16="http://schemas.microsoft.com/office/drawing/2014/main" xmlns="" id="{623E6D09-30F4-4A0A-B614-F1127218ADEC}"/>
                </a:ext>
              </a:extLst>
            </p:cNvPr>
            <p:cNvSpPr/>
            <p:nvPr/>
          </p:nvSpPr>
          <p:spPr>
            <a:xfrm rot="10800000">
              <a:off x="10364608" y="4714838"/>
              <a:ext cx="1084088" cy="1049808"/>
            </a:xfrm>
            <a:prstGeom prst="bentArrow">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23" name="圆角右箭头 15">
              <a:extLst>
                <a:ext uri="{FF2B5EF4-FFF2-40B4-BE49-F238E27FC236}">
                  <a16:creationId xmlns:a16="http://schemas.microsoft.com/office/drawing/2014/main" xmlns="" id="{1531DAEC-0945-4C28-8E53-7F4C5B01A8ED}"/>
                </a:ext>
              </a:extLst>
            </p:cNvPr>
            <p:cNvSpPr/>
            <p:nvPr/>
          </p:nvSpPr>
          <p:spPr>
            <a:xfrm rot="16200000">
              <a:off x="7988170" y="4669190"/>
              <a:ext cx="1084088" cy="1049808"/>
            </a:xfrm>
            <a:prstGeom prst="bentArrow">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16">
              <a:extLst>
                <a:ext uri="{FF2B5EF4-FFF2-40B4-BE49-F238E27FC236}">
                  <a16:creationId xmlns:a16="http://schemas.microsoft.com/office/drawing/2014/main" xmlns="" id="{0551C7B9-3EBC-4076-A5F6-A0E69126A63B}"/>
                </a:ext>
              </a:extLst>
            </p:cNvPr>
            <p:cNvSpPr txBox="1"/>
            <p:nvPr/>
          </p:nvSpPr>
          <p:spPr>
            <a:xfrm>
              <a:off x="9159470" y="3861808"/>
              <a:ext cx="1585798" cy="461665"/>
            </a:xfrm>
            <a:prstGeom prst="rect">
              <a:avLst/>
            </a:prstGeom>
            <a:noFill/>
          </p:spPr>
          <p:txBody>
            <a:bodyPr wrap="squar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关键词</a:t>
              </a:r>
            </a:p>
          </p:txBody>
        </p:sp>
      </p:grpSp>
      <p:grpSp>
        <p:nvGrpSpPr>
          <p:cNvPr id="25" name="组合 24">
            <a:extLst>
              <a:ext uri="{FF2B5EF4-FFF2-40B4-BE49-F238E27FC236}">
                <a16:creationId xmlns:a16="http://schemas.microsoft.com/office/drawing/2014/main" xmlns="" id="{5CC03AA5-F0A7-46E1-A0A9-F5C5F04EBFFF}"/>
              </a:ext>
            </a:extLst>
          </p:cNvPr>
          <p:cNvGrpSpPr/>
          <p:nvPr/>
        </p:nvGrpSpPr>
        <p:grpSpPr>
          <a:xfrm>
            <a:off x="7014441" y="2413872"/>
            <a:ext cx="3601481" cy="3193131"/>
            <a:chOff x="5137585" y="2708889"/>
            <a:chExt cx="4327205" cy="3452200"/>
          </a:xfrm>
        </p:grpSpPr>
        <p:sp>
          <p:nvSpPr>
            <p:cNvPr id="26" name="Rectangle 8">
              <a:extLst>
                <a:ext uri="{FF2B5EF4-FFF2-40B4-BE49-F238E27FC236}">
                  <a16:creationId xmlns:a16="http://schemas.microsoft.com/office/drawing/2014/main" xmlns="" id="{9529496F-29DC-46C2-89FB-A9FBFED94AB3}"/>
                </a:ext>
              </a:extLst>
            </p:cNvPr>
            <p:cNvSpPr/>
            <p:nvPr/>
          </p:nvSpPr>
          <p:spPr>
            <a:xfrm>
              <a:off x="5137585" y="2708889"/>
              <a:ext cx="3380663" cy="574106"/>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Open Sans Light" pitchFamily="34" charset="0"/>
                  <a:ea typeface="Open Sans Light" pitchFamily="34" charset="0"/>
                  <a:cs typeface="Open Sans Light" pitchFamily="34" charset="0"/>
                </a:rPr>
                <a:t>加入标题</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27" name="Rectangle 9">
              <a:extLst>
                <a:ext uri="{FF2B5EF4-FFF2-40B4-BE49-F238E27FC236}">
                  <a16:creationId xmlns:a16="http://schemas.microsoft.com/office/drawing/2014/main" xmlns="" id="{5E520DF6-78BE-4345-9790-2D1BC5CB1C41}"/>
                </a:ext>
              </a:extLst>
            </p:cNvPr>
            <p:cNvSpPr/>
            <p:nvPr/>
          </p:nvSpPr>
          <p:spPr>
            <a:xfrm>
              <a:off x="5137585" y="3282995"/>
              <a:ext cx="3166247" cy="574106"/>
            </a:xfrm>
            <a:prstGeom prst="rect">
              <a:avLst/>
            </a:prstGeom>
            <a:solidFill>
              <a:srgbClr val="87C38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Open Sans Light" pitchFamily="34" charset="0"/>
                  <a:ea typeface="Open Sans Light" pitchFamily="34" charset="0"/>
                  <a:cs typeface="Open Sans Light" pitchFamily="34" charset="0"/>
                </a:rPr>
                <a:t>加入标题</a:t>
              </a:r>
              <a:endParaRPr lang="en-US" altLang="zh-CN" sz="1600" dirty="0">
                <a:solidFill>
                  <a:schemeClr val="bg1"/>
                </a:solidFill>
                <a:latin typeface="Open Sans Light" pitchFamily="34" charset="0"/>
                <a:ea typeface="Open Sans Light" pitchFamily="34" charset="0"/>
                <a:cs typeface="Open Sans Light" pitchFamily="34" charset="0"/>
              </a:endParaRPr>
            </a:p>
          </p:txBody>
        </p:sp>
        <p:sp>
          <p:nvSpPr>
            <p:cNvPr id="28" name="Rectangle 10">
              <a:extLst>
                <a:ext uri="{FF2B5EF4-FFF2-40B4-BE49-F238E27FC236}">
                  <a16:creationId xmlns:a16="http://schemas.microsoft.com/office/drawing/2014/main" xmlns="" id="{80B2D47A-E594-42E8-9A9A-31E23DF0A35A}"/>
                </a:ext>
              </a:extLst>
            </p:cNvPr>
            <p:cNvSpPr/>
            <p:nvPr/>
          </p:nvSpPr>
          <p:spPr>
            <a:xfrm>
              <a:off x="5140918" y="3855041"/>
              <a:ext cx="3377330" cy="574106"/>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Open Sans Light" pitchFamily="34" charset="0"/>
                  <a:ea typeface="Open Sans Light" pitchFamily="34" charset="0"/>
                  <a:cs typeface="Open Sans Light" pitchFamily="34" charset="0"/>
                </a:rPr>
                <a:t>加入标题</a:t>
              </a:r>
              <a:endParaRPr lang="en-US" altLang="zh-CN" sz="1600" dirty="0">
                <a:solidFill>
                  <a:schemeClr val="bg1"/>
                </a:solidFill>
                <a:latin typeface="Open Sans Light" pitchFamily="34" charset="0"/>
                <a:ea typeface="Open Sans Light" pitchFamily="34" charset="0"/>
                <a:cs typeface="Open Sans Light" pitchFamily="34" charset="0"/>
              </a:endParaRPr>
            </a:p>
          </p:txBody>
        </p:sp>
        <p:sp>
          <p:nvSpPr>
            <p:cNvPr id="29" name="Rectangle 11">
              <a:extLst>
                <a:ext uri="{FF2B5EF4-FFF2-40B4-BE49-F238E27FC236}">
                  <a16:creationId xmlns:a16="http://schemas.microsoft.com/office/drawing/2014/main" xmlns="" id="{9DB05B3E-38E6-4DCF-83E1-474AECB1FB55}"/>
                </a:ext>
              </a:extLst>
            </p:cNvPr>
            <p:cNvSpPr/>
            <p:nvPr/>
          </p:nvSpPr>
          <p:spPr>
            <a:xfrm>
              <a:off x="5140918" y="4429147"/>
              <a:ext cx="4323872" cy="574106"/>
            </a:xfrm>
            <a:prstGeom prst="rect">
              <a:avLst/>
            </a:prstGeom>
            <a:solidFill>
              <a:srgbClr val="87C38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Open Sans Light" pitchFamily="34" charset="0"/>
                  <a:ea typeface="Open Sans Light" pitchFamily="34" charset="0"/>
                  <a:cs typeface="Open Sans Light" pitchFamily="34" charset="0"/>
                </a:rPr>
                <a:t>加入标题</a:t>
              </a:r>
              <a:endParaRPr lang="en-US" altLang="zh-CN" sz="1600" dirty="0">
                <a:solidFill>
                  <a:schemeClr val="bg1"/>
                </a:solidFill>
                <a:latin typeface="Open Sans Light" pitchFamily="34" charset="0"/>
                <a:ea typeface="Open Sans Light" pitchFamily="34" charset="0"/>
                <a:cs typeface="Open Sans Light" pitchFamily="34" charset="0"/>
              </a:endParaRPr>
            </a:p>
          </p:txBody>
        </p:sp>
        <p:sp>
          <p:nvSpPr>
            <p:cNvPr id="30" name="Text Box 10">
              <a:extLst>
                <a:ext uri="{FF2B5EF4-FFF2-40B4-BE49-F238E27FC236}">
                  <a16:creationId xmlns:a16="http://schemas.microsoft.com/office/drawing/2014/main" xmlns="" id="{5B706039-3576-488C-819B-32227230AA44}"/>
                </a:ext>
              </a:extLst>
            </p:cNvPr>
            <p:cNvSpPr txBox="1">
              <a:spLocks noChangeArrowheads="1"/>
            </p:cNvSpPr>
            <p:nvPr/>
          </p:nvSpPr>
          <p:spPr bwMode="auto">
            <a:xfrm>
              <a:off x="5140918" y="5312583"/>
              <a:ext cx="3377330" cy="848506"/>
            </a:xfrm>
            <a:prstGeom prst="rect">
              <a:avLst/>
            </a:prstGeom>
            <a:noFill/>
            <a:ln w="9525">
              <a:noFill/>
              <a:miter lim="800000"/>
              <a:headEnd/>
              <a:tailEnd/>
            </a:ln>
          </p:spPr>
          <p:txBody>
            <a:bodyPr wrap="square" lIns="45720" tIns="22860" rIns="45720" bIns="22860">
              <a:spAutoFit/>
            </a:bodyPr>
            <a:lstStyle/>
            <a:p>
              <a:pPr lvl="0"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40200033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77DB2185-58CB-40FA-9182-A3F5D7DD0715}"/>
              </a:ext>
            </a:extLst>
          </p:cNvPr>
          <p:cNvGrpSpPr/>
          <p:nvPr/>
        </p:nvGrpSpPr>
        <p:grpSpPr>
          <a:xfrm>
            <a:off x="1454852" y="1998055"/>
            <a:ext cx="4891799" cy="3859038"/>
            <a:chOff x="6045942" y="1764308"/>
            <a:chExt cx="6240463" cy="4922972"/>
          </a:xfrm>
          <a:solidFill>
            <a:srgbClr val="87C38D"/>
          </a:solidFill>
        </p:grpSpPr>
        <p:sp>
          <p:nvSpPr>
            <p:cNvPr id="11" name="任意多边形 6">
              <a:extLst>
                <a:ext uri="{FF2B5EF4-FFF2-40B4-BE49-F238E27FC236}">
                  <a16:creationId xmlns:a16="http://schemas.microsoft.com/office/drawing/2014/main" xmlns="" id="{A1A9510C-B558-4A23-B63B-5ADB3F5E44F9}"/>
                </a:ext>
              </a:extLst>
            </p:cNvPr>
            <p:cNvSpPr/>
            <p:nvPr/>
          </p:nvSpPr>
          <p:spPr>
            <a:xfrm>
              <a:off x="8170533" y="2397720"/>
              <a:ext cx="2079662" cy="1634332"/>
            </a:xfrm>
            <a:custGeom>
              <a:avLst/>
              <a:gdLst>
                <a:gd name="connsiteX0" fmla="*/ 1027391 w 2079662"/>
                <a:gd name="connsiteY0" fmla="*/ 0 h 1634332"/>
                <a:gd name="connsiteX1" fmla="*/ 1143691 w 2079662"/>
                <a:gd name="connsiteY1" fmla="*/ 200018 h 1634332"/>
                <a:gd name="connsiteX2" fmla="*/ 1191522 w 2079662"/>
                <a:gd name="connsiteY2" fmla="*/ 203050 h 1634332"/>
                <a:gd name="connsiteX3" fmla="*/ 2079662 w 2079662"/>
                <a:gd name="connsiteY3" fmla="*/ 650350 h 1634332"/>
                <a:gd name="connsiteX4" fmla="*/ 1027391 w 2079662"/>
                <a:gd name="connsiteY4" fmla="*/ 1634332 h 1634332"/>
                <a:gd name="connsiteX5" fmla="*/ 0 w 2079662"/>
                <a:gd name="connsiteY5" fmla="*/ 624401 h 1634332"/>
                <a:gd name="connsiteX6" fmla="*/ 899025 w 2079662"/>
                <a:gd name="connsiteY6" fmla="*/ 199400 h 1634332"/>
                <a:gd name="connsiteX7" fmla="*/ 911734 w 2079662"/>
                <a:gd name="connsiteY7" fmla="*/ 198913 h 163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9662" h="1634332">
                  <a:moveTo>
                    <a:pt x="1027391" y="0"/>
                  </a:moveTo>
                  <a:lnTo>
                    <a:pt x="1143691" y="200018"/>
                  </a:lnTo>
                  <a:lnTo>
                    <a:pt x="1191522" y="203050"/>
                  </a:lnTo>
                  <a:cubicBezTo>
                    <a:pt x="1529686" y="241815"/>
                    <a:pt x="1845029" y="399433"/>
                    <a:pt x="2079662" y="650350"/>
                  </a:cubicBezTo>
                  <a:lnTo>
                    <a:pt x="1027391" y="1634332"/>
                  </a:lnTo>
                  <a:lnTo>
                    <a:pt x="0" y="624401"/>
                  </a:lnTo>
                  <a:cubicBezTo>
                    <a:pt x="240821" y="379417"/>
                    <a:pt x="559999" y="229716"/>
                    <a:pt x="899025" y="199400"/>
                  </a:cubicBezTo>
                  <a:lnTo>
                    <a:pt x="911734" y="1989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任意多边形 7">
              <a:extLst>
                <a:ext uri="{FF2B5EF4-FFF2-40B4-BE49-F238E27FC236}">
                  <a16:creationId xmlns:a16="http://schemas.microsoft.com/office/drawing/2014/main" xmlns="" id="{6ED6628B-2092-4B51-A275-4183F55FDD9C}"/>
                </a:ext>
              </a:extLst>
            </p:cNvPr>
            <p:cNvSpPr/>
            <p:nvPr/>
          </p:nvSpPr>
          <p:spPr>
            <a:xfrm>
              <a:off x="9343974" y="3211368"/>
              <a:ext cx="1615839" cy="1992245"/>
            </a:xfrm>
            <a:custGeom>
              <a:avLst/>
              <a:gdLst>
                <a:gd name="connsiteX0" fmla="*/ 1069334 w 1615839"/>
                <a:gd name="connsiteY0" fmla="*/ 0 h 1992245"/>
                <a:gd name="connsiteX1" fmla="*/ 1437702 w 1615839"/>
                <a:gd name="connsiteY1" fmla="*/ 873145 h 1992245"/>
                <a:gd name="connsiteX2" fmla="*/ 1438422 w 1615839"/>
                <a:gd name="connsiteY2" fmla="*/ 914376 h 1992245"/>
                <a:gd name="connsiteX3" fmla="*/ 1615839 w 1615839"/>
                <a:gd name="connsiteY3" fmla="*/ 1016945 h 1992245"/>
                <a:gd name="connsiteX4" fmla="*/ 1431306 w 1615839"/>
                <a:gd name="connsiteY4" fmla="*/ 1123485 h 1992245"/>
                <a:gd name="connsiteX5" fmla="*/ 1429914 w 1615839"/>
                <a:gd name="connsiteY5" fmla="*/ 1141920 h 1992245"/>
                <a:gd name="connsiteX6" fmla="*/ 1011607 w 1615839"/>
                <a:gd name="connsiteY6" fmla="*/ 1992245 h 1992245"/>
                <a:gd name="connsiteX7" fmla="*/ 0 w 1615839"/>
                <a:gd name="connsiteY7" fmla="*/ 965941 h 199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5839" h="1992245">
                  <a:moveTo>
                    <a:pt x="1069334" y="0"/>
                  </a:moveTo>
                  <a:cubicBezTo>
                    <a:pt x="1295360" y="250496"/>
                    <a:pt x="1417630" y="559460"/>
                    <a:pt x="1437702" y="873145"/>
                  </a:cubicBezTo>
                  <a:lnTo>
                    <a:pt x="1438422" y="914376"/>
                  </a:lnTo>
                  <a:lnTo>
                    <a:pt x="1615839" y="1016945"/>
                  </a:lnTo>
                  <a:lnTo>
                    <a:pt x="1431306" y="1123485"/>
                  </a:lnTo>
                  <a:lnTo>
                    <a:pt x="1429914" y="1141920"/>
                  </a:lnTo>
                  <a:cubicBezTo>
                    <a:pt x="1391713" y="1453915"/>
                    <a:pt x="1251758" y="1755272"/>
                    <a:pt x="1011607" y="1992245"/>
                  </a:cubicBezTo>
                  <a:lnTo>
                    <a:pt x="0" y="9659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8">
              <a:extLst>
                <a:ext uri="{FF2B5EF4-FFF2-40B4-BE49-F238E27FC236}">
                  <a16:creationId xmlns:a16="http://schemas.microsoft.com/office/drawing/2014/main" xmlns="" id="{B97B9F9C-C1CD-480E-B706-0ED900DEA24E}"/>
                </a:ext>
              </a:extLst>
            </p:cNvPr>
            <p:cNvSpPr/>
            <p:nvPr/>
          </p:nvSpPr>
          <p:spPr>
            <a:xfrm>
              <a:off x="8151330" y="4322565"/>
              <a:ext cx="2061994" cy="1647031"/>
            </a:xfrm>
            <a:custGeom>
              <a:avLst/>
              <a:gdLst>
                <a:gd name="connsiteX0" fmla="*/ 1046594 w 2061994"/>
                <a:gd name="connsiteY0" fmla="*/ 0 h 1647031"/>
                <a:gd name="connsiteX1" fmla="*/ 2061994 w 2061994"/>
                <a:gd name="connsiteY1" fmla="*/ 1021985 h 1647031"/>
                <a:gd name="connsiteX2" fmla="*/ 1311438 w 2061994"/>
                <a:gd name="connsiteY2" fmla="*/ 1416110 h 1647031"/>
                <a:gd name="connsiteX3" fmla="*/ 1169669 w 2061994"/>
                <a:gd name="connsiteY3" fmla="*/ 1435361 h 1647031"/>
                <a:gd name="connsiteX4" fmla="*/ 1046594 w 2061994"/>
                <a:gd name="connsiteY4" fmla="*/ 1647031 h 1647031"/>
                <a:gd name="connsiteX5" fmla="*/ 922605 w 2061994"/>
                <a:gd name="connsiteY5" fmla="*/ 1433789 h 1647031"/>
                <a:gd name="connsiteX6" fmla="*/ 879745 w 2061994"/>
                <a:gd name="connsiteY6" fmla="*/ 1430967 h 1647031"/>
                <a:gd name="connsiteX7" fmla="*/ 0 w 2061994"/>
                <a:gd name="connsiteY7" fmla="*/ 990016 h 164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1994" h="1647031">
                  <a:moveTo>
                    <a:pt x="1046594" y="0"/>
                  </a:moveTo>
                  <a:lnTo>
                    <a:pt x="2061994" y="1021985"/>
                  </a:lnTo>
                  <a:cubicBezTo>
                    <a:pt x="1855447" y="1227201"/>
                    <a:pt x="1593340" y="1363383"/>
                    <a:pt x="1311438" y="1416110"/>
                  </a:cubicBezTo>
                  <a:lnTo>
                    <a:pt x="1169669" y="1435361"/>
                  </a:lnTo>
                  <a:lnTo>
                    <a:pt x="1046594" y="1647031"/>
                  </a:lnTo>
                  <a:lnTo>
                    <a:pt x="922605" y="1433789"/>
                  </a:lnTo>
                  <a:lnTo>
                    <a:pt x="879745" y="1430967"/>
                  </a:lnTo>
                  <a:cubicBezTo>
                    <a:pt x="545366" y="1391991"/>
                    <a:pt x="233434" y="1236790"/>
                    <a:pt x="0" y="9900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任意多边形 9">
              <a:extLst>
                <a:ext uri="{FF2B5EF4-FFF2-40B4-BE49-F238E27FC236}">
                  <a16:creationId xmlns:a16="http://schemas.microsoft.com/office/drawing/2014/main" xmlns="" id="{1FF025E8-9FB5-48EF-888E-9FF593B0FFE3}"/>
                </a:ext>
              </a:extLst>
            </p:cNvPr>
            <p:cNvSpPr/>
            <p:nvPr/>
          </p:nvSpPr>
          <p:spPr>
            <a:xfrm>
              <a:off x="7442385" y="3150722"/>
              <a:ext cx="1611077" cy="2036333"/>
            </a:xfrm>
            <a:custGeom>
              <a:avLst/>
              <a:gdLst>
                <a:gd name="connsiteX0" fmla="*/ 599756 w 1611077"/>
                <a:gd name="connsiteY0" fmla="*/ 0 h 2036333"/>
                <a:gd name="connsiteX1" fmla="*/ 1611077 w 1611077"/>
                <a:gd name="connsiteY1" fmla="*/ 1026587 h 2036333"/>
                <a:gd name="connsiteX2" fmla="*/ 582959 w 1611077"/>
                <a:gd name="connsiteY2" fmla="*/ 2036333 h 2036333"/>
                <a:gd name="connsiteX3" fmla="*/ 194508 w 1611077"/>
                <a:gd name="connsiteY3" fmla="*/ 1289862 h 2036333"/>
                <a:gd name="connsiteX4" fmla="*/ 179796 w 1611077"/>
                <a:gd name="connsiteY4" fmla="*/ 1181396 h 2036333"/>
                <a:gd name="connsiteX5" fmla="*/ 0 w 1611077"/>
                <a:gd name="connsiteY5" fmla="*/ 1077591 h 2036333"/>
                <a:gd name="connsiteX6" fmla="*/ 172531 w 1611077"/>
                <a:gd name="connsiteY6" fmla="*/ 977847 h 2036333"/>
                <a:gd name="connsiteX7" fmla="*/ 178185 w 1611077"/>
                <a:gd name="connsiteY7" fmla="*/ 876759 h 2036333"/>
                <a:gd name="connsiteX8" fmla="*/ 599756 w 1611077"/>
                <a:gd name="connsiteY8" fmla="*/ 0 h 2036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077" h="2036333">
                  <a:moveTo>
                    <a:pt x="599756" y="0"/>
                  </a:moveTo>
                  <a:lnTo>
                    <a:pt x="1611077" y="1026587"/>
                  </a:lnTo>
                  <a:lnTo>
                    <a:pt x="582959" y="2036333"/>
                  </a:lnTo>
                  <a:cubicBezTo>
                    <a:pt x="374256" y="1823598"/>
                    <a:pt x="244873" y="1562528"/>
                    <a:pt x="194508" y="1289862"/>
                  </a:cubicBezTo>
                  <a:lnTo>
                    <a:pt x="179796" y="1181396"/>
                  </a:lnTo>
                  <a:lnTo>
                    <a:pt x="0" y="1077591"/>
                  </a:lnTo>
                  <a:lnTo>
                    <a:pt x="172531" y="977847"/>
                  </a:lnTo>
                  <a:lnTo>
                    <a:pt x="178185" y="876759"/>
                  </a:lnTo>
                  <a:cubicBezTo>
                    <a:pt x="211523" y="555837"/>
                    <a:pt x="352208" y="244137"/>
                    <a:pt x="59975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sp>
          <p:nvSpPr>
            <p:cNvPr id="16" name="心形 15">
              <a:extLst>
                <a:ext uri="{FF2B5EF4-FFF2-40B4-BE49-F238E27FC236}">
                  <a16:creationId xmlns:a16="http://schemas.microsoft.com/office/drawing/2014/main" xmlns="" id="{8F557016-89C4-48BB-9E69-5A999BB0F249}"/>
                </a:ext>
              </a:extLst>
            </p:cNvPr>
            <p:cNvSpPr>
              <a:spLocks noChangeAspect="1"/>
            </p:cNvSpPr>
            <p:nvPr/>
          </p:nvSpPr>
          <p:spPr>
            <a:xfrm>
              <a:off x="8954242" y="1764308"/>
              <a:ext cx="479425" cy="479425"/>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 name="Freeform 466">
              <a:extLst>
                <a:ext uri="{FF2B5EF4-FFF2-40B4-BE49-F238E27FC236}">
                  <a16:creationId xmlns:a16="http://schemas.microsoft.com/office/drawing/2014/main" xmlns="" id="{CAB39EFC-2EF0-44F2-854C-D76F4E8B0318}"/>
                </a:ext>
              </a:extLst>
            </p:cNvPr>
            <p:cNvSpPr>
              <a:spLocks/>
            </p:cNvSpPr>
            <p:nvPr/>
          </p:nvSpPr>
          <p:spPr bwMode="auto">
            <a:xfrm>
              <a:off x="11256117" y="3845520"/>
              <a:ext cx="274638" cy="762000"/>
            </a:xfrm>
            <a:custGeom>
              <a:avLst/>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1214555101 w 6132"/>
                <a:gd name="T37" fmla="*/ 2147483646 h 16980"/>
                <a:gd name="T38" fmla="*/ 496602320 w 6132"/>
                <a:gd name="T39" fmla="*/ 2147483646 h 16980"/>
                <a:gd name="T40" fmla="*/ 93427632 w 6132"/>
                <a:gd name="T41" fmla="*/ 2147483646 h 16980"/>
                <a:gd name="T42" fmla="*/ 4928186 w 6132"/>
                <a:gd name="T43" fmla="*/ 2147483646 h 16980"/>
                <a:gd name="T44" fmla="*/ 280282941 w 6132"/>
                <a:gd name="T45" fmla="*/ 2147483646 h 16980"/>
                <a:gd name="T46" fmla="*/ 102277160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082970721 h 16980"/>
                <a:gd name="T88" fmla="*/ 2147483646 w 6132"/>
                <a:gd name="T89" fmla="*/ 351057414 h 16980"/>
                <a:gd name="T90" fmla="*/ 2147483646 w 6132"/>
                <a:gd name="T91" fmla="*/ 19796122 h 16980"/>
                <a:gd name="T92" fmla="*/ 2147483646 w 6132"/>
                <a:gd name="T93" fmla="*/ 88976237 h 16980"/>
                <a:gd name="T94" fmla="*/ 2147483646 w 6132"/>
                <a:gd name="T95" fmla="*/ 548909187 h 16980"/>
                <a:gd name="T96" fmla="*/ 2147483646 w 6132"/>
                <a:gd name="T97" fmla="*/ 1419180528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grpSp>
          <p:nvGrpSpPr>
            <p:cNvPr id="18" name="Group 35">
              <a:extLst>
                <a:ext uri="{FF2B5EF4-FFF2-40B4-BE49-F238E27FC236}">
                  <a16:creationId xmlns:a16="http://schemas.microsoft.com/office/drawing/2014/main" xmlns="" id="{187B7B9E-19D0-4D0F-A1C4-B1A8C480C5DE}"/>
                </a:ext>
              </a:extLst>
            </p:cNvPr>
            <p:cNvGrpSpPr>
              <a:grpSpLocks/>
            </p:cNvGrpSpPr>
            <p:nvPr/>
          </p:nvGrpSpPr>
          <p:grpSpPr bwMode="auto">
            <a:xfrm>
              <a:off x="6557410" y="3882655"/>
              <a:ext cx="762379" cy="654980"/>
              <a:chOff x="380" y="1155"/>
              <a:chExt cx="504" cy="433"/>
            </a:xfrm>
            <a:grpFill/>
          </p:grpSpPr>
          <p:sp>
            <p:nvSpPr>
              <p:cNvPr id="28" name="Freeform 36">
                <a:extLst>
                  <a:ext uri="{FF2B5EF4-FFF2-40B4-BE49-F238E27FC236}">
                    <a16:creationId xmlns:a16="http://schemas.microsoft.com/office/drawing/2014/main" xmlns="" id="{5E9FFC0F-3DEE-4F68-963F-AEDA3357F66E}"/>
                  </a:ext>
                </a:extLst>
              </p:cNvPr>
              <p:cNvSpPr>
                <a:spLocks/>
              </p:cNvSpPr>
              <p:nvPr/>
            </p:nvSpPr>
            <p:spPr bwMode="auto">
              <a:xfrm>
                <a:off x="380" y="1155"/>
                <a:ext cx="504" cy="433"/>
              </a:xfrm>
              <a:custGeom>
                <a:avLst/>
                <a:gdLst>
                  <a:gd name="T0" fmla="*/ 0 w 15848"/>
                  <a:gd name="T1" fmla="*/ 0 h 16212"/>
                  <a:gd name="T2" fmla="*/ 1 w 15848"/>
                  <a:gd name="T3" fmla="*/ 0 h 16212"/>
                  <a:gd name="T4" fmla="*/ 0 w 15848"/>
                  <a:gd name="T5" fmla="*/ 0 h 16212"/>
                  <a:gd name="T6" fmla="*/ 0 w 15848"/>
                  <a:gd name="T7" fmla="*/ 0 h 16212"/>
                  <a:gd name="T8" fmla="*/ 0 w 15848"/>
                  <a:gd name="T9" fmla="*/ 0 h 16212"/>
                  <a:gd name="T10" fmla="*/ 0 w 15848"/>
                  <a:gd name="T11" fmla="*/ 0 h 16212"/>
                  <a:gd name="T12" fmla="*/ 0 w 15848"/>
                  <a:gd name="T13" fmla="*/ 0 h 16212"/>
                  <a:gd name="T14" fmla="*/ 0 w 15848"/>
                  <a:gd name="T15" fmla="*/ 0 h 16212"/>
                  <a:gd name="T16" fmla="*/ 0 w 15848"/>
                  <a:gd name="T17" fmla="*/ 0 h 16212"/>
                  <a:gd name="T18" fmla="*/ 0 w 15848"/>
                  <a:gd name="T19" fmla="*/ 0 h 16212"/>
                  <a:gd name="T20" fmla="*/ 0 w 15848"/>
                  <a:gd name="T21" fmla="*/ 0 h 16212"/>
                  <a:gd name="T22" fmla="*/ 0 w 15848"/>
                  <a:gd name="T23" fmla="*/ 0 h 16212"/>
                  <a:gd name="T24" fmla="*/ 0 w 15848"/>
                  <a:gd name="T25" fmla="*/ 0 h 16212"/>
                  <a:gd name="T26" fmla="*/ 0 w 15848"/>
                  <a:gd name="T27" fmla="*/ 0 h 16212"/>
                  <a:gd name="T28" fmla="*/ 0 w 15848"/>
                  <a:gd name="T29" fmla="*/ 0 h 16212"/>
                  <a:gd name="T30" fmla="*/ 0 w 15848"/>
                  <a:gd name="T31" fmla="*/ 0 h 16212"/>
                  <a:gd name="T32" fmla="*/ 0 w 15848"/>
                  <a:gd name="T33" fmla="*/ 0 h 16212"/>
                  <a:gd name="T34" fmla="*/ 0 w 15848"/>
                  <a:gd name="T35" fmla="*/ 0 h 16212"/>
                  <a:gd name="T36" fmla="*/ 0 w 15848"/>
                  <a:gd name="T37" fmla="*/ 0 h 16212"/>
                  <a:gd name="T38" fmla="*/ 0 w 15848"/>
                  <a:gd name="T39" fmla="*/ 0 h 16212"/>
                  <a:gd name="T40" fmla="*/ 0 w 15848"/>
                  <a:gd name="T41" fmla="*/ 0 h 16212"/>
                  <a:gd name="T42" fmla="*/ 0 w 15848"/>
                  <a:gd name="T43" fmla="*/ 0 h 16212"/>
                  <a:gd name="T44" fmla="*/ 0 w 15848"/>
                  <a:gd name="T45" fmla="*/ 0 h 16212"/>
                  <a:gd name="T46" fmla="*/ 0 w 15848"/>
                  <a:gd name="T47" fmla="*/ 0 h 16212"/>
                  <a:gd name="T48" fmla="*/ 0 w 15848"/>
                  <a:gd name="T49" fmla="*/ 0 h 162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48" h="16212">
                    <a:moveTo>
                      <a:pt x="7919" y="0"/>
                    </a:moveTo>
                    <a:lnTo>
                      <a:pt x="15848" y="8200"/>
                    </a:lnTo>
                    <a:lnTo>
                      <a:pt x="14938" y="9012"/>
                    </a:lnTo>
                    <a:lnTo>
                      <a:pt x="13192" y="7330"/>
                    </a:lnTo>
                    <a:lnTo>
                      <a:pt x="13192" y="16212"/>
                    </a:lnTo>
                    <a:lnTo>
                      <a:pt x="12307" y="16212"/>
                    </a:lnTo>
                    <a:lnTo>
                      <a:pt x="11503" y="16212"/>
                    </a:lnTo>
                    <a:lnTo>
                      <a:pt x="10769" y="16212"/>
                    </a:lnTo>
                    <a:lnTo>
                      <a:pt x="10095" y="16212"/>
                    </a:lnTo>
                    <a:lnTo>
                      <a:pt x="9468" y="16212"/>
                    </a:lnTo>
                    <a:lnTo>
                      <a:pt x="8878" y="16212"/>
                    </a:lnTo>
                    <a:lnTo>
                      <a:pt x="8314" y="16212"/>
                    </a:lnTo>
                    <a:lnTo>
                      <a:pt x="7767" y="16212"/>
                    </a:lnTo>
                    <a:lnTo>
                      <a:pt x="7223" y="16212"/>
                    </a:lnTo>
                    <a:lnTo>
                      <a:pt x="6673" y="16212"/>
                    </a:lnTo>
                    <a:lnTo>
                      <a:pt x="6105" y="16212"/>
                    </a:lnTo>
                    <a:lnTo>
                      <a:pt x="5509" y="16212"/>
                    </a:lnTo>
                    <a:lnTo>
                      <a:pt x="4874" y="16212"/>
                    </a:lnTo>
                    <a:lnTo>
                      <a:pt x="4189" y="16212"/>
                    </a:lnTo>
                    <a:lnTo>
                      <a:pt x="3441" y="16212"/>
                    </a:lnTo>
                    <a:lnTo>
                      <a:pt x="2623" y="16212"/>
                    </a:lnTo>
                    <a:lnTo>
                      <a:pt x="2623" y="7330"/>
                    </a:lnTo>
                    <a:lnTo>
                      <a:pt x="905" y="9012"/>
                    </a:lnTo>
                    <a:lnTo>
                      <a:pt x="0" y="8200"/>
                    </a:lnTo>
                    <a:lnTo>
                      <a:pt x="7919"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29" name="Rectangle 37">
                <a:extLst>
                  <a:ext uri="{FF2B5EF4-FFF2-40B4-BE49-F238E27FC236}">
                    <a16:creationId xmlns:a16="http://schemas.microsoft.com/office/drawing/2014/main" xmlns="" id="{795AA107-1030-4D35-AFCE-98A7DA838081}"/>
                  </a:ext>
                </a:extLst>
              </p:cNvPr>
              <p:cNvSpPr>
                <a:spLocks noChangeArrowheads="1"/>
              </p:cNvSpPr>
              <p:nvPr/>
            </p:nvSpPr>
            <p:spPr bwMode="auto">
              <a:xfrm>
                <a:off x="701" y="1193"/>
                <a:ext cx="56" cy="119"/>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grpSp>
        <p:sp>
          <p:nvSpPr>
            <p:cNvPr id="19" name="矩形 18">
              <a:extLst>
                <a:ext uri="{FF2B5EF4-FFF2-40B4-BE49-F238E27FC236}">
                  <a16:creationId xmlns:a16="http://schemas.microsoft.com/office/drawing/2014/main" xmlns="" id="{2AED5020-827F-4F18-9E3F-1E1B40A4DCBE}"/>
                </a:ext>
              </a:extLst>
            </p:cNvPr>
            <p:cNvSpPr/>
            <p:nvPr/>
          </p:nvSpPr>
          <p:spPr>
            <a:xfrm>
              <a:off x="6852392" y="4323358"/>
              <a:ext cx="173038" cy="2143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20" name="文本框 20">
              <a:extLst>
                <a:ext uri="{FF2B5EF4-FFF2-40B4-BE49-F238E27FC236}">
                  <a16:creationId xmlns:a16="http://schemas.microsoft.com/office/drawing/2014/main" xmlns="" id="{9686EC5E-C41D-469D-94D0-BBD8F740B4A5}"/>
                </a:ext>
              </a:extLst>
            </p:cNvPr>
            <p:cNvSpPr txBox="1">
              <a:spLocks noChangeArrowheads="1"/>
            </p:cNvSpPr>
            <p:nvPr/>
          </p:nvSpPr>
          <p:spPr bwMode="auto">
            <a:xfrm>
              <a:off x="9363817" y="1835747"/>
              <a:ext cx="1784350" cy="3963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1" name="文本框 21">
              <a:extLst>
                <a:ext uri="{FF2B5EF4-FFF2-40B4-BE49-F238E27FC236}">
                  <a16:creationId xmlns:a16="http://schemas.microsoft.com/office/drawing/2014/main" xmlns="" id="{C4FE1466-124B-4203-945A-A7B571E8D780}"/>
                </a:ext>
              </a:extLst>
            </p:cNvPr>
            <p:cNvSpPr txBox="1">
              <a:spLocks noChangeArrowheads="1"/>
            </p:cNvSpPr>
            <p:nvPr/>
          </p:nvSpPr>
          <p:spPr bwMode="auto">
            <a:xfrm>
              <a:off x="10502055" y="4645621"/>
              <a:ext cx="1784350" cy="3963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2" name="文本框 22">
              <a:extLst>
                <a:ext uri="{FF2B5EF4-FFF2-40B4-BE49-F238E27FC236}">
                  <a16:creationId xmlns:a16="http://schemas.microsoft.com/office/drawing/2014/main" xmlns="" id="{8E81B582-5434-409F-9157-C2E8654B526D}"/>
                </a:ext>
              </a:extLst>
            </p:cNvPr>
            <p:cNvSpPr txBox="1">
              <a:spLocks noChangeArrowheads="1"/>
            </p:cNvSpPr>
            <p:nvPr/>
          </p:nvSpPr>
          <p:spPr bwMode="auto">
            <a:xfrm>
              <a:off x="6045942" y="4645621"/>
              <a:ext cx="1784350" cy="3963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grpSp>
          <p:nvGrpSpPr>
            <p:cNvPr id="23" name="Group 331">
              <a:extLst>
                <a:ext uri="{FF2B5EF4-FFF2-40B4-BE49-F238E27FC236}">
                  <a16:creationId xmlns:a16="http://schemas.microsoft.com/office/drawing/2014/main" xmlns="" id="{927A7C05-05A1-49D5-9837-D3633F782A5A}"/>
                </a:ext>
              </a:extLst>
            </p:cNvPr>
            <p:cNvGrpSpPr>
              <a:grpSpLocks/>
            </p:cNvGrpSpPr>
            <p:nvPr/>
          </p:nvGrpSpPr>
          <p:grpSpPr bwMode="auto">
            <a:xfrm>
              <a:off x="8871072" y="6091325"/>
              <a:ext cx="646203" cy="595955"/>
              <a:chOff x="2100" y="1440"/>
              <a:chExt cx="1560" cy="1440"/>
            </a:xfrm>
            <a:grpFill/>
          </p:grpSpPr>
          <p:sp>
            <p:nvSpPr>
              <p:cNvPr id="25" name="Freeform 332">
                <a:extLst>
                  <a:ext uri="{FF2B5EF4-FFF2-40B4-BE49-F238E27FC236}">
                    <a16:creationId xmlns:a16="http://schemas.microsoft.com/office/drawing/2014/main" xmlns="" id="{B36A34FD-C3B4-4269-A46F-729560A73AA3}"/>
                  </a:ext>
                </a:extLst>
              </p:cNvPr>
              <p:cNvSpPr>
                <a:spLocks noEditPoints="1"/>
              </p:cNvSpPr>
              <p:nvPr/>
            </p:nvSpPr>
            <p:spPr bwMode="auto">
              <a:xfrm>
                <a:off x="2100" y="1974"/>
                <a:ext cx="904" cy="820"/>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556" y="784"/>
                    </a:lnTo>
                    <a:lnTo>
                      <a:pt x="520" y="778"/>
                    </a:lnTo>
                    <a:lnTo>
                      <a:pt x="492" y="770"/>
                    </a:lnTo>
                    <a:lnTo>
                      <a:pt x="468" y="760"/>
                    </a:lnTo>
                    <a:lnTo>
                      <a:pt x="448" y="746"/>
                    </a:lnTo>
                    <a:lnTo>
                      <a:pt x="426" y="726"/>
                    </a:lnTo>
                    <a:lnTo>
                      <a:pt x="400" y="700"/>
                    </a:lnTo>
                    <a:lnTo>
                      <a:pt x="372" y="666"/>
                    </a:lnTo>
                    <a:lnTo>
                      <a:pt x="228" y="486"/>
                    </a:lnTo>
                    <a:lnTo>
                      <a:pt x="210" y="462"/>
                    </a:lnTo>
                    <a:lnTo>
                      <a:pt x="194" y="438"/>
                    </a:lnTo>
                    <a:lnTo>
                      <a:pt x="182" y="418"/>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6" y="330"/>
                    </a:lnTo>
                    <a:lnTo>
                      <a:pt x="216" y="348"/>
                    </a:lnTo>
                    <a:lnTo>
                      <a:pt x="218" y="364"/>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4" y="602"/>
                    </a:lnTo>
                    <a:lnTo>
                      <a:pt x="444" y="620"/>
                    </a:lnTo>
                    <a:lnTo>
                      <a:pt x="446" y="638"/>
                    </a:lnTo>
                    <a:lnTo>
                      <a:pt x="448" y="652"/>
                    </a:lnTo>
                    <a:lnTo>
                      <a:pt x="452" y="666"/>
                    </a:lnTo>
                    <a:lnTo>
                      <a:pt x="458" y="67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26" name="Freeform 333">
                <a:extLst>
                  <a:ext uri="{FF2B5EF4-FFF2-40B4-BE49-F238E27FC236}">
                    <a16:creationId xmlns:a16="http://schemas.microsoft.com/office/drawing/2014/main" xmlns="" id="{7BEF747A-7B5C-4E6F-899B-14C8BE90FC50}"/>
                  </a:ext>
                </a:extLst>
              </p:cNvPr>
              <p:cNvSpPr>
                <a:spLocks noEditPoints="1"/>
              </p:cNvSpPr>
              <p:nvPr/>
            </p:nvSpPr>
            <p:spPr bwMode="auto">
              <a:xfrm>
                <a:off x="2374" y="1440"/>
                <a:ext cx="962" cy="560"/>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224" y="124"/>
                    </a:lnTo>
                    <a:lnTo>
                      <a:pt x="252" y="100"/>
                    </a:lnTo>
                    <a:lnTo>
                      <a:pt x="276" y="82"/>
                    </a:lnTo>
                    <a:lnTo>
                      <a:pt x="298" y="70"/>
                    </a:lnTo>
                    <a:lnTo>
                      <a:pt x="322" y="64"/>
                    </a:lnTo>
                    <a:lnTo>
                      <a:pt x="352" y="58"/>
                    </a:lnTo>
                    <a:lnTo>
                      <a:pt x="388" y="56"/>
                    </a:lnTo>
                    <a:lnTo>
                      <a:pt x="432" y="54"/>
                    </a:lnTo>
                    <a:lnTo>
                      <a:pt x="662" y="54"/>
                    </a:lnTo>
                    <a:lnTo>
                      <a:pt x="694" y="54"/>
                    </a:lnTo>
                    <a:lnTo>
                      <a:pt x="720" y="56"/>
                    </a:lnTo>
                    <a:lnTo>
                      <a:pt x="744" y="60"/>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792" y="142"/>
                    </a:lnTo>
                    <a:lnTo>
                      <a:pt x="778" y="132"/>
                    </a:lnTo>
                    <a:lnTo>
                      <a:pt x="764" y="122"/>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38" y="150"/>
                    </a:lnTo>
                    <a:lnTo>
                      <a:pt x="422" y="138"/>
                    </a:lnTo>
                    <a:lnTo>
                      <a:pt x="408" y="130"/>
                    </a:lnTo>
                    <a:lnTo>
                      <a:pt x="394" y="122"/>
                    </a:lnTo>
                    <a:lnTo>
                      <a:pt x="382" y="116"/>
                    </a:lnTo>
                    <a:lnTo>
                      <a:pt x="370" y="112"/>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endParaRPr>
              </a:p>
            </p:txBody>
          </p:sp>
          <p:sp>
            <p:nvSpPr>
              <p:cNvPr id="27" name="Freeform 334">
                <a:extLst>
                  <a:ext uri="{FF2B5EF4-FFF2-40B4-BE49-F238E27FC236}">
                    <a16:creationId xmlns:a16="http://schemas.microsoft.com/office/drawing/2014/main" xmlns="" id="{EF878A4C-1FD9-4D35-9CFE-77B4470DD8BC}"/>
                  </a:ext>
                </a:extLst>
              </p:cNvPr>
              <p:cNvSpPr>
                <a:spLocks noEditPoints="1"/>
              </p:cNvSpPr>
              <p:nvPr/>
            </p:nvSpPr>
            <p:spPr bwMode="auto">
              <a:xfrm>
                <a:off x="2996" y="1872"/>
                <a:ext cx="664" cy="1008"/>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54" y="304"/>
                    </a:lnTo>
                    <a:lnTo>
                      <a:pt x="660" y="342"/>
                    </a:lnTo>
                    <a:lnTo>
                      <a:pt x="664" y="372"/>
                    </a:lnTo>
                    <a:lnTo>
                      <a:pt x="664" y="396"/>
                    </a:lnTo>
                    <a:lnTo>
                      <a:pt x="658" y="420"/>
                    </a:lnTo>
                    <a:lnTo>
                      <a:pt x="648" y="448"/>
                    </a:lnTo>
                    <a:lnTo>
                      <a:pt x="632" y="482"/>
                    </a:lnTo>
                    <a:lnTo>
                      <a:pt x="612" y="520"/>
                    </a:lnTo>
                    <a:lnTo>
                      <a:pt x="498" y="720"/>
                    </a:lnTo>
                    <a:lnTo>
                      <a:pt x="482" y="748"/>
                    </a:lnTo>
                    <a:lnTo>
                      <a:pt x="466" y="770"/>
                    </a:lnTo>
                    <a:lnTo>
                      <a:pt x="452" y="788"/>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58" y="788"/>
                    </a:lnTo>
                    <a:lnTo>
                      <a:pt x="374" y="782"/>
                    </a:lnTo>
                    <a:lnTo>
                      <a:pt x="388" y="774"/>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526" y="478"/>
                    </a:lnTo>
                    <a:lnTo>
                      <a:pt x="542" y="470"/>
                    </a:lnTo>
                    <a:lnTo>
                      <a:pt x="558" y="462"/>
                    </a:lnTo>
                    <a:lnTo>
                      <a:pt x="572" y="454"/>
                    </a:lnTo>
                    <a:lnTo>
                      <a:pt x="582" y="446"/>
                    </a:lnTo>
                    <a:lnTo>
                      <a:pt x="592" y="436"/>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grpSp>
        <p:sp>
          <p:nvSpPr>
            <p:cNvPr id="24" name="文本框 28">
              <a:extLst>
                <a:ext uri="{FF2B5EF4-FFF2-40B4-BE49-F238E27FC236}">
                  <a16:creationId xmlns:a16="http://schemas.microsoft.com/office/drawing/2014/main" xmlns="" id="{629B0F57-3CE4-4734-B180-EA3EE3CD7CF1}"/>
                </a:ext>
              </a:extLst>
            </p:cNvPr>
            <p:cNvSpPr txBox="1">
              <a:spLocks noChangeArrowheads="1"/>
            </p:cNvSpPr>
            <p:nvPr/>
          </p:nvSpPr>
          <p:spPr bwMode="auto">
            <a:xfrm>
              <a:off x="9432080" y="6229945"/>
              <a:ext cx="1784350" cy="3963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grpSp>
      <p:grpSp>
        <p:nvGrpSpPr>
          <p:cNvPr id="30" name="组合 29">
            <a:extLst>
              <a:ext uri="{FF2B5EF4-FFF2-40B4-BE49-F238E27FC236}">
                <a16:creationId xmlns:a16="http://schemas.microsoft.com/office/drawing/2014/main" xmlns="" id="{9137D735-8D85-4433-B5BA-162DE153C768}"/>
              </a:ext>
            </a:extLst>
          </p:cNvPr>
          <p:cNvGrpSpPr/>
          <p:nvPr/>
        </p:nvGrpSpPr>
        <p:grpSpPr>
          <a:xfrm>
            <a:off x="6888702" y="2035639"/>
            <a:ext cx="3489015" cy="3996800"/>
            <a:chOff x="1206500" y="1963382"/>
            <a:chExt cx="4185416" cy="4794554"/>
          </a:xfrm>
        </p:grpSpPr>
        <p:grpSp>
          <p:nvGrpSpPr>
            <p:cNvPr id="31" name="Group 25">
              <a:extLst>
                <a:ext uri="{FF2B5EF4-FFF2-40B4-BE49-F238E27FC236}">
                  <a16:creationId xmlns:a16="http://schemas.microsoft.com/office/drawing/2014/main" xmlns="" id="{EB8EC8B0-60EE-441D-AC98-9154312C591C}"/>
                </a:ext>
              </a:extLst>
            </p:cNvPr>
            <p:cNvGrpSpPr/>
            <p:nvPr/>
          </p:nvGrpSpPr>
          <p:grpSpPr>
            <a:xfrm>
              <a:off x="2010041" y="1963382"/>
              <a:ext cx="3381874" cy="1239477"/>
              <a:chOff x="5486666" y="1176425"/>
              <a:chExt cx="2425434" cy="888936"/>
            </a:xfrm>
          </p:grpSpPr>
          <p:sp>
            <p:nvSpPr>
              <p:cNvPr id="45" name="Title 1">
                <a:extLst>
                  <a:ext uri="{FF2B5EF4-FFF2-40B4-BE49-F238E27FC236}">
                    <a16:creationId xmlns:a16="http://schemas.microsoft.com/office/drawing/2014/main" xmlns="" id="{552F4A8C-ACE9-4077-97CC-92634EAA77F2}"/>
                  </a:ext>
                </a:extLst>
              </p:cNvPr>
              <p:cNvSpPr txBox="1">
                <a:spLocks/>
              </p:cNvSpPr>
              <p:nvPr/>
            </p:nvSpPr>
            <p:spPr>
              <a:xfrm>
                <a:off x="5699700" y="1176425"/>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Roboto condensed"/>
                    <a:cs typeface="Roboto condensed"/>
                  </a:rPr>
                  <a:t>加入标题</a:t>
                </a:r>
                <a:endParaRPr lang="en-US" sz="2400" dirty="0">
                  <a:solidFill>
                    <a:schemeClr val="bg1">
                      <a:lumMod val="50000"/>
                    </a:schemeClr>
                  </a:solidFill>
                  <a:latin typeface="Roboto condensed"/>
                  <a:cs typeface="Roboto condensed"/>
                </a:endParaRPr>
              </a:p>
            </p:txBody>
          </p:sp>
          <p:sp>
            <p:nvSpPr>
              <p:cNvPr id="46" name="TextBox 27">
                <a:extLst>
                  <a:ext uri="{FF2B5EF4-FFF2-40B4-BE49-F238E27FC236}">
                    <a16:creationId xmlns:a16="http://schemas.microsoft.com/office/drawing/2014/main" xmlns="" id="{7F82D944-FD7D-4E78-9E6A-F25A80388E4D}"/>
                  </a:ext>
                </a:extLst>
              </p:cNvPr>
              <p:cNvSpPr txBox="1"/>
              <p:nvPr/>
            </p:nvSpPr>
            <p:spPr>
              <a:xfrm>
                <a:off x="5486666" y="1429862"/>
                <a:ext cx="2425434" cy="635499"/>
              </a:xfrm>
              <a:prstGeom prst="rect">
                <a:avLst/>
              </a:prstGeom>
              <a:noFill/>
              <a:ln>
                <a:noFill/>
              </a:ln>
            </p:spPr>
            <p:txBody>
              <a:bodyPr wrap="square" rtlCol="0">
                <a:spAutoFit/>
              </a:bodyPr>
              <a:lstStyle/>
              <a:p>
                <a:pPr algn="ct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2" name="Group 28">
              <a:extLst>
                <a:ext uri="{FF2B5EF4-FFF2-40B4-BE49-F238E27FC236}">
                  <a16:creationId xmlns:a16="http://schemas.microsoft.com/office/drawing/2014/main" xmlns="" id="{E0A9E42E-F6CA-4FC7-A703-62D147FFB2C2}"/>
                </a:ext>
              </a:extLst>
            </p:cNvPr>
            <p:cNvGrpSpPr/>
            <p:nvPr/>
          </p:nvGrpSpPr>
          <p:grpSpPr>
            <a:xfrm>
              <a:off x="2010042" y="3130993"/>
              <a:ext cx="3381874" cy="1274300"/>
              <a:chOff x="5486667" y="1163938"/>
              <a:chExt cx="2425434" cy="913912"/>
            </a:xfrm>
          </p:grpSpPr>
          <p:sp>
            <p:nvSpPr>
              <p:cNvPr id="43" name="Title 1">
                <a:extLst>
                  <a:ext uri="{FF2B5EF4-FFF2-40B4-BE49-F238E27FC236}">
                    <a16:creationId xmlns:a16="http://schemas.microsoft.com/office/drawing/2014/main" xmlns="" id="{28DD5931-4A5B-47A0-8FF6-FED09CFAFFB2}"/>
                  </a:ext>
                </a:extLst>
              </p:cNvPr>
              <p:cNvSpPr txBox="1">
                <a:spLocks/>
              </p:cNvSpPr>
              <p:nvPr/>
            </p:nvSpPr>
            <p:spPr>
              <a:xfrm>
                <a:off x="5699699"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Roboto condensed"/>
                    <a:cs typeface="Roboto condensed"/>
                  </a:rPr>
                  <a:t>加入标题</a:t>
                </a:r>
                <a:endParaRPr lang="en-US" altLang="zh-CN" sz="2400" dirty="0">
                  <a:solidFill>
                    <a:schemeClr val="bg1">
                      <a:lumMod val="50000"/>
                    </a:schemeClr>
                  </a:solidFill>
                  <a:latin typeface="Roboto condensed"/>
                  <a:cs typeface="Roboto condensed"/>
                </a:endParaRPr>
              </a:p>
            </p:txBody>
          </p:sp>
          <p:sp>
            <p:nvSpPr>
              <p:cNvPr id="44" name="TextBox 30">
                <a:extLst>
                  <a:ext uri="{FF2B5EF4-FFF2-40B4-BE49-F238E27FC236}">
                    <a16:creationId xmlns:a16="http://schemas.microsoft.com/office/drawing/2014/main" xmlns="" id="{9F70D240-48DB-4C1B-892D-D579643DD345}"/>
                  </a:ext>
                </a:extLst>
              </p:cNvPr>
              <p:cNvSpPr txBox="1"/>
              <p:nvPr/>
            </p:nvSpPr>
            <p:spPr>
              <a:xfrm>
                <a:off x="5486667" y="1442350"/>
                <a:ext cx="2425434" cy="635500"/>
              </a:xfrm>
              <a:prstGeom prst="rect">
                <a:avLst/>
              </a:prstGeom>
              <a:noFill/>
              <a:ln>
                <a:noFill/>
              </a:ln>
            </p:spPr>
            <p:txBody>
              <a:bodyPr wrap="square" rtlCol="0">
                <a:spAutoFit/>
              </a:bodyPr>
              <a:lstStyle/>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3" name="Group 31">
              <a:extLst>
                <a:ext uri="{FF2B5EF4-FFF2-40B4-BE49-F238E27FC236}">
                  <a16:creationId xmlns:a16="http://schemas.microsoft.com/office/drawing/2014/main" xmlns="" id="{F311664D-47C9-401A-89AB-4E89833D92AC}"/>
                </a:ext>
              </a:extLst>
            </p:cNvPr>
            <p:cNvGrpSpPr/>
            <p:nvPr/>
          </p:nvGrpSpPr>
          <p:grpSpPr>
            <a:xfrm>
              <a:off x="2010041" y="4333429"/>
              <a:ext cx="3381874" cy="1239478"/>
              <a:chOff x="5486666" y="1176425"/>
              <a:chExt cx="2425434" cy="888938"/>
            </a:xfrm>
          </p:grpSpPr>
          <p:sp>
            <p:nvSpPr>
              <p:cNvPr id="41" name="Title 1">
                <a:extLst>
                  <a:ext uri="{FF2B5EF4-FFF2-40B4-BE49-F238E27FC236}">
                    <a16:creationId xmlns:a16="http://schemas.microsoft.com/office/drawing/2014/main" xmlns="" id="{7724537E-0D66-4E2E-A880-B17872E949FB}"/>
                  </a:ext>
                </a:extLst>
              </p:cNvPr>
              <p:cNvSpPr txBox="1">
                <a:spLocks/>
              </p:cNvSpPr>
              <p:nvPr/>
            </p:nvSpPr>
            <p:spPr>
              <a:xfrm>
                <a:off x="5699700" y="1176425"/>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Roboto condensed"/>
                    <a:cs typeface="Roboto condensed"/>
                  </a:rPr>
                  <a:t>加入标题</a:t>
                </a:r>
                <a:endParaRPr lang="en-US" altLang="zh-CN" sz="2400" dirty="0">
                  <a:solidFill>
                    <a:schemeClr val="bg1">
                      <a:lumMod val="50000"/>
                    </a:schemeClr>
                  </a:solidFill>
                  <a:latin typeface="Roboto condensed"/>
                  <a:cs typeface="Roboto condensed"/>
                </a:endParaRPr>
              </a:p>
            </p:txBody>
          </p:sp>
          <p:sp>
            <p:nvSpPr>
              <p:cNvPr id="42" name="TextBox 33">
                <a:extLst>
                  <a:ext uri="{FF2B5EF4-FFF2-40B4-BE49-F238E27FC236}">
                    <a16:creationId xmlns:a16="http://schemas.microsoft.com/office/drawing/2014/main" xmlns="" id="{CCB8893A-ACAC-43C0-A3B0-AA88D3BC1627}"/>
                  </a:ext>
                </a:extLst>
              </p:cNvPr>
              <p:cNvSpPr txBox="1"/>
              <p:nvPr/>
            </p:nvSpPr>
            <p:spPr>
              <a:xfrm>
                <a:off x="5486666" y="1429863"/>
                <a:ext cx="2425434" cy="635500"/>
              </a:xfrm>
              <a:prstGeom prst="rect">
                <a:avLst/>
              </a:prstGeom>
              <a:noFill/>
              <a:ln>
                <a:noFill/>
              </a:ln>
            </p:spPr>
            <p:txBody>
              <a:bodyPr wrap="square" rtlCol="0">
                <a:spAutoFit/>
              </a:bodyPr>
              <a:lstStyle/>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4" name="Group 34">
              <a:extLst>
                <a:ext uri="{FF2B5EF4-FFF2-40B4-BE49-F238E27FC236}">
                  <a16:creationId xmlns:a16="http://schemas.microsoft.com/office/drawing/2014/main" xmlns="" id="{3BF29ADD-3279-4BA0-9325-782AEE88C822}"/>
                </a:ext>
              </a:extLst>
            </p:cNvPr>
            <p:cNvGrpSpPr/>
            <p:nvPr/>
          </p:nvGrpSpPr>
          <p:grpSpPr>
            <a:xfrm>
              <a:off x="2010041" y="5518458"/>
              <a:ext cx="3381874" cy="1239478"/>
              <a:chOff x="5486666" y="1176425"/>
              <a:chExt cx="2425434" cy="888937"/>
            </a:xfrm>
          </p:grpSpPr>
          <p:sp>
            <p:nvSpPr>
              <p:cNvPr id="39" name="Title 1">
                <a:extLst>
                  <a:ext uri="{FF2B5EF4-FFF2-40B4-BE49-F238E27FC236}">
                    <a16:creationId xmlns:a16="http://schemas.microsoft.com/office/drawing/2014/main" xmlns="" id="{AF16E984-8277-42B0-B334-6D3E4DEB24B2}"/>
                  </a:ext>
                </a:extLst>
              </p:cNvPr>
              <p:cNvSpPr txBox="1">
                <a:spLocks/>
              </p:cNvSpPr>
              <p:nvPr/>
            </p:nvSpPr>
            <p:spPr>
              <a:xfrm>
                <a:off x="5699700" y="1176425"/>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Roboto condensed"/>
                    <a:cs typeface="Roboto condensed"/>
                  </a:rPr>
                  <a:t>加入标题</a:t>
                </a:r>
                <a:endParaRPr lang="en-US" altLang="zh-CN" sz="2400" dirty="0">
                  <a:solidFill>
                    <a:schemeClr val="bg1">
                      <a:lumMod val="50000"/>
                    </a:schemeClr>
                  </a:solidFill>
                  <a:latin typeface="Roboto condensed"/>
                  <a:cs typeface="Roboto condensed"/>
                </a:endParaRPr>
              </a:p>
            </p:txBody>
          </p:sp>
          <p:sp>
            <p:nvSpPr>
              <p:cNvPr id="40" name="TextBox 36">
                <a:extLst>
                  <a:ext uri="{FF2B5EF4-FFF2-40B4-BE49-F238E27FC236}">
                    <a16:creationId xmlns:a16="http://schemas.microsoft.com/office/drawing/2014/main" xmlns="" id="{703021DD-8709-403A-88ED-DBEF5A9092A7}"/>
                  </a:ext>
                </a:extLst>
              </p:cNvPr>
              <p:cNvSpPr txBox="1"/>
              <p:nvPr/>
            </p:nvSpPr>
            <p:spPr>
              <a:xfrm>
                <a:off x="5486666" y="1429863"/>
                <a:ext cx="2425434" cy="635499"/>
              </a:xfrm>
              <a:prstGeom prst="rect">
                <a:avLst/>
              </a:prstGeom>
              <a:noFill/>
              <a:ln>
                <a:noFill/>
              </a:ln>
            </p:spPr>
            <p:txBody>
              <a:bodyPr wrap="square" rtlCol="0">
                <a:spAutoFit/>
              </a:bodyPr>
              <a:lstStyle/>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35" name="椭圆 34">
              <a:extLst>
                <a:ext uri="{FF2B5EF4-FFF2-40B4-BE49-F238E27FC236}">
                  <a16:creationId xmlns:a16="http://schemas.microsoft.com/office/drawing/2014/main" xmlns="" id="{9590F285-37DD-4711-9FD9-1E4DF4FE7242}"/>
                </a:ext>
              </a:extLst>
            </p:cNvPr>
            <p:cNvSpPr/>
            <p:nvPr/>
          </p:nvSpPr>
          <p:spPr>
            <a:xfrm>
              <a:off x="1206500" y="2200140"/>
              <a:ext cx="533400" cy="53340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23479283-B806-4AD8-B82D-F0907BCF4CBC}"/>
                </a:ext>
              </a:extLst>
            </p:cNvPr>
            <p:cNvSpPr/>
            <p:nvPr/>
          </p:nvSpPr>
          <p:spPr>
            <a:xfrm>
              <a:off x="1208890" y="3302694"/>
              <a:ext cx="533400" cy="53340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565E6D6D-78E1-48F6-A4A0-C97E07C855DB}"/>
                </a:ext>
              </a:extLst>
            </p:cNvPr>
            <p:cNvSpPr/>
            <p:nvPr/>
          </p:nvSpPr>
          <p:spPr>
            <a:xfrm>
              <a:off x="1208890" y="4525828"/>
              <a:ext cx="533400" cy="53340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DAE713BA-C39B-493C-9F2E-A591309CF3DB}"/>
                </a:ext>
              </a:extLst>
            </p:cNvPr>
            <p:cNvSpPr/>
            <p:nvPr/>
          </p:nvSpPr>
          <p:spPr>
            <a:xfrm>
              <a:off x="1206500" y="5670960"/>
              <a:ext cx="533400" cy="533400"/>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907052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椭圆 7">
            <a:extLst>
              <a:ext uri="{FF2B5EF4-FFF2-40B4-BE49-F238E27FC236}">
                <a16:creationId xmlns:a16="http://schemas.microsoft.com/office/drawing/2014/main" xmlns="" id="{770B5C35-B3D2-4884-9CAF-53AE138325FD}"/>
              </a:ext>
            </a:extLst>
          </p:cNvPr>
          <p:cNvSpPr/>
          <p:nvPr/>
        </p:nvSpPr>
        <p:spPr>
          <a:xfrm>
            <a:off x="2007685" y="4546387"/>
            <a:ext cx="1174226" cy="1174226"/>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xmlns="" id="{90115CE6-F6B9-4CF4-A32C-2BB105309412}"/>
              </a:ext>
            </a:extLst>
          </p:cNvPr>
          <p:cNvSpPr/>
          <p:nvPr/>
        </p:nvSpPr>
        <p:spPr>
          <a:xfrm>
            <a:off x="4369388" y="4546387"/>
            <a:ext cx="1174226" cy="1174226"/>
          </a:xfrm>
          <a:prstGeom prst="ellipse">
            <a:avLst/>
          </a:prstGeom>
          <a:solidFill>
            <a:srgbClr val="87C38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xmlns="" id="{424553F7-4464-45CD-A3C2-211858A1802C}"/>
              </a:ext>
            </a:extLst>
          </p:cNvPr>
          <p:cNvSpPr/>
          <p:nvPr/>
        </p:nvSpPr>
        <p:spPr>
          <a:xfrm>
            <a:off x="6731091" y="4546387"/>
            <a:ext cx="1174226" cy="1174226"/>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xmlns="" id="{0EC76AB3-9A40-4889-BB89-4537357D6B6A}"/>
              </a:ext>
            </a:extLst>
          </p:cNvPr>
          <p:cNvSpPr/>
          <p:nvPr/>
        </p:nvSpPr>
        <p:spPr>
          <a:xfrm>
            <a:off x="9092794" y="4546387"/>
            <a:ext cx="1174226" cy="1174226"/>
          </a:xfrm>
          <a:prstGeom prst="ellipse">
            <a:avLst/>
          </a:prstGeom>
          <a:solidFill>
            <a:srgbClr val="87C38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9">
            <a:extLst>
              <a:ext uri="{FF2B5EF4-FFF2-40B4-BE49-F238E27FC236}">
                <a16:creationId xmlns:a16="http://schemas.microsoft.com/office/drawing/2014/main" xmlns="" id="{45C16EC8-B5E9-4E17-AC65-AA8DE4907770}"/>
              </a:ext>
            </a:extLst>
          </p:cNvPr>
          <p:cNvSpPr/>
          <p:nvPr/>
        </p:nvSpPr>
        <p:spPr>
          <a:xfrm rot="5400000">
            <a:off x="1582496" y="177345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10">
            <a:extLst>
              <a:ext uri="{FF2B5EF4-FFF2-40B4-BE49-F238E27FC236}">
                <a16:creationId xmlns:a16="http://schemas.microsoft.com/office/drawing/2014/main" xmlns="" id="{18803D0D-CB17-4517-BAF6-836550C699AF}"/>
              </a:ext>
            </a:extLst>
          </p:cNvPr>
          <p:cNvSpPr/>
          <p:nvPr/>
        </p:nvSpPr>
        <p:spPr>
          <a:xfrm rot="5400000">
            <a:off x="3944199" y="177345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7C38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1">
            <a:extLst>
              <a:ext uri="{FF2B5EF4-FFF2-40B4-BE49-F238E27FC236}">
                <a16:creationId xmlns:a16="http://schemas.microsoft.com/office/drawing/2014/main" xmlns="" id="{B7E70DB9-DA0A-42E1-A1DF-BA76C967BB02}"/>
              </a:ext>
            </a:extLst>
          </p:cNvPr>
          <p:cNvSpPr/>
          <p:nvPr/>
        </p:nvSpPr>
        <p:spPr>
          <a:xfrm rot="5400000">
            <a:off x="6305902" y="177345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12">
            <a:extLst>
              <a:ext uri="{FF2B5EF4-FFF2-40B4-BE49-F238E27FC236}">
                <a16:creationId xmlns:a16="http://schemas.microsoft.com/office/drawing/2014/main" xmlns="" id="{7F794918-0725-4315-A2C8-407F6BFB25FB}"/>
              </a:ext>
            </a:extLst>
          </p:cNvPr>
          <p:cNvSpPr/>
          <p:nvPr/>
        </p:nvSpPr>
        <p:spPr>
          <a:xfrm rot="5400000">
            <a:off x="8667605" y="177345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7C38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Group 4">
            <a:extLst>
              <a:ext uri="{FF2B5EF4-FFF2-40B4-BE49-F238E27FC236}">
                <a16:creationId xmlns:a16="http://schemas.microsoft.com/office/drawing/2014/main" xmlns="" id="{2D4595A4-9C86-44A8-AFB4-4B2BE845B1D2}"/>
              </a:ext>
            </a:extLst>
          </p:cNvPr>
          <p:cNvGrpSpPr>
            <a:grpSpLocks noChangeAspect="1"/>
          </p:cNvGrpSpPr>
          <p:nvPr/>
        </p:nvGrpSpPr>
        <p:grpSpPr bwMode="auto">
          <a:xfrm>
            <a:off x="4609781" y="4790114"/>
            <a:ext cx="693440" cy="686772"/>
            <a:chOff x="3684" y="2007"/>
            <a:chExt cx="312" cy="309"/>
          </a:xfrm>
          <a:solidFill>
            <a:schemeClr val="bg1"/>
          </a:solidFill>
        </p:grpSpPr>
        <p:sp>
          <p:nvSpPr>
            <p:cNvPr id="20" name="Freeform 5">
              <a:extLst>
                <a:ext uri="{FF2B5EF4-FFF2-40B4-BE49-F238E27FC236}">
                  <a16:creationId xmlns:a16="http://schemas.microsoft.com/office/drawing/2014/main" xmlns="" id="{4B7F626E-C8DE-4418-A71F-E4D0B3F2F1F8}"/>
                </a:ext>
              </a:extLst>
            </p:cNvPr>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a:extLst>
                <a:ext uri="{FF2B5EF4-FFF2-40B4-BE49-F238E27FC236}">
                  <a16:creationId xmlns:a16="http://schemas.microsoft.com/office/drawing/2014/main" xmlns="" id="{1D61310D-DDC2-4CA2-8C1D-18659B3015CD}"/>
                </a:ext>
              </a:extLst>
            </p:cNvPr>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a:extLst>
                <a:ext uri="{FF2B5EF4-FFF2-40B4-BE49-F238E27FC236}">
                  <a16:creationId xmlns:a16="http://schemas.microsoft.com/office/drawing/2014/main" xmlns="" id="{FD88A527-4359-4CFA-AE9D-87670D6DC903}"/>
                </a:ext>
              </a:extLst>
            </p:cNvPr>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a:extLst>
                <a:ext uri="{FF2B5EF4-FFF2-40B4-BE49-F238E27FC236}">
                  <a16:creationId xmlns:a16="http://schemas.microsoft.com/office/drawing/2014/main" xmlns="" id="{923421C6-BBF1-4F30-94E9-9971C2C0D272}"/>
                </a:ext>
              </a:extLst>
            </p:cNvPr>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9">
              <a:extLst>
                <a:ext uri="{FF2B5EF4-FFF2-40B4-BE49-F238E27FC236}">
                  <a16:creationId xmlns:a16="http://schemas.microsoft.com/office/drawing/2014/main" xmlns="" id="{9413DC7A-4662-454B-B3D0-8AEC46875FF5}"/>
                </a:ext>
              </a:extLst>
            </p:cNvPr>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0">
              <a:extLst>
                <a:ext uri="{FF2B5EF4-FFF2-40B4-BE49-F238E27FC236}">
                  <a16:creationId xmlns:a16="http://schemas.microsoft.com/office/drawing/2014/main" xmlns="" id="{03ED9526-89D4-4D0D-AC69-786169B1F669}"/>
                </a:ext>
              </a:extLst>
            </p:cNvPr>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5">
            <a:extLst>
              <a:ext uri="{FF2B5EF4-FFF2-40B4-BE49-F238E27FC236}">
                <a16:creationId xmlns:a16="http://schemas.microsoft.com/office/drawing/2014/main" xmlns="" id="{853CCAFB-2C76-4C93-8140-F10067ECD5BB}"/>
              </a:ext>
            </a:extLst>
          </p:cNvPr>
          <p:cNvSpPr>
            <a:spLocks noChangeAspect="1" noEditPoints="1"/>
          </p:cNvSpPr>
          <p:nvPr/>
        </p:nvSpPr>
        <p:spPr bwMode="auto">
          <a:xfrm>
            <a:off x="2328657" y="4809895"/>
            <a:ext cx="532282" cy="64721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Group 5">
            <a:extLst>
              <a:ext uri="{FF2B5EF4-FFF2-40B4-BE49-F238E27FC236}">
                <a16:creationId xmlns:a16="http://schemas.microsoft.com/office/drawing/2014/main" xmlns="" id="{33CB347E-E802-4F96-A37F-56441E734ACE}"/>
              </a:ext>
            </a:extLst>
          </p:cNvPr>
          <p:cNvGrpSpPr>
            <a:grpSpLocks noChangeAspect="1"/>
          </p:cNvGrpSpPr>
          <p:nvPr/>
        </p:nvGrpSpPr>
        <p:grpSpPr bwMode="auto">
          <a:xfrm>
            <a:off x="6971484" y="4769185"/>
            <a:ext cx="693440" cy="645554"/>
            <a:chOff x="1577" y="314"/>
            <a:chExt cx="782" cy="728"/>
          </a:xfrm>
          <a:solidFill>
            <a:schemeClr val="bg1"/>
          </a:solidFill>
        </p:grpSpPr>
        <p:sp>
          <p:nvSpPr>
            <p:cNvPr id="28" name="Freeform 6">
              <a:extLst>
                <a:ext uri="{FF2B5EF4-FFF2-40B4-BE49-F238E27FC236}">
                  <a16:creationId xmlns:a16="http://schemas.microsoft.com/office/drawing/2014/main" xmlns="" id="{42756B3E-E8FB-4D3F-B407-0C538F20063A}"/>
                </a:ext>
              </a:extLst>
            </p:cNvPr>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7">
              <a:extLst>
                <a:ext uri="{FF2B5EF4-FFF2-40B4-BE49-F238E27FC236}">
                  <a16:creationId xmlns:a16="http://schemas.microsoft.com/office/drawing/2014/main" xmlns="" id="{8B620DCB-A8CA-4A1C-B77B-9B7E7DF60C20}"/>
                </a:ext>
              </a:extLst>
            </p:cNvPr>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a:extLst>
                <a:ext uri="{FF2B5EF4-FFF2-40B4-BE49-F238E27FC236}">
                  <a16:creationId xmlns:a16="http://schemas.microsoft.com/office/drawing/2014/main" xmlns="" id="{FE1E9493-B0F0-4CFB-A8D5-DB700668907B}"/>
                </a:ext>
              </a:extLst>
            </p:cNvPr>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a:extLst>
                <a:ext uri="{FF2B5EF4-FFF2-40B4-BE49-F238E27FC236}">
                  <a16:creationId xmlns:a16="http://schemas.microsoft.com/office/drawing/2014/main" xmlns="" id="{A0E41D0D-C849-4112-B3BA-3792A1DC3828}"/>
                </a:ext>
              </a:extLst>
            </p:cNvPr>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a:extLst>
                <a:ext uri="{FF2B5EF4-FFF2-40B4-BE49-F238E27FC236}">
                  <a16:creationId xmlns:a16="http://schemas.microsoft.com/office/drawing/2014/main" xmlns="" id="{717F04DB-A7D8-48E6-8605-52F0515C6E1B}"/>
                </a:ext>
              </a:extLst>
            </p:cNvPr>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a:extLst>
                <a:ext uri="{FF2B5EF4-FFF2-40B4-BE49-F238E27FC236}">
                  <a16:creationId xmlns:a16="http://schemas.microsoft.com/office/drawing/2014/main" xmlns="" id="{CA7BDCFE-5267-4369-A079-5A903B29B7F0}"/>
                </a:ext>
              </a:extLst>
            </p:cNvPr>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
              <a:extLst>
                <a:ext uri="{FF2B5EF4-FFF2-40B4-BE49-F238E27FC236}">
                  <a16:creationId xmlns:a16="http://schemas.microsoft.com/office/drawing/2014/main" xmlns="" id="{8BD33CA6-D4CB-4EB0-AA6F-731595E01044}"/>
                </a:ext>
              </a:extLst>
            </p:cNvPr>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a:extLst>
                <a:ext uri="{FF2B5EF4-FFF2-40B4-BE49-F238E27FC236}">
                  <a16:creationId xmlns:a16="http://schemas.microsoft.com/office/drawing/2014/main" xmlns="" id="{BE6E37DA-1CA5-4992-A854-99ED533776E6}"/>
                </a:ext>
              </a:extLst>
            </p:cNvPr>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5">
            <a:extLst>
              <a:ext uri="{FF2B5EF4-FFF2-40B4-BE49-F238E27FC236}">
                <a16:creationId xmlns:a16="http://schemas.microsoft.com/office/drawing/2014/main" xmlns="" id="{790DADEE-4EFF-4F82-B695-EF8D8930806F}"/>
              </a:ext>
            </a:extLst>
          </p:cNvPr>
          <p:cNvSpPr>
            <a:spLocks noChangeAspect="1" noEditPoints="1"/>
          </p:cNvSpPr>
          <p:nvPr/>
        </p:nvSpPr>
        <p:spPr bwMode="auto">
          <a:xfrm>
            <a:off x="9333187" y="4884587"/>
            <a:ext cx="693440" cy="513738"/>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文本框 36">
            <a:extLst>
              <a:ext uri="{FF2B5EF4-FFF2-40B4-BE49-F238E27FC236}">
                <a16:creationId xmlns:a16="http://schemas.microsoft.com/office/drawing/2014/main" xmlns="" id="{63191B2C-E992-48A5-BB42-191D55EDBC01}"/>
              </a:ext>
            </a:extLst>
          </p:cNvPr>
          <p:cNvSpPr txBox="1"/>
          <p:nvPr/>
        </p:nvSpPr>
        <p:spPr>
          <a:xfrm>
            <a:off x="1582497" y="2448494"/>
            <a:ext cx="1980000" cy="1169551"/>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8" name="文本框 37">
            <a:extLst>
              <a:ext uri="{FF2B5EF4-FFF2-40B4-BE49-F238E27FC236}">
                <a16:creationId xmlns:a16="http://schemas.microsoft.com/office/drawing/2014/main" xmlns="" id="{CC0C8014-7C02-4099-B070-AA08A5DEF426}"/>
              </a:ext>
            </a:extLst>
          </p:cNvPr>
          <p:cNvSpPr txBox="1"/>
          <p:nvPr/>
        </p:nvSpPr>
        <p:spPr>
          <a:xfrm>
            <a:off x="3944198" y="2448494"/>
            <a:ext cx="1980000" cy="1169551"/>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9" name="文本框 38">
            <a:extLst>
              <a:ext uri="{FF2B5EF4-FFF2-40B4-BE49-F238E27FC236}">
                <a16:creationId xmlns:a16="http://schemas.microsoft.com/office/drawing/2014/main" xmlns="" id="{69DC37DE-F35B-4AD7-A5ED-5DE46E237092}"/>
              </a:ext>
            </a:extLst>
          </p:cNvPr>
          <p:cNvSpPr txBox="1"/>
          <p:nvPr/>
        </p:nvSpPr>
        <p:spPr>
          <a:xfrm>
            <a:off x="6304521" y="2448494"/>
            <a:ext cx="1980000" cy="1169551"/>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40" name="文本框 39">
            <a:extLst>
              <a:ext uri="{FF2B5EF4-FFF2-40B4-BE49-F238E27FC236}">
                <a16:creationId xmlns:a16="http://schemas.microsoft.com/office/drawing/2014/main" xmlns="" id="{9EBC4136-7818-4D34-B7FB-D8DA26FFFD1B}"/>
              </a:ext>
            </a:extLst>
          </p:cNvPr>
          <p:cNvSpPr txBox="1"/>
          <p:nvPr/>
        </p:nvSpPr>
        <p:spPr>
          <a:xfrm>
            <a:off x="8664843" y="2448494"/>
            <a:ext cx="1980000" cy="1169551"/>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802740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250"/>
                                        <p:tgtEl>
                                          <p:spTgt spid="26"/>
                                        </p:tgtEl>
                                      </p:cBhvr>
                                    </p:animEffect>
                                    <p:anim calcmode="lin" valueType="num">
                                      <p:cBhvr>
                                        <p:cTn id="66" dur="250" fill="hold"/>
                                        <p:tgtEl>
                                          <p:spTgt spid="26"/>
                                        </p:tgtEl>
                                        <p:attrNameLst>
                                          <p:attrName>ppt_x</p:attrName>
                                        </p:attrNameLst>
                                      </p:cBhvr>
                                      <p:tavLst>
                                        <p:tav tm="0">
                                          <p:val>
                                            <p:strVal val="#ppt_x"/>
                                          </p:val>
                                        </p:tav>
                                        <p:tav tm="100000">
                                          <p:val>
                                            <p:strVal val="#ppt_x"/>
                                          </p:val>
                                        </p:tav>
                                      </p:tavLst>
                                    </p:anim>
                                    <p:anim calcmode="lin" valueType="num">
                                      <p:cBhvr>
                                        <p:cTn id="67" dur="250" fill="hold"/>
                                        <p:tgtEl>
                                          <p:spTgt spid="26"/>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250"/>
                                        <p:tgtEl>
                                          <p:spTgt spid="27"/>
                                        </p:tgtEl>
                                      </p:cBhvr>
                                    </p:animEffect>
                                    <p:anim calcmode="lin" valueType="num">
                                      <p:cBhvr>
                                        <p:cTn id="72" dur="250" fill="hold"/>
                                        <p:tgtEl>
                                          <p:spTgt spid="27"/>
                                        </p:tgtEl>
                                        <p:attrNameLst>
                                          <p:attrName>ppt_x</p:attrName>
                                        </p:attrNameLst>
                                      </p:cBhvr>
                                      <p:tavLst>
                                        <p:tav tm="0">
                                          <p:val>
                                            <p:strVal val="#ppt_x"/>
                                          </p:val>
                                        </p:tav>
                                        <p:tav tm="100000">
                                          <p:val>
                                            <p:strVal val="#ppt_x"/>
                                          </p:val>
                                        </p:tav>
                                      </p:tavLst>
                                    </p:anim>
                                    <p:anim calcmode="lin" valueType="num">
                                      <p:cBhvr>
                                        <p:cTn id="73" dur="250" fill="hold"/>
                                        <p:tgtEl>
                                          <p:spTgt spid="27"/>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250"/>
                                        <p:tgtEl>
                                          <p:spTgt spid="36"/>
                                        </p:tgtEl>
                                      </p:cBhvr>
                                    </p:animEffect>
                                    <p:anim calcmode="lin" valueType="num">
                                      <p:cBhvr>
                                        <p:cTn id="78" dur="250" fill="hold"/>
                                        <p:tgtEl>
                                          <p:spTgt spid="36"/>
                                        </p:tgtEl>
                                        <p:attrNameLst>
                                          <p:attrName>ppt_x</p:attrName>
                                        </p:attrNameLst>
                                      </p:cBhvr>
                                      <p:tavLst>
                                        <p:tav tm="0">
                                          <p:val>
                                            <p:strVal val="#ppt_x"/>
                                          </p:val>
                                        </p:tav>
                                        <p:tav tm="100000">
                                          <p:val>
                                            <p:strVal val="#ppt_x"/>
                                          </p:val>
                                        </p:tav>
                                      </p:tavLst>
                                    </p:anim>
                                    <p:anim calcmode="lin" valueType="num">
                                      <p:cBhvr>
                                        <p:cTn id="79" dur="250" fill="hold"/>
                                        <p:tgtEl>
                                          <p:spTgt spid="36"/>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250"/>
                                        <p:tgtEl>
                                          <p:spTgt spid="37"/>
                                        </p:tgtEl>
                                      </p:cBhvr>
                                    </p:animEffect>
                                    <p:anim calcmode="lin" valueType="num">
                                      <p:cBhvr>
                                        <p:cTn id="84" dur="250" fill="hold"/>
                                        <p:tgtEl>
                                          <p:spTgt spid="37"/>
                                        </p:tgtEl>
                                        <p:attrNameLst>
                                          <p:attrName>ppt_x</p:attrName>
                                        </p:attrNameLst>
                                      </p:cBhvr>
                                      <p:tavLst>
                                        <p:tav tm="0">
                                          <p:val>
                                            <p:strVal val="#ppt_x"/>
                                          </p:val>
                                        </p:tav>
                                        <p:tav tm="100000">
                                          <p:val>
                                            <p:strVal val="#ppt_x"/>
                                          </p:val>
                                        </p:tav>
                                      </p:tavLst>
                                    </p:anim>
                                    <p:anim calcmode="lin" valueType="num">
                                      <p:cBhvr>
                                        <p:cTn id="85" dur="250" fill="hold"/>
                                        <p:tgtEl>
                                          <p:spTgt spid="37"/>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250"/>
                                        <p:tgtEl>
                                          <p:spTgt spid="38"/>
                                        </p:tgtEl>
                                      </p:cBhvr>
                                    </p:animEffect>
                                    <p:anim calcmode="lin" valueType="num">
                                      <p:cBhvr>
                                        <p:cTn id="90" dur="250" fill="hold"/>
                                        <p:tgtEl>
                                          <p:spTgt spid="38"/>
                                        </p:tgtEl>
                                        <p:attrNameLst>
                                          <p:attrName>ppt_x</p:attrName>
                                        </p:attrNameLst>
                                      </p:cBhvr>
                                      <p:tavLst>
                                        <p:tav tm="0">
                                          <p:val>
                                            <p:strVal val="#ppt_x"/>
                                          </p:val>
                                        </p:tav>
                                        <p:tav tm="100000">
                                          <p:val>
                                            <p:strVal val="#ppt_x"/>
                                          </p:val>
                                        </p:tav>
                                      </p:tavLst>
                                    </p:anim>
                                    <p:anim calcmode="lin" valueType="num">
                                      <p:cBhvr>
                                        <p:cTn id="91" dur="250" fill="hold"/>
                                        <p:tgtEl>
                                          <p:spTgt spid="38"/>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250"/>
                                        <p:tgtEl>
                                          <p:spTgt spid="39"/>
                                        </p:tgtEl>
                                      </p:cBhvr>
                                    </p:animEffect>
                                    <p:anim calcmode="lin" valueType="num">
                                      <p:cBhvr>
                                        <p:cTn id="96" dur="250" fill="hold"/>
                                        <p:tgtEl>
                                          <p:spTgt spid="39"/>
                                        </p:tgtEl>
                                        <p:attrNameLst>
                                          <p:attrName>ppt_x</p:attrName>
                                        </p:attrNameLst>
                                      </p:cBhvr>
                                      <p:tavLst>
                                        <p:tav tm="0">
                                          <p:val>
                                            <p:strVal val="#ppt_x"/>
                                          </p:val>
                                        </p:tav>
                                        <p:tav tm="100000">
                                          <p:val>
                                            <p:strVal val="#ppt_x"/>
                                          </p:val>
                                        </p:tav>
                                      </p:tavLst>
                                    </p:anim>
                                    <p:anim calcmode="lin" valueType="num">
                                      <p:cBhvr>
                                        <p:cTn id="97" dur="250" fill="hold"/>
                                        <p:tgtEl>
                                          <p:spTgt spid="39"/>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250"/>
                                        <p:tgtEl>
                                          <p:spTgt spid="40"/>
                                        </p:tgtEl>
                                      </p:cBhvr>
                                    </p:animEffect>
                                    <p:anim calcmode="lin" valueType="num">
                                      <p:cBhvr>
                                        <p:cTn id="102" dur="250" fill="hold"/>
                                        <p:tgtEl>
                                          <p:spTgt spid="40"/>
                                        </p:tgtEl>
                                        <p:attrNameLst>
                                          <p:attrName>ppt_x</p:attrName>
                                        </p:attrNameLst>
                                      </p:cBhvr>
                                      <p:tavLst>
                                        <p:tav tm="0">
                                          <p:val>
                                            <p:strVal val="#ppt_x"/>
                                          </p:val>
                                        </p:tav>
                                        <p:tav tm="100000">
                                          <p:val>
                                            <p:strVal val="#ppt_x"/>
                                          </p:val>
                                        </p:tav>
                                      </p:tavLst>
                                    </p:anim>
                                    <p:anim calcmode="lin" valueType="num">
                                      <p:cBhvr>
                                        <p:cTn id="103"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26" grpId="0" animBg="1"/>
      <p:bldP spid="36" grpId="0" animBg="1"/>
      <p:bldP spid="37"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DAF3B9C-B2FE-41A1-B271-6AA77F0C71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xmlns="" id="{F23E7637-84B3-40F7-94DA-B0BC05C5BE09}"/>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Shape 18">
            <a:extLst>
              <a:ext uri="{FF2B5EF4-FFF2-40B4-BE49-F238E27FC236}">
                <a16:creationId xmlns:a16="http://schemas.microsoft.com/office/drawing/2014/main" xmlns="" id="{29B56F8E-1849-448C-A48C-417647E44892}"/>
              </a:ext>
            </a:extLst>
          </p:cNvPr>
          <p:cNvSpPr/>
          <p:nvPr/>
        </p:nvSpPr>
        <p:spPr>
          <a:xfrm>
            <a:off x="3170276" y="3488733"/>
            <a:ext cx="5916574" cy="46432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15" name="Subtitle 2">
            <a:extLst>
              <a:ext uri="{FF2B5EF4-FFF2-40B4-BE49-F238E27FC236}">
                <a16:creationId xmlns:a16="http://schemas.microsoft.com/office/drawing/2014/main" xmlns="" id="{0E6CB153-434B-4EB4-81E9-76A06A98FAAF}"/>
              </a:ext>
            </a:extLst>
          </p:cNvPr>
          <p:cNvSpPr txBox="1">
            <a:spLocks/>
          </p:cNvSpPr>
          <p:nvPr/>
        </p:nvSpPr>
        <p:spPr>
          <a:xfrm>
            <a:off x="3506662" y="3575799"/>
            <a:ext cx="5243802" cy="32284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6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2019  </a:t>
            </a:r>
            <a:r>
              <a:rPr lang="id-ID" sz="16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Professional Presentation Template</a:t>
            </a:r>
          </a:p>
        </p:txBody>
      </p:sp>
      <p:sp>
        <p:nvSpPr>
          <p:cNvPr id="16" name="18">
            <a:extLst>
              <a:ext uri="{FF2B5EF4-FFF2-40B4-BE49-F238E27FC236}">
                <a16:creationId xmlns:a16="http://schemas.microsoft.com/office/drawing/2014/main" xmlns="" id="{04BBD595-50E7-4DFB-9118-5C06C0E1E6E7}"/>
              </a:ext>
            </a:extLst>
          </p:cNvPr>
          <p:cNvSpPr>
            <a:spLocks noChangeArrowheads="1"/>
          </p:cNvSpPr>
          <p:nvPr>
            <p:custDataLst>
              <p:tags r:id="rId1"/>
            </p:custDataLst>
          </p:nvPr>
        </p:nvSpPr>
        <p:spPr bwMode="auto">
          <a:xfrm flipH="1">
            <a:off x="2020589" y="1833588"/>
            <a:ext cx="8159266"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87C38D"/>
                </a:solidFill>
                <a:latin typeface="华文新魏" panose="02010800040101010101" pitchFamily="2" charset="-122"/>
                <a:ea typeface="华文新魏" panose="02010800040101010101" pitchFamily="2" charset="-122"/>
                <a:cs typeface="宋体" pitchFamily="2" charset="-122"/>
              </a:rPr>
              <a:t>谢谢您的观看指导</a:t>
            </a:r>
            <a:endParaRPr lang="en-US" altLang="zh-CN" sz="7200" dirty="0">
              <a:solidFill>
                <a:srgbClr val="87C38D"/>
              </a:solidFill>
              <a:latin typeface="华文新魏" panose="02010800040101010101" pitchFamily="2" charset="-122"/>
              <a:ea typeface="华文新魏" panose="02010800040101010101" pitchFamily="2" charset="-122"/>
              <a:cs typeface="宋体" pitchFamily="2" charset="-122"/>
            </a:endParaRPr>
          </a:p>
        </p:txBody>
      </p:sp>
      <p:sp>
        <p:nvSpPr>
          <p:cNvPr id="17" name="文本框 16">
            <a:extLst>
              <a:ext uri="{FF2B5EF4-FFF2-40B4-BE49-F238E27FC236}">
                <a16:creationId xmlns:a16="http://schemas.microsoft.com/office/drawing/2014/main" xmlns="" id="{69D6EED3-5F0D-4459-9F6B-AFD75143B7A6}"/>
              </a:ext>
            </a:extLst>
          </p:cNvPr>
          <p:cNvSpPr txBox="1"/>
          <p:nvPr/>
        </p:nvSpPr>
        <p:spPr>
          <a:xfrm>
            <a:off x="3143252" y="1483054"/>
            <a:ext cx="5943598" cy="707886"/>
          </a:xfrm>
          <a:prstGeom prst="rect">
            <a:avLst/>
          </a:prstGeom>
          <a:noFill/>
        </p:spPr>
        <p:txBody>
          <a:bodyPr wrap="none" rtlCol="0">
            <a:prstTxWarp prst="textArchUp">
              <a:avLst/>
            </a:prstTxWarp>
            <a:spAutoFit/>
          </a:bodyPr>
          <a:lstStyle/>
          <a:p>
            <a:pPr algn="ctr"/>
            <a:r>
              <a:rPr lang="en-US" altLang="zh-CN" sz="7200" dirty="0">
                <a:solidFill>
                  <a:srgbClr val="87C38D"/>
                </a:solidFill>
                <a:latin typeface="Forte" panose="03060902040502070203" pitchFamily="66" charset="0"/>
                <a:ea typeface="汉仪夏日体W" panose="00020600040101010101" pitchFamily="18" charset="-122"/>
              </a:rPr>
              <a:t>TEACHERS COURSEWARE</a:t>
            </a:r>
            <a:endParaRPr lang="zh-CN" altLang="en-US" sz="7200" dirty="0">
              <a:solidFill>
                <a:srgbClr val="87C38D"/>
              </a:solidFill>
              <a:latin typeface="Forte" panose="03060902040502070203" pitchFamily="66" charset="0"/>
              <a:ea typeface="汉仪夏日体W" panose="00020600040101010101" pitchFamily="18" charset="-122"/>
            </a:endParaRPr>
          </a:p>
        </p:txBody>
      </p:sp>
      <p:sp>
        <p:nvSpPr>
          <p:cNvPr id="18" name="椭圆 17">
            <a:extLst>
              <a:ext uri="{FF2B5EF4-FFF2-40B4-BE49-F238E27FC236}">
                <a16:creationId xmlns:a16="http://schemas.microsoft.com/office/drawing/2014/main" xmlns="" id="{FEC2B9CD-4FC6-4366-B66E-B62781B3EB54}"/>
              </a:ext>
            </a:extLst>
          </p:cNvPr>
          <p:cNvSpPr/>
          <p:nvPr/>
        </p:nvSpPr>
        <p:spPr>
          <a:xfrm>
            <a:off x="3361874"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19" name="文本框 18">
            <a:extLst>
              <a:ext uri="{FF2B5EF4-FFF2-40B4-BE49-F238E27FC236}">
                <a16:creationId xmlns:a16="http://schemas.microsoft.com/office/drawing/2014/main" xmlns="" id="{8E7E9F1F-C918-4B66-AECB-AC63075D0BC5}"/>
              </a:ext>
            </a:extLst>
          </p:cNvPr>
          <p:cNvSpPr txBox="1"/>
          <p:nvPr/>
        </p:nvSpPr>
        <p:spPr>
          <a:xfrm>
            <a:off x="3653066" y="2985117"/>
            <a:ext cx="1463040"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rPr>
              <a:t>SUBTITLE</a:t>
            </a:r>
          </a:p>
        </p:txBody>
      </p:sp>
      <p:sp>
        <p:nvSpPr>
          <p:cNvPr id="20" name="椭圆 19">
            <a:extLst>
              <a:ext uri="{FF2B5EF4-FFF2-40B4-BE49-F238E27FC236}">
                <a16:creationId xmlns:a16="http://schemas.microsoft.com/office/drawing/2014/main" xmlns="" id="{F36D1864-8292-4EA1-8B5E-22BB2D3F9D85}"/>
              </a:ext>
            </a:extLst>
          </p:cNvPr>
          <p:cNvSpPr/>
          <p:nvPr/>
        </p:nvSpPr>
        <p:spPr>
          <a:xfrm>
            <a:off x="5429345"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21" name="文本框 20">
            <a:extLst>
              <a:ext uri="{FF2B5EF4-FFF2-40B4-BE49-F238E27FC236}">
                <a16:creationId xmlns:a16="http://schemas.microsoft.com/office/drawing/2014/main" xmlns="" id="{EF660BC9-D47F-4221-8999-72E3B36C8BEA}"/>
              </a:ext>
            </a:extLst>
          </p:cNvPr>
          <p:cNvSpPr txBox="1"/>
          <p:nvPr/>
        </p:nvSpPr>
        <p:spPr>
          <a:xfrm>
            <a:off x="5720537" y="2985117"/>
            <a:ext cx="1456055"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sym typeface="+mn-ea"/>
              </a:rPr>
              <a:t>SUBTITLE</a:t>
            </a:r>
            <a:endParaRPr lang="en-US" altLang="zh-CN" sz="2000" dirty="0">
              <a:solidFill>
                <a:srgbClr val="87C38D"/>
              </a:solidFill>
              <a:latin typeface="华文新魏" panose="02010800040101010101" pitchFamily="2" charset="-122"/>
              <a:ea typeface="华文新魏" panose="02010800040101010101" pitchFamily="2" charset="-122"/>
            </a:endParaRPr>
          </a:p>
        </p:txBody>
      </p:sp>
      <p:sp>
        <p:nvSpPr>
          <p:cNvPr id="22" name="椭圆 21">
            <a:extLst>
              <a:ext uri="{FF2B5EF4-FFF2-40B4-BE49-F238E27FC236}">
                <a16:creationId xmlns:a16="http://schemas.microsoft.com/office/drawing/2014/main" xmlns="" id="{3ADE1F5A-824C-425B-9A72-E07A32EFC2B7}"/>
              </a:ext>
            </a:extLst>
          </p:cNvPr>
          <p:cNvSpPr/>
          <p:nvPr/>
        </p:nvSpPr>
        <p:spPr>
          <a:xfrm>
            <a:off x="7585989" y="3086990"/>
            <a:ext cx="195034" cy="195034"/>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7C38D"/>
              </a:solidFill>
              <a:latin typeface="华文新魏" panose="02010800040101010101" pitchFamily="2" charset="-122"/>
              <a:ea typeface="华文新魏" panose="02010800040101010101" pitchFamily="2" charset="-122"/>
            </a:endParaRPr>
          </a:p>
        </p:txBody>
      </p:sp>
      <p:sp>
        <p:nvSpPr>
          <p:cNvPr id="23" name="文本框 22">
            <a:extLst>
              <a:ext uri="{FF2B5EF4-FFF2-40B4-BE49-F238E27FC236}">
                <a16:creationId xmlns:a16="http://schemas.microsoft.com/office/drawing/2014/main" xmlns="" id="{BBD4D0A8-8238-4500-90FA-5282EFA51EE5}"/>
              </a:ext>
            </a:extLst>
          </p:cNvPr>
          <p:cNvSpPr txBox="1"/>
          <p:nvPr/>
        </p:nvSpPr>
        <p:spPr>
          <a:xfrm>
            <a:off x="7877181" y="2985117"/>
            <a:ext cx="1463040" cy="398780"/>
          </a:xfrm>
          <a:prstGeom prst="rect">
            <a:avLst/>
          </a:prstGeom>
          <a:noFill/>
        </p:spPr>
        <p:txBody>
          <a:bodyPr wrap="square" rtlCol="0">
            <a:spAutoFit/>
          </a:bodyPr>
          <a:lstStyle/>
          <a:p>
            <a:r>
              <a:rPr lang="en-US" altLang="zh-CN" sz="2000" dirty="0">
                <a:solidFill>
                  <a:srgbClr val="87C38D"/>
                </a:solidFill>
                <a:latin typeface="华文新魏" panose="02010800040101010101" pitchFamily="2" charset="-122"/>
                <a:ea typeface="华文新魏" panose="02010800040101010101" pitchFamily="2" charset="-122"/>
                <a:sym typeface="+mn-ea"/>
              </a:rPr>
              <a:t>SUBTITLE</a:t>
            </a:r>
            <a:endParaRPr lang="en-US" altLang="zh-CN" sz="2000" dirty="0">
              <a:solidFill>
                <a:srgbClr val="87C38D"/>
              </a:solidFill>
              <a:latin typeface="华文新魏" panose="02010800040101010101" pitchFamily="2" charset="-122"/>
              <a:ea typeface="华文新魏" panose="02010800040101010101" pitchFamily="2" charset="-122"/>
            </a:endParaRPr>
          </a:p>
        </p:txBody>
      </p:sp>
      <p:sp>
        <p:nvSpPr>
          <p:cNvPr id="24" name="Rectangle 4">
            <a:extLst>
              <a:ext uri="{FF2B5EF4-FFF2-40B4-BE49-F238E27FC236}">
                <a16:creationId xmlns:a16="http://schemas.microsoft.com/office/drawing/2014/main" xmlns="" id="{1F201881-AA2B-44AB-85A3-13738F01D069}"/>
              </a:ext>
            </a:extLst>
          </p:cNvPr>
          <p:cNvSpPr txBox="1">
            <a:spLocks noChangeArrowheads="1"/>
          </p:cNvSpPr>
          <p:nvPr/>
        </p:nvSpPr>
        <p:spPr bwMode="auto">
          <a:xfrm>
            <a:off x="4730648" y="4145157"/>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400" b="0" dirty="0" smtClean="0">
                <a:solidFill>
                  <a:srgbClr val="87C38D"/>
                </a:solidFill>
                <a:latin typeface="华文新魏" panose="02010800040101010101" pitchFamily="2" charset="-122"/>
                <a:ea typeface="华文新魏" panose="02010800040101010101" pitchFamily="2" charset="-122"/>
              </a:rPr>
              <a:t>演讲人</a:t>
            </a:r>
            <a:r>
              <a:rPr lang="zh-CN" altLang="en-US" sz="2400" b="0" dirty="0" smtClean="0">
                <a:solidFill>
                  <a:srgbClr val="87C38D"/>
                </a:solidFill>
                <a:latin typeface="华文新魏" panose="02010800040101010101" pitchFamily="2" charset="-122"/>
                <a:ea typeface="华文新魏" panose="02010800040101010101" pitchFamily="2" charset="-122"/>
              </a:rPr>
              <a:t>：小沐沐</a:t>
            </a:r>
            <a:endParaRPr lang="zh-CN" altLang="en-US" sz="2400" b="0" dirty="0">
              <a:solidFill>
                <a:srgbClr val="87C38D"/>
              </a:solidFill>
              <a:latin typeface="华文新魏" panose="02010800040101010101" pitchFamily="2" charset="-122"/>
              <a:ea typeface="华文新魏" panose="02010800040101010101" pitchFamily="2" charset="-122"/>
            </a:endParaRPr>
          </a:p>
        </p:txBody>
      </p:sp>
      <p:sp>
        <p:nvSpPr>
          <p:cNvPr id="25" name="Freeform 9">
            <a:extLst>
              <a:ext uri="{FF2B5EF4-FFF2-40B4-BE49-F238E27FC236}">
                <a16:creationId xmlns:a16="http://schemas.microsoft.com/office/drawing/2014/main" xmlns="" id="{BAE7BD53-7DDC-48BF-A1C0-0A136D9EE227}"/>
              </a:ext>
            </a:extLst>
          </p:cNvPr>
          <p:cNvSpPr>
            <a:spLocks noEditPoints="1"/>
          </p:cNvSpPr>
          <p:nvPr/>
        </p:nvSpPr>
        <p:spPr bwMode="auto">
          <a:xfrm>
            <a:off x="4821549" y="4170557"/>
            <a:ext cx="321384" cy="322736"/>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87C38D"/>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16" presetClass="entr" presetSubtype="21" fill="hold"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barn(inVertical)">
                                      <p:cBhvr>
                                        <p:cTn id="27" dur="750"/>
                                        <p:tgtEl>
                                          <p:spTgt spid="16">
                                            <p:txEl>
                                              <p:pRg st="0" end="0"/>
                                            </p:txEl>
                                          </p:spTgt>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750" fill="hold"/>
                                        <p:tgtEl>
                                          <p:spTgt spid="18"/>
                                        </p:tgtEl>
                                        <p:attrNameLst>
                                          <p:attrName>ppt_w</p:attrName>
                                        </p:attrNameLst>
                                      </p:cBhvr>
                                      <p:tavLst>
                                        <p:tav tm="0">
                                          <p:val>
                                            <p:fltVal val="0"/>
                                          </p:val>
                                        </p:tav>
                                        <p:tav tm="100000">
                                          <p:val>
                                            <p:strVal val="#ppt_w"/>
                                          </p:val>
                                        </p:tav>
                                      </p:tavLst>
                                    </p:anim>
                                    <p:anim calcmode="lin" valueType="num">
                                      <p:cBhvr>
                                        <p:cTn id="38" dur="750" fill="hold"/>
                                        <p:tgtEl>
                                          <p:spTgt spid="18"/>
                                        </p:tgtEl>
                                        <p:attrNameLst>
                                          <p:attrName>ppt_h</p:attrName>
                                        </p:attrNameLst>
                                      </p:cBhvr>
                                      <p:tavLst>
                                        <p:tav tm="0">
                                          <p:val>
                                            <p:fltVal val="0"/>
                                          </p:val>
                                        </p:tav>
                                        <p:tav tm="100000">
                                          <p:val>
                                            <p:strVal val="#ppt_h"/>
                                          </p:val>
                                        </p:tav>
                                      </p:tavLst>
                                    </p:anim>
                                    <p:animEffect transition="in" filter="fade">
                                      <p:cBhvr>
                                        <p:cTn id="39" dur="75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750"/>
                                        <p:tgtEl>
                                          <p:spTgt spid="1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750" fill="hold"/>
                                        <p:tgtEl>
                                          <p:spTgt spid="20"/>
                                        </p:tgtEl>
                                        <p:attrNameLst>
                                          <p:attrName>ppt_w</p:attrName>
                                        </p:attrNameLst>
                                      </p:cBhvr>
                                      <p:tavLst>
                                        <p:tav tm="0">
                                          <p:val>
                                            <p:fltVal val="0"/>
                                          </p:val>
                                        </p:tav>
                                        <p:tav tm="100000">
                                          <p:val>
                                            <p:strVal val="#ppt_w"/>
                                          </p:val>
                                        </p:tav>
                                      </p:tavLst>
                                    </p:anim>
                                    <p:anim calcmode="lin" valueType="num">
                                      <p:cBhvr>
                                        <p:cTn id="46" dur="750" fill="hold"/>
                                        <p:tgtEl>
                                          <p:spTgt spid="20"/>
                                        </p:tgtEl>
                                        <p:attrNameLst>
                                          <p:attrName>ppt_h</p:attrName>
                                        </p:attrNameLst>
                                      </p:cBhvr>
                                      <p:tavLst>
                                        <p:tav tm="0">
                                          <p:val>
                                            <p:fltVal val="0"/>
                                          </p:val>
                                        </p:tav>
                                        <p:tav tm="100000">
                                          <p:val>
                                            <p:strVal val="#ppt_h"/>
                                          </p:val>
                                        </p:tav>
                                      </p:tavLst>
                                    </p:anim>
                                    <p:animEffect transition="in" filter="fade">
                                      <p:cBhvr>
                                        <p:cTn id="47" dur="75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75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750" fill="hold"/>
                                        <p:tgtEl>
                                          <p:spTgt spid="22"/>
                                        </p:tgtEl>
                                        <p:attrNameLst>
                                          <p:attrName>ppt_w</p:attrName>
                                        </p:attrNameLst>
                                      </p:cBhvr>
                                      <p:tavLst>
                                        <p:tav tm="0">
                                          <p:val>
                                            <p:fltVal val="0"/>
                                          </p:val>
                                        </p:tav>
                                        <p:tav tm="100000">
                                          <p:val>
                                            <p:strVal val="#ppt_w"/>
                                          </p:val>
                                        </p:tav>
                                      </p:tavLst>
                                    </p:anim>
                                    <p:anim calcmode="lin" valueType="num">
                                      <p:cBhvr>
                                        <p:cTn id="54" dur="750" fill="hold"/>
                                        <p:tgtEl>
                                          <p:spTgt spid="22"/>
                                        </p:tgtEl>
                                        <p:attrNameLst>
                                          <p:attrName>ppt_h</p:attrName>
                                        </p:attrNameLst>
                                      </p:cBhvr>
                                      <p:tavLst>
                                        <p:tav tm="0">
                                          <p:val>
                                            <p:fltVal val="0"/>
                                          </p:val>
                                        </p:tav>
                                        <p:tav tm="100000">
                                          <p:val>
                                            <p:strVal val="#ppt_h"/>
                                          </p:val>
                                        </p:tav>
                                      </p:tavLst>
                                    </p:anim>
                                    <p:animEffect transition="in" filter="fade">
                                      <p:cBhvr>
                                        <p:cTn id="55" dur="750"/>
                                        <p:tgtEl>
                                          <p:spTgt spid="2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750"/>
                                        <p:tgtEl>
                                          <p:spTgt spid="23"/>
                                        </p:tgtEl>
                                      </p:cBhvr>
                                    </p:animEffect>
                                  </p:childTnLst>
                                </p:cTn>
                              </p:par>
                            </p:childTnLst>
                          </p:cTn>
                        </p:par>
                        <p:par>
                          <p:cTn id="59" fill="hold">
                            <p:stCondLst>
                              <p:cond delay="5250"/>
                            </p:stCondLst>
                            <p:childTnLst>
                              <p:par>
                                <p:cTn id="60" presetID="2" presetClass="entr" presetSubtype="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7" grpId="0"/>
      <p:bldP spid="18" grpId="0" animBg="1"/>
      <p:bldP spid="19" grpId="0"/>
      <p:bldP spid="20" grpId="0" animBg="1"/>
      <p:bldP spid="21" grpId="0"/>
      <p:bldP spid="22" grpId="0" animBg="1"/>
      <p:bldP spid="23" grpId="0"/>
      <p:bldP spid="24"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5E2CC60-F517-47A0-BCDF-96A37E5C6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9BE80468-0A2E-41F1-8675-8932CA1E85A4}"/>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xmlns="" id="{AEF60539-01F5-4207-91CC-CD68BB5DC7D3}"/>
              </a:ext>
            </a:extLst>
          </p:cNvPr>
          <p:cNvSpPr/>
          <p:nvPr/>
        </p:nvSpPr>
        <p:spPr>
          <a:xfrm>
            <a:off x="4446626" y="1751694"/>
            <a:ext cx="3363874" cy="76820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14" name="Subtitle 2">
            <a:extLst>
              <a:ext uri="{FF2B5EF4-FFF2-40B4-BE49-F238E27FC236}">
                <a16:creationId xmlns:a16="http://schemas.microsoft.com/office/drawing/2014/main" xmlns="" id="{6F97C01D-68FF-4EE7-AD1F-44A5B0A2EC48}"/>
              </a:ext>
            </a:extLst>
          </p:cNvPr>
          <p:cNvSpPr txBox="1">
            <a:spLocks/>
          </p:cNvSpPr>
          <p:nvPr/>
        </p:nvSpPr>
        <p:spPr>
          <a:xfrm>
            <a:off x="4837151" y="1890531"/>
            <a:ext cx="2582824" cy="50931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第一部分</a:t>
            </a:r>
            <a:endParaRPr lang="id-ID"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endParaRPr>
          </a:p>
        </p:txBody>
      </p:sp>
      <p:grpSp>
        <p:nvGrpSpPr>
          <p:cNvPr id="15" name="组合 14">
            <a:extLst>
              <a:ext uri="{FF2B5EF4-FFF2-40B4-BE49-F238E27FC236}">
                <a16:creationId xmlns:a16="http://schemas.microsoft.com/office/drawing/2014/main" xmlns="" id="{C2F2E430-828E-4BC1-B96E-B4EDDAA50CE6}"/>
              </a:ext>
            </a:extLst>
          </p:cNvPr>
          <p:cNvGrpSpPr/>
          <p:nvPr/>
        </p:nvGrpSpPr>
        <p:grpSpPr>
          <a:xfrm>
            <a:off x="4257072" y="2610598"/>
            <a:ext cx="3724096" cy="1133654"/>
            <a:chOff x="5567424" y="2714405"/>
            <a:chExt cx="3724096" cy="1133654"/>
          </a:xfrm>
        </p:grpSpPr>
        <p:sp>
          <p:nvSpPr>
            <p:cNvPr id="16" name="矩形 15">
              <a:extLst>
                <a:ext uri="{FF2B5EF4-FFF2-40B4-BE49-F238E27FC236}">
                  <a16:creationId xmlns:a16="http://schemas.microsoft.com/office/drawing/2014/main" xmlns="" id="{B322BB2E-E0D1-4D7B-B7B5-A5A23AB7F48C}"/>
                </a:ext>
              </a:extLst>
            </p:cNvPr>
            <p:cNvSpPr/>
            <p:nvPr/>
          </p:nvSpPr>
          <p:spPr>
            <a:xfrm>
              <a:off x="5567424" y="2714405"/>
              <a:ext cx="3724096" cy="800219"/>
            </a:xfrm>
            <a:prstGeom prst="rect">
              <a:avLst/>
            </a:prstGeom>
          </p:spPr>
          <p:txBody>
            <a:bodyPr wrap="none">
              <a:spAutoFit/>
            </a:bodyPr>
            <a:lstStyle/>
            <a:p>
              <a:pPr algn="ctr"/>
              <a:r>
                <a:rPr kumimoji="1" lang="zh-CN" altLang="en-US" sz="4600" dirty="0">
                  <a:solidFill>
                    <a:srgbClr val="87C38D"/>
                  </a:solidFill>
                  <a:latin typeface="华文新魏" panose="02010800040101010101" pitchFamily="2" charset="-122"/>
                  <a:ea typeface="华文新魏" panose="02010800040101010101" pitchFamily="2" charset="-122"/>
                </a:rPr>
                <a:t>教学工作概述</a:t>
              </a:r>
            </a:p>
          </p:txBody>
        </p:sp>
        <p:sp>
          <p:nvSpPr>
            <p:cNvPr id="18" name="矩形 17">
              <a:extLst>
                <a:ext uri="{FF2B5EF4-FFF2-40B4-BE49-F238E27FC236}">
                  <a16:creationId xmlns:a16="http://schemas.microsoft.com/office/drawing/2014/main" xmlns="" id="{612EFAFA-0A6B-4191-9DDB-D3E7A12F0637}"/>
                </a:ext>
              </a:extLst>
            </p:cNvPr>
            <p:cNvSpPr/>
            <p:nvPr/>
          </p:nvSpPr>
          <p:spPr>
            <a:xfrm>
              <a:off x="5624539" y="3435638"/>
              <a:ext cx="3619518" cy="412421"/>
            </a:xfrm>
            <a:prstGeom prst="rect">
              <a:avLst/>
            </a:prstGeom>
          </p:spPr>
          <p:txBody>
            <a:bodyPr wrap="square">
              <a:spAutoFit/>
            </a:bodyPr>
            <a:lstStyle/>
            <a:p>
              <a:pPr algn="ctr">
                <a:lnSpc>
                  <a:spcPct val="130000"/>
                </a:lnSpc>
              </a:pPr>
              <a:r>
                <a:rPr lang="zh-CN" altLang="en-US" sz="8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a:t>
              </a:r>
              <a:endParaRPr lang="en-US" altLang="zh-CN" sz="8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4C0EF673-A0EE-457B-8DF9-B28794643B20}"/>
              </a:ext>
            </a:extLst>
          </p:cNvPr>
          <p:cNvGrpSpPr/>
          <p:nvPr/>
        </p:nvGrpSpPr>
        <p:grpSpPr>
          <a:xfrm>
            <a:off x="6367009" y="1772601"/>
            <a:ext cx="4946878" cy="4040530"/>
            <a:chOff x="1175672" y="1141379"/>
            <a:chExt cx="5198938" cy="3462569"/>
          </a:xfrm>
        </p:grpSpPr>
        <p:sp>
          <p:nvSpPr>
            <p:cNvPr id="11" name="矩形 10">
              <a:extLst>
                <a:ext uri="{FF2B5EF4-FFF2-40B4-BE49-F238E27FC236}">
                  <a16:creationId xmlns:a16="http://schemas.microsoft.com/office/drawing/2014/main" xmlns="" id="{06BFD900-7655-4BBC-B81F-6EEA8D2D513F}"/>
                </a:ext>
              </a:extLst>
            </p:cNvPr>
            <p:cNvSpPr/>
            <p:nvPr/>
          </p:nvSpPr>
          <p:spPr>
            <a:xfrm>
              <a:off x="4632991" y="2867768"/>
              <a:ext cx="1741619" cy="1736180"/>
            </a:xfrm>
            <a:prstGeom prst="rect">
              <a:avLst/>
            </a:prstGeom>
            <a:solidFill>
              <a:srgbClr val="87C38D"/>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33AD47F4-C80B-4A4F-8868-22EE566000D3}"/>
                </a:ext>
              </a:extLst>
            </p:cNvPr>
            <p:cNvSpPr/>
            <p:nvPr/>
          </p:nvSpPr>
          <p:spPr>
            <a:xfrm>
              <a:off x="2912829" y="1141379"/>
              <a:ext cx="3461781" cy="1716603"/>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xmlns="" id="{318950D7-9812-42A5-810D-2C93AF2AC30C}"/>
                </a:ext>
              </a:extLst>
            </p:cNvPr>
            <p:cNvSpPr/>
            <p:nvPr/>
          </p:nvSpPr>
          <p:spPr>
            <a:xfrm>
              <a:off x="1175672" y="1141379"/>
              <a:ext cx="1737157" cy="1736180"/>
            </a:xfrm>
            <a:prstGeom prst="rect">
              <a:avLst/>
            </a:prstGeom>
            <a:solidFill>
              <a:srgbClr val="87C38D"/>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xmlns="" id="{EF5F5311-110B-449C-B756-C15BCE0C1374}"/>
                </a:ext>
              </a:extLst>
            </p:cNvPr>
            <p:cNvSpPr/>
            <p:nvPr/>
          </p:nvSpPr>
          <p:spPr>
            <a:xfrm>
              <a:off x="1175672" y="2867768"/>
              <a:ext cx="3462940" cy="1736180"/>
            </a:xfrm>
            <a:prstGeom prst="rect">
              <a:avLst/>
            </a:prstGeom>
            <a:blipFill dpi="0" rotWithShape="1">
              <a:blip r:embed="rId4"/>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6" name="椭圆 15">
            <a:extLst>
              <a:ext uri="{FF2B5EF4-FFF2-40B4-BE49-F238E27FC236}">
                <a16:creationId xmlns:a16="http://schemas.microsoft.com/office/drawing/2014/main" xmlns="" id="{50B6BAA6-1B6D-441C-888F-95054B983945}"/>
              </a:ext>
            </a:extLst>
          </p:cNvPr>
          <p:cNvSpPr/>
          <p:nvPr/>
        </p:nvSpPr>
        <p:spPr>
          <a:xfrm>
            <a:off x="746569" y="1948815"/>
            <a:ext cx="576622" cy="576785"/>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17" name="直接连接符 16">
            <a:extLst>
              <a:ext uri="{FF2B5EF4-FFF2-40B4-BE49-F238E27FC236}">
                <a16:creationId xmlns:a16="http://schemas.microsoft.com/office/drawing/2014/main" xmlns="" id="{F83C13D0-3638-4817-83A6-85229DD294C2}"/>
              </a:ext>
            </a:extLst>
          </p:cNvPr>
          <p:cNvCxnSpPr/>
          <p:nvPr/>
        </p:nvCxnSpPr>
        <p:spPr>
          <a:xfrm>
            <a:off x="1311007" y="221554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a:extLst>
              <a:ext uri="{FF2B5EF4-FFF2-40B4-BE49-F238E27FC236}">
                <a16:creationId xmlns:a16="http://schemas.microsoft.com/office/drawing/2014/main" xmlns="" id="{B75D3A58-0B55-4349-9920-2C6FB5D02FE5}"/>
              </a:ext>
            </a:extLst>
          </p:cNvPr>
          <p:cNvSpPr txBox="1">
            <a:spLocks/>
          </p:cNvSpPr>
          <p:nvPr/>
        </p:nvSpPr>
        <p:spPr>
          <a:xfrm>
            <a:off x="2340548" y="1994959"/>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xmlns="" id="{3741EA5F-7641-419B-8B5B-95AD7830A23C}"/>
              </a:ext>
            </a:extLst>
          </p:cNvPr>
          <p:cNvSpPr/>
          <p:nvPr/>
        </p:nvSpPr>
        <p:spPr>
          <a:xfrm>
            <a:off x="746570" y="2880767"/>
            <a:ext cx="576622" cy="576785"/>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20" name="直接连接符 19">
            <a:extLst>
              <a:ext uri="{FF2B5EF4-FFF2-40B4-BE49-F238E27FC236}">
                <a16:creationId xmlns:a16="http://schemas.microsoft.com/office/drawing/2014/main" xmlns="" id="{B9C3957A-2A1B-4535-9004-7665382CCE84}"/>
              </a:ext>
            </a:extLst>
          </p:cNvPr>
          <p:cNvCxnSpPr/>
          <p:nvPr/>
        </p:nvCxnSpPr>
        <p:spPr>
          <a:xfrm>
            <a:off x="1311008" y="314749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a:extLst>
              <a:ext uri="{FF2B5EF4-FFF2-40B4-BE49-F238E27FC236}">
                <a16:creationId xmlns:a16="http://schemas.microsoft.com/office/drawing/2014/main" xmlns="" id="{56CD80ED-3860-4F44-9B3B-CF1D9DA02324}"/>
              </a:ext>
            </a:extLst>
          </p:cNvPr>
          <p:cNvSpPr txBox="1">
            <a:spLocks/>
          </p:cNvSpPr>
          <p:nvPr/>
        </p:nvSpPr>
        <p:spPr>
          <a:xfrm>
            <a:off x="2340549" y="292691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a:extLst>
              <a:ext uri="{FF2B5EF4-FFF2-40B4-BE49-F238E27FC236}">
                <a16:creationId xmlns:a16="http://schemas.microsoft.com/office/drawing/2014/main" xmlns="" id="{35270434-0AEA-4304-8789-83FE1A4AFCAB}"/>
              </a:ext>
            </a:extLst>
          </p:cNvPr>
          <p:cNvSpPr/>
          <p:nvPr/>
        </p:nvSpPr>
        <p:spPr>
          <a:xfrm>
            <a:off x="746570" y="3796065"/>
            <a:ext cx="576622" cy="576785"/>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23" name="直接连接符 22">
            <a:extLst>
              <a:ext uri="{FF2B5EF4-FFF2-40B4-BE49-F238E27FC236}">
                <a16:creationId xmlns:a16="http://schemas.microsoft.com/office/drawing/2014/main" xmlns="" id="{C27E2B9A-315C-401B-BEA3-5B49C4EE0ED8}"/>
              </a:ext>
            </a:extLst>
          </p:cNvPr>
          <p:cNvCxnSpPr/>
          <p:nvPr/>
        </p:nvCxnSpPr>
        <p:spPr>
          <a:xfrm>
            <a:off x="1311008" y="406279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a:extLst>
              <a:ext uri="{FF2B5EF4-FFF2-40B4-BE49-F238E27FC236}">
                <a16:creationId xmlns:a16="http://schemas.microsoft.com/office/drawing/2014/main" xmlns="" id="{A06590E0-D6FC-42CE-B638-8FF8AFC0F31D}"/>
              </a:ext>
            </a:extLst>
          </p:cNvPr>
          <p:cNvSpPr txBox="1">
            <a:spLocks/>
          </p:cNvSpPr>
          <p:nvPr/>
        </p:nvSpPr>
        <p:spPr>
          <a:xfrm>
            <a:off x="2340549" y="3842209"/>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xmlns="" id="{01F2CA11-B61E-4610-8CE0-589074FCAFDE}"/>
              </a:ext>
            </a:extLst>
          </p:cNvPr>
          <p:cNvSpPr/>
          <p:nvPr/>
        </p:nvSpPr>
        <p:spPr>
          <a:xfrm>
            <a:off x="746571" y="4694563"/>
            <a:ext cx="576622" cy="576785"/>
          </a:xfrm>
          <a:prstGeom prst="ellipse">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26" name="直接连接符 25">
            <a:extLst>
              <a:ext uri="{FF2B5EF4-FFF2-40B4-BE49-F238E27FC236}">
                <a16:creationId xmlns:a16="http://schemas.microsoft.com/office/drawing/2014/main" xmlns="" id="{98DD378B-84DE-40FA-8185-48A2967DD93F}"/>
              </a:ext>
            </a:extLst>
          </p:cNvPr>
          <p:cNvCxnSpPr/>
          <p:nvPr/>
        </p:nvCxnSpPr>
        <p:spPr>
          <a:xfrm>
            <a:off x="1311009" y="496129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标题 11">
            <a:extLst>
              <a:ext uri="{FF2B5EF4-FFF2-40B4-BE49-F238E27FC236}">
                <a16:creationId xmlns:a16="http://schemas.microsoft.com/office/drawing/2014/main" xmlns="" id="{D228775B-D28C-4D91-AC8A-C8A898A76A15}"/>
              </a:ext>
            </a:extLst>
          </p:cNvPr>
          <p:cNvSpPr txBox="1">
            <a:spLocks/>
          </p:cNvSpPr>
          <p:nvPr/>
        </p:nvSpPr>
        <p:spPr>
          <a:xfrm>
            <a:off x="2340550" y="474070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1" grpId="0"/>
      <p:bldP spid="22" grpId="0" animBg="1"/>
      <p:bldP spid="24" grpId="0"/>
      <p:bldP spid="25"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341FB2E4-87DA-491A-B0A0-46FB201EC8B3}"/>
              </a:ext>
            </a:extLst>
          </p:cNvPr>
          <p:cNvGrpSpPr/>
          <p:nvPr/>
        </p:nvGrpSpPr>
        <p:grpSpPr>
          <a:xfrm>
            <a:off x="1589290" y="1734595"/>
            <a:ext cx="4271826" cy="4116558"/>
            <a:chOff x="1151711" y="1655755"/>
            <a:chExt cx="4363213" cy="4204625"/>
          </a:xfrm>
          <a:solidFill>
            <a:srgbClr val="5FB4C5"/>
          </a:solidFill>
        </p:grpSpPr>
        <p:sp>
          <p:nvSpPr>
            <p:cNvPr id="11" name="Oval 4">
              <a:extLst>
                <a:ext uri="{FF2B5EF4-FFF2-40B4-BE49-F238E27FC236}">
                  <a16:creationId xmlns:a16="http://schemas.microsoft.com/office/drawing/2014/main" xmlns="" id="{B651E6EF-4A6A-4DFF-B191-74DE4D3C7A4F}"/>
                </a:ext>
              </a:extLst>
            </p:cNvPr>
            <p:cNvSpPr/>
            <p:nvPr/>
          </p:nvSpPr>
          <p:spPr>
            <a:xfrm>
              <a:off x="1662429" y="2084100"/>
              <a:ext cx="3367437" cy="3368314"/>
            </a:xfrm>
            <a:prstGeom prst="ellipse">
              <a:avLst/>
            </a:prstGeom>
            <a:noFill/>
            <a:ln w="19050">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Lato Light" charset="0"/>
              </a:endParaRPr>
            </a:p>
          </p:txBody>
        </p:sp>
        <p:sp>
          <p:nvSpPr>
            <p:cNvPr id="12" name="Freeform 5">
              <a:extLst>
                <a:ext uri="{FF2B5EF4-FFF2-40B4-BE49-F238E27FC236}">
                  <a16:creationId xmlns:a16="http://schemas.microsoft.com/office/drawing/2014/main" xmlns="" id="{793397D8-9AA1-4956-912E-1A972EE47129}"/>
                </a:ext>
              </a:extLst>
            </p:cNvPr>
            <p:cNvSpPr/>
            <p:nvPr/>
          </p:nvSpPr>
          <p:spPr>
            <a:xfrm>
              <a:off x="2325910" y="2839466"/>
              <a:ext cx="2014816" cy="2014816"/>
            </a:xfrm>
            <a:custGeom>
              <a:avLst/>
              <a:gdLst>
                <a:gd name="connsiteX0" fmla="*/ 0 w 3208463"/>
                <a:gd name="connsiteY0" fmla="*/ 1604232 h 3208463"/>
                <a:gd name="connsiteX1" fmla="*/ 1604232 w 3208463"/>
                <a:gd name="connsiteY1" fmla="*/ 0 h 3208463"/>
                <a:gd name="connsiteX2" fmla="*/ 3208464 w 3208463"/>
                <a:gd name="connsiteY2" fmla="*/ 1604232 h 3208463"/>
                <a:gd name="connsiteX3" fmla="*/ 1604232 w 3208463"/>
                <a:gd name="connsiteY3" fmla="*/ 3208464 h 3208463"/>
                <a:gd name="connsiteX4" fmla="*/ 0 w 3208463"/>
                <a:gd name="connsiteY4" fmla="*/ 1604232 h 320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8463" h="3208463">
                  <a:moveTo>
                    <a:pt x="0" y="1604232"/>
                  </a:moveTo>
                  <a:cubicBezTo>
                    <a:pt x="0" y="718239"/>
                    <a:pt x="718239" y="0"/>
                    <a:pt x="1604232" y="0"/>
                  </a:cubicBezTo>
                  <a:cubicBezTo>
                    <a:pt x="2490225" y="0"/>
                    <a:pt x="3208464" y="718239"/>
                    <a:pt x="3208464" y="1604232"/>
                  </a:cubicBezTo>
                  <a:cubicBezTo>
                    <a:pt x="3208464" y="2490225"/>
                    <a:pt x="2490225" y="3208464"/>
                    <a:pt x="1604232" y="3208464"/>
                  </a:cubicBezTo>
                  <a:cubicBezTo>
                    <a:pt x="718239" y="3208464"/>
                    <a:pt x="0" y="2490225"/>
                    <a:pt x="0" y="1604232"/>
                  </a:cubicBezTo>
                  <a:close/>
                </a:path>
              </a:pathLst>
            </a:custGeom>
            <a:solidFill>
              <a:srgbClr val="87C38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255" tIns="255255" rIns="255255" bIns="255255" numCol="1" spcCol="1270" anchor="ctr" anchorCtr="0">
              <a:noAutofit/>
            </a:bodyPr>
            <a:lstStyle/>
            <a:p>
              <a:pPr algn="ctr" defTabSz="711200">
                <a:lnSpc>
                  <a:spcPct val="90000"/>
                </a:lnSpc>
                <a:spcBef>
                  <a:spcPct val="0"/>
                </a:spcBef>
                <a:spcAft>
                  <a:spcPct val="35000"/>
                </a:spcAft>
              </a:pPr>
              <a:endParaRPr lang="en-US" sz="1000" b="1" dirty="0">
                <a:latin typeface="Lato" charset="0"/>
                <a:ea typeface="Lato" charset="0"/>
                <a:cs typeface="Lato" charset="0"/>
              </a:endParaRPr>
            </a:p>
          </p:txBody>
        </p:sp>
        <p:sp>
          <p:nvSpPr>
            <p:cNvPr id="13" name="Freeform 6">
              <a:extLst>
                <a:ext uri="{FF2B5EF4-FFF2-40B4-BE49-F238E27FC236}">
                  <a16:creationId xmlns:a16="http://schemas.microsoft.com/office/drawing/2014/main" xmlns="" id="{8D3AB38C-3AB1-41BD-B016-0630BAA7EDFA}"/>
                </a:ext>
              </a:extLst>
            </p:cNvPr>
            <p:cNvSpPr/>
            <p:nvPr/>
          </p:nvSpPr>
          <p:spPr>
            <a:xfrm>
              <a:off x="2771837" y="165575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rgbClr val="87C38D"/>
            </a:solidFill>
            <a:ln w="57150">
              <a:solidFill>
                <a:schemeClr val="bg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zh-CN" altLang="en-US" sz="1000" b="1" dirty="0">
                  <a:latin typeface="Lato" charset="0"/>
                  <a:ea typeface="Lato" charset="0"/>
                  <a:cs typeface="Lato" charset="0"/>
                </a:rPr>
                <a:t>加入标题</a:t>
              </a:r>
              <a:endParaRPr lang="en-US" sz="1000" b="1" dirty="0">
                <a:latin typeface="Lato" charset="0"/>
                <a:ea typeface="Lato" charset="0"/>
                <a:cs typeface="Lato" charset="0"/>
              </a:endParaRPr>
            </a:p>
          </p:txBody>
        </p:sp>
        <p:sp>
          <p:nvSpPr>
            <p:cNvPr id="15" name="Freeform 7">
              <a:extLst>
                <a:ext uri="{FF2B5EF4-FFF2-40B4-BE49-F238E27FC236}">
                  <a16:creationId xmlns:a16="http://schemas.microsoft.com/office/drawing/2014/main" xmlns="" id="{F30B8AF3-942A-4074-8367-9944B688E57A}"/>
                </a:ext>
              </a:extLst>
            </p:cNvPr>
            <p:cNvSpPr/>
            <p:nvPr/>
          </p:nvSpPr>
          <p:spPr>
            <a:xfrm>
              <a:off x="4391962"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rgbClr val="87C38D"/>
            </a:solidFill>
            <a:ln w="57150">
              <a:solidFill>
                <a:schemeClr val="bg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zh-CN" altLang="en-US" sz="1000" b="1" dirty="0">
                  <a:latin typeface="Lato" charset="0"/>
                  <a:ea typeface="Lato" charset="0"/>
                  <a:cs typeface="Lato" charset="0"/>
                </a:rPr>
                <a:t>加入标题</a:t>
              </a:r>
              <a:endParaRPr lang="en-US" altLang="zh-CN" sz="1000" b="1" dirty="0">
                <a:latin typeface="Lato" charset="0"/>
                <a:ea typeface="Lato" charset="0"/>
                <a:cs typeface="Lato" charset="0"/>
              </a:endParaRPr>
            </a:p>
          </p:txBody>
        </p:sp>
        <p:sp>
          <p:nvSpPr>
            <p:cNvPr id="16" name="Freeform 8">
              <a:extLst>
                <a:ext uri="{FF2B5EF4-FFF2-40B4-BE49-F238E27FC236}">
                  <a16:creationId xmlns:a16="http://schemas.microsoft.com/office/drawing/2014/main" xmlns="" id="{AD362305-537A-45B2-981F-EAB9BF42CC46}"/>
                </a:ext>
              </a:extLst>
            </p:cNvPr>
            <p:cNvSpPr/>
            <p:nvPr/>
          </p:nvSpPr>
          <p:spPr>
            <a:xfrm>
              <a:off x="3773129"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rgbClr val="87C38D"/>
            </a:solidFill>
            <a:ln w="57150">
              <a:solidFill>
                <a:schemeClr val="bg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zh-CN" altLang="en-US" sz="1000" b="1" dirty="0">
                  <a:latin typeface="Lato" charset="0"/>
                  <a:ea typeface="Lato" charset="0"/>
                  <a:cs typeface="Lato" charset="0"/>
                </a:rPr>
                <a:t>加入标题</a:t>
              </a:r>
              <a:endParaRPr lang="en-US" altLang="zh-CN" sz="1000" b="1" dirty="0">
                <a:latin typeface="Lato" charset="0"/>
                <a:ea typeface="Lato" charset="0"/>
                <a:cs typeface="Lato" charset="0"/>
              </a:endParaRPr>
            </a:p>
          </p:txBody>
        </p:sp>
        <p:sp>
          <p:nvSpPr>
            <p:cNvPr id="17" name="Freeform 9">
              <a:extLst>
                <a:ext uri="{FF2B5EF4-FFF2-40B4-BE49-F238E27FC236}">
                  <a16:creationId xmlns:a16="http://schemas.microsoft.com/office/drawing/2014/main" xmlns="" id="{6E001609-413A-4280-9F5E-6A7A5E5D9112}"/>
                </a:ext>
              </a:extLst>
            </p:cNvPr>
            <p:cNvSpPr/>
            <p:nvPr/>
          </p:nvSpPr>
          <p:spPr>
            <a:xfrm>
              <a:off x="1770544"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rgbClr val="87C38D"/>
            </a:solidFill>
            <a:ln w="57150">
              <a:solidFill>
                <a:schemeClr val="bg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zh-CN" altLang="en-US" sz="1000" b="1" dirty="0">
                  <a:latin typeface="Lato" charset="0"/>
                  <a:ea typeface="Lato" charset="0"/>
                  <a:cs typeface="Lato" charset="0"/>
                </a:rPr>
                <a:t>加入标题</a:t>
              </a:r>
              <a:endParaRPr lang="en-US" altLang="zh-CN" sz="1000" b="1" dirty="0">
                <a:latin typeface="Lato" charset="0"/>
                <a:ea typeface="Lato" charset="0"/>
                <a:cs typeface="Lato" charset="0"/>
              </a:endParaRPr>
            </a:p>
          </p:txBody>
        </p:sp>
        <p:sp>
          <p:nvSpPr>
            <p:cNvPr id="18" name="Freeform 10">
              <a:extLst>
                <a:ext uri="{FF2B5EF4-FFF2-40B4-BE49-F238E27FC236}">
                  <a16:creationId xmlns:a16="http://schemas.microsoft.com/office/drawing/2014/main" xmlns="" id="{95D59BDE-204D-41E2-B1BC-4F5C86809767}"/>
                </a:ext>
              </a:extLst>
            </p:cNvPr>
            <p:cNvSpPr/>
            <p:nvPr/>
          </p:nvSpPr>
          <p:spPr>
            <a:xfrm>
              <a:off x="1151711"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rgbClr val="87C38D"/>
            </a:solidFill>
            <a:ln w="57150">
              <a:solidFill>
                <a:schemeClr val="bg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zh-CN" altLang="en-US" sz="1000" b="1" dirty="0">
                  <a:latin typeface="Lato" charset="0"/>
                  <a:ea typeface="Lato" charset="0"/>
                  <a:cs typeface="Lato" charset="0"/>
                </a:rPr>
                <a:t>加入标题</a:t>
              </a:r>
              <a:endParaRPr lang="en-US" altLang="zh-CN" sz="1000" b="1" dirty="0">
                <a:latin typeface="Lato" charset="0"/>
                <a:ea typeface="Lato" charset="0"/>
                <a:cs typeface="Lato" charset="0"/>
              </a:endParaRPr>
            </a:p>
          </p:txBody>
        </p:sp>
        <p:sp>
          <p:nvSpPr>
            <p:cNvPr id="19" name="TextBox 11">
              <a:extLst>
                <a:ext uri="{FF2B5EF4-FFF2-40B4-BE49-F238E27FC236}">
                  <a16:creationId xmlns:a16="http://schemas.microsoft.com/office/drawing/2014/main" xmlns="" id="{A99E8F45-98C3-4AC5-92FF-45AABFA57778}"/>
                </a:ext>
              </a:extLst>
            </p:cNvPr>
            <p:cNvSpPr txBox="1"/>
            <p:nvPr/>
          </p:nvSpPr>
          <p:spPr>
            <a:xfrm>
              <a:off x="2621438" y="3375170"/>
              <a:ext cx="1446060" cy="811052"/>
            </a:xfrm>
            <a:prstGeom prst="rect">
              <a:avLst/>
            </a:prstGeom>
            <a:noFill/>
          </p:spPr>
          <p:txBody>
            <a:bodyPr wrap="none" lIns="91440" tIns="274320" rIns="91440" bIns="182880" rtlCol="0">
              <a:spAutoFit/>
            </a:bodyPr>
            <a:lstStyle/>
            <a:p>
              <a:pPr algn="ctr" defTabSz="444500">
                <a:lnSpc>
                  <a:spcPct val="90000"/>
                </a:lnSpc>
                <a:spcBef>
                  <a:spcPct val="0"/>
                </a:spcBef>
                <a:spcAft>
                  <a:spcPct val="35000"/>
                </a:spcAft>
              </a:pPr>
              <a:r>
                <a:rPr lang="zh-CN" altLang="en-US" sz="2400" b="1" dirty="0">
                  <a:solidFill>
                    <a:schemeClr val="bg1"/>
                  </a:solidFill>
                  <a:latin typeface="Lato" charset="0"/>
                  <a:ea typeface="Lato" charset="0"/>
                  <a:cs typeface="Lato" charset="0"/>
                </a:rPr>
                <a:t>加入标题</a:t>
              </a:r>
              <a:endParaRPr lang="en-US" altLang="zh-CN" sz="2400" b="1" dirty="0">
                <a:solidFill>
                  <a:schemeClr val="bg1"/>
                </a:solidFill>
                <a:latin typeface="Lato" charset="0"/>
                <a:ea typeface="Lato" charset="0"/>
                <a:cs typeface="Lato" charset="0"/>
              </a:endParaRPr>
            </a:p>
          </p:txBody>
        </p:sp>
      </p:grpSp>
      <p:sp>
        <p:nvSpPr>
          <p:cNvPr id="20" name="矩形 19">
            <a:extLst>
              <a:ext uri="{FF2B5EF4-FFF2-40B4-BE49-F238E27FC236}">
                <a16:creationId xmlns:a16="http://schemas.microsoft.com/office/drawing/2014/main" xmlns="" id="{F6173703-50ED-4FE8-AF3A-4C34D306B179}"/>
              </a:ext>
            </a:extLst>
          </p:cNvPr>
          <p:cNvSpPr/>
          <p:nvPr/>
        </p:nvSpPr>
        <p:spPr>
          <a:xfrm flipH="1">
            <a:off x="6649041" y="1913850"/>
            <a:ext cx="3951343" cy="3949145"/>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21" name="矩形 7">
            <a:extLst>
              <a:ext uri="{FF2B5EF4-FFF2-40B4-BE49-F238E27FC236}">
                <a16:creationId xmlns:a16="http://schemas.microsoft.com/office/drawing/2014/main" xmlns="" id="{09975AE0-0AE4-4A49-A1ED-FE4179188782}"/>
              </a:ext>
            </a:extLst>
          </p:cNvPr>
          <p:cNvSpPr>
            <a:spLocks noChangeArrowheads="1"/>
          </p:cNvSpPr>
          <p:nvPr/>
        </p:nvSpPr>
        <p:spPr bwMode="auto">
          <a:xfrm flipH="1">
            <a:off x="6932981" y="3422756"/>
            <a:ext cx="34845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a:t>
            </a:r>
          </a:p>
        </p:txBody>
      </p:sp>
      <p:sp>
        <p:nvSpPr>
          <p:cNvPr id="22" name="矩形 8">
            <a:extLst>
              <a:ext uri="{FF2B5EF4-FFF2-40B4-BE49-F238E27FC236}">
                <a16:creationId xmlns:a16="http://schemas.microsoft.com/office/drawing/2014/main" xmlns="" id="{6891A3D7-5F66-4AC6-A67F-D3B11BCC5AC5}"/>
              </a:ext>
            </a:extLst>
          </p:cNvPr>
          <p:cNvSpPr>
            <a:spLocks noChangeArrowheads="1"/>
          </p:cNvSpPr>
          <p:nvPr/>
        </p:nvSpPr>
        <p:spPr bwMode="auto">
          <a:xfrm flipH="1">
            <a:off x="6781322" y="2367511"/>
            <a:ext cx="36867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96862112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anim calcmode="lin" valueType="num">
                                      <p:cBhvr>
                                        <p:cTn id="17" dur="250" fill="hold"/>
                                        <p:tgtEl>
                                          <p:spTgt spid="20"/>
                                        </p:tgtEl>
                                        <p:attrNameLst>
                                          <p:attrName>ppt_x</p:attrName>
                                        </p:attrNameLst>
                                      </p:cBhvr>
                                      <p:tavLst>
                                        <p:tav tm="0">
                                          <p:val>
                                            <p:strVal val="#ppt_x"/>
                                          </p:val>
                                        </p:tav>
                                        <p:tav tm="100000">
                                          <p:val>
                                            <p:strVal val="#ppt_x"/>
                                          </p:val>
                                        </p:tav>
                                      </p:tavLst>
                                    </p:anim>
                                    <p:anim calcmode="lin" valueType="num">
                                      <p:cBhvr>
                                        <p:cTn id="18" dur="25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50"/>
                                        <p:tgtEl>
                                          <p:spTgt spid="21"/>
                                        </p:tgtEl>
                                      </p:cBhvr>
                                    </p:animEffect>
                                    <p:anim calcmode="lin" valueType="num">
                                      <p:cBhvr>
                                        <p:cTn id="23" dur="250" fill="hold"/>
                                        <p:tgtEl>
                                          <p:spTgt spid="21"/>
                                        </p:tgtEl>
                                        <p:attrNameLst>
                                          <p:attrName>ppt_x</p:attrName>
                                        </p:attrNameLst>
                                      </p:cBhvr>
                                      <p:tavLst>
                                        <p:tav tm="0">
                                          <p:val>
                                            <p:strVal val="#ppt_x"/>
                                          </p:val>
                                        </p:tav>
                                        <p:tav tm="100000">
                                          <p:val>
                                            <p:strVal val="#ppt_x"/>
                                          </p:val>
                                        </p:tav>
                                      </p:tavLst>
                                    </p:anim>
                                    <p:anim calcmode="lin" valueType="num">
                                      <p:cBhvr>
                                        <p:cTn id="24" dur="25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50"/>
                                        <p:tgtEl>
                                          <p:spTgt spid="22"/>
                                        </p:tgtEl>
                                      </p:cBhvr>
                                    </p:animEffect>
                                    <p:anim calcmode="lin" valueType="num">
                                      <p:cBhvr>
                                        <p:cTn id="29" dur="250" fill="hold"/>
                                        <p:tgtEl>
                                          <p:spTgt spid="22"/>
                                        </p:tgtEl>
                                        <p:attrNameLst>
                                          <p:attrName>ppt_x</p:attrName>
                                        </p:attrNameLst>
                                      </p:cBhvr>
                                      <p:tavLst>
                                        <p:tav tm="0">
                                          <p:val>
                                            <p:strVal val="#ppt_x"/>
                                          </p:val>
                                        </p:tav>
                                        <p:tav tm="100000">
                                          <p:val>
                                            <p:strVal val="#ppt_x"/>
                                          </p:val>
                                        </p:tav>
                                      </p:tavLst>
                                    </p:anim>
                                    <p:anim calcmode="lin" valueType="num">
                                      <p:cBhvr>
                                        <p:cTn id="30"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任意多边形 9">
            <a:extLst>
              <a:ext uri="{FF2B5EF4-FFF2-40B4-BE49-F238E27FC236}">
                <a16:creationId xmlns:a16="http://schemas.microsoft.com/office/drawing/2014/main" xmlns="" id="{2BD2277D-D0E8-4227-8670-AE3A7022E73E}"/>
              </a:ext>
            </a:extLst>
          </p:cNvPr>
          <p:cNvSpPr/>
          <p:nvPr/>
        </p:nvSpPr>
        <p:spPr>
          <a:xfrm>
            <a:off x="4066539" y="2393767"/>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任意多边形 10">
            <a:extLst>
              <a:ext uri="{FF2B5EF4-FFF2-40B4-BE49-F238E27FC236}">
                <a16:creationId xmlns:a16="http://schemas.microsoft.com/office/drawing/2014/main" xmlns="" id="{011474A2-7CED-4B6F-A8AC-E8FCD534D13F}"/>
              </a:ext>
            </a:extLst>
          </p:cNvPr>
          <p:cNvSpPr/>
          <p:nvPr/>
        </p:nvSpPr>
        <p:spPr>
          <a:xfrm flipH="1">
            <a:off x="5483859" y="2984734"/>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任意多边形 11">
            <a:extLst>
              <a:ext uri="{FF2B5EF4-FFF2-40B4-BE49-F238E27FC236}">
                <a16:creationId xmlns:a16="http://schemas.microsoft.com/office/drawing/2014/main" xmlns="" id="{511B8CBA-FD6C-4433-93FE-F26695176D8A}"/>
              </a:ext>
            </a:extLst>
          </p:cNvPr>
          <p:cNvSpPr/>
          <p:nvPr/>
        </p:nvSpPr>
        <p:spPr>
          <a:xfrm flipV="1">
            <a:off x="4246386" y="3575701"/>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任意多边形 12">
            <a:extLst>
              <a:ext uri="{FF2B5EF4-FFF2-40B4-BE49-F238E27FC236}">
                <a16:creationId xmlns:a16="http://schemas.microsoft.com/office/drawing/2014/main" xmlns="" id="{4BA11491-659D-43FC-8C82-A3E66D3E85A8}"/>
              </a:ext>
            </a:extLst>
          </p:cNvPr>
          <p:cNvSpPr/>
          <p:nvPr/>
        </p:nvSpPr>
        <p:spPr>
          <a:xfrm flipH="1" flipV="1">
            <a:off x="5304012" y="4166668"/>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文本框 14">
            <a:extLst>
              <a:ext uri="{FF2B5EF4-FFF2-40B4-BE49-F238E27FC236}">
                <a16:creationId xmlns:a16="http://schemas.microsoft.com/office/drawing/2014/main" xmlns="" id="{6D69A0DE-4347-4809-AF76-2B0E68CE6997}"/>
              </a:ext>
            </a:extLst>
          </p:cNvPr>
          <p:cNvSpPr txBox="1"/>
          <p:nvPr/>
        </p:nvSpPr>
        <p:spPr>
          <a:xfrm>
            <a:off x="901141" y="2393767"/>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r">
              <a:lnSpc>
                <a:spcPct val="150000"/>
              </a:lnSpc>
            </a:pPr>
            <a:r>
              <a:rPr lang="en-US" altLang="zh-CN" sz="1200" dirty="0">
                <a:solidFill>
                  <a:schemeClr val="bg1">
                    <a:lumMod val="50000"/>
                  </a:schemeClr>
                </a:solidFill>
              </a:rPr>
              <a:t>. </a:t>
            </a:r>
          </a:p>
        </p:txBody>
      </p:sp>
      <p:sp>
        <p:nvSpPr>
          <p:cNvPr id="16" name="文本框 15">
            <a:extLst>
              <a:ext uri="{FF2B5EF4-FFF2-40B4-BE49-F238E27FC236}">
                <a16:creationId xmlns:a16="http://schemas.microsoft.com/office/drawing/2014/main" xmlns="" id="{4135EB59-760D-4C67-8DF2-80D13BC08BD5}"/>
              </a:ext>
            </a:extLst>
          </p:cNvPr>
          <p:cNvSpPr txBox="1"/>
          <p:nvPr/>
        </p:nvSpPr>
        <p:spPr>
          <a:xfrm>
            <a:off x="8355220" y="3067867"/>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en-US" altLang="zh-CN" sz="1200" dirty="0">
                <a:solidFill>
                  <a:schemeClr val="bg1">
                    <a:lumMod val="50000"/>
                  </a:schemeClr>
                </a:solidFill>
              </a:rPr>
              <a:t>. </a:t>
            </a:r>
          </a:p>
        </p:txBody>
      </p:sp>
      <p:sp>
        <p:nvSpPr>
          <p:cNvPr id="17" name="文本框 16">
            <a:extLst>
              <a:ext uri="{FF2B5EF4-FFF2-40B4-BE49-F238E27FC236}">
                <a16:creationId xmlns:a16="http://schemas.microsoft.com/office/drawing/2014/main" xmlns="" id="{00F0B541-C447-43A4-B1F1-1FAC9522A75D}"/>
              </a:ext>
            </a:extLst>
          </p:cNvPr>
          <p:cNvSpPr txBox="1"/>
          <p:nvPr/>
        </p:nvSpPr>
        <p:spPr>
          <a:xfrm>
            <a:off x="991065" y="3667073"/>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r">
              <a:lnSpc>
                <a:spcPct val="150000"/>
              </a:lnSpc>
            </a:pPr>
            <a:r>
              <a:rPr lang="en-US" altLang="zh-CN" sz="1200" dirty="0">
                <a:solidFill>
                  <a:schemeClr val="bg1">
                    <a:lumMod val="50000"/>
                  </a:schemeClr>
                </a:solidFill>
              </a:rPr>
              <a:t>. </a:t>
            </a:r>
          </a:p>
        </p:txBody>
      </p:sp>
      <p:sp>
        <p:nvSpPr>
          <p:cNvPr id="18" name="文本框 17">
            <a:extLst>
              <a:ext uri="{FF2B5EF4-FFF2-40B4-BE49-F238E27FC236}">
                <a16:creationId xmlns:a16="http://schemas.microsoft.com/office/drawing/2014/main" xmlns="" id="{1F72ECC8-D88F-4238-AB31-317F02F1CB27}"/>
              </a:ext>
            </a:extLst>
          </p:cNvPr>
          <p:cNvSpPr txBox="1"/>
          <p:nvPr/>
        </p:nvSpPr>
        <p:spPr>
          <a:xfrm>
            <a:off x="8189841" y="4249802"/>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en-US" altLang="zh-CN" sz="1200" dirty="0">
                <a:solidFill>
                  <a:schemeClr val="bg1">
                    <a:lumMod val="50000"/>
                  </a:schemeClr>
                </a:solidFill>
              </a:rPr>
              <a:t>. </a:t>
            </a:r>
          </a:p>
        </p:txBody>
      </p:sp>
      <p:sp>
        <p:nvSpPr>
          <p:cNvPr id="19" name="Freeform 341">
            <a:extLst>
              <a:ext uri="{FF2B5EF4-FFF2-40B4-BE49-F238E27FC236}">
                <a16:creationId xmlns:a16="http://schemas.microsoft.com/office/drawing/2014/main" xmlns="" id="{064735AA-70CA-4D74-BFDE-DD1C43B11ED9}"/>
              </a:ext>
            </a:extLst>
          </p:cNvPr>
          <p:cNvSpPr>
            <a:spLocks noChangeAspect="1" noEditPoints="1"/>
          </p:cNvSpPr>
          <p:nvPr/>
        </p:nvSpPr>
        <p:spPr bwMode="auto">
          <a:xfrm>
            <a:off x="7173361" y="3367939"/>
            <a:ext cx="435792" cy="432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0" name="Freeform 343">
            <a:extLst>
              <a:ext uri="{FF2B5EF4-FFF2-40B4-BE49-F238E27FC236}">
                <a16:creationId xmlns:a16="http://schemas.microsoft.com/office/drawing/2014/main" xmlns="" id="{E9628BBD-52A2-4263-A652-A15F91F699E6}"/>
              </a:ext>
            </a:extLst>
          </p:cNvPr>
          <p:cNvSpPr>
            <a:spLocks noChangeAspect="1" noEditPoints="1"/>
          </p:cNvSpPr>
          <p:nvPr/>
        </p:nvSpPr>
        <p:spPr bwMode="auto">
          <a:xfrm>
            <a:off x="7107100" y="4541634"/>
            <a:ext cx="464004" cy="432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1" name="Freeform 344">
            <a:extLst>
              <a:ext uri="{FF2B5EF4-FFF2-40B4-BE49-F238E27FC236}">
                <a16:creationId xmlns:a16="http://schemas.microsoft.com/office/drawing/2014/main" xmlns="" id="{D27285A7-A056-4CC2-AF37-167DDF22599D}"/>
              </a:ext>
            </a:extLst>
          </p:cNvPr>
          <p:cNvSpPr>
            <a:spLocks noChangeAspect="1" noEditPoints="1"/>
          </p:cNvSpPr>
          <p:nvPr/>
        </p:nvSpPr>
        <p:spPr bwMode="auto">
          <a:xfrm>
            <a:off x="4658077" y="3950668"/>
            <a:ext cx="368688" cy="432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2" name="Freeform 345">
            <a:extLst>
              <a:ext uri="{FF2B5EF4-FFF2-40B4-BE49-F238E27FC236}">
                <a16:creationId xmlns:a16="http://schemas.microsoft.com/office/drawing/2014/main" xmlns="" id="{897AC17D-4200-44BE-9A88-2AD70463545A}"/>
              </a:ext>
            </a:extLst>
          </p:cNvPr>
          <p:cNvSpPr>
            <a:spLocks noChangeAspect="1" noEditPoints="1"/>
          </p:cNvSpPr>
          <p:nvPr/>
        </p:nvSpPr>
        <p:spPr bwMode="auto">
          <a:xfrm>
            <a:off x="4418991" y="2749620"/>
            <a:ext cx="356208" cy="432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Tree>
    <p:extLst>
      <p:ext uri="{BB962C8B-B14F-4D97-AF65-F5344CB8AC3E}">
        <p14:creationId xmlns:p14="http://schemas.microsoft.com/office/powerpoint/2010/main" val="25065538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50" fill="hold"/>
                                        <p:tgtEl>
                                          <p:spTgt spid="8"/>
                                        </p:tgtEl>
                                        <p:attrNameLst>
                                          <p:attrName>ppt_x</p:attrName>
                                        </p:attrNameLst>
                                      </p:cBhvr>
                                      <p:tavLst>
                                        <p:tav tm="0">
                                          <p:val>
                                            <p:strVal val="#ppt_x"/>
                                          </p:val>
                                        </p:tav>
                                        <p:tav tm="100000">
                                          <p:val>
                                            <p:strVal val="#ppt_x"/>
                                          </p:val>
                                        </p:tav>
                                      </p:tavLst>
                                    </p:anim>
                                    <p:anim calcmode="lin" valueType="num">
                                      <p:cBhvr additive="base">
                                        <p:cTn id="12" dur="2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250" fill="hold"/>
                                        <p:tgtEl>
                                          <p:spTgt spid="12"/>
                                        </p:tgtEl>
                                        <p:attrNameLst>
                                          <p:attrName>ppt_x</p:attrName>
                                        </p:attrNameLst>
                                      </p:cBhvr>
                                      <p:tavLst>
                                        <p:tav tm="0">
                                          <p:val>
                                            <p:strVal val="#ppt_x"/>
                                          </p:val>
                                        </p:tav>
                                        <p:tav tm="100000">
                                          <p:val>
                                            <p:strVal val="#ppt_x"/>
                                          </p:val>
                                        </p:tav>
                                      </p:tavLst>
                                    </p:anim>
                                    <p:anim calcmode="lin" valueType="num">
                                      <p:cBhvr additive="base">
                                        <p:cTn id="22" dur="25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250" fill="hold"/>
                                        <p:tgtEl>
                                          <p:spTgt spid="13"/>
                                        </p:tgtEl>
                                        <p:attrNameLst>
                                          <p:attrName>ppt_x</p:attrName>
                                        </p:attrNameLst>
                                      </p:cBhvr>
                                      <p:tavLst>
                                        <p:tav tm="0">
                                          <p:val>
                                            <p:strVal val="#ppt_x"/>
                                          </p:val>
                                        </p:tav>
                                        <p:tav tm="100000">
                                          <p:val>
                                            <p:strVal val="#ppt_x"/>
                                          </p:val>
                                        </p:tav>
                                      </p:tavLst>
                                    </p:anim>
                                    <p:anim calcmode="lin" valueType="num">
                                      <p:cBhvr additive="base">
                                        <p:cTn id="27" dur="25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50" fill="hold"/>
                                        <p:tgtEl>
                                          <p:spTgt spid="15"/>
                                        </p:tgtEl>
                                        <p:attrNameLst>
                                          <p:attrName>ppt_x</p:attrName>
                                        </p:attrNameLst>
                                      </p:cBhvr>
                                      <p:tavLst>
                                        <p:tav tm="0">
                                          <p:val>
                                            <p:strVal val="#ppt_x"/>
                                          </p:val>
                                        </p:tav>
                                        <p:tav tm="100000">
                                          <p:val>
                                            <p:strVal val="#ppt_x"/>
                                          </p:val>
                                        </p:tav>
                                      </p:tavLst>
                                    </p:anim>
                                    <p:anim calcmode="lin" valueType="num">
                                      <p:cBhvr additive="base">
                                        <p:cTn id="32" dur="25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50" fill="hold"/>
                                        <p:tgtEl>
                                          <p:spTgt spid="16"/>
                                        </p:tgtEl>
                                        <p:attrNameLst>
                                          <p:attrName>ppt_x</p:attrName>
                                        </p:attrNameLst>
                                      </p:cBhvr>
                                      <p:tavLst>
                                        <p:tav tm="0">
                                          <p:val>
                                            <p:strVal val="#ppt_x"/>
                                          </p:val>
                                        </p:tav>
                                        <p:tav tm="100000">
                                          <p:val>
                                            <p:strVal val="#ppt_x"/>
                                          </p:val>
                                        </p:tav>
                                      </p:tavLst>
                                    </p:anim>
                                    <p:anim calcmode="lin" valueType="num">
                                      <p:cBhvr additive="base">
                                        <p:cTn id="37" dur="25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 fill="hold"/>
                                        <p:tgtEl>
                                          <p:spTgt spid="17"/>
                                        </p:tgtEl>
                                        <p:attrNameLst>
                                          <p:attrName>ppt_x</p:attrName>
                                        </p:attrNameLst>
                                      </p:cBhvr>
                                      <p:tavLst>
                                        <p:tav tm="0">
                                          <p:val>
                                            <p:strVal val="#ppt_x"/>
                                          </p:val>
                                        </p:tav>
                                        <p:tav tm="100000">
                                          <p:val>
                                            <p:strVal val="#ppt_x"/>
                                          </p:val>
                                        </p:tav>
                                      </p:tavLst>
                                    </p:anim>
                                    <p:anim calcmode="lin" valueType="num">
                                      <p:cBhvr additive="base">
                                        <p:cTn id="42" dur="250" fill="hold"/>
                                        <p:tgtEl>
                                          <p:spTgt spid="17"/>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250" fill="hold"/>
                                        <p:tgtEl>
                                          <p:spTgt spid="21"/>
                                        </p:tgtEl>
                                        <p:attrNameLst>
                                          <p:attrName>ppt_x</p:attrName>
                                        </p:attrNameLst>
                                      </p:cBhvr>
                                      <p:tavLst>
                                        <p:tav tm="0">
                                          <p:val>
                                            <p:strVal val="#ppt_x"/>
                                          </p:val>
                                        </p:tav>
                                        <p:tav tm="100000">
                                          <p:val>
                                            <p:strVal val="#ppt_x"/>
                                          </p:val>
                                        </p:tav>
                                      </p:tavLst>
                                    </p:anim>
                                    <p:anim calcmode="lin" valueType="num">
                                      <p:cBhvr additive="base">
                                        <p:cTn id="62" dur="250" fill="hold"/>
                                        <p:tgtEl>
                                          <p:spTgt spid="21"/>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250" fill="hold"/>
                                        <p:tgtEl>
                                          <p:spTgt spid="22"/>
                                        </p:tgtEl>
                                        <p:attrNameLst>
                                          <p:attrName>ppt_x</p:attrName>
                                        </p:attrNameLst>
                                      </p:cBhvr>
                                      <p:tavLst>
                                        <p:tav tm="0">
                                          <p:val>
                                            <p:strVal val="#ppt_x"/>
                                          </p:val>
                                        </p:tav>
                                        <p:tav tm="100000">
                                          <p:val>
                                            <p:strVal val="#ppt_x"/>
                                          </p:val>
                                        </p:tav>
                                      </p:tavLst>
                                    </p:anim>
                                    <p:anim calcmode="lin" valueType="num">
                                      <p:cBhvr additive="base">
                                        <p:cTn id="67"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a:extLst>
              <a:ext uri="{FF2B5EF4-FFF2-40B4-BE49-F238E27FC236}">
                <a16:creationId xmlns:a16="http://schemas.microsoft.com/office/drawing/2014/main" xmlns="" id="{6D2696E5-F44E-4C3A-9C05-3CD72271A9CA}"/>
              </a:ext>
            </a:extLst>
          </p:cNvPr>
          <p:cNvGrpSpPr/>
          <p:nvPr/>
        </p:nvGrpSpPr>
        <p:grpSpPr>
          <a:xfrm>
            <a:off x="6017078" y="1935083"/>
            <a:ext cx="4656466" cy="4093808"/>
            <a:chOff x="5664899" y="-1734216"/>
            <a:chExt cx="5898606" cy="5075040"/>
          </a:xfrm>
        </p:grpSpPr>
        <p:sp>
          <p:nvSpPr>
            <p:cNvPr id="11" name="Rectangle 12">
              <a:extLst>
                <a:ext uri="{FF2B5EF4-FFF2-40B4-BE49-F238E27FC236}">
                  <a16:creationId xmlns:a16="http://schemas.microsoft.com/office/drawing/2014/main" xmlns="" id="{AB668266-130F-4D18-B26B-7EC0F016A66F}"/>
                </a:ext>
              </a:extLst>
            </p:cNvPr>
            <p:cNvSpPr>
              <a:spLocks noChangeArrowheads="1"/>
            </p:cNvSpPr>
            <p:nvPr/>
          </p:nvSpPr>
          <p:spPr bwMode="auto">
            <a:xfrm>
              <a:off x="5664899" y="1655861"/>
              <a:ext cx="5898606" cy="1684963"/>
            </a:xfrm>
            <a:prstGeom prst="rect">
              <a:avLst/>
            </a:prstGeom>
            <a:solidFill>
              <a:srgbClr val="87C38D"/>
            </a:solidFill>
            <a:ln>
              <a:noFill/>
            </a:ln>
            <a:extLst/>
          </p:spPr>
          <p:txBody>
            <a:bodyPr lIns="45720" rIns="45720" anchor="b"/>
            <a:lstStyle/>
            <a:p>
              <a:pPr algn="ctr"/>
              <a:endParaRPr lang="zh-CN" altLang="en-US"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2" name="矩形​​ 5">
              <a:extLst>
                <a:ext uri="{FF2B5EF4-FFF2-40B4-BE49-F238E27FC236}">
                  <a16:creationId xmlns:a16="http://schemas.microsoft.com/office/drawing/2014/main" xmlns="" id="{A1854BFD-E350-4128-8454-647FA8170FB2}"/>
                </a:ext>
              </a:extLst>
            </p:cNvPr>
            <p:cNvSpPr>
              <a:spLocks noChangeArrowheads="1"/>
            </p:cNvSpPr>
            <p:nvPr/>
          </p:nvSpPr>
          <p:spPr bwMode="auto">
            <a:xfrm>
              <a:off x="5664899" y="-1734216"/>
              <a:ext cx="5898606" cy="325302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lt1"/>
                  </a:solidFill>
                  <a:sym typeface="Arial" pitchFamily="34" charset="0"/>
                </a:rPr>
                <a:t> </a:t>
              </a:r>
              <a:endParaRPr lang="zh-CN" altLang="zh-CN" dirty="0">
                <a:solidFill>
                  <a:schemeClr val="lt1"/>
                </a:solidFill>
                <a:sym typeface="Arial" pitchFamily="34" charset="0"/>
              </a:endParaRPr>
            </a:p>
          </p:txBody>
        </p:sp>
        <p:sp>
          <p:nvSpPr>
            <p:cNvPr id="13" name="TextBox 6">
              <a:extLst>
                <a:ext uri="{FF2B5EF4-FFF2-40B4-BE49-F238E27FC236}">
                  <a16:creationId xmlns:a16="http://schemas.microsoft.com/office/drawing/2014/main" xmlns="" id="{B9729E47-2BA2-4AE1-8E50-799513522659}"/>
                </a:ext>
              </a:extLst>
            </p:cNvPr>
            <p:cNvSpPr txBox="1"/>
            <p:nvPr/>
          </p:nvSpPr>
          <p:spPr>
            <a:xfrm>
              <a:off x="5898346" y="1863876"/>
              <a:ext cx="5425019" cy="980496"/>
            </a:xfrm>
            <a:prstGeom prst="rect">
              <a:avLst/>
            </a:prstGeom>
            <a:noFill/>
          </p:spPr>
          <p:txBody>
            <a:bodyPr wrap="square" rtlCol="0">
              <a:spAutoFit/>
            </a:bodyPr>
            <a:lstStyle/>
            <a:p>
              <a:pPr>
                <a:lnSpc>
                  <a:spcPct val="150000"/>
                </a:lnSpc>
              </a:pPr>
              <a:r>
                <a:rPr lang="en-US" altLang="zh-CN" sz="1050" dirty="0">
                  <a:solidFill>
                    <a:schemeClr val="bg1"/>
                  </a:solidFill>
                  <a:latin typeface="微软雅黑" pitchFamily="34" charset="-122"/>
                  <a:ea typeface="微软雅黑" pitchFamily="34" charset="-122"/>
                </a:rPr>
                <a:t>       </a:t>
              </a:r>
              <a:r>
                <a:rPr lang="zh-CN" altLang="zh-CN" sz="105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050" dirty="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sp>
        <p:nvSpPr>
          <p:cNvPr id="15" name="文本框 30">
            <a:extLst>
              <a:ext uri="{FF2B5EF4-FFF2-40B4-BE49-F238E27FC236}">
                <a16:creationId xmlns:a16="http://schemas.microsoft.com/office/drawing/2014/main" xmlns="" id="{123AB290-A7BB-4CEA-8307-29FEEBEF60C8}"/>
              </a:ext>
            </a:extLst>
          </p:cNvPr>
          <p:cNvSpPr txBox="1"/>
          <p:nvPr/>
        </p:nvSpPr>
        <p:spPr>
          <a:xfrm>
            <a:off x="1532294" y="1906055"/>
            <a:ext cx="4175913" cy="4339650"/>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2099541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86B7C96-26EE-46BC-A862-72A7EB456BA3}"/>
              </a:ext>
            </a:extLst>
          </p:cNvPr>
          <p:cNvGrpSpPr/>
          <p:nvPr/>
        </p:nvGrpSpPr>
        <p:grpSpPr>
          <a:xfrm>
            <a:off x="1025609" y="263970"/>
            <a:ext cx="10208239" cy="729358"/>
            <a:chOff x="-2735643" y="549901"/>
            <a:chExt cx="11085258" cy="729358"/>
          </a:xfrm>
        </p:grpSpPr>
        <p:sp>
          <p:nvSpPr>
            <p:cNvPr id="7" name="矩形 6">
              <a:extLst>
                <a:ext uri="{FF2B5EF4-FFF2-40B4-BE49-F238E27FC236}">
                  <a16:creationId xmlns:a16="http://schemas.microsoft.com/office/drawing/2014/main" xmlns="" id="{F175567B-69F1-4C86-9137-1832FF9C964C}"/>
                </a:ext>
              </a:extLst>
            </p:cNvPr>
            <p:cNvSpPr/>
            <p:nvPr/>
          </p:nvSpPr>
          <p:spPr>
            <a:xfrm>
              <a:off x="4352742"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xmlns="" id="{5443B3D9-608D-4CC6-BA4A-F3751E9919B7}"/>
                </a:ext>
              </a:extLst>
            </p:cNvPr>
            <p:cNvSpPr txBox="1">
              <a:spLocks noChangeArrowheads="1"/>
            </p:cNvSpPr>
            <p:nvPr/>
          </p:nvSpPr>
          <p:spPr bwMode="auto">
            <a:xfrm>
              <a:off x="1192094" y="549901"/>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87C38D"/>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10" name="TextBox 8">
              <a:extLst>
                <a:ext uri="{FF2B5EF4-FFF2-40B4-BE49-F238E27FC236}">
                  <a16:creationId xmlns:a16="http://schemas.microsoft.com/office/drawing/2014/main" xmlns="" id="{EB61E3FC-D2D6-432F-B275-53910C6D19FD}"/>
                </a:ext>
              </a:extLst>
            </p:cNvPr>
            <p:cNvSpPr txBox="1">
              <a:spLocks noChangeArrowheads="1"/>
            </p:cNvSpPr>
            <p:nvPr/>
          </p:nvSpPr>
          <p:spPr bwMode="auto">
            <a:xfrm>
              <a:off x="1189937" y="1079204"/>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xmlns="" id="{50C803FE-471C-42F1-A2D2-23C513491FA1}"/>
                </a:ext>
              </a:extLst>
            </p:cNvPr>
            <p:cNvSpPr/>
            <p:nvPr/>
          </p:nvSpPr>
          <p:spPr>
            <a:xfrm>
              <a:off x="-2735643" y="939542"/>
              <a:ext cx="3996873" cy="45719"/>
            </a:xfrm>
            <a:prstGeom prst="rect">
              <a:avLst/>
            </a:prstGeom>
            <a:solidFill>
              <a:srgbClr val="87C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矩形 4">
            <a:extLst>
              <a:ext uri="{FF2B5EF4-FFF2-40B4-BE49-F238E27FC236}">
                <a16:creationId xmlns:a16="http://schemas.microsoft.com/office/drawing/2014/main" xmlns="" id="{CEB84146-F56B-4BBE-A908-0AEE6E6C0E13}"/>
              </a:ext>
            </a:extLst>
          </p:cNvPr>
          <p:cNvSpPr/>
          <p:nvPr/>
        </p:nvSpPr>
        <p:spPr>
          <a:xfrm>
            <a:off x="1166234" y="3385809"/>
            <a:ext cx="4731132" cy="120562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rgbClr val="87C38D"/>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1" name="矩形 4">
            <a:extLst>
              <a:ext uri="{FF2B5EF4-FFF2-40B4-BE49-F238E27FC236}">
                <a16:creationId xmlns:a16="http://schemas.microsoft.com/office/drawing/2014/main" xmlns="" id="{9BD88C20-374A-40B6-8DDB-057AEBD7713B}"/>
              </a:ext>
            </a:extLst>
          </p:cNvPr>
          <p:cNvSpPr/>
          <p:nvPr/>
        </p:nvSpPr>
        <p:spPr>
          <a:xfrm>
            <a:off x="1351215" y="2016877"/>
            <a:ext cx="4361172" cy="120562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rgbClr val="87C38D"/>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2" name="矩形 4">
            <a:extLst>
              <a:ext uri="{FF2B5EF4-FFF2-40B4-BE49-F238E27FC236}">
                <a16:creationId xmlns:a16="http://schemas.microsoft.com/office/drawing/2014/main" xmlns="" id="{31AA9CA6-56AF-4B00-8C43-19E1BDA56050}"/>
              </a:ext>
            </a:extLst>
          </p:cNvPr>
          <p:cNvSpPr/>
          <p:nvPr/>
        </p:nvSpPr>
        <p:spPr>
          <a:xfrm>
            <a:off x="1302742" y="4746625"/>
            <a:ext cx="4458116" cy="120562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rgbClr val="87C38D"/>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3" name="Rectangle 33">
            <a:extLst>
              <a:ext uri="{FF2B5EF4-FFF2-40B4-BE49-F238E27FC236}">
                <a16:creationId xmlns:a16="http://schemas.microsoft.com/office/drawing/2014/main" xmlns="" id="{CE7B3DF0-DBB0-448A-82CB-68994C8293BF}"/>
              </a:ext>
            </a:extLst>
          </p:cNvPr>
          <p:cNvSpPr/>
          <p:nvPr/>
        </p:nvSpPr>
        <p:spPr>
          <a:xfrm>
            <a:off x="2127041" y="4994119"/>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5" name="Rectangle 34">
            <a:extLst>
              <a:ext uri="{FF2B5EF4-FFF2-40B4-BE49-F238E27FC236}">
                <a16:creationId xmlns:a16="http://schemas.microsoft.com/office/drawing/2014/main" xmlns="" id="{B938DC6F-31A9-499C-B511-0FFF4C005486}"/>
              </a:ext>
            </a:extLst>
          </p:cNvPr>
          <p:cNvSpPr/>
          <p:nvPr/>
        </p:nvSpPr>
        <p:spPr>
          <a:xfrm>
            <a:off x="2137618" y="2367932"/>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6" name="Rectangle 35">
            <a:extLst>
              <a:ext uri="{FF2B5EF4-FFF2-40B4-BE49-F238E27FC236}">
                <a16:creationId xmlns:a16="http://schemas.microsoft.com/office/drawing/2014/main" xmlns="" id="{34E2FD36-23A9-49A5-A481-3F2A166196E9}"/>
              </a:ext>
            </a:extLst>
          </p:cNvPr>
          <p:cNvSpPr/>
          <p:nvPr/>
        </p:nvSpPr>
        <p:spPr>
          <a:xfrm>
            <a:off x="1598964" y="3722051"/>
            <a:ext cx="3865672" cy="523220"/>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grpSp>
        <p:nvGrpSpPr>
          <p:cNvPr id="17" name="组合 16">
            <a:extLst>
              <a:ext uri="{FF2B5EF4-FFF2-40B4-BE49-F238E27FC236}">
                <a16:creationId xmlns:a16="http://schemas.microsoft.com/office/drawing/2014/main" xmlns="" id="{2FE2A5E4-7BC2-4E64-9833-8C4E2128E16B}"/>
              </a:ext>
            </a:extLst>
          </p:cNvPr>
          <p:cNvGrpSpPr/>
          <p:nvPr/>
        </p:nvGrpSpPr>
        <p:grpSpPr>
          <a:xfrm>
            <a:off x="6498790" y="2443600"/>
            <a:ext cx="4597610" cy="174940"/>
            <a:chOff x="4906190" y="1416527"/>
            <a:chExt cx="3933010" cy="166280"/>
          </a:xfrm>
          <a:solidFill>
            <a:srgbClr val="87C38D"/>
          </a:solidFill>
        </p:grpSpPr>
        <p:sp>
          <p:nvSpPr>
            <p:cNvPr id="18" name="矩形 17">
              <a:extLst>
                <a:ext uri="{FF2B5EF4-FFF2-40B4-BE49-F238E27FC236}">
                  <a16:creationId xmlns:a16="http://schemas.microsoft.com/office/drawing/2014/main" xmlns="" id="{9CAE2CF4-EE40-4393-888B-598E6445FB98}"/>
                </a:ext>
              </a:extLst>
            </p:cNvPr>
            <p:cNvSpPr/>
            <p:nvPr/>
          </p:nvSpPr>
          <p:spPr>
            <a:xfrm>
              <a:off x="4906190" y="1416527"/>
              <a:ext cx="166280" cy="166280"/>
            </a:xfrm>
            <a:prstGeom prst="rect">
              <a:avLst/>
            </a:prstGeom>
            <a:grp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solidFill>
                  <a:srgbClr val="FFB850"/>
                </a:solidFill>
              </a:endParaRPr>
            </a:p>
          </p:txBody>
        </p:sp>
        <p:cxnSp>
          <p:nvCxnSpPr>
            <p:cNvPr id="19" name="直接连接符 18">
              <a:extLst>
                <a:ext uri="{FF2B5EF4-FFF2-40B4-BE49-F238E27FC236}">
                  <a16:creationId xmlns:a16="http://schemas.microsoft.com/office/drawing/2014/main" xmlns="" id="{031FB695-4914-443D-B842-464E5BD6C119}"/>
                </a:ext>
              </a:extLst>
            </p:cNvPr>
            <p:cNvCxnSpPr>
              <a:stCxn id="18" idx="3"/>
            </p:cNvCxnSpPr>
            <p:nvPr/>
          </p:nvCxnSpPr>
          <p:spPr>
            <a:xfrm>
              <a:off x="5072470" y="1499667"/>
              <a:ext cx="3766730" cy="0"/>
            </a:xfrm>
            <a:prstGeom prst="line">
              <a:avLst/>
            </a:prstGeom>
            <a:grpFill/>
            <a:ln>
              <a:solidFill>
                <a:srgbClr val="87C38D"/>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0" name="组合 19">
            <a:extLst>
              <a:ext uri="{FF2B5EF4-FFF2-40B4-BE49-F238E27FC236}">
                <a16:creationId xmlns:a16="http://schemas.microsoft.com/office/drawing/2014/main" xmlns="" id="{ECDBC3E9-0368-4870-944F-E076738B26E4}"/>
              </a:ext>
            </a:extLst>
          </p:cNvPr>
          <p:cNvGrpSpPr/>
          <p:nvPr/>
        </p:nvGrpSpPr>
        <p:grpSpPr>
          <a:xfrm>
            <a:off x="6498790" y="3622848"/>
            <a:ext cx="4597610" cy="174940"/>
            <a:chOff x="4906190" y="2727732"/>
            <a:chExt cx="3933010" cy="166280"/>
          </a:xfrm>
          <a:solidFill>
            <a:srgbClr val="87C38D"/>
          </a:solidFill>
        </p:grpSpPr>
        <p:sp>
          <p:nvSpPr>
            <p:cNvPr id="21" name="矩形 20">
              <a:extLst>
                <a:ext uri="{FF2B5EF4-FFF2-40B4-BE49-F238E27FC236}">
                  <a16:creationId xmlns:a16="http://schemas.microsoft.com/office/drawing/2014/main" xmlns="" id="{5F8ED7B9-16DC-4104-83CF-2149DBF68FEB}"/>
                </a:ext>
              </a:extLst>
            </p:cNvPr>
            <p:cNvSpPr/>
            <p:nvPr/>
          </p:nvSpPr>
          <p:spPr>
            <a:xfrm>
              <a:off x="4906190" y="2727732"/>
              <a:ext cx="166280" cy="166280"/>
            </a:xfrm>
            <a:prstGeom prst="rect">
              <a:avLst/>
            </a:prstGeom>
            <a:grp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2" name="直接连接符 21">
              <a:extLst>
                <a:ext uri="{FF2B5EF4-FFF2-40B4-BE49-F238E27FC236}">
                  <a16:creationId xmlns:a16="http://schemas.microsoft.com/office/drawing/2014/main" xmlns="" id="{FF2E9E8F-F7A1-444C-BE8F-290A096B9A56}"/>
                </a:ext>
              </a:extLst>
            </p:cNvPr>
            <p:cNvCxnSpPr>
              <a:stCxn id="21" idx="3"/>
            </p:cNvCxnSpPr>
            <p:nvPr/>
          </p:nvCxnSpPr>
          <p:spPr>
            <a:xfrm>
              <a:off x="5072470" y="2810872"/>
              <a:ext cx="3766730" cy="0"/>
            </a:xfrm>
            <a:prstGeom prst="line">
              <a:avLst/>
            </a:prstGeom>
            <a:grpFill/>
            <a:ln>
              <a:solidFill>
                <a:srgbClr val="87C38D"/>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a:extLst>
              <a:ext uri="{FF2B5EF4-FFF2-40B4-BE49-F238E27FC236}">
                <a16:creationId xmlns:a16="http://schemas.microsoft.com/office/drawing/2014/main" xmlns="" id="{D48823CD-736B-4422-B22E-9AEC1F49B1CF}"/>
              </a:ext>
            </a:extLst>
          </p:cNvPr>
          <p:cNvGrpSpPr/>
          <p:nvPr/>
        </p:nvGrpSpPr>
        <p:grpSpPr>
          <a:xfrm>
            <a:off x="6498790" y="4863418"/>
            <a:ext cx="4597610" cy="174940"/>
            <a:chOff x="4906190" y="3870732"/>
            <a:chExt cx="3933010" cy="166280"/>
          </a:xfrm>
          <a:solidFill>
            <a:srgbClr val="87C38D"/>
          </a:solidFill>
        </p:grpSpPr>
        <p:sp>
          <p:nvSpPr>
            <p:cNvPr id="24" name="矩形 23">
              <a:extLst>
                <a:ext uri="{FF2B5EF4-FFF2-40B4-BE49-F238E27FC236}">
                  <a16:creationId xmlns:a16="http://schemas.microsoft.com/office/drawing/2014/main" xmlns="" id="{47B02AF7-BFF2-4462-9FA7-5A4FB0E2F57D}"/>
                </a:ext>
              </a:extLst>
            </p:cNvPr>
            <p:cNvSpPr/>
            <p:nvPr/>
          </p:nvSpPr>
          <p:spPr>
            <a:xfrm>
              <a:off x="4906190" y="3870732"/>
              <a:ext cx="166280" cy="166280"/>
            </a:xfrm>
            <a:prstGeom prst="rect">
              <a:avLst/>
            </a:prstGeom>
            <a:grp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5" name="直接连接符 24">
              <a:extLst>
                <a:ext uri="{FF2B5EF4-FFF2-40B4-BE49-F238E27FC236}">
                  <a16:creationId xmlns:a16="http://schemas.microsoft.com/office/drawing/2014/main" xmlns="" id="{8D860DC1-59B6-4FA7-B43C-A62258671C32}"/>
                </a:ext>
              </a:extLst>
            </p:cNvPr>
            <p:cNvCxnSpPr/>
            <p:nvPr/>
          </p:nvCxnSpPr>
          <p:spPr>
            <a:xfrm>
              <a:off x="5072470" y="3941172"/>
              <a:ext cx="3766730" cy="0"/>
            </a:xfrm>
            <a:prstGeom prst="line">
              <a:avLst/>
            </a:prstGeom>
            <a:grpFill/>
            <a:ln>
              <a:solidFill>
                <a:srgbClr val="87C38D"/>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6" name="TextBox 35">
            <a:extLst>
              <a:ext uri="{FF2B5EF4-FFF2-40B4-BE49-F238E27FC236}">
                <a16:creationId xmlns:a16="http://schemas.microsoft.com/office/drawing/2014/main" xmlns="" id="{6715E78C-3F6F-4E78-A445-321205D4AE36}"/>
              </a:ext>
            </a:extLst>
          </p:cNvPr>
          <p:cNvSpPr txBox="1"/>
          <p:nvPr/>
        </p:nvSpPr>
        <p:spPr>
          <a:xfrm>
            <a:off x="6498791" y="2632431"/>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27" name="TextBox 36">
            <a:extLst>
              <a:ext uri="{FF2B5EF4-FFF2-40B4-BE49-F238E27FC236}">
                <a16:creationId xmlns:a16="http://schemas.microsoft.com/office/drawing/2014/main" xmlns="" id="{1A3122E0-4B4D-484F-84CD-84B39FE44855}"/>
              </a:ext>
            </a:extLst>
          </p:cNvPr>
          <p:cNvSpPr txBox="1"/>
          <p:nvPr/>
        </p:nvSpPr>
        <p:spPr>
          <a:xfrm>
            <a:off x="6498791" y="3806045"/>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28" name="TextBox 37">
            <a:extLst>
              <a:ext uri="{FF2B5EF4-FFF2-40B4-BE49-F238E27FC236}">
                <a16:creationId xmlns:a16="http://schemas.microsoft.com/office/drawing/2014/main" xmlns="" id="{39315929-0FE8-4E68-9895-524A14E15891}"/>
              </a:ext>
            </a:extLst>
          </p:cNvPr>
          <p:cNvSpPr txBox="1"/>
          <p:nvPr/>
        </p:nvSpPr>
        <p:spPr>
          <a:xfrm>
            <a:off x="6498791" y="5080297"/>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076675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22" presetClass="entr" presetSubtype="2" fill="hold" grpId="0"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par>
                                <p:cTn id="15" presetID="22" presetClass="entr" presetSubtype="4" fill="hold" grpId="0" nodeType="withEffect">
                                  <p:stCondLst>
                                    <p:cond delay="200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3500"/>
                            </p:stCondLst>
                            <p:childTnLst>
                              <p:par>
                                <p:cTn id="32" presetID="16" presetClass="entr" presetSubtype="21"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arn(inVertical)">
                                      <p:cBhvr>
                                        <p:cTn id="34" dur="500"/>
                                        <p:tgtEl>
                                          <p:spTgt spid="26"/>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500"/>
                            </p:stCondLst>
                            <p:childTnLst>
                              <p:par>
                                <p:cTn id="40" presetID="16" presetClass="entr" presetSubtype="21"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5500"/>
                            </p:stCondLst>
                            <p:childTnLst>
                              <p:par>
                                <p:cTn id="48" presetID="16" presetClass="entr" presetSubtype="21"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p:bldP spid="15" grpId="0"/>
      <p:bldP spid="16"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5E2CC60-F517-47A0-BCDF-96A37E5C6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9BE80468-0A2E-41F1-8675-8932CA1E85A4}"/>
              </a:ext>
            </a:extLst>
          </p:cNvPr>
          <p:cNvSpPr/>
          <p:nvPr/>
        </p:nvSpPr>
        <p:spPr>
          <a:xfrm>
            <a:off x="354012" y="342900"/>
            <a:ext cx="11482388" cy="6173786"/>
          </a:xfrm>
          <a:prstGeom prst="rect">
            <a:avLst/>
          </a:prstGeom>
          <a:noFill/>
          <a:ln>
            <a:solidFill>
              <a:srgbClr val="87C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xmlns="" id="{AEF60539-01F5-4207-91CC-CD68BB5DC7D3}"/>
              </a:ext>
            </a:extLst>
          </p:cNvPr>
          <p:cNvSpPr/>
          <p:nvPr/>
        </p:nvSpPr>
        <p:spPr>
          <a:xfrm>
            <a:off x="4446626" y="1751694"/>
            <a:ext cx="3363874" cy="768205"/>
          </a:xfrm>
          <a:prstGeom prst="roundRect">
            <a:avLst>
              <a:gd name="adj" fmla="val 27435"/>
            </a:avLst>
          </a:prstGeom>
          <a:solidFill>
            <a:srgbClr val="87C38D"/>
          </a:solidFill>
          <a:ln w="12700" cap="flat">
            <a:solidFill>
              <a:srgbClr val="87C38D"/>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87C38D"/>
              </a:solidFill>
              <a:effectLst/>
              <a:uLnTx/>
              <a:uFillTx/>
              <a:latin typeface="华文新魏" panose="02010800040101010101" pitchFamily="2" charset="-122"/>
              <a:ea typeface="华文新魏" panose="02010800040101010101" pitchFamily="2" charset="-122"/>
            </a:endParaRPr>
          </a:p>
        </p:txBody>
      </p:sp>
      <p:sp>
        <p:nvSpPr>
          <p:cNvPr id="14" name="Subtitle 2">
            <a:extLst>
              <a:ext uri="{FF2B5EF4-FFF2-40B4-BE49-F238E27FC236}">
                <a16:creationId xmlns:a16="http://schemas.microsoft.com/office/drawing/2014/main" xmlns="" id="{6F97C01D-68FF-4EE7-AD1F-44A5B0A2EC48}"/>
              </a:ext>
            </a:extLst>
          </p:cNvPr>
          <p:cNvSpPr txBox="1">
            <a:spLocks/>
          </p:cNvSpPr>
          <p:nvPr/>
        </p:nvSpPr>
        <p:spPr>
          <a:xfrm>
            <a:off x="4837151" y="1890531"/>
            <a:ext cx="2582824" cy="50931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rPr>
              <a:t>第二部分</a:t>
            </a:r>
            <a:endParaRPr lang="id-ID" sz="4000" dirty="0">
              <a:solidFill>
                <a:schemeClr val="bg1"/>
              </a:solidFill>
              <a:latin typeface="华文新魏" panose="02010800040101010101" pitchFamily="2" charset="-122"/>
              <a:ea typeface="华文新魏" panose="02010800040101010101" pitchFamily="2" charset="-122"/>
              <a:cs typeface="Open Sans" panose="020B0606030504020204" pitchFamily="34" charset="0"/>
            </a:endParaRPr>
          </a:p>
        </p:txBody>
      </p:sp>
      <p:grpSp>
        <p:nvGrpSpPr>
          <p:cNvPr id="15" name="组合 14">
            <a:extLst>
              <a:ext uri="{FF2B5EF4-FFF2-40B4-BE49-F238E27FC236}">
                <a16:creationId xmlns:a16="http://schemas.microsoft.com/office/drawing/2014/main" xmlns="" id="{C2F2E430-828E-4BC1-B96E-B4EDDAA50CE6}"/>
              </a:ext>
            </a:extLst>
          </p:cNvPr>
          <p:cNvGrpSpPr/>
          <p:nvPr/>
        </p:nvGrpSpPr>
        <p:grpSpPr>
          <a:xfrm>
            <a:off x="4257073" y="2610598"/>
            <a:ext cx="3724096" cy="1133654"/>
            <a:chOff x="5567425" y="2714405"/>
            <a:chExt cx="3724096" cy="1133654"/>
          </a:xfrm>
        </p:grpSpPr>
        <p:sp>
          <p:nvSpPr>
            <p:cNvPr id="16" name="矩形 15">
              <a:extLst>
                <a:ext uri="{FF2B5EF4-FFF2-40B4-BE49-F238E27FC236}">
                  <a16:creationId xmlns:a16="http://schemas.microsoft.com/office/drawing/2014/main" xmlns="" id="{B322BB2E-E0D1-4D7B-B7B5-A5A23AB7F48C}"/>
                </a:ext>
              </a:extLst>
            </p:cNvPr>
            <p:cNvSpPr/>
            <p:nvPr/>
          </p:nvSpPr>
          <p:spPr>
            <a:xfrm>
              <a:off x="5567425" y="2714405"/>
              <a:ext cx="3724096" cy="800219"/>
            </a:xfrm>
            <a:prstGeom prst="rect">
              <a:avLst/>
            </a:prstGeom>
          </p:spPr>
          <p:txBody>
            <a:bodyPr wrap="none">
              <a:spAutoFit/>
            </a:bodyPr>
            <a:lstStyle/>
            <a:p>
              <a:pPr algn="ctr"/>
              <a:r>
                <a:rPr kumimoji="1" lang="zh-CN" altLang="en-US" sz="4600" dirty="0">
                  <a:solidFill>
                    <a:srgbClr val="87C38D"/>
                  </a:solidFill>
                  <a:latin typeface="华文新魏" panose="02010800040101010101" pitchFamily="2" charset="-122"/>
                  <a:ea typeface="华文新魏" panose="02010800040101010101" pitchFamily="2" charset="-122"/>
                </a:rPr>
                <a:t>教学完成情况</a:t>
              </a:r>
            </a:p>
          </p:txBody>
        </p:sp>
        <p:sp>
          <p:nvSpPr>
            <p:cNvPr id="18" name="矩形 17">
              <a:extLst>
                <a:ext uri="{FF2B5EF4-FFF2-40B4-BE49-F238E27FC236}">
                  <a16:creationId xmlns:a16="http://schemas.microsoft.com/office/drawing/2014/main" xmlns="" id="{612EFAFA-0A6B-4191-9DDB-D3E7A12F0637}"/>
                </a:ext>
              </a:extLst>
            </p:cNvPr>
            <p:cNvSpPr/>
            <p:nvPr/>
          </p:nvSpPr>
          <p:spPr>
            <a:xfrm>
              <a:off x="5624539" y="3435638"/>
              <a:ext cx="3619518" cy="412421"/>
            </a:xfrm>
            <a:prstGeom prst="rect">
              <a:avLst/>
            </a:prstGeom>
          </p:spPr>
          <p:txBody>
            <a:bodyPr wrap="square">
              <a:spAutoFit/>
            </a:bodyPr>
            <a:lstStyle/>
            <a:p>
              <a:pPr algn="ctr">
                <a:lnSpc>
                  <a:spcPct val="130000"/>
                </a:lnSpc>
              </a:pPr>
              <a:r>
                <a:rPr lang="zh-CN" altLang="en-US" sz="8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a:t>
              </a:r>
              <a:endParaRPr lang="en-US" altLang="zh-CN" sz="8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4240032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5090</TotalTime>
  <Words>1997</Words>
  <Application>Microsoft Office PowerPoint</Application>
  <PresentationFormat>自定义</PresentationFormat>
  <Paragraphs>290</Paragraphs>
  <Slides>24</Slides>
  <Notes>24</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24</vt:i4>
      </vt:variant>
    </vt:vector>
  </HeadingPairs>
  <TitlesOfParts>
    <vt:vector size="62" baseType="lpstr">
      <vt:lpstr>Hiragino Sans GB W3</vt:lpstr>
      <vt:lpstr>Impact MT Std</vt:lpstr>
      <vt:lpstr>ITC Avant Garde Std Bk</vt:lpstr>
      <vt:lpstr>Lato</vt:lpstr>
      <vt:lpstr>Lato Light</vt:lpstr>
      <vt:lpstr>Lato Regular</vt:lpstr>
      <vt:lpstr>LiHei Pro</vt:lpstr>
      <vt:lpstr>MS PGothic</vt:lpstr>
      <vt:lpstr>Roboto condensed</vt:lpstr>
      <vt:lpstr>Roboto condensed</vt:lpstr>
      <vt:lpstr>Signika</vt:lpstr>
      <vt:lpstr>等线</vt:lpstr>
      <vt:lpstr>等线 Light</vt:lpstr>
      <vt:lpstr>方正兰亭纤黑_GBK</vt:lpstr>
      <vt:lpstr>方正正黑简体</vt:lpstr>
      <vt:lpstr>汉仪夏日体W</vt:lpstr>
      <vt:lpstr>华文新魏</vt:lpstr>
      <vt:lpstr>迷你简汉真广标</vt:lpstr>
      <vt:lpstr>思源黑体 CN Medium</vt:lpstr>
      <vt:lpstr>宋体</vt:lpstr>
      <vt:lpstr>微软雅黑</vt:lpstr>
      <vt:lpstr>Arial</vt:lpstr>
      <vt:lpstr>Calibri</vt:lpstr>
      <vt:lpstr>Forte</vt:lpstr>
      <vt:lpstr>Impact</vt:lpstr>
      <vt:lpstr>Open Sans</vt:lpstr>
      <vt:lpstr>Open Sans Extrabold</vt:lpstr>
      <vt:lpstr>Open Sans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user</cp:lastModifiedBy>
  <cp:revision>3176</cp:revision>
  <dcterms:created xsi:type="dcterms:W3CDTF">2015-12-01T09:06:39Z</dcterms:created>
  <dcterms:modified xsi:type="dcterms:W3CDTF">2017-12-13T08:29:20Z</dcterms:modified>
</cp:coreProperties>
</file>