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tags/tag5.xml" ContentType="application/vnd.openxmlformats-officedocument.presentationml.tags+xml"/>
  <Override PartName="/ppt/notesSlides/notesSlide21.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0" r:id="rId1"/>
  </p:sldMasterIdLst>
  <p:notesMasterIdLst>
    <p:notesMasterId r:id="rId26"/>
  </p:notesMasterIdLst>
  <p:sldIdLst>
    <p:sldId id="433" r:id="rId2"/>
    <p:sldId id="399" r:id="rId3"/>
    <p:sldId id="328" r:id="rId4"/>
    <p:sldId id="439" r:id="rId5"/>
    <p:sldId id="438" r:id="rId6"/>
    <p:sldId id="427" r:id="rId7"/>
    <p:sldId id="413" r:id="rId8"/>
    <p:sldId id="400" r:id="rId9"/>
    <p:sldId id="422" r:id="rId10"/>
    <p:sldId id="449" r:id="rId11"/>
    <p:sldId id="423" r:id="rId12"/>
    <p:sldId id="437" r:id="rId13"/>
    <p:sldId id="401" r:id="rId14"/>
    <p:sldId id="388" r:id="rId15"/>
    <p:sldId id="436" r:id="rId16"/>
    <p:sldId id="416" r:id="rId17"/>
    <p:sldId id="440" r:id="rId18"/>
    <p:sldId id="434" r:id="rId19"/>
    <p:sldId id="402" r:id="rId20"/>
    <p:sldId id="424" r:id="rId21"/>
    <p:sldId id="448" r:id="rId22"/>
    <p:sldId id="443" r:id="rId23"/>
    <p:sldId id="446" r:id="rId24"/>
    <p:sldId id="447" r:id="rId25"/>
  </p:sldIdLst>
  <p:sldSz cx="9144000" cy="5145088"/>
  <p:notesSz cx="6858000" cy="9144000"/>
  <p:custDataLst>
    <p:tags r:id="rId27"/>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710" autoAdjust="0"/>
    <p:restoredTop sz="94660"/>
  </p:normalViewPr>
  <p:slideViewPr>
    <p:cSldViewPr snapToGrid="0">
      <p:cViewPr varScale="1">
        <p:scale>
          <a:sx n="100" d="100"/>
          <a:sy n="100" d="100"/>
        </p:scale>
        <p:origin x="72" y="486"/>
      </p:cViewPr>
      <p:guideLst>
        <p:guide orient="horz" pos="1620"/>
        <p:guide pos="2880"/>
      </p:guideLst>
    </p:cSldViewPr>
  </p:slideViewPr>
  <p:notesTextViewPr>
    <p:cViewPr>
      <p:scale>
        <a:sx n="1" d="1"/>
        <a:sy n="1" d="1"/>
      </p:scale>
      <p:origin x="0" y="0"/>
    </p:cViewPr>
  </p:notesTextViewPr>
  <p:sorterViewPr>
    <p:cViewPr>
      <p:scale>
        <a:sx n="47" d="100"/>
        <a:sy n="47" d="100"/>
      </p:scale>
      <p:origin x="0" y="0"/>
    </p:cViewPr>
  </p:sorter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diagrams/_rels/data1.xml.rels><?xml version="1.0" encoding="UTF-8" standalone="yes"?>
<Relationships xmlns="http://schemas.openxmlformats.org/package/2006/relationships"><Relationship Id="rId1" Type="http://schemas.openxmlformats.org/officeDocument/2006/relationships/image" Target="../media/image4.jpg"/></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E287C42-CD8A-42CE-8E3E-73C352BD5920}" type="doc">
      <dgm:prSet loTypeId="urn:microsoft.com/office/officeart/2005/8/layout/bList2#10" loCatId="picture" qsTypeId="urn:microsoft.com/office/officeart/2005/8/quickstyle/simple1" qsCatId="simple" csTypeId="urn:microsoft.com/office/officeart/2005/8/colors/colorful5" csCatId="colorful" phldr="1"/>
      <dgm:spPr/>
    </dgm:pt>
    <dgm:pt modelId="{7A236058-1BB6-40B9-9348-7BFCF74797F7}">
      <dgm:prSet phldrT="[Text]" custT="1"/>
      <dgm:spPr>
        <a:noFill/>
        <a:ln>
          <a:noFill/>
        </a:ln>
      </dgm:spPr>
      <dgm:t>
        <a:bodyPr/>
        <a:lstStyle/>
        <a:p>
          <a:r>
            <a:rPr lang="en-US" sz="2000" dirty="0">
              <a:latin typeface="微软雅黑" panose="020B0503020204020204" pitchFamily="34" charset="-122"/>
              <a:ea typeface="微软雅黑" panose="020B0503020204020204" pitchFamily="34" charset="-122"/>
              <a:sym typeface="微软雅黑" panose="020B0503020204020204" pitchFamily="34" charset="-122"/>
            </a:rPr>
            <a:t> </a:t>
          </a:r>
        </a:p>
      </dgm:t>
    </dgm:pt>
    <dgm:pt modelId="{E137A754-910B-4A5F-944B-024BF7FEDA5B}" type="sibTrans" cxnId="{FD6DD1D8-C034-48BB-8FFA-29BD3E37E4B3}">
      <dgm:prSet/>
      <dgm:spPr/>
      <dgm:t>
        <a:bodyPr/>
        <a:lstStyle/>
        <a:p>
          <a:endParaRPr lang="en-US" sz="1050">
            <a:latin typeface="+mj-lt"/>
          </a:endParaRPr>
        </a:p>
      </dgm:t>
    </dgm:pt>
    <dgm:pt modelId="{724A6807-07F6-4EB7-8D8C-1F3642101DAC}" type="parTrans" cxnId="{FD6DD1D8-C034-48BB-8FFA-29BD3E37E4B3}">
      <dgm:prSet/>
      <dgm:spPr/>
      <dgm:t>
        <a:bodyPr/>
        <a:lstStyle/>
        <a:p>
          <a:endParaRPr lang="en-US" sz="1050">
            <a:latin typeface="+mj-lt"/>
          </a:endParaRPr>
        </a:p>
      </dgm:t>
    </dgm:pt>
    <dgm:pt modelId="{8120550C-BC87-497C-9931-B1A996EE60C0}" type="pres">
      <dgm:prSet presAssocID="{BE287C42-CD8A-42CE-8E3E-73C352BD5920}" presName="diagram" presStyleCnt="0">
        <dgm:presLayoutVars>
          <dgm:dir/>
          <dgm:animLvl val="lvl"/>
          <dgm:resizeHandles val="exact"/>
        </dgm:presLayoutVars>
      </dgm:prSet>
      <dgm:spPr/>
    </dgm:pt>
    <dgm:pt modelId="{DBB6DB41-98F6-46AA-B628-CAF983E62B48}" type="pres">
      <dgm:prSet presAssocID="{7A236058-1BB6-40B9-9348-7BFCF74797F7}" presName="compNode" presStyleCnt="0"/>
      <dgm:spPr/>
    </dgm:pt>
    <dgm:pt modelId="{A523E08F-BB9E-46F9-A45A-A55A85EE4841}" type="pres">
      <dgm:prSet presAssocID="{7A236058-1BB6-40B9-9348-7BFCF74797F7}" presName="childRect" presStyleLbl="bgAcc1" presStyleIdx="0" presStyleCnt="1">
        <dgm:presLayoutVars>
          <dgm:bulletEnabled val="1"/>
        </dgm:presLayoutVars>
      </dgm:prSet>
      <dgm:spPr>
        <a:noFill/>
        <a:ln>
          <a:noFill/>
        </a:ln>
      </dgm:spPr>
    </dgm:pt>
    <dgm:pt modelId="{8341A2DB-1040-453E-BC64-20AB0EC705B0}" type="pres">
      <dgm:prSet presAssocID="{7A236058-1BB6-40B9-9348-7BFCF74797F7}" presName="parentText" presStyleLbl="node1" presStyleIdx="0" presStyleCnt="0">
        <dgm:presLayoutVars>
          <dgm:chMax val="0"/>
          <dgm:bulletEnabled val="1"/>
        </dgm:presLayoutVars>
      </dgm:prSet>
      <dgm:spPr/>
      <dgm:t>
        <a:bodyPr/>
        <a:lstStyle/>
        <a:p>
          <a:endParaRPr lang="zh-CN" altLang="en-US"/>
        </a:p>
      </dgm:t>
    </dgm:pt>
    <dgm:pt modelId="{E0F6C998-5693-4BDD-9069-AF61DC425B3A}" type="pres">
      <dgm:prSet presAssocID="{7A236058-1BB6-40B9-9348-7BFCF74797F7}" presName="parentRect" presStyleLbl="alignNode1" presStyleIdx="0" presStyleCnt="1"/>
      <dgm:spPr/>
      <dgm:t>
        <a:bodyPr/>
        <a:lstStyle/>
        <a:p>
          <a:endParaRPr lang="zh-CN" altLang="en-US"/>
        </a:p>
      </dgm:t>
    </dgm:pt>
    <dgm:pt modelId="{B6A09970-208A-49BF-904E-B64EBDB1A8AC}" type="pres">
      <dgm:prSet presAssocID="{7A236058-1BB6-40B9-9348-7BFCF74797F7}" presName="adorn" presStyleLbl="fgAccFollowNode1" presStyleIdx="0" presStyleCnt="1" custScaleX="678314" custScaleY="591653" custLinFactX="-567" custLinFactNeighborX="-100000" custLinFactNeighborY="44943"/>
      <dgm:spPr>
        <a:prstGeom prst="diamond">
          <a:avLst/>
        </a:prstGeom>
        <a:blipFill>
          <a:blip xmlns:r="http://schemas.openxmlformats.org/officeDocument/2006/relationships" r:embed="rId1"/>
          <a:srcRect/>
          <a:stretch>
            <a:fillRect l="-25000" r="-25000"/>
          </a:stretch>
        </a:blipFill>
        <a:ln w="19050">
          <a:solidFill>
            <a:schemeClr val="tx1">
              <a:lumMod val="65000"/>
              <a:lumOff val="35000"/>
              <a:alpha val="90000"/>
            </a:schemeClr>
          </a:solidFill>
        </a:ln>
      </dgm:spPr>
    </dgm:pt>
  </dgm:ptLst>
  <dgm:cxnLst>
    <dgm:cxn modelId="{D19310EE-2F19-40C0-B95B-DD008AFDABD1}" type="presOf" srcId="{BE287C42-CD8A-42CE-8E3E-73C352BD5920}" destId="{8120550C-BC87-497C-9931-B1A996EE60C0}" srcOrd="0" destOrd="0" presId="urn:microsoft.com/office/officeart/2005/8/layout/bList2#10"/>
    <dgm:cxn modelId="{49AFD6CF-7E10-4739-9347-24D66DE21500}" type="presOf" srcId="{7A236058-1BB6-40B9-9348-7BFCF74797F7}" destId="{8341A2DB-1040-453E-BC64-20AB0EC705B0}" srcOrd="0" destOrd="0" presId="urn:microsoft.com/office/officeart/2005/8/layout/bList2#10"/>
    <dgm:cxn modelId="{C0D57119-D3F4-4982-AE00-F20235EA188A}" type="presOf" srcId="{7A236058-1BB6-40B9-9348-7BFCF74797F7}" destId="{E0F6C998-5693-4BDD-9069-AF61DC425B3A}" srcOrd="1" destOrd="0" presId="urn:microsoft.com/office/officeart/2005/8/layout/bList2#10"/>
    <dgm:cxn modelId="{FD6DD1D8-C034-48BB-8FFA-29BD3E37E4B3}" srcId="{BE287C42-CD8A-42CE-8E3E-73C352BD5920}" destId="{7A236058-1BB6-40B9-9348-7BFCF74797F7}" srcOrd="0" destOrd="0" parTransId="{724A6807-07F6-4EB7-8D8C-1F3642101DAC}" sibTransId="{E137A754-910B-4A5F-944B-024BF7FEDA5B}"/>
    <dgm:cxn modelId="{2D718743-D92D-44D6-B6CB-C60814CBEC58}" type="presParOf" srcId="{8120550C-BC87-497C-9931-B1A996EE60C0}" destId="{DBB6DB41-98F6-46AA-B628-CAF983E62B48}" srcOrd="0" destOrd="0" presId="urn:microsoft.com/office/officeart/2005/8/layout/bList2#10"/>
    <dgm:cxn modelId="{7801AAAD-E1E0-4EAE-A7EF-E93434159B8E}" type="presParOf" srcId="{DBB6DB41-98F6-46AA-B628-CAF983E62B48}" destId="{A523E08F-BB9E-46F9-A45A-A55A85EE4841}" srcOrd="0" destOrd="0" presId="urn:microsoft.com/office/officeart/2005/8/layout/bList2#10"/>
    <dgm:cxn modelId="{207200F8-1A16-4C09-BB6B-AF65FFA28048}" type="presParOf" srcId="{DBB6DB41-98F6-46AA-B628-CAF983E62B48}" destId="{8341A2DB-1040-453E-BC64-20AB0EC705B0}" srcOrd="1" destOrd="0" presId="urn:microsoft.com/office/officeart/2005/8/layout/bList2#10"/>
    <dgm:cxn modelId="{5360BAD8-7759-4D9C-9B9E-C163A8DCF7C7}" type="presParOf" srcId="{DBB6DB41-98F6-46AA-B628-CAF983E62B48}" destId="{E0F6C998-5693-4BDD-9069-AF61DC425B3A}" srcOrd="2" destOrd="0" presId="urn:microsoft.com/office/officeart/2005/8/layout/bList2#10"/>
    <dgm:cxn modelId="{EAE7265D-A0DD-4990-9F47-7A63BEE33B8C}" type="presParOf" srcId="{DBB6DB41-98F6-46AA-B628-CAF983E62B48}" destId="{B6A09970-208A-49BF-904E-B64EBDB1A8AC}" srcOrd="3" destOrd="0" presId="urn:microsoft.com/office/officeart/2005/8/layout/bList2#10"/>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bList2#10">
  <dgm:title val=""/>
  <dgm:desc val=""/>
  <dgm:catLst>
    <dgm:cat type="list" pri="7000"/>
    <dgm:cat type="convert" pri="16000"/>
    <dgm:cat type="picture" pri="28000"/>
    <dgm:cat type="pictureconvert" pri="28000"/>
  </dgm:catLst>
  <dgm:sampData useDef="1">
    <dgm:dataModel>
      <dgm:pt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dir/>
      <dgm:animLvl val="lvl"/>
      <dgm:resizeHandles val="exact"/>
    </dgm:varLst>
    <dgm:choose name="Name0">
      <dgm:if name="Name1" axis="self"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08"/>
      <dgm:constr type="sp" refType="w" refFor="ch" refForName="compNode" op="equ" fact="0.16"/>
      <dgm:constr type="primFontSz" for="des" forName="parentText" op="equ" val="65"/>
      <dgm:constr type="primFontSz" for="des" forName="childRect" op="equ" val="65"/>
    </dgm:constrLst>
    <dgm:ruleLst/>
    <dgm:forEach name="nodesForEach" axis="ch" ptType="node">
      <dgm:layoutNode name="compNode">
        <dgm:alg type="composite">
          <dgm:param type="ar" val="0.943"/>
        </dgm:alg>
        <dgm:shape xmlns:r="http://schemas.openxmlformats.org/officeDocument/2006/relationships" r:blip="">
          <dgm:adjLst/>
        </dgm:shape>
        <dgm:presOf/>
        <dgm:choose name="Name3">
          <dgm:if name="Name4" axis="self" func="var" arg="dir" op="equ" val="norm">
            <dgm:constrLst>
              <dgm:constr type="w" val="1"/>
              <dgm:constr type="h" refType="w" fact="1.06"/>
              <dgm:constr type="h" for="ch" forName="childRect" refType="h" fact="0.65"/>
              <dgm:constr type="w" for="ch" forName="childRect" refType="w" fact="0.923"/>
              <dgm:constr type="l" for="ch" forName="childRect"/>
              <dgm:constr type="t" for="ch" forName="childRect"/>
              <dgm:constr type="w" for="ch" forName="parentText" refType="w" fact="0.65"/>
              <dgm:constr type="h" for="ch" forName="parentText" refType="h" refFor="ch" refForName="childRect" fact="0.43"/>
              <dgm:constr type="l" for="ch" forName="parentText"/>
              <dgm:constr type="t" for="ch" forName="parentText" refType="h" refFor="ch" refForName="childRect"/>
              <dgm:constr type="w" for="ch" forName="parentRect" refType="w" fact="0.923"/>
              <dgm:constr type="h" for="ch" forName="parentRect" refType="h" refFor="ch" refForName="parentText"/>
              <dgm:constr type="l" for="ch" forName="parentRect"/>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r" for="ch" forName="adorn" refType="w"/>
            </dgm:constrLst>
          </dgm:if>
          <dgm:else name="Name5">
            <dgm:constrLst>
              <dgm:constr type="w" val="1"/>
              <dgm:constr type="h" refType="w" fact="1.06"/>
              <dgm:constr type="h" for="ch" forName="childRect" refType="h" fact="0.65"/>
              <dgm:constr type="w" for="ch" forName="childRect" refType="w" fact="0.923"/>
              <dgm:constr type="r" for="ch" forName="childRect" refType="w"/>
              <dgm:constr type="t" for="ch" forName="childRect"/>
              <dgm:constr type="w" for="ch" forName="parentText" refType="w" fact="0.65"/>
              <dgm:constr type="h" for="ch" forName="parentText" refType="h" refFor="ch" refForName="childRect" fact="0.43"/>
              <dgm:constr type="r" for="ch" forName="parentText" refType="w"/>
              <dgm:constr type="t" for="ch" forName="parentText" refType="h" refFor="ch" refForName="childRect"/>
              <dgm:constr type="w" for="ch" forName="parentRect" refType="w" fact="0.923"/>
              <dgm:constr type="h" for="ch" forName="parentRect" refType="h" refFor="ch" refForName="parentText"/>
              <dgm:constr type="r" for="ch" forName="parentRect" refType="w"/>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l" for="ch" forName="adorn"/>
            </dgm:constrLst>
          </dgm:else>
        </dgm:choose>
        <dgm:ruleLst/>
        <dgm:layoutNode name="childRect" styleLbl="bgAcc1">
          <dgm:varLst>
            <dgm:bulletEnabled val="1"/>
          </dgm:varLst>
          <dgm:alg type="tx">
            <dgm:param type="stBulletLvl" val="1"/>
          </dgm:alg>
          <dgm:shape xmlns:r="http://schemas.openxmlformats.org/officeDocument/2006/relationships" type="round2SameRect" r:blip="">
            <dgm:adjLst>
              <dgm:adj idx="1" val="0.08"/>
            </dgm:adjLst>
          </dgm:shape>
          <dgm:presOf axis="des" ptType="node"/>
          <dgm:constrLst>
            <dgm:constr type="secFontSz" refType="primFontSz"/>
            <dgm:constr type="tMarg" refType="primFontSz" fact="0.3"/>
            <dgm:constr type="bMarg" refType="primFontSz" fact="0.1"/>
            <dgm:constr type="lMarg" refType="primFontSz" fact="0.1"/>
            <dgm:constr type="rMarg" refType="primFontSz" fact="0.1"/>
          </dgm:constrLst>
          <dgm:ruleLst>
            <dgm:rule type="primFontSz" val="5" fact="NaN" max="NaN"/>
          </dgm:ruleLst>
        </dgm:layoutNode>
        <dgm:layoutNode name="parentText">
          <dgm:varLst>
            <dgm:chMax val="0"/>
            <dgm:bulletEnabled val="1"/>
          </dgm:varLst>
          <dgm:choose name="Name6">
            <dgm:if name="Name7" func="var" arg="dir" op="equ" val="norm">
              <dgm:alg type="tx">
                <dgm:param type="parTxLTRAlign" val="l"/>
                <dgm:param type="parTxRTLAlign" val="l"/>
              </dgm:alg>
            </dgm:if>
            <dgm:else name="Name8">
              <dgm:alg type="tx">
                <dgm:param type="parTxLTRAlign" val="r"/>
                <dgm:param type="parTxRTLAlign" val="r"/>
              </dgm:alg>
            </dgm:else>
          </dgm:choose>
          <dgm:shape xmlns:r="http://schemas.openxmlformats.org/officeDocument/2006/relationships" type="rect" r:blip="" zOrderOff="1" hideGeom="1">
            <dgm:adjLst/>
          </dgm:shape>
          <dgm:presOf axis="self" ptType="node"/>
          <dgm:constrLst>
            <dgm:constr type="tMarg"/>
            <dgm:constr type="bMarg"/>
            <dgm:constr type="lMarg" refType="primFontSz" fact="0.3"/>
            <dgm:constr type="rMarg" refType="primFontSz" fact="0.1"/>
          </dgm:constrLst>
          <dgm:ruleLst>
            <dgm:rule type="primFontSz" val="5" fact="NaN" max="NaN"/>
          </dgm:ruleLst>
        </dgm:layoutNode>
        <dgm:layoutNode name="parentRect" styleLbl="alignNode1">
          <dgm:alg type="sp"/>
          <dgm:shape xmlns:r="http://schemas.openxmlformats.org/officeDocument/2006/relationships" type="rect" r:blip="">
            <dgm:adjLst/>
          </dgm:shape>
          <dgm:presOf axis="self" ptType="node"/>
          <dgm:constrLst/>
          <dgm:ruleLst/>
        </dgm:layoutNode>
        <dgm:layoutNode name="adorn" styleLbl="fgAccFollowNod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constr type="w" val="1"/>
            <dgm:constr type="h" refType="w"/>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2D3F07D-F64B-476D-B3EA-FFD0E44C9DB1}" type="datetimeFigureOut">
              <a:rPr lang="zh-CN" altLang="en-US" smtClean="0"/>
              <a:t>2018/8/7</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39F00E3-84AE-4C74-9370-0C5407C9671E}" type="slidenum">
              <a:rPr lang="zh-CN" altLang="en-US" smtClean="0"/>
              <a:t>‹#›</a:t>
            </a:fld>
            <a:endParaRPr lang="zh-CN" altLang="en-US"/>
          </a:p>
        </p:txBody>
      </p:sp>
    </p:spTree>
    <p:extLst>
      <p:ext uri="{BB962C8B-B14F-4D97-AF65-F5344CB8AC3E}">
        <p14:creationId xmlns:p14="http://schemas.microsoft.com/office/powerpoint/2010/main" val="1738199461"/>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9F00E3-84AE-4C74-9370-0C5407C9671E}" type="slidenum">
              <a:rPr lang="zh-CN" altLang="en-US" smtClean="0"/>
              <a:t>1</a:t>
            </a:fld>
            <a:endParaRPr lang="zh-CN" altLang="en-US"/>
          </a:p>
        </p:txBody>
      </p:sp>
    </p:spTree>
    <p:extLst>
      <p:ext uri="{BB962C8B-B14F-4D97-AF65-F5344CB8AC3E}">
        <p14:creationId xmlns:p14="http://schemas.microsoft.com/office/powerpoint/2010/main" val="11464871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10</a:t>
            </a:fld>
            <a:endParaRPr lang="zh-CN" altLang="en-US"/>
          </a:p>
        </p:txBody>
      </p:sp>
    </p:spTree>
    <p:extLst>
      <p:ext uri="{BB962C8B-B14F-4D97-AF65-F5344CB8AC3E}">
        <p14:creationId xmlns:p14="http://schemas.microsoft.com/office/powerpoint/2010/main" val="181865841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5711C0B8-ACC3-4D91-8B38-72ED5A969CBF}" type="slidenum">
              <a:rPr lang="zh-CN" altLang="en-US" smtClean="0"/>
              <a:pPr/>
              <a:t>11</a:t>
            </a:fld>
            <a:endParaRPr lang="en-US" sz="1200">
              <a:latin typeface="Arial" pitchFamily="34" charset="0"/>
              <a:ea typeface="宋体" pitchFamily="2" charset="-122"/>
            </a:endParaRPr>
          </a:p>
        </p:txBody>
      </p:sp>
    </p:spTree>
    <p:extLst>
      <p:ext uri="{BB962C8B-B14F-4D97-AF65-F5344CB8AC3E}">
        <p14:creationId xmlns:p14="http://schemas.microsoft.com/office/powerpoint/2010/main" val="10367736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F4DA30-AA03-4F72-96B9-33D624FA8F47}" type="slidenum">
              <a:rPr lang="zh-CN" altLang="en-US" smtClean="0"/>
              <a:pPr/>
              <a:t>12</a:t>
            </a:fld>
            <a:endParaRPr lang="zh-CN" altLang="en-US"/>
          </a:p>
        </p:txBody>
      </p:sp>
    </p:spTree>
    <p:extLst>
      <p:ext uri="{BB962C8B-B14F-4D97-AF65-F5344CB8AC3E}">
        <p14:creationId xmlns:p14="http://schemas.microsoft.com/office/powerpoint/2010/main" val="285257264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13</a:t>
            </a:fld>
            <a:endParaRPr lang="en-US" altLang="zh-CN" dirty="0"/>
          </a:p>
        </p:txBody>
      </p:sp>
    </p:spTree>
    <p:extLst>
      <p:ext uri="{BB962C8B-B14F-4D97-AF65-F5344CB8AC3E}">
        <p14:creationId xmlns:p14="http://schemas.microsoft.com/office/powerpoint/2010/main" val="28239993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5711C0B8-ACC3-4D91-8B38-72ED5A969CBF}" type="slidenum">
              <a:rPr lang="zh-CN" altLang="en-US" smtClean="0"/>
              <a:pPr/>
              <a:t>14</a:t>
            </a:fld>
            <a:endParaRPr lang="en-US" sz="1200">
              <a:latin typeface="Arial" pitchFamily="34" charset="0"/>
              <a:ea typeface="宋体" pitchFamily="2" charset="-122"/>
            </a:endParaRPr>
          </a:p>
        </p:txBody>
      </p:sp>
    </p:spTree>
    <p:extLst>
      <p:ext uri="{BB962C8B-B14F-4D97-AF65-F5344CB8AC3E}">
        <p14:creationId xmlns:p14="http://schemas.microsoft.com/office/powerpoint/2010/main" val="7051658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CEB0147-15CD-4249-B4BC-D92A282CE29B}" type="slidenum">
              <a:rPr lang="zh-CN" altLang="en-US" smtClean="0"/>
              <a:pPr/>
              <a:t>15</a:t>
            </a:fld>
            <a:endParaRPr lang="zh-CN" altLang="en-US"/>
          </a:p>
        </p:txBody>
      </p:sp>
    </p:spTree>
    <p:extLst>
      <p:ext uri="{BB962C8B-B14F-4D97-AF65-F5344CB8AC3E}">
        <p14:creationId xmlns:p14="http://schemas.microsoft.com/office/powerpoint/2010/main" val="370890974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1AE2D31-2B6A-425C-8DAF-63D853CEDF05}" type="slidenum">
              <a:rPr lang="zh-CN" altLang="en-US" smtClean="0"/>
              <a:pPr/>
              <a:t>16</a:t>
            </a:fld>
            <a:endParaRPr lang="zh-CN" altLang="en-US"/>
          </a:p>
        </p:txBody>
      </p:sp>
    </p:spTree>
    <p:extLst>
      <p:ext uri="{BB962C8B-B14F-4D97-AF65-F5344CB8AC3E}">
        <p14:creationId xmlns:p14="http://schemas.microsoft.com/office/powerpoint/2010/main" val="117086185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9F00E3-84AE-4C74-9370-0C5407C9671E}" type="slidenum">
              <a:rPr lang="zh-CN" altLang="en-US" smtClean="0"/>
              <a:t>17</a:t>
            </a:fld>
            <a:endParaRPr lang="zh-CN" altLang="en-US"/>
          </a:p>
        </p:txBody>
      </p:sp>
    </p:spTree>
    <p:extLst>
      <p:ext uri="{BB962C8B-B14F-4D97-AF65-F5344CB8AC3E}">
        <p14:creationId xmlns:p14="http://schemas.microsoft.com/office/powerpoint/2010/main" val="318319009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9F00E3-84AE-4C74-9370-0C5407C9671E}" type="slidenum">
              <a:rPr lang="zh-CN" altLang="en-US" smtClean="0"/>
              <a:t>18</a:t>
            </a:fld>
            <a:endParaRPr lang="zh-CN" altLang="en-US"/>
          </a:p>
        </p:txBody>
      </p:sp>
    </p:spTree>
    <p:extLst>
      <p:ext uri="{BB962C8B-B14F-4D97-AF65-F5344CB8AC3E}">
        <p14:creationId xmlns:p14="http://schemas.microsoft.com/office/powerpoint/2010/main" val="158702637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19</a:t>
            </a:fld>
            <a:endParaRPr lang="en-US" altLang="zh-CN" dirty="0"/>
          </a:p>
        </p:txBody>
      </p:sp>
    </p:spTree>
    <p:extLst>
      <p:ext uri="{BB962C8B-B14F-4D97-AF65-F5344CB8AC3E}">
        <p14:creationId xmlns:p14="http://schemas.microsoft.com/office/powerpoint/2010/main" val="25832724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a:t>
            </a:fld>
            <a:endParaRPr lang="zh-CN" altLang="en-US"/>
          </a:p>
        </p:txBody>
      </p:sp>
    </p:spTree>
    <p:extLst>
      <p:ext uri="{BB962C8B-B14F-4D97-AF65-F5344CB8AC3E}">
        <p14:creationId xmlns:p14="http://schemas.microsoft.com/office/powerpoint/2010/main" val="163758807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D6F2C-1050-4696-83AB-26AF6714F43D}" type="slidenum">
              <a:rPr lang="zh-CN" altLang="en-US" smtClean="0"/>
              <a:pPr/>
              <a:t>20</a:t>
            </a:fld>
            <a:endParaRPr lang="zh-CN" altLang="en-US"/>
          </a:p>
        </p:txBody>
      </p:sp>
    </p:spTree>
    <p:extLst>
      <p:ext uri="{BB962C8B-B14F-4D97-AF65-F5344CB8AC3E}">
        <p14:creationId xmlns:p14="http://schemas.microsoft.com/office/powerpoint/2010/main" val="105821861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pPr/>
              <a:t>21</a:t>
            </a:fld>
            <a:endParaRPr lang="zh-CN" altLang="en-US"/>
          </a:p>
        </p:txBody>
      </p:sp>
    </p:spTree>
    <p:extLst>
      <p:ext uri="{BB962C8B-B14F-4D97-AF65-F5344CB8AC3E}">
        <p14:creationId xmlns:p14="http://schemas.microsoft.com/office/powerpoint/2010/main" val="254319139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A2B24-06B0-4A43-98BF-776478D7BE6F}" type="slidenum">
              <a:rPr lang="zh-CN" altLang="en-US" smtClean="0"/>
              <a:t>22</a:t>
            </a:fld>
            <a:endParaRPr lang="zh-CN" altLang="en-US"/>
          </a:p>
        </p:txBody>
      </p:sp>
    </p:spTree>
    <p:extLst>
      <p:ext uri="{BB962C8B-B14F-4D97-AF65-F5344CB8AC3E}">
        <p14:creationId xmlns:p14="http://schemas.microsoft.com/office/powerpoint/2010/main" val="407378241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9F00E3-84AE-4C74-9370-0C5407C9671E}" type="slidenum">
              <a:rPr lang="zh-CN" altLang="en-US" smtClean="0"/>
              <a:t>23</a:t>
            </a:fld>
            <a:endParaRPr lang="zh-CN" altLang="en-US"/>
          </a:p>
        </p:txBody>
      </p:sp>
    </p:spTree>
    <p:extLst>
      <p:ext uri="{BB962C8B-B14F-4D97-AF65-F5344CB8AC3E}">
        <p14:creationId xmlns:p14="http://schemas.microsoft.com/office/powerpoint/2010/main" val="56736745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9F00E3-84AE-4C74-9370-0C5407C9671E}" type="slidenum">
              <a:rPr lang="zh-CN" altLang="en-US" smtClean="0"/>
              <a:t>24</a:t>
            </a:fld>
            <a:endParaRPr lang="zh-CN" altLang="en-US"/>
          </a:p>
        </p:txBody>
      </p:sp>
    </p:spTree>
    <p:extLst>
      <p:ext uri="{BB962C8B-B14F-4D97-AF65-F5344CB8AC3E}">
        <p14:creationId xmlns:p14="http://schemas.microsoft.com/office/powerpoint/2010/main" val="12785652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a:t>
            </a:fld>
            <a:endParaRPr lang="en-US" altLang="zh-CN" dirty="0"/>
          </a:p>
        </p:txBody>
      </p:sp>
    </p:spTree>
    <p:extLst>
      <p:ext uri="{BB962C8B-B14F-4D97-AF65-F5344CB8AC3E}">
        <p14:creationId xmlns:p14="http://schemas.microsoft.com/office/powerpoint/2010/main" val="26062058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9F00E3-84AE-4C74-9370-0C5407C9671E}" type="slidenum">
              <a:rPr lang="zh-CN" altLang="en-US" smtClean="0"/>
              <a:t>4</a:t>
            </a:fld>
            <a:endParaRPr lang="zh-CN" altLang="en-US"/>
          </a:p>
        </p:txBody>
      </p:sp>
    </p:spTree>
    <p:extLst>
      <p:ext uri="{BB962C8B-B14F-4D97-AF65-F5344CB8AC3E}">
        <p14:creationId xmlns:p14="http://schemas.microsoft.com/office/powerpoint/2010/main" val="15497500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9F00E3-84AE-4C74-9370-0C5407C9671E}" type="slidenum">
              <a:rPr lang="zh-CN" altLang="en-US" smtClean="0"/>
              <a:t>5</a:t>
            </a:fld>
            <a:endParaRPr lang="zh-CN" altLang="en-US"/>
          </a:p>
        </p:txBody>
      </p:sp>
    </p:spTree>
    <p:extLst>
      <p:ext uri="{BB962C8B-B14F-4D97-AF65-F5344CB8AC3E}">
        <p14:creationId xmlns:p14="http://schemas.microsoft.com/office/powerpoint/2010/main" val="25437898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6</a:t>
            </a:fld>
            <a:endParaRPr lang="zh-CN" altLang="en-US"/>
          </a:p>
        </p:txBody>
      </p:sp>
    </p:spTree>
    <p:extLst>
      <p:ext uri="{BB962C8B-B14F-4D97-AF65-F5344CB8AC3E}">
        <p14:creationId xmlns:p14="http://schemas.microsoft.com/office/powerpoint/2010/main" val="26639342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9F00E3-84AE-4C74-9370-0C5407C9671E}" type="slidenum">
              <a:rPr lang="zh-CN" altLang="en-US" smtClean="0"/>
              <a:t>7</a:t>
            </a:fld>
            <a:endParaRPr lang="zh-CN" altLang="en-US"/>
          </a:p>
        </p:txBody>
      </p:sp>
    </p:spTree>
    <p:extLst>
      <p:ext uri="{BB962C8B-B14F-4D97-AF65-F5344CB8AC3E}">
        <p14:creationId xmlns:p14="http://schemas.microsoft.com/office/powerpoint/2010/main" val="30364284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8</a:t>
            </a:fld>
            <a:endParaRPr lang="en-US" altLang="zh-CN" dirty="0"/>
          </a:p>
        </p:txBody>
      </p:sp>
    </p:spTree>
    <p:extLst>
      <p:ext uri="{BB962C8B-B14F-4D97-AF65-F5344CB8AC3E}">
        <p14:creationId xmlns:p14="http://schemas.microsoft.com/office/powerpoint/2010/main" val="15994603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9</a:t>
            </a:fld>
            <a:endParaRPr lang="zh-CN" altLang="en-US">
              <a:solidFill>
                <a:prstClr val="black"/>
              </a:solidFill>
            </a:endParaRPr>
          </a:p>
        </p:txBody>
      </p:sp>
    </p:spTree>
    <p:extLst>
      <p:ext uri="{BB962C8B-B14F-4D97-AF65-F5344CB8AC3E}">
        <p14:creationId xmlns:p14="http://schemas.microsoft.com/office/powerpoint/2010/main" val="14412961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NULL"/><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NULL"/><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2032"/>
            <a:ext cx="6858000" cy="1791253"/>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2702363"/>
            <a:ext cx="6858000" cy="1242205"/>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单击以编辑母版副标题样式</a:t>
            </a:r>
            <a:endParaRPr lang="en-US" dirty="0"/>
          </a:p>
        </p:txBody>
      </p:sp>
      <p:sp>
        <p:nvSpPr>
          <p:cNvPr id="4" name="Date Placeholder 3"/>
          <p:cNvSpPr>
            <a:spLocks noGrp="1"/>
          </p:cNvSpPr>
          <p:nvPr>
            <p:ph type="dt" sz="half" idx="10"/>
          </p:nvPr>
        </p:nvSpPr>
        <p:spPr/>
        <p:txBody>
          <a:bodyPr/>
          <a:lstStyle/>
          <a:p>
            <a:fld id="{6F8E7026-63EA-4E95-95C8-913B599A53F8}" type="datetimeFigureOut">
              <a:rPr lang="zh-CN" altLang="en-US" smtClean="0"/>
              <a:t>2018/8/7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C0B81586-A5D1-45E3-A381-D13370D402AE}" type="slidenum">
              <a:rPr lang="zh-CN" altLang="en-US" smtClean="0"/>
              <a:t>‹#›</a:t>
            </a:fld>
            <a:endParaRPr lang="zh-CN" altLang="en-US"/>
          </a:p>
        </p:txBody>
      </p:sp>
    </p:spTree>
    <p:extLst>
      <p:ext uri="{BB962C8B-B14F-4D97-AF65-F5344CB8AC3E}">
        <p14:creationId xmlns:p14="http://schemas.microsoft.com/office/powerpoint/2010/main" val="2162465555"/>
      </p:ext>
    </p:extLst>
  </p:cSld>
  <p:clrMapOvr>
    <a:masterClrMapping/>
  </p:clrMapOvr>
  <mc:AlternateContent xmlns:mc="http://schemas.openxmlformats.org/markup-compatibility/2006" xmlns:p14="http://schemas.microsoft.com/office/powerpoint/2010/main">
    <mc:Choice Requires="p14">
      <p:transition spd="slow" p14:dur="1600" advClick="0" advTm="3000">
        <p14:prism isContent="1" isInverted="1"/>
      </p:transition>
    </mc:Choice>
    <mc:Fallback xmlns="">
      <p:transition spd="slow" advClick="0" advTm="3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8" name="图片 7">
            <a:extLst>
              <a:ext uri="{FF2B5EF4-FFF2-40B4-BE49-F238E27FC236}">
                <a16:creationId xmlns="" xmlns:a16="http://schemas.microsoft.com/office/drawing/2014/main" id="{44A1371A-C788-488C-9F7F-8066882C64FD}"/>
              </a:ext>
            </a:extLst>
          </p:cNvPr>
          <p:cNvPicPr>
            <a:picLocks noChangeAspect="1"/>
          </p:cNvPicPr>
          <p:nvPr userDrawn="1"/>
        </p:nvPicPr>
        <p:blipFill>
          <a:blip r:embed="rId2"/>
          <a:stretch>
            <a:fillRect/>
          </a:stretch>
        </p:blipFill>
        <p:spPr>
          <a:xfrm rot="16200000" flipH="1">
            <a:off x="1999466" y="-1998056"/>
            <a:ext cx="5145089" cy="9141198"/>
          </a:xfrm>
          <a:prstGeom prst="rect">
            <a:avLst/>
          </a:prstGeom>
          <a:solidFill>
            <a:srgbClr val="F4E5BE"/>
          </a:solidFill>
        </p:spPr>
      </p:pic>
      <p:sp>
        <p:nvSpPr>
          <p:cNvPr id="9" name="矩形 8">
            <a:extLst>
              <a:ext uri="{FF2B5EF4-FFF2-40B4-BE49-F238E27FC236}">
                <a16:creationId xmlns="" xmlns:a16="http://schemas.microsoft.com/office/drawing/2014/main" id="{3EB4FA49-CAD9-4211-A482-34BA7B570716}"/>
              </a:ext>
            </a:extLst>
          </p:cNvPr>
          <p:cNvSpPr/>
          <p:nvPr userDrawn="1"/>
        </p:nvSpPr>
        <p:spPr>
          <a:xfrm>
            <a:off x="0" y="325926"/>
            <a:ext cx="9144000" cy="4689694"/>
          </a:xfrm>
          <a:prstGeom prst="rect">
            <a:avLst/>
          </a:prstGeom>
          <a:solidFill>
            <a:schemeClr val="bg1">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日期占位符 1"/>
          <p:cNvSpPr>
            <a:spLocks noGrp="1"/>
          </p:cNvSpPr>
          <p:nvPr>
            <p:ph type="dt" sz="half" idx="10"/>
          </p:nvPr>
        </p:nvSpPr>
        <p:spPr/>
        <p:txBody>
          <a:bodyPr/>
          <a:lstStyle/>
          <a:p>
            <a:fld id="{4D6979D7-302D-492A-8039-2E5833E2F0C3}" type="datetimeFigureOut">
              <a:rPr lang="zh-CN" altLang="en-US" smtClean="0"/>
              <a:pPr/>
              <a:t>2018/8/7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E163D64-B169-48F4-8638-4EBEC083FE02}" type="slidenum">
              <a:rPr lang="zh-CN" altLang="en-US" smtClean="0"/>
              <a:pPr/>
              <a:t>‹#›</a:t>
            </a:fld>
            <a:endParaRPr lang="zh-CN" altLang="en-US"/>
          </a:p>
        </p:txBody>
      </p:sp>
      <p:sp>
        <p:nvSpPr>
          <p:cNvPr id="5" name="文本框 37"/>
          <p:cNvSpPr txBox="1"/>
          <p:nvPr userDrawn="1"/>
        </p:nvSpPr>
        <p:spPr>
          <a:xfrm>
            <a:off x="69609" y="325926"/>
            <a:ext cx="1118081" cy="374375"/>
          </a:xfrm>
          <a:prstGeom prst="rect">
            <a:avLst/>
          </a:prstGeom>
          <a:noFill/>
        </p:spPr>
        <p:txBody>
          <a:bodyPr wrap="none" lIns="96434" tIns="48217" rIns="96434" bIns="48217" rtlCol="0">
            <a:spAutoFit/>
          </a:bodyPr>
          <a:lstStyle/>
          <a:p>
            <a:pPr>
              <a:buFontTx/>
              <a:buNone/>
            </a:pPr>
            <a:r>
              <a:rPr lang="zh-CN" altLang="en-US" sz="1800" dirty="0">
                <a:solidFill>
                  <a:schemeClr val="accent1"/>
                </a:solidFill>
                <a:latin typeface="微软雅黑" pitchFamily="34" charset="-122"/>
                <a:ea typeface="微软雅黑" pitchFamily="34" charset="-122"/>
              </a:rPr>
              <a:t>工作体会</a:t>
            </a:r>
          </a:p>
        </p:txBody>
      </p:sp>
    </p:spTree>
    <p:extLst>
      <p:ext uri="{BB962C8B-B14F-4D97-AF65-F5344CB8AC3E}">
        <p14:creationId xmlns:p14="http://schemas.microsoft.com/office/powerpoint/2010/main" val="2426194553"/>
      </p:ext>
    </p:extLst>
  </p:cSld>
  <p:clrMapOvr>
    <a:masterClrMapping/>
  </p:clrMapOvr>
  <mc:AlternateContent xmlns:mc="http://schemas.openxmlformats.org/markup-compatibility/2006" xmlns:p14="http://schemas.microsoft.com/office/powerpoint/2010/main">
    <mc:Choice Requires="p14">
      <p:transition spd="slow" p14:dur="1600" advClick="0" advTm="3000">
        <p14:prism isContent="1" isInverted="1"/>
      </p:transition>
    </mc:Choice>
    <mc:Fallback xmlns="">
      <p:transition spd="slow" advClick="0" advTm="300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8" name="图片 7">
            <a:extLst>
              <a:ext uri="{FF2B5EF4-FFF2-40B4-BE49-F238E27FC236}">
                <a16:creationId xmlns="" xmlns:a16="http://schemas.microsoft.com/office/drawing/2014/main" id="{F361EC22-A627-48D4-B5D7-14B3879C53BD}"/>
              </a:ext>
            </a:extLst>
          </p:cNvPr>
          <p:cNvPicPr>
            <a:picLocks noChangeAspect="1"/>
          </p:cNvPicPr>
          <p:nvPr userDrawn="1"/>
        </p:nvPicPr>
        <p:blipFill>
          <a:blip r:embed="rId2"/>
          <a:stretch>
            <a:fillRect/>
          </a:stretch>
        </p:blipFill>
        <p:spPr>
          <a:xfrm rot="16200000" flipH="1">
            <a:off x="1999466" y="-1998056"/>
            <a:ext cx="5145089" cy="9141198"/>
          </a:xfrm>
          <a:prstGeom prst="rect">
            <a:avLst/>
          </a:prstGeom>
          <a:solidFill>
            <a:srgbClr val="F4E5BE"/>
          </a:solidFill>
        </p:spPr>
      </p:pic>
      <p:sp>
        <p:nvSpPr>
          <p:cNvPr id="9" name="矩形 8">
            <a:extLst>
              <a:ext uri="{FF2B5EF4-FFF2-40B4-BE49-F238E27FC236}">
                <a16:creationId xmlns="" xmlns:a16="http://schemas.microsoft.com/office/drawing/2014/main" id="{5AF02BA7-60E3-45D2-86AB-394B1D0B98B1}"/>
              </a:ext>
            </a:extLst>
          </p:cNvPr>
          <p:cNvSpPr/>
          <p:nvPr userDrawn="1"/>
        </p:nvSpPr>
        <p:spPr>
          <a:xfrm>
            <a:off x="0" y="325926"/>
            <a:ext cx="9144000" cy="4689694"/>
          </a:xfrm>
          <a:prstGeom prst="rect">
            <a:avLst/>
          </a:prstGeom>
          <a:solidFill>
            <a:schemeClr val="bg1">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日期占位符 1"/>
          <p:cNvSpPr>
            <a:spLocks noGrp="1"/>
          </p:cNvSpPr>
          <p:nvPr>
            <p:ph type="dt" sz="half" idx="10"/>
          </p:nvPr>
        </p:nvSpPr>
        <p:spPr/>
        <p:txBody>
          <a:bodyPr/>
          <a:lstStyle/>
          <a:p>
            <a:fld id="{4D6979D7-302D-492A-8039-2E5833E2F0C3}" type="datetimeFigureOut">
              <a:rPr lang="zh-CN" altLang="en-US" smtClean="0"/>
              <a:pPr/>
              <a:t>2018/8/7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E163D64-B169-48F4-8638-4EBEC083FE02}" type="slidenum">
              <a:rPr lang="zh-CN" altLang="en-US" smtClean="0"/>
              <a:pPr/>
              <a:t>‹#›</a:t>
            </a:fld>
            <a:endParaRPr lang="zh-CN" altLang="en-US"/>
          </a:p>
        </p:txBody>
      </p:sp>
      <p:sp>
        <p:nvSpPr>
          <p:cNvPr id="5" name="文本框 37"/>
          <p:cNvSpPr txBox="1"/>
          <p:nvPr userDrawn="1"/>
        </p:nvSpPr>
        <p:spPr>
          <a:xfrm>
            <a:off x="0" y="325926"/>
            <a:ext cx="1810578" cy="374375"/>
          </a:xfrm>
          <a:prstGeom prst="rect">
            <a:avLst/>
          </a:prstGeom>
          <a:noFill/>
        </p:spPr>
        <p:txBody>
          <a:bodyPr wrap="none" lIns="96434" tIns="48217" rIns="96434" bIns="48217" rtlCol="0">
            <a:spAutoFit/>
          </a:bodyPr>
          <a:lstStyle/>
          <a:p>
            <a:pPr>
              <a:buFontTx/>
              <a:buNone/>
            </a:pPr>
            <a:r>
              <a:rPr lang="zh-CN" altLang="en-US" sz="1800" dirty="0">
                <a:solidFill>
                  <a:schemeClr val="accent1"/>
                </a:solidFill>
                <a:latin typeface="微软雅黑" pitchFamily="34" charset="-122"/>
                <a:ea typeface="微软雅黑" pitchFamily="34" charset="-122"/>
              </a:rPr>
              <a:t>工作规划和展望</a:t>
            </a:r>
          </a:p>
        </p:txBody>
      </p:sp>
    </p:spTree>
    <p:extLst>
      <p:ext uri="{BB962C8B-B14F-4D97-AF65-F5344CB8AC3E}">
        <p14:creationId xmlns:p14="http://schemas.microsoft.com/office/powerpoint/2010/main" val="1157299788"/>
      </p:ext>
    </p:extLst>
  </p:cSld>
  <p:clrMapOvr>
    <a:masterClrMapping/>
  </p:clrMapOvr>
  <mc:AlternateContent xmlns:mc="http://schemas.openxmlformats.org/markup-compatibility/2006" xmlns:p14="http://schemas.microsoft.com/office/powerpoint/2010/main">
    <mc:Choice Requires="p14">
      <p:transition spd="slow" p14:dur="1600" advClick="0" advTm="3000">
        <p14:prism isContent="1" isInverted="1"/>
      </p:transition>
    </mc:Choice>
    <mc:Fallback xmlns="">
      <p:transition spd="slow" advClick="0" advTm="300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3006"/>
            <a:ext cx="2949178" cy="1200521"/>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740798"/>
            <a:ext cx="4629150" cy="3656347"/>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629841" y="1543526"/>
            <a:ext cx="2949178" cy="285957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6F8E7026-63EA-4E95-95C8-913B599A53F8}" type="datetimeFigureOut">
              <a:rPr lang="zh-CN" altLang="en-US" smtClean="0"/>
              <a:t>2018/8/7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C0B81586-A5D1-45E3-A381-D13370D402AE}" type="slidenum">
              <a:rPr lang="zh-CN" altLang="en-US" smtClean="0"/>
              <a:t>‹#›</a:t>
            </a:fld>
            <a:endParaRPr lang="zh-CN" altLang="en-US"/>
          </a:p>
        </p:txBody>
      </p:sp>
    </p:spTree>
    <p:extLst>
      <p:ext uri="{BB962C8B-B14F-4D97-AF65-F5344CB8AC3E}">
        <p14:creationId xmlns:p14="http://schemas.microsoft.com/office/powerpoint/2010/main" val="3788381738"/>
      </p:ext>
    </p:extLst>
  </p:cSld>
  <p:clrMapOvr>
    <a:masterClrMapping/>
  </p:clrMapOvr>
  <mc:AlternateContent xmlns:mc="http://schemas.openxmlformats.org/markup-compatibility/2006" xmlns:p14="http://schemas.microsoft.com/office/powerpoint/2010/main">
    <mc:Choice Requires="p14">
      <p:transition spd="slow" p14:dur="1600" advClick="0" advTm="3000">
        <p14:prism isContent="1" isInverted="1"/>
      </p:transition>
    </mc:Choice>
    <mc:Fallback xmlns="">
      <p:transition spd="slow" advClick="0" advTm="300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3006"/>
            <a:ext cx="2949178" cy="1200521"/>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798"/>
            <a:ext cx="4629150" cy="3656347"/>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1543526"/>
            <a:ext cx="2949178" cy="285957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6F8E7026-63EA-4E95-95C8-913B599A53F8}" type="datetimeFigureOut">
              <a:rPr lang="zh-CN" altLang="en-US" smtClean="0"/>
              <a:t>2018/8/7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C0B81586-A5D1-45E3-A381-D13370D402AE}" type="slidenum">
              <a:rPr lang="zh-CN" altLang="en-US" smtClean="0"/>
              <a:t>‹#›</a:t>
            </a:fld>
            <a:endParaRPr lang="zh-CN" altLang="en-US"/>
          </a:p>
        </p:txBody>
      </p:sp>
    </p:spTree>
    <p:extLst>
      <p:ext uri="{BB962C8B-B14F-4D97-AF65-F5344CB8AC3E}">
        <p14:creationId xmlns:p14="http://schemas.microsoft.com/office/powerpoint/2010/main" val="1382673272"/>
      </p:ext>
    </p:extLst>
  </p:cSld>
  <p:clrMapOvr>
    <a:masterClrMapping/>
  </p:clrMapOvr>
  <mc:AlternateContent xmlns:mc="http://schemas.openxmlformats.org/markup-compatibility/2006" xmlns:p14="http://schemas.microsoft.com/office/powerpoint/2010/main">
    <mc:Choice Requires="p14">
      <p:transition spd="slow" p14:dur="1600" advClick="0" advTm="3000">
        <p14:prism isContent="1" isInverted="1"/>
      </p:transition>
    </mc:Choice>
    <mc:Fallback xmlns="">
      <p:transition spd="slow" advClick="0" advTm="300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6F8E7026-63EA-4E95-95C8-913B599A53F8}" type="datetimeFigureOut">
              <a:rPr lang="zh-CN" altLang="en-US" smtClean="0"/>
              <a:t>2018/8/7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C0B81586-A5D1-45E3-A381-D13370D402AE}" type="slidenum">
              <a:rPr lang="zh-CN" altLang="en-US" smtClean="0"/>
              <a:t>‹#›</a:t>
            </a:fld>
            <a:endParaRPr lang="zh-CN" altLang="en-US"/>
          </a:p>
        </p:txBody>
      </p:sp>
    </p:spTree>
    <p:extLst>
      <p:ext uri="{BB962C8B-B14F-4D97-AF65-F5344CB8AC3E}">
        <p14:creationId xmlns:p14="http://schemas.microsoft.com/office/powerpoint/2010/main" val="2709058077"/>
      </p:ext>
    </p:extLst>
  </p:cSld>
  <p:clrMapOvr>
    <a:masterClrMapping/>
  </p:clrMapOvr>
  <mc:AlternateContent xmlns:mc="http://schemas.openxmlformats.org/markup-compatibility/2006" xmlns:p14="http://schemas.microsoft.com/office/powerpoint/2010/main">
    <mc:Choice Requires="p14">
      <p:transition spd="slow" p14:dur="1600" advClick="0" advTm="3000">
        <p14:prism isContent="1" isInverted="1"/>
      </p:transition>
    </mc:Choice>
    <mc:Fallback xmlns="">
      <p:transition spd="slow" advClick="0" advTm="300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928"/>
            <a:ext cx="1971675" cy="4360224"/>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273928"/>
            <a:ext cx="5800725" cy="4360224"/>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6F8E7026-63EA-4E95-95C8-913B599A53F8}" type="datetimeFigureOut">
              <a:rPr lang="zh-CN" altLang="en-US" smtClean="0"/>
              <a:t>2018/8/7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C0B81586-A5D1-45E3-A381-D13370D402AE}" type="slidenum">
              <a:rPr lang="zh-CN" altLang="en-US" smtClean="0"/>
              <a:t>‹#›</a:t>
            </a:fld>
            <a:endParaRPr lang="zh-CN" altLang="en-US"/>
          </a:p>
        </p:txBody>
      </p:sp>
    </p:spTree>
    <p:extLst>
      <p:ext uri="{BB962C8B-B14F-4D97-AF65-F5344CB8AC3E}">
        <p14:creationId xmlns:p14="http://schemas.microsoft.com/office/powerpoint/2010/main" val="3565159830"/>
      </p:ext>
    </p:extLst>
  </p:cSld>
  <p:clrMapOvr>
    <a:masterClrMapping/>
  </p:clrMapOvr>
  <mc:AlternateContent xmlns:mc="http://schemas.openxmlformats.org/markup-compatibility/2006" xmlns:p14="http://schemas.microsoft.com/office/powerpoint/2010/main">
    <mc:Choice Requires="p14">
      <p:transition spd="slow" p14:dur="1600" advClick="0" advTm="3000">
        <p14:prism isContent="1" isInverted="1"/>
      </p:transition>
    </mc:Choice>
    <mc:Fallback xmlns="">
      <p:transition spd="slow" advClick="0" advTm="300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5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755993095"/>
      </p:ext>
    </p:extLst>
  </p:cSld>
  <p:clrMapOvr>
    <a:masterClrMapping/>
  </p:clrMapOvr>
  <mc:AlternateContent xmlns:mc="http://schemas.openxmlformats.org/markup-compatibility/2006" xmlns:p14="http://schemas.microsoft.com/office/powerpoint/2010/main">
    <mc:Choice Requires="p14">
      <p:transition spd="slow" p14:dur="1600" advClick="0" advTm="3000">
        <p14:prism isContent="1" isInverted="1"/>
      </p:transition>
    </mc:Choice>
    <mc:Fallback xmlns="">
      <p:transition spd="slow" advClick="0" advTm="3000">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76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306021971"/>
      </p:ext>
    </p:extLst>
  </p:cSld>
  <p:clrMapOvr>
    <a:masterClrMapping/>
  </p:clrMapOvr>
  <mc:AlternateContent xmlns:mc="http://schemas.openxmlformats.org/markup-compatibility/2006" xmlns:p14="http://schemas.microsoft.com/office/powerpoint/2010/main">
    <mc:Choice Requires="p14">
      <p:transition spd="slow" p14:dur="1600" advClick="0" advTm="3000">
        <p14:prism isContent="1" isInverted="1"/>
      </p:transition>
    </mc:Choice>
    <mc:Fallback xmlns="">
      <p:transition spd="slow" advClick="0" advTm="3000">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Image and Content">
    <p:spTree>
      <p:nvGrpSpPr>
        <p:cNvPr id="1" name=""/>
        <p:cNvGrpSpPr/>
        <p:nvPr/>
      </p:nvGrpSpPr>
      <p:grpSpPr>
        <a:xfrm>
          <a:off x="0" y="0"/>
          <a:ext cx="0" cy="0"/>
          <a:chOff x="0" y="0"/>
          <a:chExt cx="0" cy="0"/>
        </a:xfrm>
      </p:grpSpPr>
      <p:sp>
        <p:nvSpPr>
          <p:cNvPr id="7" name="Picture Placeholder 17"/>
          <p:cNvSpPr>
            <a:spLocks noGrp="1"/>
          </p:cNvSpPr>
          <p:nvPr>
            <p:ph type="pic" sz="quarter" idx="13"/>
          </p:nvPr>
        </p:nvSpPr>
        <p:spPr>
          <a:xfrm>
            <a:off x="4648200" y="1962759"/>
            <a:ext cx="3924301" cy="2326405"/>
          </a:xfrm>
          <a:prstGeom prst="roundRect">
            <a:avLst>
              <a:gd name="adj" fmla="val 0"/>
            </a:avLst>
          </a:prstGeom>
        </p:spPr>
        <p:txBody>
          <a:bodyPr>
            <a:normAutofit/>
          </a:bodyPr>
          <a:lstStyle>
            <a:lvl1pPr marL="0" indent="0">
              <a:buFontTx/>
              <a:buNone/>
              <a:defRPr sz="1600">
                <a:solidFill>
                  <a:srgbClr val="17252F"/>
                </a:solidFill>
              </a:defRPr>
            </a:lvl1pPr>
          </a:lstStyle>
          <a:p>
            <a:endParaRPr lang="en-US" dirty="0"/>
          </a:p>
        </p:txBody>
      </p:sp>
      <p:sp>
        <p:nvSpPr>
          <p:cNvPr id="8" name="Text Placeholder 19"/>
          <p:cNvSpPr>
            <a:spLocks noGrp="1"/>
          </p:cNvSpPr>
          <p:nvPr>
            <p:ph type="body" sz="quarter" idx="14"/>
          </p:nvPr>
        </p:nvSpPr>
        <p:spPr>
          <a:xfrm>
            <a:off x="1219200" y="2348639"/>
            <a:ext cx="2971800" cy="833694"/>
          </a:xfrm>
        </p:spPr>
        <p:txBody>
          <a:bodyPr>
            <a:normAutofit/>
          </a:bodyPr>
          <a:lstStyle>
            <a:lvl1pPr marL="0" indent="0">
              <a:lnSpc>
                <a:spcPts val="1400"/>
              </a:lnSpc>
              <a:buFontTx/>
              <a:buNone/>
              <a:defRPr sz="1000">
                <a:solidFill>
                  <a:srgbClr val="7F7F7F"/>
                </a:solidFill>
              </a:defRPr>
            </a:lvl1pPr>
            <a:lvl2pPr marL="457142" indent="0">
              <a:buFontTx/>
              <a:buNone/>
              <a:defRPr/>
            </a:lvl2pPr>
            <a:lvl3pPr marL="914286" indent="0">
              <a:buFontTx/>
              <a:buNone/>
              <a:defRPr/>
            </a:lvl3pPr>
            <a:lvl4pPr marL="1371428" indent="0">
              <a:buFontTx/>
              <a:buNone/>
              <a:defRPr/>
            </a:lvl4pPr>
            <a:lvl5pPr marL="1828571" indent="0">
              <a:buFontTx/>
              <a:buNone/>
              <a:defRPr/>
            </a:lvl5pPr>
          </a:lstStyle>
          <a:p>
            <a:pPr lvl="0"/>
            <a:endParaRPr lang="en-US" dirty="0"/>
          </a:p>
        </p:txBody>
      </p:sp>
      <p:sp>
        <p:nvSpPr>
          <p:cNvPr id="9" name="Text Placeholder 21"/>
          <p:cNvSpPr>
            <a:spLocks noGrp="1"/>
          </p:cNvSpPr>
          <p:nvPr>
            <p:ph type="body" sz="quarter" idx="15"/>
          </p:nvPr>
        </p:nvSpPr>
        <p:spPr>
          <a:xfrm>
            <a:off x="457201" y="1254514"/>
            <a:ext cx="8229600" cy="479573"/>
          </a:xfrm>
        </p:spPr>
        <p:txBody>
          <a:bodyPr>
            <a:noAutofit/>
          </a:bodyPr>
          <a:lstStyle>
            <a:lvl1pPr marL="0" indent="0" algn="ctr">
              <a:lnSpc>
                <a:spcPts val="1499"/>
              </a:lnSpc>
              <a:buNone/>
              <a:defRPr sz="1050">
                <a:solidFill>
                  <a:srgbClr val="595959"/>
                </a:solidFill>
              </a:defRPr>
            </a:lvl1pPr>
            <a:lvl2pPr marL="457142" indent="0" algn="ctr">
              <a:buNone/>
              <a:defRPr sz="1100"/>
            </a:lvl2pPr>
            <a:lvl3pPr marL="914286" indent="0" algn="ctr">
              <a:buNone/>
              <a:defRPr sz="1100"/>
            </a:lvl3pPr>
            <a:lvl4pPr marL="1371428" indent="0" algn="ctr">
              <a:buNone/>
              <a:defRPr sz="1100"/>
            </a:lvl4pPr>
            <a:lvl5pPr marL="1828571" indent="0" algn="ctr">
              <a:buNone/>
              <a:defRPr sz="1100"/>
            </a:lvl5pPr>
          </a:lstStyle>
          <a:p>
            <a:pPr lvl="0"/>
            <a:endParaRPr lang="en-US" dirty="0"/>
          </a:p>
        </p:txBody>
      </p:sp>
      <p:sp>
        <p:nvSpPr>
          <p:cNvPr id="10" name="Text Placeholder 23"/>
          <p:cNvSpPr>
            <a:spLocks noGrp="1"/>
          </p:cNvSpPr>
          <p:nvPr>
            <p:ph type="body" sz="quarter" idx="16"/>
          </p:nvPr>
        </p:nvSpPr>
        <p:spPr>
          <a:xfrm>
            <a:off x="1219200" y="2119966"/>
            <a:ext cx="1828801" cy="357298"/>
          </a:xfrm>
        </p:spPr>
        <p:txBody>
          <a:bodyPr>
            <a:noAutofit/>
          </a:bodyPr>
          <a:lstStyle>
            <a:lvl1pPr marL="0" indent="0">
              <a:buFontTx/>
              <a:buNone/>
              <a:defRPr sz="1199" b="0" i="0">
                <a:solidFill>
                  <a:srgbClr val="1399EE"/>
                </a:solidFill>
                <a:latin typeface="Glegoo"/>
                <a:ea typeface="Calibri" panose="020F0502020204030204"/>
                <a:cs typeface="Glegoo"/>
              </a:defRPr>
            </a:lvl1pPr>
          </a:lstStyle>
          <a:p>
            <a:pPr lvl="0"/>
            <a:endParaRPr lang="en-US" dirty="0"/>
          </a:p>
        </p:txBody>
      </p:sp>
      <p:sp>
        <p:nvSpPr>
          <p:cNvPr id="11" name="Text Placeholder 19"/>
          <p:cNvSpPr>
            <a:spLocks noGrp="1"/>
          </p:cNvSpPr>
          <p:nvPr>
            <p:ph type="body" sz="quarter" idx="17"/>
          </p:nvPr>
        </p:nvSpPr>
        <p:spPr>
          <a:xfrm>
            <a:off x="1219200" y="3411003"/>
            <a:ext cx="2971800" cy="833694"/>
          </a:xfrm>
        </p:spPr>
        <p:txBody>
          <a:bodyPr>
            <a:normAutofit/>
          </a:bodyPr>
          <a:lstStyle>
            <a:lvl1pPr marL="0" indent="0">
              <a:lnSpc>
                <a:spcPts val="1400"/>
              </a:lnSpc>
              <a:buFontTx/>
              <a:buNone/>
              <a:defRPr sz="1000">
                <a:solidFill>
                  <a:srgbClr val="7F7F7F"/>
                </a:solidFill>
              </a:defRPr>
            </a:lvl1pPr>
            <a:lvl2pPr marL="457142" indent="0">
              <a:buFontTx/>
              <a:buNone/>
              <a:defRPr/>
            </a:lvl2pPr>
            <a:lvl3pPr marL="914286" indent="0">
              <a:buFontTx/>
              <a:buNone/>
              <a:defRPr/>
            </a:lvl3pPr>
            <a:lvl4pPr marL="1371428" indent="0">
              <a:buFontTx/>
              <a:buNone/>
              <a:defRPr/>
            </a:lvl4pPr>
            <a:lvl5pPr marL="1828571" indent="0">
              <a:buFontTx/>
              <a:buNone/>
              <a:defRPr/>
            </a:lvl5pPr>
          </a:lstStyle>
          <a:p>
            <a:pPr lvl="0"/>
            <a:endParaRPr lang="en-US" dirty="0"/>
          </a:p>
        </p:txBody>
      </p:sp>
      <p:sp>
        <p:nvSpPr>
          <p:cNvPr id="12" name="Text Placeholder 23"/>
          <p:cNvSpPr>
            <a:spLocks noGrp="1"/>
          </p:cNvSpPr>
          <p:nvPr>
            <p:ph type="body" sz="quarter" idx="18"/>
          </p:nvPr>
        </p:nvSpPr>
        <p:spPr>
          <a:xfrm>
            <a:off x="1219200" y="3182332"/>
            <a:ext cx="1828801" cy="357298"/>
          </a:xfrm>
        </p:spPr>
        <p:txBody>
          <a:bodyPr>
            <a:noAutofit/>
          </a:bodyPr>
          <a:lstStyle>
            <a:lvl1pPr marL="0" indent="0">
              <a:buFontTx/>
              <a:buNone/>
              <a:defRPr sz="1199" b="0" i="0">
                <a:solidFill>
                  <a:srgbClr val="1399EE"/>
                </a:solidFill>
                <a:latin typeface="Glegoo"/>
                <a:ea typeface="Calibri" panose="020F0502020204030204"/>
                <a:cs typeface="Glegoo"/>
              </a:defRPr>
            </a:lvl1pPr>
          </a:lstStyle>
          <a:p>
            <a:pPr lvl="0"/>
            <a:endParaRPr lang="en-US" dirty="0"/>
          </a:p>
        </p:txBody>
      </p:sp>
      <p:sp>
        <p:nvSpPr>
          <p:cNvPr id="13" name="Title 1"/>
          <p:cNvSpPr>
            <a:spLocks noGrp="1"/>
          </p:cNvSpPr>
          <p:nvPr>
            <p:ph type="title"/>
          </p:nvPr>
        </p:nvSpPr>
        <p:spPr>
          <a:xfrm>
            <a:off x="457201" y="285839"/>
            <a:ext cx="8229600" cy="857515"/>
          </a:xfrm>
        </p:spPr>
        <p:txBody>
          <a:bodyPr>
            <a:normAutofit/>
          </a:bodyPr>
          <a:lstStyle>
            <a:lvl1pPr>
              <a:defRPr sz="2800">
                <a:solidFill>
                  <a:srgbClr val="48597F"/>
                </a:solidFill>
                <a:latin typeface="Lato Light"/>
                <a:cs typeface="Lato Light"/>
              </a:defRPr>
            </a:lvl1pPr>
          </a:lstStyle>
          <a:p>
            <a:r>
              <a:rPr lang="en-US" dirty="0"/>
              <a:t>Click to edit Master title style</a:t>
            </a:r>
          </a:p>
        </p:txBody>
      </p:sp>
      <p:sp>
        <p:nvSpPr>
          <p:cNvPr id="16" name="Text Placeholder 17"/>
          <p:cNvSpPr>
            <a:spLocks noGrp="1"/>
          </p:cNvSpPr>
          <p:nvPr>
            <p:ph type="body" sz="quarter" idx="23"/>
          </p:nvPr>
        </p:nvSpPr>
        <p:spPr>
          <a:xfrm>
            <a:off x="2057402" y="876571"/>
            <a:ext cx="5029199" cy="323950"/>
          </a:xfrm>
        </p:spPr>
        <p:txBody>
          <a:bodyPr>
            <a:noAutofit/>
          </a:bodyPr>
          <a:lstStyle>
            <a:lvl1pPr marL="0" indent="0" algn="ctr">
              <a:buFontTx/>
              <a:buNone/>
              <a:defRPr sz="1199" i="0">
                <a:solidFill>
                  <a:srgbClr val="1399EE"/>
                </a:solidFill>
                <a:latin typeface="Glegoo"/>
                <a:cs typeface="Glegoo"/>
              </a:defRPr>
            </a:lvl1pPr>
            <a:lvl2pPr marL="457142" indent="0">
              <a:buFontTx/>
              <a:buNone/>
              <a:defRPr sz="1050">
                <a:latin typeface="Mission Gothic Regular" pitchFamily="50" charset="0"/>
              </a:defRPr>
            </a:lvl2pPr>
            <a:lvl3pPr marL="914286" indent="0">
              <a:buFontTx/>
              <a:buNone/>
              <a:defRPr sz="1050">
                <a:latin typeface="Mission Gothic Regular" pitchFamily="50" charset="0"/>
              </a:defRPr>
            </a:lvl3pPr>
            <a:lvl4pPr marL="1371428" indent="0">
              <a:buFontTx/>
              <a:buNone/>
              <a:defRPr sz="1050">
                <a:latin typeface="Mission Gothic Regular" pitchFamily="50" charset="0"/>
              </a:defRPr>
            </a:lvl4pPr>
            <a:lvl5pPr marL="1828571" indent="0">
              <a:buFontTx/>
              <a:buNone/>
              <a:defRPr sz="1050">
                <a:latin typeface="Mission Gothic Regular" pitchFamily="50" charset="0"/>
              </a:defRPr>
            </a:lvl5pPr>
          </a:lstStyle>
          <a:p>
            <a:pPr lvl="0"/>
            <a:endParaRPr lang="en-US" dirty="0"/>
          </a:p>
        </p:txBody>
      </p:sp>
      <p:sp>
        <p:nvSpPr>
          <p:cNvPr id="17" name="Slide Number Placeholder 5"/>
          <p:cNvSpPr>
            <a:spLocks noGrp="1"/>
          </p:cNvSpPr>
          <p:nvPr>
            <p:ph type="sldNum" sz="quarter" idx="4"/>
          </p:nvPr>
        </p:nvSpPr>
        <p:spPr>
          <a:xfrm>
            <a:off x="4381500" y="4870367"/>
            <a:ext cx="381000" cy="274722"/>
          </a:xfrm>
          <a:prstGeom prst="rect">
            <a:avLst/>
          </a:prstGeom>
        </p:spPr>
        <p:txBody>
          <a:bodyPr vert="horz" lIns="91440" tIns="45720" rIns="91440" bIns="45720" rtlCol="0" anchor="ctr"/>
          <a:lstStyle>
            <a:lvl1pPr algn="r">
              <a:defRPr sz="1000">
                <a:solidFill>
                  <a:srgbClr val="FFFFFF"/>
                </a:solidFill>
                <a:latin typeface="Glegoo"/>
                <a:cs typeface="Glegoo"/>
              </a:defRPr>
            </a:lvl1pPr>
          </a:lstStyle>
          <a:p>
            <a:fld id="{4F30D5C1-D155-2E40-A967-511B3BD0F2AE}" type="slidenum">
              <a:rPr lang="en-US" smtClean="0"/>
              <a:t>‹#›</a:t>
            </a:fld>
            <a:endParaRPr lang="en-US" dirty="0"/>
          </a:p>
        </p:txBody>
      </p:sp>
    </p:spTree>
    <p:extLst>
      <p:ext uri="{BB962C8B-B14F-4D97-AF65-F5344CB8AC3E}">
        <p14:creationId xmlns:p14="http://schemas.microsoft.com/office/powerpoint/2010/main" val="824456678"/>
      </p:ext>
    </p:extLst>
  </p:cSld>
  <p:clrMapOvr>
    <a:masterClrMapping/>
  </p:clrMapOvr>
  <mc:AlternateContent xmlns:mc="http://schemas.openxmlformats.org/markup-compatibility/2006" xmlns:p14="http://schemas.microsoft.com/office/powerpoint/2010/main">
    <mc:Choice Requires="p14">
      <p:transition spd="slow" p14:dur="1600" advClick="0" advTm="3000">
        <p14:prism isContent="1" isInverted="1"/>
      </p:transition>
    </mc:Choice>
    <mc:Fallback xmlns="">
      <p:transition spd="slow" advClick="0" advTm="3000">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Half Page Image Layout">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0" y="0"/>
            <a:ext cx="4572000" cy="5145088"/>
          </a:xfrm>
        </p:spPr>
        <p:txBody>
          <a:bodyPr/>
          <a:lstStyle/>
          <a:p>
            <a:endParaRPr lang="en-US"/>
          </a:p>
        </p:txBody>
      </p:sp>
      <p:sp>
        <p:nvSpPr>
          <p:cNvPr id="18" name="Text Placeholder 17"/>
          <p:cNvSpPr>
            <a:spLocks noGrp="1"/>
          </p:cNvSpPr>
          <p:nvPr>
            <p:ph type="body" sz="quarter" idx="15"/>
          </p:nvPr>
        </p:nvSpPr>
        <p:spPr>
          <a:xfrm>
            <a:off x="5029200" y="2038979"/>
            <a:ext cx="3505200" cy="990906"/>
          </a:xfrm>
        </p:spPr>
        <p:txBody>
          <a:bodyPr>
            <a:noAutofit/>
          </a:bodyPr>
          <a:lstStyle>
            <a:lvl1pPr marL="0" indent="0">
              <a:buFontTx/>
              <a:buNone/>
              <a:defRPr sz="1050">
                <a:solidFill>
                  <a:srgbClr val="7F7F7F"/>
                </a:solidFill>
              </a:defRPr>
            </a:lvl1pPr>
            <a:lvl2pPr marL="457142" indent="0">
              <a:buFontTx/>
              <a:buNone/>
              <a:defRPr sz="1100"/>
            </a:lvl2pPr>
            <a:lvl3pPr marL="914286" indent="0">
              <a:buFontTx/>
              <a:buNone/>
              <a:defRPr sz="1100"/>
            </a:lvl3pPr>
            <a:lvl4pPr marL="1371428" indent="0">
              <a:buFontTx/>
              <a:buNone/>
              <a:defRPr sz="1100"/>
            </a:lvl4pPr>
            <a:lvl5pPr marL="1828571" indent="0">
              <a:buFontTx/>
              <a:buNone/>
              <a:defRPr sz="1100"/>
            </a:lvl5pPr>
          </a:lstStyle>
          <a:p>
            <a:pPr lvl="0"/>
            <a:endParaRPr lang="en-US" dirty="0"/>
          </a:p>
        </p:txBody>
      </p:sp>
      <p:sp>
        <p:nvSpPr>
          <p:cNvPr id="20" name="Content Placeholder 19"/>
          <p:cNvSpPr>
            <a:spLocks noGrp="1"/>
          </p:cNvSpPr>
          <p:nvPr>
            <p:ph sz="quarter" idx="16"/>
          </p:nvPr>
        </p:nvSpPr>
        <p:spPr>
          <a:xfrm>
            <a:off x="5791201" y="3182336"/>
            <a:ext cx="2438399" cy="308070"/>
          </a:xfrm>
          <a:prstGeom prst="rect">
            <a:avLst/>
          </a:prstGeom>
          <a:noFill/>
        </p:spPr>
        <p:txBody>
          <a:bodyPr>
            <a:noAutofit/>
          </a:bodyPr>
          <a:lstStyle>
            <a:lvl1pPr marL="0" indent="0">
              <a:buFontTx/>
              <a:buNone/>
              <a:defRPr sz="1050">
                <a:solidFill>
                  <a:srgbClr val="7F7F7F"/>
                </a:solidFill>
              </a:defRPr>
            </a:lvl1pPr>
            <a:lvl2pPr marL="457142" indent="0">
              <a:buFontTx/>
              <a:buNone/>
              <a:defRPr/>
            </a:lvl2pPr>
            <a:lvl3pPr marL="914286" indent="0">
              <a:buFontTx/>
              <a:buNone/>
              <a:defRPr/>
            </a:lvl3pPr>
            <a:lvl4pPr marL="1371428" indent="0">
              <a:buFontTx/>
              <a:buNone/>
              <a:defRPr/>
            </a:lvl4pPr>
            <a:lvl5pPr marL="1828571" indent="0">
              <a:buFontTx/>
              <a:buNone/>
              <a:defRPr/>
            </a:lvl5pPr>
          </a:lstStyle>
          <a:p>
            <a:pPr lvl="0"/>
            <a:endParaRPr lang="en-US" dirty="0"/>
          </a:p>
        </p:txBody>
      </p:sp>
      <p:sp>
        <p:nvSpPr>
          <p:cNvPr id="21" name="Content Placeholder 19"/>
          <p:cNvSpPr>
            <a:spLocks noGrp="1"/>
          </p:cNvSpPr>
          <p:nvPr>
            <p:ph sz="quarter" idx="17"/>
          </p:nvPr>
        </p:nvSpPr>
        <p:spPr>
          <a:xfrm>
            <a:off x="5791201" y="3707977"/>
            <a:ext cx="2438399" cy="465263"/>
          </a:xfrm>
          <a:prstGeom prst="rect">
            <a:avLst/>
          </a:prstGeom>
          <a:noFill/>
        </p:spPr>
        <p:txBody>
          <a:bodyPr>
            <a:noAutofit/>
          </a:bodyPr>
          <a:lstStyle>
            <a:lvl1pPr marL="0" indent="0">
              <a:buFontTx/>
              <a:buNone/>
              <a:defRPr sz="1050">
                <a:solidFill>
                  <a:srgbClr val="7F7F7F"/>
                </a:solidFill>
              </a:defRPr>
            </a:lvl1pPr>
            <a:lvl2pPr marL="457142" indent="0">
              <a:buFontTx/>
              <a:buNone/>
              <a:defRPr/>
            </a:lvl2pPr>
            <a:lvl3pPr marL="914286" indent="0">
              <a:buFontTx/>
              <a:buNone/>
              <a:defRPr/>
            </a:lvl3pPr>
            <a:lvl4pPr marL="1371428" indent="0">
              <a:buFontTx/>
              <a:buNone/>
              <a:defRPr/>
            </a:lvl4pPr>
            <a:lvl5pPr marL="1828571" indent="0">
              <a:buFontTx/>
              <a:buNone/>
              <a:defRPr/>
            </a:lvl5pPr>
          </a:lstStyle>
          <a:p>
            <a:pPr lvl="0"/>
            <a:endParaRPr lang="en-US" dirty="0"/>
          </a:p>
        </p:txBody>
      </p:sp>
      <p:sp>
        <p:nvSpPr>
          <p:cNvPr id="23" name="Text Placeholder 22"/>
          <p:cNvSpPr>
            <a:spLocks noGrp="1"/>
          </p:cNvSpPr>
          <p:nvPr>
            <p:ph type="body" sz="quarter" idx="18"/>
          </p:nvPr>
        </p:nvSpPr>
        <p:spPr>
          <a:xfrm>
            <a:off x="5029200" y="1810312"/>
            <a:ext cx="3505200" cy="357297"/>
          </a:xfrm>
        </p:spPr>
        <p:txBody>
          <a:bodyPr>
            <a:noAutofit/>
          </a:bodyPr>
          <a:lstStyle>
            <a:lvl1pPr marL="0" indent="0">
              <a:buFontTx/>
              <a:buNone/>
              <a:defRPr sz="1199" b="0" i="0">
                <a:solidFill>
                  <a:srgbClr val="1399EE"/>
                </a:solidFill>
                <a:latin typeface="Glegoo"/>
                <a:ea typeface="Calibri" panose="020F0502020204030204"/>
                <a:cs typeface="Glegoo"/>
              </a:defRPr>
            </a:lvl1pPr>
            <a:lvl2pPr marL="457142" indent="0">
              <a:buFontTx/>
              <a:buNone/>
              <a:defRPr sz="1300">
                <a:latin typeface="Open Sans" pitchFamily="34" charset="0"/>
                <a:ea typeface="Open Sans" pitchFamily="34" charset="0"/>
                <a:cs typeface="Open Sans" pitchFamily="34" charset="0"/>
              </a:defRPr>
            </a:lvl2pPr>
            <a:lvl3pPr marL="914286" indent="0">
              <a:buFontTx/>
              <a:buNone/>
              <a:defRPr sz="1300">
                <a:latin typeface="Open Sans" pitchFamily="34" charset="0"/>
                <a:ea typeface="Open Sans" pitchFamily="34" charset="0"/>
                <a:cs typeface="Open Sans" pitchFamily="34" charset="0"/>
              </a:defRPr>
            </a:lvl3pPr>
            <a:lvl4pPr marL="1371428" indent="0">
              <a:buFontTx/>
              <a:buNone/>
              <a:defRPr sz="1300">
                <a:latin typeface="Open Sans" pitchFamily="34" charset="0"/>
                <a:ea typeface="Open Sans" pitchFamily="34" charset="0"/>
                <a:cs typeface="Open Sans" pitchFamily="34" charset="0"/>
              </a:defRPr>
            </a:lvl4pPr>
            <a:lvl5pPr marL="1828571" indent="0">
              <a:buFontTx/>
              <a:buNone/>
              <a:defRPr sz="1300">
                <a:latin typeface="Open Sans" pitchFamily="34" charset="0"/>
                <a:ea typeface="Open Sans" pitchFamily="34" charset="0"/>
                <a:cs typeface="Open Sans" pitchFamily="34" charset="0"/>
              </a:defRPr>
            </a:lvl5pPr>
          </a:lstStyle>
          <a:p>
            <a:pPr lvl="0"/>
            <a:endParaRPr lang="en-US" dirty="0"/>
          </a:p>
        </p:txBody>
      </p:sp>
      <p:sp>
        <p:nvSpPr>
          <p:cNvPr id="11" name="Title 1"/>
          <p:cNvSpPr>
            <a:spLocks noGrp="1"/>
          </p:cNvSpPr>
          <p:nvPr>
            <p:ph type="title"/>
          </p:nvPr>
        </p:nvSpPr>
        <p:spPr>
          <a:xfrm>
            <a:off x="5105401" y="666956"/>
            <a:ext cx="3581400" cy="857515"/>
          </a:xfrm>
        </p:spPr>
        <p:txBody>
          <a:bodyPr>
            <a:normAutofit/>
          </a:bodyPr>
          <a:lstStyle>
            <a:lvl1pPr algn="l">
              <a:defRPr sz="2800">
                <a:solidFill>
                  <a:srgbClr val="48597F"/>
                </a:solidFill>
                <a:latin typeface="Lato Light"/>
                <a:cs typeface="Lato Light"/>
              </a:defRPr>
            </a:lvl1pPr>
          </a:lstStyle>
          <a:p>
            <a:r>
              <a:rPr lang="en-US" dirty="0"/>
              <a:t>Click to edit Master title style</a:t>
            </a:r>
          </a:p>
        </p:txBody>
      </p:sp>
      <p:sp>
        <p:nvSpPr>
          <p:cNvPr id="13" name="Text Placeholder 17"/>
          <p:cNvSpPr>
            <a:spLocks noGrp="1"/>
          </p:cNvSpPr>
          <p:nvPr>
            <p:ph type="body" sz="quarter" idx="23"/>
          </p:nvPr>
        </p:nvSpPr>
        <p:spPr>
          <a:xfrm>
            <a:off x="5105401" y="1257688"/>
            <a:ext cx="2188633" cy="323950"/>
          </a:xfrm>
        </p:spPr>
        <p:txBody>
          <a:bodyPr>
            <a:noAutofit/>
          </a:bodyPr>
          <a:lstStyle>
            <a:lvl1pPr marL="0" indent="0" algn="l">
              <a:buFontTx/>
              <a:buNone/>
              <a:defRPr sz="1199" i="0">
                <a:solidFill>
                  <a:srgbClr val="1399EE"/>
                </a:solidFill>
                <a:latin typeface="Glegoo"/>
                <a:cs typeface="Glegoo"/>
              </a:defRPr>
            </a:lvl1pPr>
            <a:lvl2pPr marL="457142" indent="0">
              <a:buFontTx/>
              <a:buNone/>
              <a:defRPr sz="1050">
                <a:latin typeface="Mission Gothic Regular" pitchFamily="50" charset="0"/>
              </a:defRPr>
            </a:lvl2pPr>
            <a:lvl3pPr marL="914286" indent="0">
              <a:buFontTx/>
              <a:buNone/>
              <a:defRPr sz="1050">
                <a:latin typeface="Mission Gothic Regular" pitchFamily="50" charset="0"/>
              </a:defRPr>
            </a:lvl3pPr>
            <a:lvl4pPr marL="1371428" indent="0">
              <a:buFontTx/>
              <a:buNone/>
              <a:defRPr sz="1050">
                <a:latin typeface="Mission Gothic Regular" pitchFamily="50" charset="0"/>
              </a:defRPr>
            </a:lvl4pPr>
            <a:lvl5pPr marL="1828571" indent="0">
              <a:buFontTx/>
              <a:buNone/>
              <a:defRPr sz="1050">
                <a:latin typeface="Mission Gothic Regular" pitchFamily="50" charset="0"/>
              </a:defRPr>
            </a:lvl5pPr>
          </a:lstStyle>
          <a:p>
            <a:pPr lvl="0"/>
            <a:endParaRPr lang="en-US" dirty="0"/>
          </a:p>
        </p:txBody>
      </p:sp>
    </p:spTree>
    <p:extLst>
      <p:ext uri="{BB962C8B-B14F-4D97-AF65-F5344CB8AC3E}">
        <p14:creationId xmlns:p14="http://schemas.microsoft.com/office/powerpoint/2010/main" val="245962757"/>
      </p:ext>
    </p:extLst>
  </p:cSld>
  <p:clrMapOvr>
    <a:masterClrMapping/>
  </p:clrMapOvr>
  <mc:AlternateContent xmlns:mc="http://schemas.openxmlformats.org/markup-compatibility/2006" xmlns:p14="http://schemas.microsoft.com/office/powerpoint/2010/main">
    <mc:Choice Requires="p14">
      <p:transition spd="slow" p14:dur="1600" advClick="0" advTm="3000">
        <p14:prism isContent="1" isInverted="1"/>
      </p:transition>
    </mc:Choice>
    <mc:Fallback xmlns="">
      <p:transition spd="slow" advClick="0" advTm="3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6F8E7026-63EA-4E95-95C8-913B599A53F8}" type="datetimeFigureOut">
              <a:rPr lang="zh-CN" altLang="en-US" smtClean="0"/>
              <a:t>2018/8/7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C0B81586-A5D1-45E3-A381-D13370D402AE}" type="slidenum">
              <a:rPr lang="zh-CN" altLang="en-US" smtClean="0"/>
              <a:t>‹#›</a:t>
            </a:fld>
            <a:endParaRPr lang="zh-CN" altLang="en-US"/>
          </a:p>
        </p:txBody>
      </p:sp>
    </p:spTree>
    <p:extLst>
      <p:ext uri="{BB962C8B-B14F-4D97-AF65-F5344CB8AC3E}">
        <p14:creationId xmlns:p14="http://schemas.microsoft.com/office/powerpoint/2010/main" val="2645409652"/>
      </p:ext>
    </p:extLst>
  </p:cSld>
  <p:clrMapOvr>
    <a:masterClrMapping/>
  </p:clrMapOvr>
  <mc:AlternateContent xmlns:mc="http://schemas.openxmlformats.org/markup-compatibility/2006" xmlns:p14="http://schemas.microsoft.com/office/powerpoint/2010/main">
    <mc:Choice Requires="p14">
      <p:transition spd="slow" p14:dur="1600" advClick="0" advTm="3000">
        <p14:prism isContent="1" isInverted="1"/>
      </p:transition>
    </mc:Choice>
    <mc:Fallback xmlns="">
      <p:transition spd="slow" advClick="0" advTm="3000">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285724390"/>
      </p:ext>
    </p:extLst>
  </p:cSld>
  <p:clrMapOvr>
    <a:masterClrMapping/>
  </p:clrMapOvr>
  <mc:AlternateContent xmlns:mc="http://schemas.openxmlformats.org/markup-compatibility/2006" xmlns:p14="http://schemas.microsoft.com/office/powerpoint/2010/main">
    <mc:Choice Requires="p14">
      <p:transition spd="slow" p14:dur="1600" advClick="0" advTm="3000">
        <p14:prism isContent="1" isInverted="1"/>
      </p:transition>
    </mc:Choice>
    <mc:Fallback xmlns="">
      <p:transition spd="slow" advClick="0" advTm="3000">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_内容与标题">
    <p:spTree>
      <p:nvGrpSpPr>
        <p:cNvPr id="1" name=""/>
        <p:cNvGrpSpPr/>
        <p:nvPr/>
      </p:nvGrpSpPr>
      <p:grpSpPr>
        <a:xfrm>
          <a:off x="0" y="0"/>
          <a:ext cx="0" cy="0"/>
          <a:chOff x="0" y="0"/>
          <a:chExt cx="0" cy="0"/>
        </a:xfrm>
      </p:grpSpPr>
      <p:sp>
        <p:nvSpPr>
          <p:cNvPr id="2" name="矩形 1"/>
          <p:cNvSpPr/>
          <p:nvPr userDrawn="1"/>
        </p:nvSpPr>
        <p:spPr>
          <a:xfrm>
            <a:off x="0" y="1"/>
            <a:ext cx="9144000" cy="5145088"/>
          </a:xfrm>
          <a:prstGeom prst="rect">
            <a:avLst/>
          </a:prstGeom>
          <a:gradFill>
            <a:gsLst>
              <a:gs pos="0">
                <a:schemeClr val="accent1">
                  <a:lumMod val="5000"/>
                  <a:lumOff val="95000"/>
                  <a:alpha val="84000"/>
                </a:schemeClr>
              </a:gs>
              <a:gs pos="56000">
                <a:srgbClr val="FCFDFA">
                  <a:alpha val="88000"/>
                </a:srgbClr>
              </a:gs>
              <a:gs pos="100000">
                <a:schemeClr val="bg1">
                  <a:alpha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1800"/>
          </a:p>
        </p:txBody>
      </p:sp>
    </p:spTree>
    <p:extLst>
      <p:ext uri="{BB962C8B-B14F-4D97-AF65-F5344CB8AC3E}">
        <p14:creationId xmlns:p14="http://schemas.microsoft.com/office/powerpoint/2010/main" val="3969814692"/>
      </p:ext>
    </p:extLst>
  </p:cSld>
  <p:clrMapOvr>
    <a:masterClrMapping/>
  </p:clrMapOvr>
  <mc:AlternateContent xmlns:mc="http://schemas.openxmlformats.org/markup-compatibility/2006" xmlns:p14="http://schemas.microsoft.com/office/powerpoint/2010/main">
    <mc:Choice Requires="p14">
      <p:transition spd="slow" p14:dur="1600" advClick="0" advTm="3000">
        <p14:prism isContent="1" isInverted="1"/>
      </p:transition>
    </mc:Choice>
    <mc:Fallback xmlns="">
      <p:transition spd="slow" advClick="0" advTm="3000">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_两栏内容">
    <p:bg>
      <p:bgPr>
        <a:solidFill>
          <a:schemeClr val="bg1"/>
        </a:solid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5088"/>
          </a:xfrm>
          <a:prstGeom prst="rect">
            <a:avLst/>
          </a:prstGeom>
        </p:spPr>
      </p:pic>
    </p:spTree>
    <p:extLst>
      <p:ext uri="{BB962C8B-B14F-4D97-AF65-F5344CB8AC3E}">
        <p14:creationId xmlns:p14="http://schemas.microsoft.com/office/powerpoint/2010/main" val="2838328082"/>
      </p:ext>
    </p:extLst>
  </p:cSld>
  <p:clrMapOvr>
    <a:masterClrMapping/>
  </p:clrMapOvr>
  <mc:AlternateContent xmlns:mc="http://schemas.openxmlformats.org/markup-compatibility/2006" xmlns:p14="http://schemas.microsoft.com/office/powerpoint/2010/main">
    <mc:Choice Requires="p14">
      <p:transition spd="slow" p14:dur="1600" advClick="0" advTm="3000">
        <p14:prism isContent="1" isInverted="1"/>
      </p:transition>
    </mc:Choice>
    <mc:Fallback xmlns="">
      <p:transition spd="slow" advClick="0" advTm="3000">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20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0" y="-17361"/>
            <a:ext cx="9144000" cy="5162449"/>
          </a:xfrm>
          <a:prstGeom prst="rect">
            <a:avLst/>
          </a:prstGeom>
        </p:spPr>
      </p:pic>
      <p:sp>
        <p:nvSpPr>
          <p:cNvPr id="3" name="矩形 2"/>
          <p:cNvSpPr/>
          <p:nvPr userDrawn="1"/>
        </p:nvSpPr>
        <p:spPr>
          <a:xfrm>
            <a:off x="0" y="0"/>
            <a:ext cx="9144000" cy="5145088"/>
          </a:xfrm>
          <a:prstGeom prst="rect">
            <a:avLst/>
          </a:prstGeom>
          <a:solidFill>
            <a:schemeClr val="bg1">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800"/>
          </a:p>
        </p:txBody>
      </p:sp>
    </p:spTree>
    <p:extLst>
      <p:ext uri="{BB962C8B-B14F-4D97-AF65-F5344CB8AC3E}">
        <p14:creationId xmlns:p14="http://schemas.microsoft.com/office/powerpoint/2010/main" val="2472828044"/>
      </p:ext>
    </p:extLst>
  </p:cSld>
  <p:clrMapOvr>
    <a:masterClrMapping/>
  </p:clrMapOvr>
  <mc:AlternateContent xmlns:mc="http://schemas.openxmlformats.org/markup-compatibility/2006" xmlns:p14="http://schemas.microsoft.com/office/powerpoint/2010/main">
    <mc:Choice Requires="p14">
      <p:transition spd="slow" p14:dur="1600" advClick="0" advTm="3000">
        <p14:prism isContent="1" isInverted="1"/>
      </p:transition>
    </mc:Choice>
    <mc:Fallback xmlns="">
      <p:transition spd="slow" advClick="0" advTm="3000">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合理交通结构">
    <p:spTree>
      <p:nvGrpSpPr>
        <p:cNvPr id="1" name=""/>
        <p:cNvGrpSpPr/>
        <p:nvPr/>
      </p:nvGrpSpPr>
      <p:grpSpPr>
        <a:xfrm>
          <a:off x="0" y="0"/>
          <a:ext cx="0" cy="0"/>
          <a:chOff x="0" y="0"/>
          <a:chExt cx="0" cy="0"/>
        </a:xfrm>
      </p:grpSpPr>
    </p:spTree>
    <p:extLst>
      <p:ext uri="{BB962C8B-B14F-4D97-AF65-F5344CB8AC3E}">
        <p14:creationId xmlns:p14="http://schemas.microsoft.com/office/powerpoint/2010/main" val="3656914112"/>
      </p:ext>
    </p:extLst>
  </p:cSld>
  <p:clrMapOvr>
    <a:masterClrMapping/>
  </p:clrMapOvr>
  <mc:AlternateContent xmlns:mc="http://schemas.openxmlformats.org/markup-compatibility/2006" xmlns:p14="http://schemas.microsoft.com/office/powerpoint/2010/main">
    <mc:Choice Requires="p14">
      <p:transition spd="slow" p14:dur="1600" advClick="0" advTm="3000">
        <p14:prism isContent="1" isInverted="1"/>
      </p:transition>
    </mc:Choice>
    <mc:Fallback xmlns="">
      <p:transition spd="slow" advClick="0" advTm="3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700"/>
            <a:ext cx="7886700" cy="2140213"/>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3443160"/>
            <a:ext cx="7886700" cy="1125488"/>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fld id="{6F8E7026-63EA-4E95-95C8-913B599A53F8}" type="datetimeFigureOut">
              <a:rPr lang="zh-CN" altLang="en-US" smtClean="0"/>
              <a:t>2018/8/7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C0B81586-A5D1-45E3-A381-D13370D402AE}" type="slidenum">
              <a:rPr lang="zh-CN" altLang="en-US" smtClean="0"/>
              <a:t>‹#›</a:t>
            </a:fld>
            <a:endParaRPr lang="zh-CN" altLang="en-US"/>
          </a:p>
        </p:txBody>
      </p:sp>
    </p:spTree>
    <p:extLst>
      <p:ext uri="{BB962C8B-B14F-4D97-AF65-F5344CB8AC3E}">
        <p14:creationId xmlns:p14="http://schemas.microsoft.com/office/powerpoint/2010/main" val="2605320051"/>
      </p:ext>
    </p:extLst>
  </p:cSld>
  <p:clrMapOvr>
    <a:masterClrMapping/>
  </p:clrMapOvr>
  <mc:AlternateContent xmlns:mc="http://schemas.openxmlformats.org/markup-compatibility/2006" xmlns:p14="http://schemas.microsoft.com/office/powerpoint/2010/main">
    <mc:Choice Requires="p14">
      <p:transition spd="slow" p14:dur="1600" advClick="0" advTm="3000">
        <p14:prism isContent="1" isInverted="1"/>
      </p:transition>
    </mc:Choice>
    <mc:Fallback xmlns="">
      <p:transition spd="slow" advClick="0" advTm="3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369642"/>
            <a:ext cx="3886200" cy="326451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4629150" y="1369642"/>
            <a:ext cx="3886200" cy="326451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6F8E7026-63EA-4E95-95C8-913B599A53F8}" type="datetimeFigureOut">
              <a:rPr lang="zh-CN" altLang="en-US" smtClean="0"/>
              <a:t>2018/8/7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C0B81586-A5D1-45E3-A381-D13370D402AE}" type="slidenum">
              <a:rPr lang="zh-CN" altLang="en-US" smtClean="0"/>
              <a:t>‹#›</a:t>
            </a:fld>
            <a:endParaRPr lang="zh-CN" altLang="en-US"/>
          </a:p>
        </p:txBody>
      </p:sp>
    </p:spTree>
    <p:extLst>
      <p:ext uri="{BB962C8B-B14F-4D97-AF65-F5344CB8AC3E}">
        <p14:creationId xmlns:p14="http://schemas.microsoft.com/office/powerpoint/2010/main" val="1145674547"/>
      </p:ext>
    </p:extLst>
  </p:cSld>
  <p:clrMapOvr>
    <a:masterClrMapping/>
  </p:clrMapOvr>
  <mc:AlternateContent xmlns:mc="http://schemas.openxmlformats.org/markup-compatibility/2006" xmlns:p14="http://schemas.microsoft.com/office/powerpoint/2010/main">
    <mc:Choice Requires="p14">
      <p:transition spd="slow" p14:dur="1600" advClick="0" advTm="3000">
        <p14:prism isContent="1" isInverted="1"/>
      </p:transition>
    </mc:Choice>
    <mc:Fallback xmlns="">
      <p:transition spd="slow" advClick="0" advTm="3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929"/>
            <a:ext cx="7886700" cy="994479"/>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261261"/>
            <a:ext cx="3868340" cy="61812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4" name="Content Placeholder 3"/>
          <p:cNvSpPr>
            <a:spLocks noGrp="1"/>
          </p:cNvSpPr>
          <p:nvPr>
            <p:ph sz="half" idx="2"/>
          </p:nvPr>
        </p:nvSpPr>
        <p:spPr>
          <a:xfrm>
            <a:off x="629842" y="1879386"/>
            <a:ext cx="3868340" cy="276429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4629150" y="1261261"/>
            <a:ext cx="3887391" cy="61812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6" name="Content Placeholder 5"/>
          <p:cNvSpPr>
            <a:spLocks noGrp="1"/>
          </p:cNvSpPr>
          <p:nvPr>
            <p:ph sz="quarter" idx="4"/>
          </p:nvPr>
        </p:nvSpPr>
        <p:spPr>
          <a:xfrm>
            <a:off x="4629150" y="1879386"/>
            <a:ext cx="3887391" cy="276429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6F8E7026-63EA-4E95-95C8-913B599A53F8}" type="datetimeFigureOut">
              <a:rPr lang="zh-CN" altLang="en-US" smtClean="0"/>
              <a:t>2018/8/7</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C0B81586-A5D1-45E3-A381-D13370D402AE}" type="slidenum">
              <a:rPr lang="zh-CN" altLang="en-US" smtClean="0"/>
              <a:t>‹#›</a:t>
            </a:fld>
            <a:endParaRPr lang="zh-CN" altLang="en-US"/>
          </a:p>
        </p:txBody>
      </p:sp>
    </p:spTree>
    <p:extLst>
      <p:ext uri="{BB962C8B-B14F-4D97-AF65-F5344CB8AC3E}">
        <p14:creationId xmlns:p14="http://schemas.microsoft.com/office/powerpoint/2010/main" val="637107430"/>
      </p:ext>
    </p:extLst>
  </p:cSld>
  <p:clrMapOvr>
    <a:masterClrMapping/>
  </p:clrMapOvr>
  <mc:AlternateContent xmlns:mc="http://schemas.openxmlformats.org/markup-compatibility/2006" xmlns:p14="http://schemas.microsoft.com/office/powerpoint/2010/main">
    <mc:Choice Requires="p14">
      <p:transition spd="slow" p14:dur="1600" advClick="0" advTm="3000">
        <p14:prism isContent="1" isInverted="1"/>
      </p:transition>
    </mc:Choice>
    <mc:Fallback xmlns="">
      <p:transition spd="slow" advClick="0" advTm="3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6F8E7026-63EA-4E95-95C8-913B599A53F8}" type="datetimeFigureOut">
              <a:rPr lang="zh-CN" altLang="en-US" smtClean="0"/>
              <a:t>2018/8/7</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C0B81586-A5D1-45E3-A381-D13370D402AE}" type="slidenum">
              <a:rPr lang="zh-CN" altLang="en-US" smtClean="0"/>
              <a:t>‹#›</a:t>
            </a:fld>
            <a:endParaRPr lang="zh-CN" altLang="en-US"/>
          </a:p>
        </p:txBody>
      </p:sp>
    </p:spTree>
    <p:extLst>
      <p:ext uri="{BB962C8B-B14F-4D97-AF65-F5344CB8AC3E}">
        <p14:creationId xmlns:p14="http://schemas.microsoft.com/office/powerpoint/2010/main" val="2994707922"/>
      </p:ext>
    </p:extLst>
  </p:cSld>
  <p:clrMapOvr>
    <a:masterClrMapping/>
  </p:clrMapOvr>
  <mc:AlternateContent xmlns:mc="http://schemas.openxmlformats.org/markup-compatibility/2006" xmlns:p14="http://schemas.microsoft.com/office/powerpoint/2010/main">
    <mc:Choice Requires="p14">
      <p:transition spd="slow" p14:dur="1600" advClick="0" advTm="3000">
        <p14:prism isContent="1" isInverted="1"/>
      </p:transition>
    </mc:Choice>
    <mc:Fallback xmlns="">
      <p:transition spd="slow" advClick="0" advTm="3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F8E7026-63EA-4E95-95C8-913B599A53F8}" type="datetimeFigureOut">
              <a:rPr lang="zh-CN" altLang="en-US" smtClean="0"/>
              <a:t>2018/8/7</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C0B81586-A5D1-45E3-A381-D13370D402AE}" type="slidenum">
              <a:rPr lang="zh-CN" altLang="en-US" smtClean="0"/>
              <a:t>‹#›</a:t>
            </a:fld>
            <a:endParaRPr lang="zh-CN" altLang="en-US"/>
          </a:p>
        </p:txBody>
      </p:sp>
    </p:spTree>
    <p:extLst>
      <p:ext uri="{BB962C8B-B14F-4D97-AF65-F5344CB8AC3E}">
        <p14:creationId xmlns:p14="http://schemas.microsoft.com/office/powerpoint/2010/main" val="2667312266"/>
      </p:ext>
    </p:extLst>
  </p:cSld>
  <p:clrMapOvr>
    <a:masterClrMapping/>
  </p:clrMapOvr>
  <mc:AlternateContent xmlns:mc="http://schemas.openxmlformats.org/markup-compatibility/2006" xmlns:p14="http://schemas.microsoft.com/office/powerpoint/2010/main">
    <mc:Choice Requires="p14">
      <p:transition spd="slow" p14:dur="1600" advClick="0" advTm="3000">
        <p14:prism isContent="1" isInverted="1"/>
      </p:transition>
    </mc:Choice>
    <mc:Fallback xmlns="">
      <p:transition spd="slow" advClick="0" advTm="3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pic>
        <p:nvPicPr>
          <p:cNvPr id="8" name="图片 7">
            <a:extLst>
              <a:ext uri="{FF2B5EF4-FFF2-40B4-BE49-F238E27FC236}">
                <a16:creationId xmlns="" xmlns:a16="http://schemas.microsoft.com/office/drawing/2014/main" id="{9E4A4197-F89D-41C9-8228-3E3910D3F263}"/>
              </a:ext>
            </a:extLst>
          </p:cNvPr>
          <p:cNvPicPr>
            <a:picLocks noChangeAspect="1"/>
          </p:cNvPicPr>
          <p:nvPr userDrawn="1"/>
        </p:nvPicPr>
        <p:blipFill>
          <a:blip r:embed="rId2"/>
          <a:stretch>
            <a:fillRect/>
          </a:stretch>
        </p:blipFill>
        <p:spPr>
          <a:xfrm rot="16200000" flipH="1">
            <a:off x="1999466" y="-1998056"/>
            <a:ext cx="5145089" cy="9141198"/>
          </a:xfrm>
          <a:prstGeom prst="rect">
            <a:avLst/>
          </a:prstGeom>
          <a:solidFill>
            <a:srgbClr val="F4E5BE"/>
          </a:solidFill>
        </p:spPr>
      </p:pic>
      <p:sp>
        <p:nvSpPr>
          <p:cNvPr id="9" name="矩形 8">
            <a:extLst>
              <a:ext uri="{FF2B5EF4-FFF2-40B4-BE49-F238E27FC236}">
                <a16:creationId xmlns="" xmlns:a16="http://schemas.microsoft.com/office/drawing/2014/main" id="{447512E8-3AFF-4EB4-90DF-182984481709}"/>
              </a:ext>
            </a:extLst>
          </p:cNvPr>
          <p:cNvSpPr/>
          <p:nvPr userDrawn="1"/>
        </p:nvSpPr>
        <p:spPr>
          <a:xfrm>
            <a:off x="0" y="325926"/>
            <a:ext cx="9144000" cy="4689694"/>
          </a:xfrm>
          <a:prstGeom prst="rect">
            <a:avLst/>
          </a:prstGeom>
          <a:solidFill>
            <a:schemeClr val="bg1">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日期占位符 1"/>
          <p:cNvSpPr>
            <a:spLocks noGrp="1"/>
          </p:cNvSpPr>
          <p:nvPr>
            <p:ph type="dt" sz="half" idx="10"/>
          </p:nvPr>
        </p:nvSpPr>
        <p:spPr/>
        <p:txBody>
          <a:bodyPr/>
          <a:lstStyle/>
          <a:p>
            <a:fld id="{4D6979D7-302D-492A-8039-2E5833E2F0C3}" type="datetimeFigureOut">
              <a:rPr lang="zh-CN" altLang="en-US" smtClean="0"/>
              <a:pPr/>
              <a:t>2018/8/7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E163D64-B169-48F4-8638-4EBEC083FE02}" type="slidenum">
              <a:rPr lang="zh-CN" altLang="en-US" smtClean="0"/>
              <a:pPr/>
              <a:t>‹#›</a:t>
            </a:fld>
            <a:endParaRPr lang="zh-CN" altLang="en-US"/>
          </a:p>
        </p:txBody>
      </p:sp>
      <p:sp>
        <p:nvSpPr>
          <p:cNvPr id="5" name="文本框 37"/>
          <p:cNvSpPr txBox="1"/>
          <p:nvPr userDrawn="1"/>
        </p:nvSpPr>
        <p:spPr>
          <a:xfrm>
            <a:off x="69609" y="325926"/>
            <a:ext cx="1118081" cy="374375"/>
          </a:xfrm>
          <a:prstGeom prst="rect">
            <a:avLst/>
          </a:prstGeom>
          <a:noFill/>
        </p:spPr>
        <p:txBody>
          <a:bodyPr wrap="none" lIns="96434" tIns="48217" rIns="96434" bIns="48217" rtlCol="0">
            <a:spAutoFit/>
          </a:bodyPr>
          <a:lstStyle/>
          <a:p>
            <a:pPr>
              <a:buFontTx/>
              <a:buNone/>
            </a:pPr>
            <a:r>
              <a:rPr lang="zh-CN" altLang="en-US" sz="1800" dirty="0">
                <a:solidFill>
                  <a:schemeClr val="accent1"/>
                </a:solidFill>
                <a:latin typeface="微软雅黑" pitchFamily="34" charset="-122"/>
                <a:ea typeface="微软雅黑" pitchFamily="34" charset="-122"/>
              </a:rPr>
              <a:t>工作回顾</a:t>
            </a:r>
          </a:p>
        </p:txBody>
      </p:sp>
    </p:spTree>
    <p:extLst>
      <p:ext uri="{BB962C8B-B14F-4D97-AF65-F5344CB8AC3E}">
        <p14:creationId xmlns:p14="http://schemas.microsoft.com/office/powerpoint/2010/main" val="32575416"/>
      </p:ext>
    </p:extLst>
  </p:cSld>
  <p:clrMapOvr>
    <a:masterClrMapping/>
  </p:clrMapOvr>
  <mc:AlternateContent xmlns:mc="http://schemas.openxmlformats.org/markup-compatibility/2006" xmlns:p14="http://schemas.microsoft.com/office/powerpoint/2010/main">
    <mc:Choice Requires="p14">
      <p:transition spd="slow" p14:dur="1600" advClick="0" advTm="3000">
        <p14:prism isContent="1" isInverted="1"/>
      </p:transition>
    </mc:Choice>
    <mc:Fallback xmlns="">
      <p:transition spd="slow" advClick="0" advTm="3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pic>
        <p:nvPicPr>
          <p:cNvPr id="8" name="图片 7">
            <a:extLst>
              <a:ext uri="{FF2B5EF4-FFF2-40B4-BE49-F238E27FC236}">
                <a16:creationId xmlns="" xmlns:a16="http://schemas.microsoft.com/office/drawing/2014/main" id="{42DCEE03-68C4-4D18-B567-FEBCD3F203E8}"/>
              </a:ext>
            </a:extLst>
          </p:cNvPr>
          <p:cNvPicPr>
            <a:picLocks noChangeAspect="1"/>
          </p:cNvPicPr>
          <p:nvPr userDrawn="1"/>
        </p:nvPicPr>
        <p:blipFill>
          <a:blip r:embed="rId2"/>
          <a:stretch>
            <a:fillRect/>
          </a:stretch>
        </p:blipFill>
        <p:spPr>
          <a:xfrm rot="16200000" flipH="1">
            <a:off x="1999466" y="-1998056"/>
            <a:ext cx="5145089" cy="9141198"/>
          </a:xfrm>
          <a:prstGeom prst="rect">
            <a:avLst/>
          </a:prstGeom>
          <a:solidFill>
            <a:srgbClr val="F4E5BE"/>
          </a:solidFill>
        </p:spPr>
      </p:pic>
      <p:sp>
        <p:nvSpPr>
          <p:cNvPr id="9" name="矩形 8">
            <a:extLst>
              <a:ext uri="{FF2B5EF4-FFF2-40B4-BE49-F238E27FC236}">
                <a16:creationId xmlns="" xmlns:a16="http://schemas.microsoft.com/office/drawing/2014/main" id="{015AD288-906E-4A90-A774-69C7BFE2932C}"/>
              </a:ext>
            </a:extLst>
          </p:cNvPr>
          <p:cNvSpPr/>
          <p:nvPr userDrawn="1"/>
        </p:nvSpPr>
        <p:spPr>
          <a:xfrm>
            <a:off x="0" y="325926"/>
            <a:ext cx="9144000" cy="4689694"/>
          </a:xfrm>
          <a:prstGeom prst="rect">
            <a:avLst/>
          </a:prstGeom>
          <a:solidFill>
            <a:schemeClr val="bg1">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日期占位符 1"/>
          <p:cNvSpPr>
            <a:spLocks noGrp="1"/>
          </p:cNvSpPr>
          <p:nvPr>
            <p:ph type="dt" sz="half" idx="10"/>
          </p:nvPr>
        </p:nvSpPr>
        <p:spPr/>
        <p:txBody>
          <a:bodyPr/>
          <a:lstStyle/>
          <a:p>
            <a:fld id="{4D6979D7-302D-492A-8039-2E5833E2F0C3}" type="datetimeFigureOut">
              <a:rPr lang="zh-CN" altLang="en-US" smtClean="0"/>
              <a:pPr/>
              <a:t>2018/8/7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E163D64-B169-48F4-8638-4EBEC083FE02}" type="slidenum">
              <a:rPr lang="zh-CN" altLang="en-US" smtClean="0"/>
              <a:pPr/>
              <a:t>‹#›</a:t>
            </a:fld>
            <a:endParaRPr lang="zh-CN" altLang="en-US"/>
          </a:p>
        </p:txBody>
      </p:sp>
      <p:sp>
        <p:nvSpPr>
          <p:cNvPr id="5" name="文本框 37"/>
          <p:cNvSpPr txBox="1"/>
          <p:nvPr userDrawn="1"/>
        </p:nvSpPr>
        <p:spPr>
          <a:xfrm>
            <a:off x="69609" y="325926"/>
            <a:ext cx="1118081" cy="374375"/>
          </a:xfrm>
          <a:prstGeom prst="rect">
            <a:avLst/>
          </a:prstGeom>
          <a:noFill/>
        </p:spPr>
        <p:txBody>
          <a:bodyPr wrap="none" lIns="96434" tIns="48217" rIns="96434" bIns="48217" rtlCol="0">
            <a:spAutoFit/>
          </a:bodyPr>
          <a:lstStyle/>
          <a:p>
            <a:pPr>
              <a:buFontTx/>
              <a:buNone/>
            </a:pPr>
            <a:r>
              <a:rPr lang="zh-CN" altLang="en-US" sz="1800" dirty="0">
                <a:solidFill>
                  <a:schemeClr val="accent1"/>
                </a:solidFill>
                <a:latin typeface="微软雅黑" pitchFamily="34" charset="-122"/>
                <a:ea typeface="微软雅黑" pitchFamily="34" charset="-122"/>
              </a:rPr>
              <a:t>自我评价</a:t>
            </a:r>
          </a:p>
        </p:txBody>
      </p:sp>
    </p:spTree>
    <p:extLst>
      <p:ext uri="{BB962C8B-B14F-4D97-AF65-F5344CB8AC3E}">
        <p14:creationId xmlns:p14="http://schemas.microsoft.com/office/powerpoint/2010/main" val="4059561556"/>
      </p:ext>
    </p:extLst>
  </p:cSld>
  <p:clrMapOvr>
    <a:masterClrMapping/>
  </p:clrMapOvr>
  <mc:AlternateContent xmlns:mc="http://schemas.openxmlformats.org/markup-compatibility/2006" xmlns:p14="http://schemas.microsoft.com/office/powerpoint/2010/main">
    <mc:Choice Requires="p14">
      <p:transition spd="slow" p14:dur="1600" advClick="0" advTm="3000">
        <p14:prism isContent="1" isInverted="1"/>
      </p:transition>
    </mc:Choice>
    <mc:Fallback xmlns="">
      <p:transition spd="slow" advClick="0" advTm="3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929"/>
            <a:ext cx="7886700" cy="994479"/>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642"/>
            <a:ext cx="7886700" cy="3264511"/>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768735"/>
            <a:ext cx="2057400" cy="273928"/>
          </a:xfrm>
          <a:prstGeom prst="rect">
            <a:avLst/>
          </a:prstGeom>
        </p:spPr>
        <p:txBody>
          <a:bodyPr vert="horz" lIns="91440" tIns="45720" rIns="91440" bIns="45720" rtlCol="0" anchor="ctr"/>
          <a:lstStyle>
            <a:lvl1pPr algn="l">
              <a:defRPr sz="900">
                <a:solidFill>
                  <a:schemeClr val="tx1">
                    <a:tint val="75000"/>
                  </a:schemeClr>
                </a:solidFill>
              </a:defRPr>
            </a:lvl1pPr>
          </a:lstStyle>
          <a:p>
            <a:fld id="{6F8E7026-63EA-4E95-95C8-913B599A53F8}" type="datetimeFigureOut">
              <a:rPr lang="zh-CN" altLang="en-US" smtClean="0"/>
              <a:t>2018/8/7</a:t>
            </a:fld>
            <a:endParaRPr lang="zh-CN" altLang="en-US"/>
          </a:p>
        </p:txBody>
      </p:sp>
      <p:sp>
        <p:nvSpPr>
          <p:cNvPr id="5" name="Footer Placeholder 4"/>
          <p:cNvSpPr>
            <a:spLocks noGrp="1"/>
          </p:cNvSpPr>
          <p:nvPr>
            <p:ph type="ftr" sz="quarter" idx="3"/>
          </p:nvPr>
        </p:nvSpPr>
        <p:spPr>
          <a:xfrm>
            <a:off x="3028950" y="4768735"/>
            <a:ext cx="3086100" cy="273928"/>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8735"/>
            <a:ext cx="2057400" cy="273928"/>
          </a:xfrm>
          <a:prstGeom prst="rect">
            <a:avLst/>
          </a:prstGeom>
        </p:spPr>
        <p:txBody>
          <a:bodyPr vert="horz" lIns="91440" tIns="45720" rIns="91440" bIns="45720" rtlCol="0" anchor="ctr"/>
          <a:lstStyle>
            <a:lvl1pPr algn="r">
              <a:defRPr sz="900">
                <a:solidFill>
                  <a:schemeClr val="tx1">
                    <a:tint val="75000"/>
                  </a:schemeClr>
                </a:solidFill>
              </a:defRPr>
            </a:lvl1pPr>
          </a:lstStyle>
          <a:p>
            <a:fld id="{C0B81586-A5D1-45E3-A381-D13370D402AE}" type="slidenum">
              <a:rPr lang="zh-CN" altLang="en-US" smtClean="0"/>
              <a:t>‹#›</a:t>
            </a:fld>
            <a:endParaRPr lang="zh-CN" altLang="en-US"/>
          </a:p>
        </p:txBody>
      </p:sp>
    </p:spTree>
    <p:extLst>
      <p:ext uri="{BB962C8B-B14F-4D97-AF65-F5344CB8AC3E}">
        <p14:creationId xmlns:p14="http://schemas.microsoft.com/office/powerpoint/2010/main" val="1503427675"/>
      </p:ext>
    </p:extLst>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83" r:id="rId8"/>
    <p:sldLayoutId id="2147483684" r:id="rId9"/>
    <p:sldLayoutId id="2147483685" r:id="rId10"/>
    <p:sldLayoutId id="2147483686" r:id="rId11"/>
    <p:sldLayoutId id="2147483678" r:id="rId12"/>
    <p:sldLayoutId id="2147483679" r:id="rId13"/>
    <p:sldLayoutId id="2147483680" r:id="rId14"/>
    <p:sldLayoutId id="2147483681" r:id="rId15"/>
    <p:sldLayoutId id="2147483661" r:id="rId16"/>
    <p:sldLayoutId id="2147483662" r:id="rId17"/>
    <p:sldLayoutId id="2147483668" r:id="rId18"/>
    <p:sldLayoutId id="2147483669" r:id="rId19"/>
    <p:sldLayoutId id="2147483687" r:id="rId20"/>
    <p:sldLayoutId id="2147483688" r:id="rId21"/>
    <p:sldLayoutId id="2147483689" r:id="rId22"/>
    <p:sldLayoutId id="2147483690" r:id="rId23"/>
    <p:sldLayoutId id="2147483691" r:id="rId24"/>
  </p:sldLayoutIdLst>
  <mc:AlternateContent xmlns:mc="http://schemas.openxmlformats.org/markup-compatibility/2006" xmlns:p14="http://schemas.microsoft.com/office/powerpoint/2010/main">
    <mc:Choice Requires="p14">
      <p:transition spd="slow" p14:dur="1600" advClick="0" advTm="3000">
        <p14:prism isContent="1" isInverted="1"/>
      </p:transition>
    </mc:Choice>
    <mc:Fallback xmlns="">
      <p:transition spd="slow" advClick="0" advTm="3000">
        <p:fade/>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0.xml"/><Relationship Id="rId1" Type="http://schemas.openxmlformats.org/officeDocument/2006/relationships/slideLayout" Target="../slideLayouts/slideLayout9.xml"/><Relationship Id="rId5" Type="http://schemas.openxmlformats.org/officeDocument/2006/relationships/image" Target="../media/image5.jpg"/><Relationship Id="rId4" Type="http://schemas.openxmlformats.org/officeDocument/2006/relationships/image" Target="../media/image4.jp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9.xml"/><Relationship Id="rId4" Type="http://schemas.microsoft.com/office/2007/relationships/hdphoto" Target="../media/hdphoto1.wdp"/></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1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5.xml"/><Relationship Id="rId1" Type="http://schemas.openxmlformats.org/officeDocument/2006/relationships/slideLayout" Target="../slideLayouts/slideLayout10.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7.xml"/><Relationship Id="rId1" Type="http://schemas.openxmlformats.org/officeDocument/2006/relationships/slideLayout" Target="../slideLayouts/slideLayout10.xml"/><Relationship Id="rId5" Type="http://schemas.openxmlformats.org/officeDocument/2006/relationships/image" Target="../media/image9.jpg"/><Relationship Id="rId4" Type="http://schemas.openxmlformats.org/officeDocument/2006/relationships/image" Target="../media/image8.jpg"/></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8.xml"/><Relationship Id="rId1" Type="http://schemas.openxmlformats.org/officeDocument/2006/relationships/slideLayout" Target="../slideLayouts/slideLayout10.xml"/><Relationship Id="rId4" Type="http://schemas.openxmlformats.org/officeDocument/2006/relationships/image" Target="../media/image11.png"/></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1.xml"/><Relationship Id="rId1" Type="http://schemas.openxmlformats.org/officeDocument/2006/relationships/tags" Target="../tags/tag5.xml"/><Relationship Id="rId6" Type="http://schemas.openxmlformats.org/officeDocument/2006/relationships/image" Target="../media/image9.jpg"/><Relationship Id="rId5" Type="http://schemas.openxmlformats.org/officeDocument/2006/relationships/image" Target="../media/image5.jpg"/><Relationship Id="rId4" Type="http://schemas.openxmlformats.org/officeDocument/2006/relationships/image" Target="../media/image12.jpg"/></Relationships>
</file>

<file path=ppt/slides/_rels/slide22.xml.rels><?xml version="1.0" encoding="UTF-8" standalone="yes"?>
<Relationships xmlns="http://schemas.openxmlformats.org/package/2006/relationships"><Relationship Id="rId8" Type="http://schemas.openxmlformats.org/officeDocument/2006/relationships/tags" Target="../tags/tag13.xml"/><Relationship Id="rId13" Type="http://schemas.openxmlformats.org/officeDocument/2006/relationships/tags" Target="../tags/tag18.xml"/><Relationship Id="rId18" Type="http://schemas.openxmlformats.org/officeDocument/2006/relationships/tags" Target="../tags/tag23.xml"/><Relationship Id="rId3" Type="http://schemas.openxmlformats.org/officeDocument/2006/relationships/tags" Target="../tags/tag8.xml"/><Relationship Id="rId21" Type="http://schemas.openxmlformats.org/officeDocument/2006/relationships/tags" Target="../tags/tag26.xml"/><Relationship Id="rId7" Type="http://schemas.openxmlformats.org/officeDocument/2006/relationships/tags" Target="../tags/tag12.xml"/><Relationship Id="rId12" Type="http://schemas.openxmlformats.org/officeDocument/2006/relationships/tags" Target="../tags/tag17.xml"/><Relationship Id="rId17" Type="http://schemas.openxmlformats.org/officeDocument/2006/relationships/tags" Target="../tags/tag22.xml"/><Relationship Id="rId2" Type="http://schemas.openxmlformats.org/officeDocument/2006/relationships/tags" Target="../tags/tag7.xml"/><Relationship Id="rId16" Type="http://schemas.openxmlformats.org/officeDocument/2006/relationships/tags" Target="../tags/tag21.xml"/><Relationship Id="rId20" Type="http://schemas.openxmlformats.org/officeDocument/2006/relationships/tags" Target="../tags/tag25.xml"/><Relationship Id="rId1" Type="http://schemas.openxmlformats.org/officeDocument/2006/relationships/tags" Target="../tags/tag6.xml"/><Relationship Id="rId6" Type="http://schemas.openxmlformats.org/officeDocument/2006/relationships/tags" Target="../tags/tag11.xml"/><Relationship Id="rId11" Type="http://schemas.openxmlformats.org/officeDocument/2006/relationships/tags" Target="../tags/tag16.xml"/><Relationship Id="rId24" Type="http://schemas.openxmlformats.org/officeDocument/2006/relationships/notesSlide" Target="../notesSlides/notesSlide22.xml"/><Relationship Id="rId5" Type="http://schemas.openxmlformats.org/officeDocument/2006/relationships/tags" Target="../tags/tag10.xml"/><Relationship Id="rId15" Type="http://schemas.openxmlformats.org/officeDocument/2006/relationships/tags" Target="../tags/tag20.xml"/><Relationship Id="rId23" Type="http://schemas.openxmlformats.org/officeDocument/2006/relationships/slideLayout" Target="../slideLayouts/slideLayout11.xml"/><Relationship Id="rId10" Type="http://schemas.openxmlformats.org/officeDocument/2006/relationships/tags" Target="../tags/tag15.xml"/><Relationship Id="rId19" Type="http://schemas.openxmlformats.org/officeDocument/2006/relationships/tags" Target="../tags/tag24.xml"/><Relationship Id="rId4" Type="http://schemas.openxmlformats.org/officeDocument/2006/relationships/tags" Target="../tags/tag9.xml"/><Relationship Id="rId9" Type="http://schemas.openxmlformats.org/officeDocument/2006/relationships/tags" Target="../tags/tag14.xml"/><Relationship Id="rId14" Type="http://schemas.openxmlformats.org/officeDocument/2006/relationships/tags" Target="../tags/tag19.xml"/><Relationship Id="rId22" Type="http://schemas.openxmlformats.org/officeDocument/2006/relationships/tags" Target="../tags/tag2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tags" Target="../tags/tag2.xml"/><Relationship Id="rId5" Type="http://schemas.openxmlformats.org/officeDocument/2006/relationships/notesSlide" Target="../notesSlides/notesSlide9.xml"/><Relationship Id="rId4"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E1808412-63B3-41C7-AF35-2AFA098AAF14}"/>
              </a:ext>
            </a:extLst>
          </p:cNvPr>
          <p:cNvPicPr>
            <a:picLocks noChangeAspect="1"/>
          </p:cNvPicPr>
          <p:nvPr/>
        </p:nvPicPr>
        <p:blipFill>
          <a:blip r:embed="rId5"/>
          <a:stretch>
            <a:fillRect/>
          </a:stretch>
        </p:blipFill>
        <p:spPr>
          <a:xfrm rot="16200000">
            <a:off x="2000505" y="-2013499"/>
            <a:ext cx="5143012" cy="9141198"/>
          </a:xfrm>
          <a:prstGeom prst="rect">
            <a:avLst/>
          </a:prstGeom>
          <a:solidFill>
            <a:srgbClr val="F4E5BE"/>
          </a:solidFill>
        </p:spPr>
      </p:pic>
      <p:pic>
        <p:nvPicPr>
          <p:cNvPr id="3" name="图片 2">
            <a:extLst>
              <a:ext uri="{FF2B5EF4-FFF2-40B4-BE49-F238E27FC236}">
                <a16:creationId xmlns="" xmlns:a16="http://schemas.microsoft.com/office/drawing/2014/main" id="{4BB2F1E1-A069-4E86-8192-70E82F496991}"/>
              </a:ext>
            </a:extLst>
          </p:cNvPr>
          <p:cNvPicPr>
            <a:picLocks noChangeAspect="1"/>
          </p:cNvPicPr>
          <p:nvPr/>
        </p:nvPicPr>
        <p:blipFill rotWithShape="1">
          <a:blip r:embed="rId5"/>
          <a:srcRect l="64743" t="38466" r="14262" b="22554"/>
          <a:stretch/>
        </p:blipFill>
        <p:spPr>
          <a:xfrm rot="16200000">
            <a:off x="3816155" y="161019"/>
            <a:ext cx="1187765" cy="3563300"/>
          </a:xfrm>
          <a:prstGeom prst="rect">
            <a:avLst/>
          </a:prstGeom>
        </p:spPr>
      </p:pic>
      <p:sp>
        <p:nvSpPr>
          <p:cNvPr id="5" name="矩形 4">
            <a:extLst>
              <a:ext uri="{FF2B5EF4-FFF2-40B4-BE49-F238E27FC236}">
                <a16:creationId xmlns="" xmlns:a16="http://schemas.microsoft.com/office/drawing/2014/main" id="{4A670783-FB38-4377-BFF3-5C70CC6C1932}"/>
              </a:ext>
            </a:extLst>
          </p:cNvPr>
          <p:cNvSpPr/>
          <p:nvPr/>
        </p:nvSpPr>
        <p:spPr>
          <a:xfrm>
            <a:off x="2628388" y="2530312"/>
            <a:ext cx="2987407" cy="431915"/>
          </a:xfrm>
          <a:prstGeom prst="rect">
            <a:avLst/>
          </a:prstGeom>
          <a:solidFill>
            <a:srgbClr val="FBED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p>
        </p:txBody>
      </p:sp>
      <p:sp>
        <p:nvSpPr>
          <p:cNvPr id="7" name="TextBox 4">
            <a:extLst>
              <a:ext uri="{FF2B5EF4-FFF2-40B4-BE49-F238E27FC236}">
                <a16:creationId xmlns="" xmlns:a16="http://schemas.microsoft.com/office/drawing/2014/main" id="{BDD72FC1-2600-4BAA-B90A-900D77988C87}"/>
              </a:ext>
            </a:extLst>
          </p:cNvPr>
          <p:cNvSpPr txBox="1"/>
          <p:nvPr/>
        </p:nvSpPr>
        <p:spPr>
          <a:xfrm>
            <a:off x="3133703" y="1218621"/>
            <a:ext cx="4497693" cy="769313"/>
          </a:xfrm>
          <a:prstGeom prst="rect">
            <a:avLst/>
          </a:prstGeom>
          <a:noFill/>
          <a:ln>
            <a:noFill/>
          </a:ln>
        </p:spPr>
        <p:txBody>
          <a:bodyPr wrap="square" rtlCol="0">
            <a:spAutoFit/>
          </a:bodyPr>
          <a:lstStyle/>
          <a:p>
            <a:r>
              <a:rPr lang="zh-CN" altLang="en-US" sz="4399" dirty="0">
                <a:solidFill>
                  <a:schemeClr val="tx1">
                    <a:lumMod val="75000"/>
                    <a:lumOff val="25000"/>
                  </a:schemeClr>
                </a:solidFill>
                <a:latin typeface="MyriadSetPro-Semibold" pitchFamily="2" charset="0"/>
              </a:rPr>
              <a:t>音乐教育培训</a:t>
            </a:r>
            <a:r>
              <a:rPr lang="en-US" altLang="zh-CN" sz="4399" dirty="0">
                <a:solidFill>
                  <a:schemeClr val="tx1">
                    <a:lumMod val="75000"/>
                    <a:lumOff val="25000"/>
                  </a:schemeClr>
                </a:solidFill>
                <a:latin typeface="MyriadSetPro-Semibold" pitchFamily="2" charset="0"/>
              </a:rPr>
              <a:t>PPT</a:t>
            </a:r>
            <a:endParaRPr lang="zh-CN" altLang="en-US" sz="4399" dirty="0">
              <a:solidFill>
                <a:schemeClr val="tx1">
                  <a:lumMod val="75000"/>
                  <a:lumOff val="25000"/>
                </a:schemeClr>
              </a:solidFill>
              <a:latin typeface="MyriadSetPro-Semibold" pitchFamily="2" charset="0"/>
            </a:endParaRPr>
          </a:p>
        </p:txBody>
      </p:sp>
      <p:cxnSp>
        <p:nvCxnSpPr>
          <p:cNvPr id="8" name="肘形连接符 5">
            <a:extLst>
              <a:ext uri="{FF2B5EF4-FFF2-40B4-BE49-F238E27FC236}">
                <a16:creationId xmlns="" xmlns:a16="http://schemas.microsoft.com/office/drawing/2014/main" id="{A4D33007-744F-4E3D-BA02-032DD0EEF1F1}"/>
              </a:ext>
            </a:extLst>
          </p:cNvPr>
          <p:cNvCxnSpPr>
            <a:cxnSpLocks/>
          </p:cNvCxnSpPr>
          <p:nvPr/>
        </p:nvCxnSpPr>
        <p:spPr>
          <a:xfrm rot="16200000" flipH="1" flipV="1">
            <a:off x="3492536" y="1203445"/>
            <a:ext cx="1865786" cy="1914243"/>
          </a:xfrm>
          <a:prstGeom prst="bentConnector4">
            <a:avLst>
              <a:gd name="adj1" fmla="val -12252"/>
              <a:gd name="adj2" fmla="val 129422"/>
            </a:avLst>
          </a:prstGeom>
          <a:ln w="571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2" name="原创设计师QQ598969553                 _16">
            <a:extLst>
              <a:ext uri="{FF2B5EF4-FFF2-40B4-BE49-F238E27FC236}">
                <a16:creationId xmlns="" xmlns:a16="http://schemas.microsoft.com/office/drawing/2014/main" id="{771F118C-D262-4AA1-AC65-E9D82E8661C4}"/>
              </a:ext>
            </a:extLst>
          </p:cNvPr>
          <p:cNvSpPr txBox="1"/>
          <p:nvPr/>
        </p:nvSpPr>
        <p:spPr>
          <a:xfrm>
            <a:off x="3331135" y="2511193"/>
            <a:ext cx="4772040" cy="340545"/>
          </a:xfrm>
          <a:prstGeom prst="rect">
            <a:avLst/>
          </a:prstGeom>
          <a:noFill/>
          <a:effectLst/>
        </p:spPr>
        <p:txBody>
          <a:bodyPr wrap="square" lIns="67502" tIns="33752" rIns="67502" bIns="33752" rtlCol="0">
            <a:spAutoFit/>
          </a:bodyPr>
          <a:lstStyle/>
          <a:p>
            <a:pPr algn="just">
              <a:lnSpc>
                <a:spcPct val="150000"/>
              </a:lnSpc>
              <a:buNone/>
            </a:pPr>
            <a:r>
              <a:rPr lang="en-US" altLang="zh-CN" sz="590" dirty="0">
                <a:solidFill>
                  <a:schemeClr val="tx1">
                    <a:lumMod val="50000"/>
                    <a:lumOff val="50000"/>
                  </a:schemeClr>
                </a:solidFill>
                <a:latin typeface="Arial" panose="020B0604020202020204" pitchFamily="34" charset="0"/>
                <a:cs typeface="Arial" panose="020B0604020202020204" pitchFamily="34" charset="0"/>
              </a:rPr>
              <a:t>CONTRACTED WIND POWERPOINT TEMPLATE DESIGNS CONTRACTED WIND POWERPOINT TEMPLATE DESIGNS CONTRACTED WIND POWERPOINT TEMPLATE DESIGNS CONTRACTED WIND POWERPOINT TEMPLATE DESIGNS</a:t>
            </a:r>
            <a:endParaRPr lang="zh-CN" altLang="en-US" sz="590" dirty="0">
              <a:solidFill>
                <a:schemeClr val="tx1">
                  <a:lumMod val="50000"/>
                  <a:lumOff val="50000"/>
                </a:schemeClr>
              </a:solidFill>
              <a:latin typeface="Arial" panose="020B0604020202020204" pitchFamily="34" charset="0"/>
              <a:cs typeface="Arial" panose="020B0604020202020204" pitchFamily="34" charset="0"/>
            </a:endParaRPr>
          </a:p>
        </p:txBody>
      </p:sp>
      <p:sp>
        <p:nvSpPr>
          <p:cNvPr id="14" name="TextBox 71">
            <a:extLst>
              <a:ext uri="{FF2B5EF4-FFF2-40B4-BE49-F238E27FC236}">
                <a16:creationId xmlns="" xmlns:a16="http://schemas.microsoft.com/office/drawing/2014/main" id="{71510D1E-E278-4B20-BCD9-ACCF7FABCF4A}"/>
              </a:ext>
            </a:extLst>
          </p:cNvPr>
          <p:cNvSpPr txBox="1"/>
          <p:nvPr/>
        </p:nvSpPr>
        <p:spPr>
          <a:xfrm>
            <a:off x="3180172" y="2079142"/>
            <a:ext cx="4416594" cy="304571"/>
          </a:xfrm>
          <a:prstGeom prst="rect">
            <a:avLst/>
          </a:prstGeom>
          <a:noFill/>
        </p:spPr>
        <p:txBody>
          <a:bodyPr wrap="none" rtlCol="0">
            <a:spAutoFit/>
          </a:bodyPr>
          <a:lstStyle/>
          <a:p>
            <a:r>
              <a:rPr lang="en-US" altLang="zh-CN" sz="1379" dirty="0">
                <a:solidFill>
                  <a:schemeClr val="tx1">
                    <a:lumMod val="65000"/>
                    <a:lumOff val="35000"/>
                  </a:schemeClr>
                </a:solidFill>
                <a:latin typeface="微软雅黑" pitchFamily="34" charset="-122"/>
                <a:ea typeface="微软雅黑" pitchFamily="34" charset="-122"/>
              </a:rPr>
              <a:t>【</a:t>
            </a:r>
            <a:r>
              <a:rPr lang="zh-CN" altLang="en-US" sz="1379" dirty="0">
                <a:solidFill>
                  <a:schemeClr val="tx1">
                    <a:lumMod val="65000"/>
                    <a:lumOff val="35000"/>
                  </a:schemeClr>
                </a:solidFill>
                <a:latin typeface="微软雅黑" pitchFamily="34" charset="-122"/>
                <a:ea typeface="微软雅黑" pitchFamily="34" charset="-122"/>
              </a:rPr>
              <a:t>年终总结</a:t>
            </a:r>
            <a:r>
              <a:rPr lang="en-US" altLang="zh-CN" sz="1379" dirty="0">
                <a:solidFill>
                  <a:schemeClr val="tx1">
                    <a:lumMod val="65000"/>
                    <a:lumOff val="35000"/>
                  </a:schemeClr>
                </a:solidFill>
                <a:latin typeface="微软雅黑" pitchFamily="34" charset="-122"/>
                <a:ea typeface="微软雅黑" pitchFamily="34" charset="-122"/>
              </a:rPr>
              <a:t>】【</a:t>
            </a:r>
            <a:r>
              <a:rPr lang="zh-CN" altLang="en-US" sz="1379" dirty="0">
                <a:solidFill>
                  <a:schemeClr val="tx1">
                    <a:lumMod val="65000"/>
                    <a:lumOff val="35000"/>
                  </a:schemeClr>
                </a:solidFill>
                <a:latin typeface="微软雅黑" pitchFamily="34" charset="-122"/>
                <a:ea typeface="微软雅黑" pitchFamily="34" charset="-122"/>
              </a:rPr>
              <a:t>新年计划</a:t>
            </a:r>
            <a:r>
              <a:rPr lang="en-US" altLang="zh-CN" sz="1379" dirty="0">
                <a:solidFill>
                  <a:schemeClr val="tx1">
                    <a:lumMod val="65000"/>
                    <a:lumOff val="35000"/>
                  </a:schemeClr>
                </a:solidFill>
                <a:latin typeface="微软雅黑" pitchFamily="34" charset="-122"/>
                <a:ea typeface="微软雅黑" pitchFamily="34" charset="-122"/>
              </a:rPr>
              <a:t>】【</a:t>
            </a:r>
            <a:r>
              <a:rPr lang="zh-CN" altLang="en-US" sz="1379" dirty="0">
                <a:solidFill>
                  <a:schemeClr val="tx1">
                    <a:lumMod val="65000"/>
                    <a:lumOff val="35000"/>
                  </a:schemeClr>
                </a:solidFill>
                <a:latin typeface="微软雅黑" pitchFamily="34" charset="-122"/>
                <a:ea typeface="微软雅黑" pitchFamily="34" charset="-122"/>
              </a:rPr>
              <a:t>述职报告</a:t>
            </a:r>
            <a:r>
              <a:rPr lang="en-US" altLang="zh-CN" sz="1379" dirty="0">
                <a:solidFill>
                  <a:schemeClr val="tx1">
                    <a:lumMod val="65000"/>
                    <a:lumOff val="35000"/>
                  </a:schemeClr>
                </a:solidFill>
                <a:latin typeface="微软雅黑" pitchFamily="34" charset="-122"/>
                <a:ea typeface="微软雅黑" pitchFamily="34" charset="-122"/>
              </a:rPr>
              <a:t>】【</a:t>
            </a:r>
            <a:r>
              <a:rPr lang="zh-CN" altLang="en-US" sz="1379" dirty="0">
                <a:solidFill>
                  <a:schemeClr val="tx1">
                    <a:lumMod val="65000"/>
                    <a:lumOff val="35000"/>
                  </a:schemeClr>
                </a:solidFill>
                <a:latin typeface="微软雅黑" pitchFamily="34" charset="-122"/>
                <a:ea typeface="微软雅黑" pitchFamily="34" charset="-122"/>
              </a:rPr>
              <a:t>工作汇报</a:t>
            </a:r>
            <a:r>
              <a:rPr lang="en-US" altLang="zh-CN" sz="1379" dirty="0">
                <a:solidFill>
                  <a:schemeClr val="tx1">
                    <a:lumMod val="65000"/>
                    <a:lumOff val="35000"/>
                  </a:schemeClr>
                </a:solidFill>
                <a:latin typeface="微软雅黑" pitchFamily="34" charset="-122"/>
                <a:ea typeface="微软雅黑" pitchFamily="34" charset="-122"/>
              </a:rPr>
              <a:t>】</a:t>
            </a:r>
            <a:endParaRPr lang="zh-CN" altLang="en-US" sz="1379" dirty="0">
              <a:solidFill>
                <a:schemeClr val="tx1">
                  <a:lumMod val="65000"/>
                  <a:lumOff val="35000"/>
                </a:schemeClr>
              </a:solidFill>
              <a:latin typeface="微软雅黑" pitchFamily="34" charset="-122"/>
              <a:ea typeface="微软雅黑" pitchFamily="34" charset="-122"/>
            </a:endParaRPr>
          </a:p>
        </p:txBody>
      </p:sp>
      <p:pic>
        <p:nvPicPr>
          <p:cNvPr id="10" name="伤心的爱 heartbreak love">
            <a:hlinkClick r:id="" action="ppaction://media"/>
            <a:extLst>
              <a:ext uri="{FF2B5EF4-FFF2-40B4-BE49-F238E27FC236}">
                <a16:creationId xmlns="" xmlns:a16="http://schemas.microsoft.com/office/drawing/2014/main" id="{EF57E843-141A-4ACF-9E55-2F40AD0DA6CE}"/>
              </a:ext>
            </a:extLst>
          </p:cNvPr>
          <p:cNvPicPr>
            <a:picLocks noChangeAspect="1"/>
          </p:cNvPicPr>
          <p:nvPr>
            <a:audioFile r:link="rId2"/>
            <p:extLst>
              <p:ext uri="{DAA4B4D4-6D71-4841-9C94-3DE7FCFB9230}">
                <p14:media xmlns:p14="http://schemas.microsoft.com/office/powerpoint/2010/main" r:embed="rId1"/>
              </p:ext>
            </p:extLst>
          </p:nvPr>
        </p:nvPicPr>
        <p:blipFill>
          <a:blip r:embed="rId6" cstate="print"/>
          <a:stretch>
            <a:fillRect/>
          </a:stretch>
        </p:blipFill>
        <p:spPr>
          <a:xfrm>
            <a:off x="-597157" y="1716267"/>
            <a:ext cx="609600" cy="609600"/>
          </a:xfrm>
          <a:prstGeom prst="rect">
            <a:avLst/>
          </a:prstGeom>
        </p:spPr>
      </p:pic>
    </p:spTree>
    <p:extLst>
      <p:ext uri="{BB962C8B-B14F-4D97-AF65-F5344CB8AC3E}">
        <p14:creationId xmlns:p14="http://schemas.microsoft.com/office/powerpoint/2010/main" val="1561884733"/>
      </p:ext>
    </p:extLst>
  </p:cSld>
  <p:clrMapOvr>
    <a:masterClrMapping/>
  </p:clrMapOvr>
  <mc:AlternateContent xmlns:mc="http://schemas.openxmlformats.org/markup-compatibility/2006" xmlns:p14="http://schemas.microsoft.com/office/powerpoint/2010/main">
    <mc:Choice Requires="p14">
      <p:transition spd="slow" p14:dur="1600" advClick="0" advTm="3000">
        <p14:prism isContent="1" isInverted="1"/>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0"/>
                                        </p:tgtEl>
                                      </p:cBhvr>
                                    </p:cmd>
                                  </p:childTnLst>
                                </p:cTn>
                              </p:par>
                              <p:par>
                                <p:cTn id="7" presetID="18" presetClass="entr" presetSubtype="12" fill="hold" nodeType="withEffect">
                                  <p:stCondLst>
                                    <p:cond delay="300"/>
                                  </p:stCondLst>
                                  <p:childTnLst>
                                    <p:set>
                                      <p:cBhvr>
                                        <p:cTn id="8" dur="1" fill="hold">
                                          <p:stCondLst>
                                            <p:cond delay="0"/>
                                          </p:stCondLst>
                                        </p:cTn>
                                        <p:tgtEl>
                                          <p:spTgt spid="8"/>
                                        </p:tgtEl>
                                        <p:attrNameLst>
                                          <p:attrName>style.visibility</p:attrName>
                                        </p:attrNameLst>
                                      </p:cBhvr>
                                      <p:to>
                                        <p:strVal val="visible"/>
                                      </p:to>
                                    </p:set>
                                    <p:animEffect transition="in" filter="strips(downLeft)">
                                      <p:cBhvr>
                                        <p:cTn id="9" dur="1502"/>
                                        <p:tgtEl>
                                          <p:spTgt spid="8"/>
                                        </p:tgtEl>
                                      </p:cBhvr>
                                    </p:animEffect>
                                  </p:childTnLst>
                                </p:cTn>
                              </p:par>
                            </p:childTnLst>
                          </p:cTn>
                        </p:par>
                        <p:par>
                          <p:cTn id="10" fill="hold">
                            <p:stCondLst>
                              <p:cond delay="1802"/>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7"/>
                                        </p:tgtEl>
                                        <p:attrNameLst>
                                          <p:attrName>style.visibility</p:attrName>
                                        </p:attrNameLst>
                                      </p:cBhvr>
                                      <p:to>
                                        <p:strVal val="visible"/>
                                      </p:to>
                                    </p:set>
                                    <p:anim calcmode="lin" valueType="num">
                                      <p:cBhvr>
                                        <p:cTn id="13" dur="601"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4" dur="601" fill="hold"/>
                                        <p:tgtEl>
                                          <p:spTgt spid="7"/>
                                        </p:tgtEl>
                                        <p:attrNameLst>
                                          <p:attrName>ppt_y</p:attrName>
                                        </p:attrNameLst>
                                      </p:cBhvr>
                                      <p:tavLst>
                                        <p:tav tm="0">
                                          <p:val>
                                            <p:strVal val="#ppt_y"/>
                                          </p:val>
                                        </p:tav>
                                        <p:tav tm="100000">
                                          <p:val>
                                            <p:strVal val="#ppt_y"/>
                                          </p:val>
                                        </p:tav>
                                      </p:tavLst>
                                    </p:anim>
                                    <p:anim calcmode="lin" valueType="num">
                                      <p:cBhvr>
                                        <p:cTn id="15" dur="601"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6" dur="601"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7" dur="601" tmFilter="0,0; .5, 1; 1, 1"/>
                                        <p:tgtEl>
                                          <p:spTgt spid="7"/>
                                        </p:tgtEl>
                                      </p:cBhvr>
                                    </p:animEffect>
                                  </p:childTnLst>
                                </p:cTn>
                              </p:par>
                            </p:childTnLst>
                          </p:cTn>
                        </p:par>
                        <p:par>
                          <p:cTn id="18" fill="hold">
                            <p:stCondLst>
                              <p:cond delay="2884"/>
                            </p:stCondLst>
                            <p:childTnLst>
                              <p:par>
                                <p:cTn id="19" presetID="42" presetClass="entr" presetSubtype="0"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1000"/>
                                        <p:tgtEl>
                                          <p:spTgt spid="14"/>
                                        </p:tgtEl>
                                      </p:cBhvr>
                                    </p:animEffect>
                                    <p:anim calcmode="lin" valueType="num">
                                      <p:cBhvr>
                                        <p:cTn id="22" dur="1000" fill="hold"/>
                                        <p:tgtEl>
                                          <p:spTgt spid="14"/>
                                        </p:tgtEl>
                                        <p:attrNameLst>
                                          <p:attrName>ppt_x</p:attrName>
                                        </p:attrNameLst>
                                      </p:cBhvr>
                                      <p:tavLst>
                                        <p:tav tm="0">
                                          <p:val>
                                            <p:strVal val="#ppt_x"/>
                                          </p:val>
                                        </p:tav>
                                        <p:tav tm="100000">
                                          <p:val>
                                            <p:strVal val="#ppt_x"/>
                                          </p:val>
                                        </p:tav>
                                      </p:tavLst>
                                    </p:anim>
                                    <p:anim calcmode="lin" valueType="num">
                                      <p:cBhvr>
                                        <p:cTn id="23" dur="1000" fill="hold"/>
                                        <p:tgtEl>
                                          <p:spTgt spid="14"/>
                                        </p:tgtEl>
                                        <p:attrNameLst>
                                          <p:attrName>ppt_y</p:attrName>
                                        </p:attrNameLst>
                                      </p:cBhvr>
                                      <p:tavLst>
                                        <p:tav tm="0">
                                          <p:val>
                                            <p:strVal val="#ppt_y+.1"/>
                                          </p:val>
                                        </p:tav>
                                        <p:tav tm="100000">
                                          <p:val>
                                            <p:strVal val="#ppt_y"/>
                                          </p:val>
                                        </p:tav>
                                      </p:tavLst>
                                    </p:anim>
                                  </p:childTnLst>
                                </p:cTn>
                              </p:par>
                            </p:childTnLst>
                          </p:cTn>
                        </p:par>
                        <p:par>
                          <p:cTn id="24" fill="hold">
                            <p:stCondLst>
                              <p:cond delay="3884"/>
                            </p:stCondLst>
                            <p:childTnLst>
                              <p:par>
                                <p:cTn id="25" presetID="22" presetClass="entr" presetSubtype="1"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up)">
                                      <p:cBhvr>
                                        <p:cTn id="2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25">
                <p:cTn id="28" repeatCount="indefinite" fill="hold" display="0">
                  <p:stCondLst>
                    <p:cond delay="indefinite"/>
                  </p:stCondLst>
                  <p:endCondLst>
                    <p:cond evt="onStopAudio" delay="0">
                      <p:tgtEl>
                        <p:sldTgt/>
                      </p:tgtEl>
                    </p:cond>
                  </p:endCondLst>
                </p:cTn>
                <p:tgtEl>
                  <p:spTgt spid="10"/>
                </p:tgtEl>
              </p:cMediaNode>
            </p:audio>
          </p:childTnLst>
        </p:cTn>
      </p:par>
    </p:tnLst>
    <p:bldLst>
      <p:bldP spid="7" grpId="0"/>
      <p:bldP spid="12" grpId="0"/>
      <p:bldP spid="1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952699" y="1591523"/>
            <a:ext cx="2133483" cy="2133483"/>
          </a:xfrm>
          <a:prstGeom prst="ellipse">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sz="1280">
              <a:latin typeface="Arial" panose="020B0604020202020204" pitchFamily="34" charset="0"/>
              <a:ea typeface="微软雅黑" panose="020B0503020204020204" pitchFamily="34" charset="-122"/>
              <a:sym typeface="Arial" panose="020B0604020202020204" pitchFamily="34" charset="0"/>
            </a:endParaRPr>
          </a:p>
        </p:txBody>
      </p:sp>
      <p:sp>
        <p:nvSpPr>
          <p:cNvPr id="5" name="椭圆 4"/>
          <p:cNvSpPr/>
          <p:nvPr/>
        </p:nvSpPr>
        <p:spPr>
          <a:xfrm>
            <a:off x="3581454" y="1591523"/>
            <a:ext cx="2133483" cy="2133483"/>
          </a:xfrm>
          <a:prstGeom prst="ellipse">
            <a:avLst/>
          </a:prstGeom>
          <a:blipFill dpi="0" rotWithShape="1">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sz="1280">
              <a:latin typeface="Arial" panose="020B0604020202020204" pitchFamily="34" charset="0"/>
              <a:ea typeface="微软雅黑" panose="020B0503020204020204" pitchFamily="34" charset="-122"/>
              <a:sym typeface="Arial" panose="020B0604020202020204" pitchFamily="34" charset="0"/>
            </a:endParaRPr>
          </a:p>
        </p:txBody>
      </p:sp>
      <p:sp>
        <p:nvSpPr>
          <p:cNvPr id="6" name="椭圆 5"/>
          <p:cNvSpPr/>
          <p:nvPr/>
        </p:nvSpPr>
        <p:spPr>
          <a:xfrm>
            <a:off x="6210210" y="1591523"/>
            <a:ext cx="2133483" cy="2133483"/>
          </a:xfrm>
          <a:prstGeom prst="ellipse">
            <a:avLst/>
          </a:prstGeom>
          <a:blipFill dpi="0" rotWithShape="1">
            <a:blip r:embed="rId5"/>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sz="1280">
              <a:latin typeface="Arial" panose="020B0604020202020204" pitchFamily="34" charset="0"/>
              <a:ea typeface="微软雅黑" panose="020B0503020204020204" pitchFamily="34" charset="-122"/>
              <a:sym typeface="Arial" panose="020B0604020202020204" pitchFamily="34" charset="0"/>
            </a:endParaRPr>
          </a:p>
        </p:txBody>
      </p:sp>
      <p:grpSp>
        <p:nvGrpSpPr>
          <p:cNvPr id="20" name="组合 29"/>
          <p:cNvGrpSpPr>
            <a:grpSpLocks/>
          </p:cNvGrpSpPr>
          <p:nvPr/>
        </p:nvGrpSpPr>
        <p:grpSpPr bwMode="auto">
          <a:xfrm>
            <a:off x="2484551" y="1661369"/>
            <a:ext cx="471461" cy="473049"/>
            <a:chOff x="2484120" y="1661160"/>
            <a:chExt cx="472440" cy="472440"/>
          </a:xfrm>
        </p:grpSpPr>
        <p:sp>
          <p:nvSpPr>
            <p:cNvPr id="24" name="椭圆 23"/>
            <p:cNvSpPr/>
            <p:nvPr/>
          </p:nvSpPr>
          <p:spPr>
            <a:xfrm>
              <a:off x="2484120" y="1661160"/>
              <a:ext cx="472440" cy="47244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sz="1280">
                <a:latin typeface="Arial" panose="020B0604020202020204" pitchFamily="34" charset="0"/>
                <a:ea typeface="微软雅黑" panose="020B0503020204020204" pitchFamily="34" charset="-122"/>
                <a:sym typeface="Arial" panose="020B0604020202020204" pitchFamily="34" charset="0"/>
              </a:endParaRPr>
            </a:p>
          </p:txBody>
        </p:sp>
        <p:sp>
          <p:nvSpPr>
            <p:cNvPr id="32788" name="矩形 26"/>
            <p:cNvSpPr>
              <a:spLocks noChangeArrowheads="1"/>
            </p:cNvSpPr>
            <p:nvPr/>
          </p:nvSpPr>
          <p:spPr bwMode="auto">
            <a:xfrm>
              <a:off x="2547824" y="1745731"/>
              <a:ext cx="384234" cy="307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r>
                <a:rPr lang="en-US" altLang="zh-CN" sz="1400" b="1">
                  <a:solidFill>
                    <a:schemeClr val="bg1"/>
                  </a:solidFill>
                  <a:latin typeface="Arial" panose="020B0604020202020204" pitchFamily="34" charset="0"/>
                  <a:ea typeface="微软雅黑" panose="020B0503020204020204" pitchFamily="34" charset="-122"/>
                  <a:sym typeface="Arial" panose="020B0604020202020204" pitchFamily="34" charset="0"/>
                </a:rPr>
                <a:t>01</a:t>
              </a:r>
              <a:endParaRPr lang="zh-CN" altLang="en-US">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7" name="组合 30"/>
          <p:cNvGrpSpPr>
            <a:grpSpLocks/>
          </p:cNvGrpSpPr>
          <p:nvPr/>
        </p:nvGrpSpPr>
        <p:grpSpPr bwMode="auto">
          <a:xfrm>
            <a:off x="5151408" y="1661369"/>
            <a:ext cx="471461" cy="473049"/>
            <a:chOff x="5151120" y="1661160"/>
            <a:chExt cx="472440" cy="472440"/>
          </a:xfrm>
        </p:grpSpPr>
        <p:sp>
          <p:nvSpPr>
            <p:cNvPr id="25" name="椭圆 24"/>
            <p:cNvSpPr/>
            <p:nvPr/>
          </p:nvSpPr>
          <p:spPr>
            <a:xfrm>
              <a:off x="5151120" y="1661160"/>
              <a:ext cx="472440" cy="4724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sz="1280">
                <a:latin typeface="Arial" panose="020B0604020202020204" pitchFamily="34" charset="0"/>
                <a:ea typeface="微软雅黑" panose="020B0503020204020204" pitchFamily="34" charset="-122"/>
                <a:sym typeface="Arial" panose="020B0604020202020204" pitchFamily="34" charset="0"/>
              </a:endParaRPr>
            </a:p>
          </p:txBody>
        </p:sp>
        <p:sp>
          <p:nvSpPr>
            <p:cNvPr id="32786" name="矩形 27"/>
            <p:cNvSpPr>
              <a:spLocks noChangeArrowheads="1"/>
            </p:cNvSpPr>
            <p:nvPr/>
          </p:nvSpPr>
          <p:spPr bwMode="auto">
            <a:xfrm>
              <a:off x="5199584" y="1745731"/>
              <a:ext cx="384234" cy="307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r>
                <a:rPr lang="en-US" altLang="zh-CN" sz="1400" b="1" dirty="0">
                  <a:solidFill>
                    <a:schemeClr val="bg1"/>
                  </a:solidFill>
                  <a:latin typeface="Arial" panose="020B0604020202020204" pitchFamily="34" charset="0"/>
                  <a:ea typeface="微软雅黑" panose="020B0503020204020204" pitchFamily="34" charset="-122"/>
                  <a:sym typeface="Arial" panose="020B0604020202020204" pitchFamily="34" charset="0"/>
                </a:rPr>
                <a:t>02</a:t>
              </a:r>
              <a:endParaRPr lang="zh-CN" altLang="en-US"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8" name="组合 31"/>
          <p:cNvGrpSpPr>
            <a:grpSpLocks/>
          </p:cNvGrpSpPr>
          <p:nvPr/>
        </p:nvGrpSpPr>
        <p:grpSpPr bwMode="auto">
          <a:xfrm>
            <a:off x="7856356" y="1661369"/>
            <a:ext cx="471461" cy="473049"/>
            <a:chOff x="7856220" y="1661160"/>
            <a:chExt cx="472440" cy="472440"/>
          </a:xfrm>
        </p:grpSpPr>
        <p:sp>
          <p:nvSpPr>
            <p:cNvPr id="26" name="椭圆 25"/>
            <p:cNvSpPr/>
            <p:nvPr/>
          </p:nvSpPr>
          <p:spPr>
            <a:xfrm>
              <a:off x="7856220" y="1661160"/>
              <a:ext cx="472440" cy="47244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sz="1280">
                <a:latin typeface="Arial" panose="020B0604020202020204" pitchFamily="34" charset="0"/>
                <a:ea typeface="微软雅黑" panose="020B0503020204020204" pitchFamily="34" charset="-122"/>
                <a:sym typeface="Arial" panose="020B0604020202020204" pitchFamily="34" charset="0"/>
              </a:endParaRPr>
            </a:p>
          </p:txBody>
        </p:sp>
        <p:sp>
          <p:nvSpPr>
            <p:cNvPr id="32784" name="矩形 28"/>
            <p:cNvSpPr>
              <a:spLocks noChangeArrowheads="1"/>
            </p:cNvSpPr>
            <p:nvPr/>
          </p:nvSpPr>
          <p:spPr bwMode="auto">
            <a:xfrm>
              <a:off x="7912304" y="1745731"/>
              <a:ext cx="384234" cy="307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r>
                <a:rPr lang="en-US" altLang="zh-CN" sz="1400" b="1">
                  <a:solidFill>
                    <a:schemeClr val="bg1"/>
                  </a:solidFill>
                  <a:latin typeface="Arial" panose="020B0604020202020204" pitchFamily="34" charset="0"/>
                  <a:ea typeface="微软雅黑" panose="020B0503020204020204" pitchFamily="34" charset="-122"/>
                  <a:sym typeface="Arial" panose="020B0604020202020204" pitchFamily="34" charset="0"/>
                </a:rPr>
                <a:t>03</a:t>
              </a:r>
              <a:endParaRPr lang="zh-CN" altLang="en-US">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32" name="TextBox 15"/>
          <p:cNvSpPr txBox="1"/>
          <p:nvPr/>
        </p:nvSpPr>
        <p:spPr>
          <a:xfrm>
            <a:off x="1193027" y="4111628"/>
            <a:ext cx="1927063" cy="596774"/>
          </a:xfrm>
          <a:prstGeom prst="rect">
            <a:avLst/>
          </a:prstGeom>
          <a:noFill/>
        </p:spPr>
        <p:txBody>
          <a:bodyPr wrap="square" lIns="70556" tIns="35278" rIns="70556" bIns="35278" rtlCol="0">
            <a:spAutoFit/>
          </a:bodyPr>
          <a:lstStyle/>
          <a:p>
            <a:pPr>
              <a:lnSpc>
                <a:spcPct val="150000"/>
              </a:lnSpc>
            </a:pPr>
            <a:r>
              <a:rPr lang="zh-CN" altLang="en-US" sz="569"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p>
        </p:txBody>
      </p:sp>
      <p:sp>
        <p:nvSpPr>
          <p:cNvPr id="33" name="TextBox 16"/>
          <p:cNvSpPr txBox="1"/>
          <p:nvPr/>
        </p:nvSpPr>
        <p:spPr>
          <a:xfrm>
            <a:off x="1193028" y="3883553"/>
            <a:ext cx="1296652" cy="224492"/>
          </a:xfrm>
          <a:prstGeom prst="rect">
            <a:avLst/>
          </a:prstGeom>
          <a:noFill/>
        </p:spPr>
        <p:txBody>
          <a:bodyPr wrap="none" lIns="70556" tIns="35278" rIns="70556" bIns="35278" rtlCol="0">
            <a:spAutoFit/>
          </a:bodyPr>
          <a:lstStyle/>
          <a:p>
            <a:r>
              <a:rPr lang="zh-CN" altLang="en-US" sz="996"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sp>
        <p:nvSpPr>
          <p:cNvPr id="34" name="TextBox 15"/>
          <p:cNvSpPr txBox="1"/>
          <p:nvPr/>
        </p:nvSpPr>
        <p:spPr>
          <a:xfrm>
            <a:off x="3895587" y="4111628"/>
            <a:ext cx="1927063" cy="596774"/>
          </a:xfrm>
          <a:prstGeom prst="rect">
            <a:avLst/>
          </a:prstGeom>
          <a:noFill/>
        </p:spPr>
        <p:txBody>
          <a:bodyPr wrap="square" lIns="70556" tIns="35278" rIns="70556" bIns="35278" rtlCol="0">
            <a:spAutoFit/>
          </a:bodyPr>
          <a:lstStyle/>
          <a:p>
            <a:pPr>
              <a:lnSpc>
                <a:spcPct val="150000"/>
              </a:lnSpc>
            </a:pPr>
            <a:r>
              <a:rPr lang="zh-CN" altLang="en-US" sz="569"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p>
        </p:txBody>
      </p:sp>
      <p:sp>
        <p:nvSpPr>
          <p:cNvPr id="35" name="TextBox 16"/>
          <p:cNvSpPr txBox="1"/>
          <p:nvPr/>
        </p:nvSpPr>
        <p:spPr>
          <a:xfrm>
            <a:off x="3895588" y="3883553"/>
            <a:ext cx="1296652" cy="224492"/>
          </a:xfrm>
          <a:prstGeom prst="rect">
            <a:avLst/>
          </a:prstGeom>
          <a:noFill/>
        </p:spPr>
        <p:txBody>
          <a:bodyPr wrap="none" lIns="70556" tIns="35278" rIns="70556" bIns="35278" rtlCol="0">
            <a:spAutoFit/>
          </a:bodyPr>
          <a:lstStyle/>
          <a:p>
            <a:r>
              <a:rPr lang="zh-CN" altLang="en-US" sz="996"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sp>
        <p:nvSpPr>
          <p:cNvPr id="36" name="TextBox 15"/>
          <p:cNvSpPr txBox="1"/>
          <p:nvPr/>
        </p:nvSpPr>
        <p:spPr>
          <a:xfrm>
            <a:off x="6449134" y="4111628"/>
            <a:ext cx="1927063" cy="596774"/>
          </a:xfrm>
          <a:prstGeom prst="rect">
            <a:avLst/>
          </a:prstGeom>
          <a:noFill/>
        </p:spPr>
        <p:txBody>
          <a:bodyPr wrap="square" lIns="70556" tIns="35278" rIns="70556" bIns="35278" rtlCol="0">
            <a:spAutoFit/>
          </a:bodyPr>
          <a:lstStyle/>
          <a:p>
            <a:pPr>
              <a:lnSpc>
                <a:spcPct val="150000"/>
              </a:lnSpc>
            </a:pPr>
            <a:r>
              <a:rPr lang="zh-CN" altLang="en-US" sz="569"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p>
        </p:txBody>
      </p:sp>
      <p:sp>
        <p:nvSpPr>
          <p:cNvPr id="37" name="TextBox 16"/>
          <p:cNvSpPr txBox="1"/>
          <p:nvPr/>
        </p:nvSpPr>
        <p:spPr>
          <a:xfrm>
            <a:off x="6449134" y="3883553"/>
            <a:ext cx="1296652" cy="224492"/>
          </a:xfrm>
          <a:prstGeom prst="rect">
            <a:avLst/>
          </a:prstGeom>
          <a:noFill/>
        </p:spPr>
        <p:txBody>
          <a:bodyPr wrap="none" lIns="70556" tIns="35278" rIns="70556" bIns="35278" rtlCol="0">
            <a:spAutoFit/>
          </a:bodyPr>
          <a:lstStyle/>
          <a:p>
            <a:r>
              <a:rPr lang="zh-CN" altLang="en-US" sz="996"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spTree>
    <p:extLst>
      <p:ext uri="{BB962C8B-B14F-4D97-AF65-F5344CB8AC3E}">
        <p14:creationId xmlns:p14="http://schemas.microsoft.com/office/powerpoint/2010/main" val="4077866103"/>
      </p:ext>
    </p:extLst>
  </p:cSld>
  <p:clrMapOvr>
    <a:masterClrMapping/>
  </p:clrMapOvr>
  <mc:AlternateContent xmlns:mc="http://schemas.openxmlformats.org/markup-compatibility/2006" xmlns:p14="http://schemas.microsoft.com/office/powerpoint/2010/main">
    <mc:Choice Requires="p14">
      <p:transition spd="slow" p14:dur="1600" advClick="0" advTm="3000">
        <p14:prism isContent="1" isInverted="1"/>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0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50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53" presetClass="entr" presetSubtype="16" fill="hold" nodeType="withEffect">
                                  <p:stCondLst>
                                    <p:cond delay="700"/>
                                  </p:stCondLst>
                                  <p:childTnLst>
                                    <p:set>
                                      <p:cBhvr>
                                        <p:cTn id="21" dur="1" fill="hold">
                                          <p:stCondLst>
                                            <p:cond delay="0"/>
                                          </p:stCondLst>
                                        </p:cTn>
                                        <p:tgtEl>
                                          <p:spTgt spid="20"/>
                                        </p:tgtEl>
                                        <p:attrNameLst>
                                          <p:attrName>style.visibility</p:attrName>
                                        </p:attrNameLst>
                                      </p:cBhvr>
                                      <p:to>
                                        <p:strVal val="visible"/>
                                      </p:to>
                                    </p:set>
                                    <p:anim calcmode="lin" valueType="num">
                                      <p:cBhvr>
                                        <p:cTn id="22" dur="750" fill="hold"/>
                                        <p:tgtEl>
                                          <p:spTgt spid="20"/>
                                        </p:tgtEl>
                                        <p:attrNameLst>
                                          <p:attrName>ppt_w</p:attrName>
                                        </p:attrNameLst>
                                      </p:cBhvr>
                                      <p:tavLst>
                                        <p:tav tm="0">
                                          <p:val>
                                            <p:fltVal val="0"/>
                                          </p:val>
                                        </p:tav>
                                        <p:tav tm="100000">
                                          <p:val>
                                            <p:strVal val="#ppt_w"/>
                                          </p:val>
                                        </p:tav>
                                      </p:tavLst>
                                    </p:anim>
                                    <p:anim calcmode="lin" valueType="num">
                                      <p:cBhvr>
                                        <p:cTn id="23" dur="750" fill="hold"/>
                                        <p:tgtEl>
                                          <p:spTgt spid="20"/>
                                        </p:tgtEl>
                                        <p:attrNameLst>
                                          <p:attrName>ppt_h</p:attrName>
                                        </p:attrNameLst>
                                      </p:cBhvr>
                                      <p:tavLst>
                                        <p:tav tm="0">
                                          <p:val>
                                            <p:fltVal val="0"/>
                                          </p:val>
                                        </p:tav>
                                        <p:tav tm="100000">
                                          <p:val>
                                            <p:strVal val="#ppt_h"/>
                                          </p:val>
                                        </p:tav>
                                      </p:tavLst>
                                    </p:anim>
                                    <p:animEffect transition="in" filter="fade">
                                      <p:cBhvr>
                                        <p:cTn id="24" dur="750"/>
                                        <p:tgtEl>
                                          <p:spTgt spid="20"/>
                                        </p:tgtEl>
                                      </p:cBhvr>
                                    </p:animEffect>
                                  </p:childTnLst>
                                </p:cTn>
                              </p:par>
                              <p:par>
                                <p:cTn id="25" presetID="53" presetClass="entr" presetSubtype="16" fill="hold" nodeType="withEffect">
                                  <p:stCondLst>
                                    <p:cond delay="900"/>
                                  </p:stCondLst>
                                  <p:childTnLst>
                                    <p:set>
                                      <p:cBhvr>
                                        <p:cTn id="26" dur="1" fill="hold">
                                          <p:stCondLst>
                                            <p:cond delay="0"/>
                                          </p:stCondLst>
                                        </p:cTn>
                                        <p:tgtEl>
                                          <p:spTgt spid="27"/>
                                        </p:tgtEl>
                                        <p:attrNameLst>
                                          <p:attrName>style.visibility</p:attrName>
                                        </p:attrNameLst>
                                      </p:cBhvr>
                                      <p:to>
                                        <p:strVal val="visible"/>
                                      </p:to>
                                    </p:set>
                                    <p:anim calcmode="lin" valueType="num">
                                      <p:cBhvr>
                                        <p:cTn id="27" dur="750" fill="hold"/>
                                        <p:tgtEl>
                                          <p:spTgt spid="27"/>
                                        </p:tgtEl>
                                        <p:attrNameLst>
                                          <p:attrName>ppt_w</p:attrName>
                                        </p:attrNameLst>
                                      </p:cBhvr>
                                      <p:tavLst>
                                        <p:tav tm="0">
                                          <p:val>
                                            <p:fltVal val="0"/>
                                          </p:val>
                                        </p:tav>
                                        <p:tav tm="100000">
                                          <p:val>
                                            <p:strVal val="#ppt_w"/>
                                          </p:val>
                                        </p:tav>
                                      </p:tavLst>
                                    </p:anim>
                                    <p:anim calcmode="lin" valueType="num">
                                      <p:cBhvr>
                                        <p:cTn id="28" dur="750" fill="hold"/>
                                        <p:tgtEl>
                                          <p:spTgt spid="27"/>
                                        </p:tgtEl>
                                        <p:attrNameLst>
                                          <p:attrName>ppt_h</p:attrName>
                                        </p:attrNameLst>
                                      </p:cBhvr>
                                      <p:tavLst>
                                        <p:tav tm="0">
                                          <p:val>
                                            <p:fltVal val="0"/>
                                          </p:val>
                                        </p:tav>
                                        <p:tav tm="100000">
                                          <p:val>
                                            <p:strVal val="#ppt_h"/>
                                          </p:val>
                                        </p:tav>
                                      </p:tavLst>
                                    </p:anim>
                                    <p:animEffect transition="in" filter="fade">
                                      <p:cBhvr>
                                        <p:cTn id="29" dur="750"/>
                                        <p:tgtEl>
                                          <p:spTgt spid="27"/>
                                        </p:tgtEl>
                                      </p:cBhvr>
                                    </p:animEffect>
                                  </p:childTnLst>
                                </p:cTn>
                              </p:par>
                              <p:par>
                                <p:cTn id="30" presetID="53" presetClass="entr" presetSubtype="16" fill="hold" nodeType="withEffect">
                                  <p:stCondLst>
                                    <p:cond delay="1100"/>
                                  </p:stCondLst>
                                  <p:childTnLst>
                                    <p:set>
                                      <p:cBhvr>
                                        <p:cTn id="31" dur="1" fill="hold">
                                          <p:stCondLst>
                                            <p:cond delay="0"/>
                                          </p:stCondLst>
                                        </p:cTn>
                                        <p:tgtEl>
                                          <p:spTgt spid="28"/>
                                        </p:tgtEl>
                                        <p:attrNameLst>
                                          <p:attrName>style.visibility</p:attrName>
                                        </p:attrNameLst>
                                      </p:cBhvr>
                                      <p:to>
                                        <p:strVal val="visible"/>
                                      </p:to>
                                    </p:set>
                                    <p:anim calcmode="lin" valueType="num">
                                      <p:cBhvr>
                                        <p:cTn id="32" dur="750" fill="hold"/>
                                        <p:tgtEl>
                                          <p:spTgt spid="28"/>
                                        </p:tgtEl>
                                        <p:attrNameLst>
                                          <p:attrName>ppt_w</p:attrName>
                                        </p:attrNameLst>
                                      </p:cBhvr>
                                      <p:tavLst>
                                        <p:tav tm="0">
                                          <p:val>
                                            <p:fltVal val="0"/>
                                          </p:val>
                                        </p:tav>
                                        <p:tav tm="100000">
                                          <p:val>
                                            <p:strVal val="#ppt_w"/>
                                          </p:val>
                                        </p:tav>
                                      </p:tavLst>
                                    </p:anim>
                                    <p:anim calcmode="lin" valueType="num">
                                      <p:cBhvr>
                                        <p:cTn id="33" dur="750" fill="hold"/>
                                        <p:tgtEl>
                                          <p:spTgt spid="28"/>
                                        </p:tgtEl>
                                        <p:attrNameLst>
                                          <p:attrName>ppt_h</p:attrName>
                                        </p:attrNameLst>
                                      </p:cBhvr>
                                      <p:tavLst>
                                        <p:tav tm="0">
                                          <p:val>
                                            <p:fltVal val="0"/>
                                          </p:val>
                                        </p:tav>
                                        <p:tav tm="100000">
                                          <p:val>
                                            <p:strVal val="#ppt_h"/>
                                          </p:val>
                                        </p:tav>
                                      </p:tavLst>
                                    </p:anim>
                                    <p:animEffect transition="in" filter="fade">
                                      <p:cBhvr>
                                        <p:cTn id="34" dur="750"/>
                                        <p:tgtEl>
                                          <p:spTgt spid="28"/>
                                        </p:tgtEl>
                                      </p:cBhvr>
                                    </p:animEffect>
                                  </p:childTnLst>
                                </p:cTn>
                              </p:par>
                              <p:par>
                                <p:cTn id="35" presetID="17" presetClass="entr" presetSubtype="1" fill="hold" grpId="0" nodeType="withEffect">
                                  <p:stCondLst>
                                    <p:cond delay="1100"/>
                                  </p:stCondLst>
                                  <p:iterate type="lt">
                                    <p:tmPct val="40000"/>
                                  </p:iterate>
                                  <p:childTnLst>
                                    <p:set>
                                      <p:cBhvr>
                                        <p:cTn id="36" dur="1" fill="hold">
                                          <p:stCondLst>
                                            <p:cond delay="0"/>
                                          </p:stCondLst>
                                        </p:cTn>
                                        <p:tgtEl>
                                          <p:spTgt spid="33"/>
                                        </p:tgtEl>
                                        <p:attrNameLst>
                                          <p:attrName>style.visibility</p:attrName>
                                        </p:attrNameLst>
                                      </p:cBhvr>
                                      <p:to>
                                        <p:strVal val="visible"/>
                                      </p:to>
                                    </p:set>
                                    <p:anim calcmode="lin" valueType="num">
                                      <p:cBhvr>
                                        <p:cTn id="37" dur="700" fill="hold"/>
                                        <p:tgtEl>
                                          <p:spTgt spid="33"/>
                                        </p:tgtEl>
                                        <p:attrNameLst>
                                          <p:attrName>ppt_x</p:attrName>
                                        </p:attrNameLst>
                                      </p:cBhvr>
                                      <p:tavLst>
                                        <p:tav tm="0">
                                          <p:val>
                                            <p:strVal val="#ppt_x"/>
                                          </p:val>
                                        </p:tav>
                                        <p:tav tm="100000">
                                          <p:val>
                                            <p:strVal val="#ppt_x"/>
                                          </p:val>
                                        </p:tav>
                                      </p:tavLst>
                                    </p:anim>
                                    <p:anim calcmode="lin" valueType="num">
                                      <p:cBhvr>
                                        <p:cTn id="38" dur="700" fill="hold"/>
                                        <p:tgtEl>
                                          <p:spTgt spid="33"/>
                                        </p:tgtEl>
                                        <p:attrNameLst>
                                          <p:attrName>ppt_y</p:attrName>
                                        </p:attrNameLst>
                                      </p:cBhvr>
                                      <p:tavLst>
                                        <p:tav tm="0">
                                          <p:val>
                                            <p:strVal val="#ppt_y-#ppt_h/2"/>
                                          </p:val>
                                        </p:tav>
                                        <p:tav tm="100000">
                                          <p:val>
                                            <p:strVal val="#ppt_y"/>
                                          </p:val>
                                        </p:tav>
                                      </p:tavLst>
                                    </p:anim>
                                    <p:anim calcmode="lin" valueType="num">
                                      <p:cBhvr>
                                        <p:cTn id="39" dur="700" fill="hold"/>
                                        <p:tgtEl>
                                          <p:spTgt spid="33"/>
                                        </p:tgtEl>
                                        <p:attrNameLst>
                                          <p:attrName>ppt_w</p:attrName>
                                        </p:attrNameLst>
                                      </p:cBhvr>
                                      <p:tavLst>
                                        <p:tav tm="0">
                                          <p:val>
                                            <p:strVal val="#ppt_w"/>
                                          </p:val>
                                        </p:tav>
                                        <p:tav tm="100000">
                                          <p:val>
                                            <p:strVal val="#ppt_w"/>
                                          </p:val>
                                        </p:tav>
                                      </p:tavLst>
                                    </p:anim>
                                    <p:anim calcmode="lin" valueType="num">
                                      <p:cBhvr>
                                        <p:cTn id="40" dur="700" fill="hold"/>
                                        <p:tgtEl>
                                          <p:spTgt spid="33"/>
                                        </p:tgtEl>
                                        <p:attrNameLst>
                                          <p:attrName>ppt_h</p:attrName>
                                        </p:attrNameLst>
                                      </p:cBhvr>
                                      <p:tavLst>
                                        <p:tav tm="0">
                                          <p:val>
                                            <p:fltVal val="0"/>
                                          </p:val>
                                        </p:tav>
                                        <p:tav tm="100000">
                                          <p:val>
                                            <p:strVal val="#ppt_h"/>
                                          </p:val>
                                        </p:tav>
                                      </p:tavLst>
                                    </p:anim>
                                  </p:childTnLst>
                                </p:cTn>
                              </p:par>
                              <p:par>
                                <p:cTn id="41" presetID="22" presetClass="entr" presetSubtype="8" fill="hold" grpId="0" nodeType="withEffect">
                                  <p:stCondLst>
                                    <p:cond delay="1100"/>
                                  </p:stCondLst>
                                  <p:childTnLst>
                                    <p:set>
                                      <p:cBhvr>
                                        <p:cTn id="42" dur="1" fill="hold">
                                          <p:stCondLst>
                                            <p:cond delay="0"/>
                                          </p:stCondLst>
                                        </p:cTn>
                                        <p:tgtEl>
                                          <p:spTgt spid="32"/>
                                        </p:tgtEl>
                                        <p:attrNameLst>
                                          <p:attrName>style.visibility</p:attrName>
                                        </p:attrNameLst>
                                      </p:cBhvr>
                                      <p:to>
                                        <p:strVal val="visible"/>
                                      </p:to>
                                    </p:set>
                                    <p:animEffect transition="in" filter="wipe(left)">
                                      <p:cBhvr>
                                        <p:cTn id="43" dur="700"/>
                                        <p:tgtEl>
                                          <p:spTgt spid="32"/>
                                        </p:tgtEl>
                                      </p:cBhvr>
                                    </p:animEffect>
                                  </p:childTnLst>
                                </p:cTn>
                              </p:par>
                              <p:par>
                                <p:cTn id="44" presetID="17" presetClass="entr" presetSubtype="1" fill="hold" grpId="0" nodeType="withEffect">
                                  <p:stCondLst>
                                    <p:cond delay="1400"/>
                                  </p:stCondLst>
                                  <p:iterate type="lt">
                                    <p:tmPct val="40000"/>
                                  </p:iterate>
                                  <p:childTnLst>
                                    <p:set>
                                      <p:cBhvr>
                                        <p:cTn id="45" dur="1" fill="hold">
                                          <p:stCondLst>
                                            <p:cond delay="0"/>
                                          </p:stCondLst>
                                        </p:cTn>
                                        <p:tgtEl>
                                          <p:spTgt spid="35"/>
                                        </p:tgtEl>
                                        <p:attrNameLst>
                                          <p:attrName>style.visibility</p:attrName>
                                        </p:attrNameLst>
                                      </p:cBhvr>
                                      <p:to>
                                        <p:strVal val="visible"/>
                                      </p:to>
                                    </p:set>
                                    <p:anim calcmode="lin" valueType="num">
                                      <p:cBhvr>
                                        <p:cTn id="46" dur="700" fill="hold"/>
                                        <p:tgtEl>
                                          <p:spTgt spid="35"/>
                                        </p:tgtEl>
                                        <p:attrNameLst>
                                          <p:attrName>ppt_x</p:attrName>
                                        </p:attrNameLst>
                                      </p:cBhvr>
                                      <p:tavLst>
                                        <p:tav tm="0">
                                          <p:val>
                                            <p:strVal val="#ppt_x"/>
                                          </p:val>
                                        </p:tav>
                                        <p:tav tm="100000">
                                          <p:val>
                                            <p:strVal val="#ppt_x"/>
                                          </p:val>
                                        </p:tav>
                                      </p:tavLst>
                                    </p:anim>
                                    <p:anim calcmode="lin" valueType="num">
                                      <p:cBhvr>
                                        <p:cTn id="47" dur="700" fill="hold"/>
                                        <p:tgtEl>
                                          <p:spTgt spid="35"/>
                                        </p:tgtEl>
                                        <p:attrNameLst>
                                          <p:attrName>ppt_y</p:attrName>
                                        </p:attrNameLst>
                                      </p:cBhvr>
                                      <p:tavLst>
                                        <p:tav tm="0">
                                          <p:val>
                                            <p:strVal val="#ppt_y-#ppt_h/2"/>
                                          </p:val>
                                        </p:tav>
                                        <p:tav tm="100000">
                                          <p:val>
                                            <p:strVal val="#ppt_y"/>
                                          </p:val>
                                        </p:tav>
                                      </p:tavLst>
                                    </p:anim>
                                    <p:anim calcmode="lin" valueType="num">
                                      <p:cBhvr>
                                        <p:cTn id="48" dur="700" fill="hold"/>
                                        <p:tgtEl>
                                          <p:spTgt spid="35"/>
                                        </p:tgtEl>
                                        <p:attrNameLst>
                                          <p:attrName>ppt_w</p:attrName>
                                        </p:attrNameLst>
                                      </p:cBhvr>
                                      <p:tavLst>
                                        <p:tav tm="0">
                                          <p:val>
                                            <p:strVal val="#ppt_w"/>
                                          </p:val>
                                        </p:tav>
                                        <p:tav tm="100000">
                                          <p:val>
                                            <p:strVal val="#ppt_w"/>
                                          </p:val>
                                        </p:tav>
                                      </p:tavLst>
                                    </p:anim>
                                    <p:anim calcmode="lin" valueType="num">
                                      <p:cBhvr>
                                        <p:cTn id="49" dur="700" fill="hold"/>
                                        <p:tgtEl>
                                          <p:spTgt spid="35"/>
                                        </p:tgtEl>
                                        <p:attrNameLst>
                                          <p:attrName>ppt_h</p:attrName>
                                        </p:attrNameLst>
                                      </p:cBhvr>
                                      <p:tavLst>
                                        <p:tav tm="0">
                                          <p:val>
                                            <p:fltVal val="0"/>
                                          </p:val>
                                        </p:tav>
                                        <p:tav tm="100000">
                                          <p:val>
                                            <p:strVal val="#ppt_h"/>
                                          </p:val>
                                        </p:tav>
                                      </p:tavLst>
                                    </p:anim>
                                  </p:childTnLst>
                                </p:cTn>
                              </p:par>
                              <p:par>
                                <p:cTn id="50" presetID="22" presetClass="entr" presetSubtype="8" fill="hold" grpId="0" nodeType="withEffect">
                                  <p:stCondLst>
                                    <p:cond delay="1400"/>
                                  </p:stCondLst>
                                  <p:childTnLst>
                                    <p:set>
                                      <p:cBhvr>
                                        <p:cTn id="51" dur="1" fill="hold">
                                          <p:stCondLst>
                                            <p:cond delay="0"/>
                                          </p:stCondLst>
                                        </p:cTn>
                                        <p:tgtEl>
                                          <p:spTgt spid="34"/>
                                        </p:tgtEl>
                                        <p:attrNameLst>
                                          <p:attrName>style.visibility</p:attrName>
                                        </p:attrNameLst>
                                      </p:cBhvr>
                                      <p:to>
                                        <p:strVal val="visible"/>
                                      </p:to>
                                    </p:set>
                                    <p:animEffect transition="in" filter="wipe(left)">
                                      <p:cBhvr>
                                        <p:cTn id="52" dur="700"/>
                                        <p:tgtEl>
                                          <p:spTgt spid="34"/>
                                        </p:tgtEl>
                                      </p:cBhvr>
                                    </p:animEffect>
                                  </p:childTnLst>
                                </p:cTn>
                              </p:par>
                              <p:par>
                                <p:cTn id="53" presetID="17" presetClass="entr" presetSubtype="1" fill="hold" grpId="0" nodeType="withEffect">
                                  <p:stCondLst>
                                    <p:cond delay="1600"/>
                                  </p:stCondLst>
                                  <p:iterate type="lt">
                                    <p:tmPct val="40000"/>
                                  </p:iterate>
                                  <p:childTnLst>
                                    <p:set>
                                      <p:cBhvr>
                                        <p:cTn id="54" dur="1" fill="hold">
                                          <p:stCondLst>
                                            <p:cond delay="0"/>
                                          </p:stCondLst>
                                        </p:cTn>
                                        <p:tgtEl>
                                          <p:spTgt spid="37"/>
                                        </p:tgtEl>
                                        <p:attrNameLst>
                                          <p:attrName>style.visibility</p:attrName>
                                        </p:attrNameLst>
                                      </p:cBhvr>
                                      <p:to>
                                        <p:strVal val="visible"/>
                                      </p:to>
                                    </p:set>
                                    <p:anim calcmode="lin" valueType="num">
                                      <p:cBhvr>
                                        <p:cTn id="55" dur="700" fill="hold"/>
                                        <p:tgtEl>
                                          <p:spTgt spid="37"/>
                                        </p:tgtEl>
                                        <p:attrNameLst>
                                          <p:attrName>ppt_x</p:attrName>
                                        </p:attrNameLst>
                                      </p:cBhvr>
                                      <p:tavLst>
                                        <p:tav tm="0">
                                          <p:val>
                                            <p:strVal val="#ppt_x"/>
                                          </p:val>
                                        </p:tav>
                                        <p:tav tm="100000">
                                          <p:val>
                                            <p:strVal val="#ppt_x"/>
                                          </p:val>
                                        </p:tav>
                                      </p:tavLst>
                                    </p:anim>
                                    <p:anim calcmode="lin" valueType="num">
                                      <p:cBhvr>
                                        <p:cTn id="56" dur="700" fill="hold"/>
                                        <p:tgtEl>
                                          <p:spTgt spid="37"/>
                                        </p:tgtEl>
                                        <p:attrNameLst>
                                          <p:attrName>ppt_y</p:attrName>
                                        </p:attrNameLst>
                                      </p:cBhvr>
                                      <p:tavLst>
                                        <p:tav tm="0">
                                          <p:val>
                                            <p:strVal val="#ppt_y-#ppt_h/2"/>
                                          </p:val>
                                        </p:tav>
                                        <p:tav tm="100000">
                                          <p:val>
                                            <p:strVal val="#ppt_y"/>
                                          </p:val>
                                        </p:tav>
                                      </p:tavLst>
                                    </p:anim>
                                    <p:anim calcmode="lin" valueType="num">
                                      <p:cBhvr>
                                        <p:cTn id="57" dur="700" fill="hold"/>
                                        <p:tgtEl>
                                          <p:spTgt spid="37"/>
                                        </p:tgtEl>
                                        <p:attrNameLst>
                                          <p:attrName>ppt_w</p:attrName>
                                        </p:attrNameLst>
                                      </p:cBhvr>
                                      <p:tavLst>
                                        <p:tav tm="0">
                                          <p:val>
                                            <p:strVal val="#ppt_w"/>
                                          </p:val>
                                        </p:tav>
                                        <p:tav tm="100000">
                                          <p:val>
                                            <p:strVal val="#ppt_w"/>
                                          </p:val>
                                        </p:tav>
                                      </p:tavLst>
                                    </p:anim>
                                    <p:anim calcmode="lin" valueType="num">
                                      <p:cBhvr>
                                        <p:cTn id="58" dur="700" fill="hold"/>
                                        <p:tgtEl>
                                          <p:spTgt spid="37"/>
                                        </p:tgtEl>
                                        <p:attrNameLst>
                                          <p:attrName>ppt_h</p:attrName>
                                        </p:attrNameLst>
                                      </p:cBhvr>
                                      <p:tavLst>
                                        <p:tav tm="0">
                                          <p:val>
                                            <p:fltVal val="0"/>
                                          </p:val>
                                        </p:tav>
                                        <p:tav tm="100000">
                                          <p:val>
                                            <p:strVal val="#ppt_h"/>
                                          </p:val>
                                        </p:tav>
                                      </p:tavLst>
                                    </p:anim>
                                  </p:childTnLst>
                                </p:cTn>
                              </p:par>
                              <p:par>
                                <p:cTn id="59" presetID="22" presetClass="entr" presetSubtype="8" fill="hold" grpId="0" nodeType="withEffect">
                                  <p:stCondLst>
                                    <p:cond delay="1600"/>
                                  </p:stCondLst>
                                  <p:childTnLst>
                                    <p:set>
                                      <p:cBhvr>
                                        <p:cTn id="60" dur="1" fill="hold">
                                          <p:stCondLst>
                                            <p:cond delay="0"/>
                                          </p:stCondLst>
                                        </p:cTn>
                                        <p:tgtEl>
                                          <p:spTgt spid="36"/>
                                        </p:tgtEl>
                                        <p:attrNameLst>
                                          <p:attrName>style.visibility</p:attrName>
                                        </p:attrNameLst>
                                      </p:cBhvr>
                                      <p:to>
                                        <p:strVal val="visible"/>
                                      </p:to>
                                    </p:set>
                                    <p:animEffect transition="in" filter="wipe(left)">
                                      <p:cBhvr>
                                        <p:cTn id="61" dur="7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32" grpId="0"/>
      <p:bldP spid="33" grpId="0"/>
      <p:bldP spid="34" grpId="0"/>
      <p:bldP spid="35" grpId="0"/>
      <p:bldP spid="36" grpId="0"/>
      <p:bldP spid="3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矩形 62"/>
          <p:cNvSpPr/>
          <p:nvPr/>
        </p:nvSpPr>
        <p:spPr>
          <a:xfrm>
            <a:off x="691681" y="1258804"/>
            <a:ext cx="2100221" cy="788293"/>
          </a:xfrm>
          <a:prstGeom prst="rect">
            <a:avLst/>
          </a:prstGeom>
        </p:spPr>
        <p:txBody>
          <a:bodyPr wrap="square" lIns="68580" tIns="34290" rIns="68580" bIns="34290">
            <a:spAutoFit/>
          </a:bodyPr>
          <a:lstStyle/>
          <a:p>
            <a:pPr algn="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cs typeface="Lato Regular"/>
              </a:rPr>
              <a:t>在此添加标题</a:t>
            </a:r>
            <a:endParaRPr lang="id-ID" altLang="zh-CN" sz="1100" dirty="0">
              <a:solidFill>
                <a:schemeClr val="tx1">
                  <a:lumMod val="50000"/>
                  <a:lumOff val="50000"/>
                </a:schemeClr>
              </a:solidFill>
              <a:latin typeface="微软雅黑" panose="020B0503020204020204" pitchFamily="34" charset="-122"/>
              <a:ea typeface="微软雅黑" panose="020B0503020204020204" pitchFamily="34" charset="-122"/>
              <a:cs typeface="Lato Regular"/>
            </a:endParaRPr>
          </a:p>
          <a:p>
            <a:pPr algn="r">
              <a:lnSpc>
                <a:spcPct val="150000"/>
              </a:lnSpc>
              <a:spcAft>
                <a:spcPts val="450"/>
              </a:spcAft>
              <a:buClr>
                <a:srgbClr val="006EA0"/>
              </a:buClr>
            </a:pPr>
            <a:r>
              <a:rPr lang="zh-CN" altLang="en-US" sz="800" dirty="0">
                <a:solidFill>
                  <a:schemeClr val="bg1">
                    <a:lumMod val="65000"/>
                  </a:schemeClr>
                </a:solidFill>
                <a:latin typeface="小米兰亭_GB外压缩"/>
                <a:ea typeface="小米兰亭_GB外压缩"/>
              </a:rPr>
              <a:t>为客户服务是我们存在的唯一理由，客户需求是我们发展的原动力。我们坚持以客户为中心</a:t>
            </a:r>
            <a:endParaRPr lang="en-US" altLang="zh-CN" sz="800" dirty="0">
              <a:solidFill>
                <a:schemeClr val="bg1">
                  <a:lumMod val="65000"/>
                </a:schemeClr>
              </a:solidFill>
              <a:latin typeface="小米兰亭_GB外压缩"/>
              <a:ea typeface="小米兰亭_GB外压缩"/>
            </a:endParaRPr>
          </a:p>
        </p:txBody>
      </p:sp>
      <p:sp>
        <p:nvSpPr>
          <p:cNvPr id="64" name="矩形 63"/>
          <p:cNvSpPr/>
          <p:nvPr/>
        </p:nvSpPr>
        <p:spPr>
          <a:xfrm>
            <a:off x="691681" y="2312008"/>
            <a:ext cx="2100221" cy="788293"/>
          </a:xfrm>
          <a:prstGeom prst="rect">
            <a:avLst/>
          </a:prstGeom>
        </p:spPr>
        <p:txBody>
          <a:bodyPr wrap="square" lIns="68580" tIns="34290" rIns="68580" bIns="34290">
            <a:spAutoFit/>
          </a:bodyPr>
          <a:lstStyle/>
          <a:p>
            <a:pPr algn="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cs typeface="Lato Regular"/>
              </a:rPr>
              <a:t>在此添加标题</a:t>
            </a:r>
            <a:endParaRPr lang="id-ID" altLang="zh-CN" sz="1100" dirty="0">
              <a:solidFill>
                <a:schemeClr val="tx1">
                  <a:lumMod val="50000"/>
                  <a:lumOff val="50000"/>
                </a:schemeClr>
              </a:solidFill>
              <a:latin typeface="微软雅黑" panose="020B0503020204020204" pitchFamily="34" charset="-122"/>
              <a:ea typeface="微软雅黑" panose="020B0503020204020204" pitchFamily="34" charset="-122"/>
              <a:cs typeface="Lato Regular"/>
            </a:endParaRPr>
          </a:p>
          <a:p>
            <a:pPr algn="r">
              <a:lnSpc>
                <a:spcPct val="150000"/>
              </a:lnSpc>
              <a:spcAft>
                <a:spcPts val="450"/>
              </a:spcAft>
              <a:buClr>
                <a:srgbClr val="006EA0"/>
              </a:buClr>
            </a:pPr>
            <a:r>
              <a:rPr lang="zh-CN" altLang="en-US" sz="800" dirty="0">
                <a:solidFill>
                  <a:schemeClr val="bg1">
                    <a:lumMod val="65000"/>
                  </a:schemeClr>
                </a:solidFill>
                <a:latin typeface="小米兰亭_GB外压缩"/>
                <a:ea typeface="小米兰亭_GB外压缩"/>
              </a:rPr>
              <a:t>为客户服务是我们存在的唯一理由，客户需求是我们发展的原动力。我们坚持以客户为中心</a:t>
            </a:r>
            <a:endParaRPr lang="en-US" altLang="zh-CN" sz="800" dirty="0">
              <a:solidFill>
                <a:schemeClr val="bg1">
                  <a:lumMod val="65000"/>
                </a:schemeClr>
              </a:solidFill>
              <a:latin typeface="小米兰亭_GB外压缩"/>
              <a:ea typeface="小米兰亭_GB外压缩"/>
            </a:endParaRPr>
          </a:p>
        </p:txBody>
      </p:sp>
      <p:sp>
        <p:nvSpPr>
          <p:cNvPr id="65" name="矩形 64"/>
          <p:cNvSpPr/>
          <p:nvPr/>
        </p:nvSpPr>
        <p:spPr>
          <a:xfrm>
            <a:off x="691681" y="3365211"/>
            <a:ext cx="2100221" cy="788293"/>
          </a:xfrm>
          <a:prstGeom prst="rect">
            <a:avLst/>
          </a:prstGeom>
        </p:spPr>
        <p:txBody>
          <a:bodyPr wrap="square" lIns="68580" tIns="34290" rIns="68580" bIns="34290">
            <a:spAutoFit/>
          </a:bodyPr>
          <a:lstStyle/>
          <a:p>
            <a:pPr algn="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cs typeface="Lato Regular"/>
              </a:rPr>
              <a:t>在此添加标题</a:t>
            </a:r>
            <a:endParaRPr lang="id-ID" altLang="zh-CN" sz="1100" dirty="0">
              <a:solidFill>
                <a:schemeClr val="tx1">
                  <a:lumMod val="50000"/>
                  <a:lumOff val="50000"/>
                </a:schemeClr>
              </a:solidFill>
              <a:latin typeface="微软雅黑" panose="020B0503020204020204" pitchFamily="34" charset="-122"/>
              <a:ea typeface="微软雅黑" panose="020B0503020204020204" pitchFamily="34" charset="-122"/>
              <a:cs typeface="Lato Regular"/>
            </a:endParaRPr>
          </a:p>
          <a:p>
            <a:pPr algn="r">
              <a:lnSpc>
                <a:spcPct val="150000"/>
              </a:lnSpc>
              <a:spcAft>
                <a:spcPts val="450"/>
              </a:spcAft>
              <a:buClr>
                <a:srgbClr val="006EA0"/>
              </a:buClr>
            </a:pPr>
            <a:r>
              <a:rPr lang="zh-CN" altLang="en-US" sz="800" dirty="0">
                <a:solidFill>
                  <a:schemeClr val="bg1">
                    <a:lumMod val="65000"/>
                  </a:schemeClr>
                </a:solidFill>
                <a:latin typeface="小米兰亭_GB外压缩"/>
                <a:ea typeface="小米兰亭_GB外压缩"/>
              </a:rPr>
              <a:t>为客户服务是我们存在的唯一理由，客户需求是我们发展的原动力。我们坚持以客户为中心</a:t>
            </a:r>
            <a:endParaRPr lang="en-US" altLang="zh-CN" sz="800" dirty="0">
              <a:solidFill>
                <a:schemeClr val="bg1">
                  <a:lumMod val="65000"/>
                </a:schemeClr>
              </a:solidFill>
              <a:latin typeface="小米兰亭_GB外压缩"/>
              <a:ea typeface="小米兰亭_GB外压缩"/>
            </a:endParaRPr>
          </a:p>
        </p:txBody>
      </p:sp>
      <p:sp>
        <p:nvSpPr>
          <p:cNvPr id="66" name="矩形 65"/>
          <p:cNvSpPr/>
          <p:nvPr/>
        </p:nvSpPr>
        <p:spPr>
          <a:xfrm>
            <a:off x="6352100" y="1258804"/>
            <a:ext cx="2100221" cy="792525"/>
          </a:xfrm>
          <a:prstGeom prst="rect">
            <a:avLst/>
          </a:prstGeom>
        </p:spPr>
        <p:txBody>
          <a:bodyPr wrap="square" lIns="68580" tIns="34290" rIns="68580" bIns="34290">
            <a:spAutoFit/>
          </a:bodyPr>
          <a:lstStyle/>
          <a:p>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cs typeface="Lato Regular"/>
              </a:rPr>
              <a:t>在此添加标题</a:t>
            </a:r>
            <a:endParaRPr lang="id-ID" altLang="zh-CN" sz="1100" dirty="0">
              <a:solidFill>
                <a:schemeClr val="tx1">
                  <a:lumMod val="50000"/>
                  <a:lumOff val="50000"/>
                </a:schemeClr>
              </a:solidFill>
              <a:latin typeface="微软雅黑" panose="020B0503020204020204" pitchFamily="34" charset="-122"/>
              <a:ea typeface="微软雅黑" panose="020B0503020204020204" pitchFamily="34" charset="-122"/>
              <a:cs typeface="Lato Regular"/>
            </a:endParaRPr>
          </a:p>
          <a:p>
            <a:pPr>
              <a:lnSpc>
                <a:spcPct val="150000"/>
              </a:lnSpc>
              <a:spcAft>
                <a:spcPts val="450"/>
              </a:spcAft>
              <a:buClr>
                <a:srgbClr val="006EA0"/>
              </a:buClr>
            </a:pPr>
            <a:r>
              <a:rPr lang="zh-CN" altLang="en-US" sz="800" dirty="0">
                <a:solidFill>
                  <a:schemeClr val="bg1">
                    <a:lumMod val="65000"/>
                  </a:schemeClr>
                </a:solidFill>
                <a:latin typeface="小米兰亭_GB外压缩"/>
                <a:ea typeface="小米兰亭_GB外压缩"/>
              </a:rPr>
              <a:t>为客户服务是我们存在的唯一理由，客户需求是我们发展的原动力。我们坚持以客户为中心</a:t>
            </a:r>
            <a:endParaRPr lang="en-US" altLang="zh-CN" sz="800" dirty="0">
              <a:solidFill>
                <a:schemeClr val="bg1">
                  <a:lumMod val="65000"/>
                </a:schemeClr>
              </a:solidFill>
              <a:latin typeface="小米兰亭_GB外压缩"/>
              <a:ea typeface="小米兰亭_GB外压缩"/>
            </a:endParaRPr>
          </a:p>
        </p:txBody>
      </p:sp>
      <p:sp>
        <p:nvSpPr>
          <p:cNvPr id="67" name="矩形 66"/>
          <p:cNvSpPr/>
          <p:nvPr/>
        </p:nvSpPr>
        <p:spPr>
          <a:xfrm>
            <a:off x="6352100" y="2312008"/>
            <a:ext cx="2100221" cy="792525"/>
          </a:xfrm>
          <a:prstGeom prst="rect">
            <a:avLst/>
          </a:prstGeom>
        </p:spPr>
        <p:txBody>
          <a:bodyPr wrap="square" lIns="68580" tIns="34290" rIns="68580" bIns="34290">
            <a:spAutoFit/>
          </a:bodyPr>
          <a:lstStyle/>
          <a:p>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cs typeface="Lato Regular"/>
              </a:rPr>
              <a:t>在此添加标题</a:t>
            </a:r>
            <a:endParaRPr lang="id-ID" altLang="zh-CN" sz="1100" dirty="0">
              <a:solidFill>
                <a:schemeClr val="tx1">
                  <a:lumMod val="50000"/>
                  <a:lumOff val="50000"/>
                </a:schemeClr>
              </a:solidFill>
              <a:latin typeface="微软雅黑" panose="020B0503020204020204" pitchFamily="34" charset="-122"/>
              <a:ea typeface="微软雅黑" panose="020B0503020204020204" pitchFamily="34" charset="-122"/>
              <a:cs typeface="Lato Regular"/>
            </a:endParaRPr>
          </a:p>
          <a:p>
            <a:pPr>
              <a:lnSpc>
                <a:spcPct val="150000"/>
              </a:lnSpc>
              <a:spcAft>
                <a:spcPts val="450"/>
              </a:spcAft>
              <a:buClr>
                <a:srgbClr val="006EA0"/>
              </a:buClr>
            </a:pPr>
            <a:r>
              <a:rPr lang="zh-CN" altLang="en-US" sz="800" dirty="0">
                <a:solidFill>
                  <a:schemeClr val="bg1">
                    <a:lumMod val="65000"/>
                  </a:schemeClr>
                </a:solidFill>
                <a:latin typeface="小米兰亭_GB外压缩"/>
                <a:ea typeface="小米兰亭_GB外压缩"/>
              </a:rPr>
              <a:t>为客户服务是我们存在的唯一理由，客户需求是我们发展的原动力。我们坚持以客户为中心</a:t>
            </a:r>
            <a:endParaRPr lang="en-US" altLang="zh-CN" sz="800" dirty="0">
              <a:solidFill>
                <a:schemeClr val="bg1">
                  <a:lumMod val="65000"/>
                </a:schemeClr>
              </a:solidFill>
              <a:latin typeface="小米兰亭_GB外压缩"/>
              <a:ea typeface="小米兰亭_GB外压缩"/>
            </a:endParaRPr>
          </a:p>
        </p:txBody>
      </p:sp>
      <p:sp>
        <p:nvSpPr>
          <p:cNvPr id="68" name="矩形 67"/>
          <p:cNvSpPr/>
          <p:nvPr/>
        </p:nvSpPr>
        <p:spPr>
          <a:xfrm>
            <a:off x="6352100" y="3365211"/>
            <a:ext cx="2100221" cy="792525"/>
          </a:xfrm>
          <a:prstGeom prst="rect">
            <a:avLst/>
          </a:prstGeom>
        </p:spPr>
        <p:txBody>
          <a:bodyPr wrap="square" lIns="68580" tIns="34290" rIns="68580" bIns="34290">
            <a:spAutoFit/>
          </a:bodyPr>
          <a:lstStyle/>
          <a:p>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cs typeface="Lato Regular"/>
              </a:rPr>
              <a:t>在此添加标题</a:t>
            </a:r>
            <a:endParaRPr lang="id-ID" altLang="zh-CN" sz="1100" dirty="0">
              <a:solidFill>
                <a:schemeClr val="tx1">
                  <a:lumMod val="50000"/>
                  <a:lumOff val="50000"/>
                </a:schemeClr>
              </a:solidFill>
              <a:latin typeface="微软雅黑" panose="020B0503020204020204" pitchFamily="34" charset="-122"/>
              <a:ea typeface="微软雅黑" panose="020B0503020204020204" pitchFamily="34" charset="-122"/>
              <a:cs typeface="Lato Regular"/>
            </a:endParaRPr>
          </a:p>
          <a:p>
            <a:pPr>
              <a:lnSpc>
                <a:spcPct val="150000"/>
              </a:lnSpc>
              <a:spcAft>
                <a:spcPts val="450"/>
              </a:spcAft>
              <a:buClr>
                <a:srgbClr val="006EA0"/>
              </a:buClr>
            </a:pPr>
            <a:r>
              <a:rPr lang="zh-CN" altLang="en-US" sz="800" dirty="0">
                <a:solidFill>
                  <a:schemeClr val="bg1">
                    <a:lumMod val="65000"/>
                  </a:schemeClr>
                </a:solidFill>
                <a:latin typeface="小米兰亭_GB外压缩"/>
                <a:ea typeface="小米兰亭_GB外压缩"/>
              </a:rPr>
              <a:t>为客户服务是我们存在的唯一理由，客户需求是我们发展的原动力。我们坚持以客户为中心</a:t>
            </a:r>
            <a:endParaRPr lang="en-US" altLang="zh-CN" sz="800" dirty="0">
              <a:solidFill>
                <a:schemeClr val="bg1">
                  <a:lumMod val="65000"/>
                </a:schemeClr>
              </a:solidFill>
              <a:latin typeface="小米兰亭_GB外压缩"/>
              <a:ea typeface="小米兰亭_GB外压缩"/>
            </a:endParaRPr>
          </a:p>
        </p:txBody>
      </p:sp>
      <p:grpSp>
        <p:nvGrpSpPr>
          <p:cNvPr id="2" name="组合 68"/>
          <p:cNvGrpSpPr/>
          <p:nvPr/>
        </p:nvGrpSpPr>
        <p:grpSpPr>
          <a:xfrm>
            <a:off x="3455876" y="1636440"/>
            <a:ext cx="2159842" cy="2329897"/>
            <a:chOff x="10279063" y="681038"/>
            <a:chExt cx="1397000" cy="1506538"/>
          </a:xfrm>
          <a:gradFill>
            <a:gsLst>
              <a:gs pos="0">
                <a:srgbClr val="00B0F0"/>
              </a:gs>
              <a:gs pos="100000">
                <a:srgbClr val="0070C0"/>
              </a:gs>
            </a:gsLst>
            <a:lin ang="5400000" scaled="1"/>
          </a:gradFill>
        </p:grpSpPr>
        <p:sp>
          <p:nvSpPr>
            <p:cNvPr id="70" name="Freeform 38"/>
            <p:cNvSpPr>
              <a:spLocks noEditPoints="1"/>
            </p:cNvSpPr>
            <p:nvPr/>
          </p:nvSpPr>
          <p:spPr bwMode="auto">
            <a:xfrm>
              <a:off x="10279063" y="681038"/>
              <a:ext cx="1397000" cy="1038225"/>
            </a:xfrm>
            <a:custGeom>
              <a:avLst/>
              <a:gdLst>
                <a:gd name="T0" fmla="*/ 83 w 489"/>
                <a:gd name="T1" fmla="*/ 363 h 363"/>
                <a:gd name="T2" fmla="*/ 0 w 489"/>
                <a:gd name="T3" fmla="*/ 280 h 363"/>
                <a:gd name="T4" fmla="*/ 0 w 489"/>
                <a:gd name="T5" fmla="*/ 280 h 363"/>
                <a:gd name="T6" fmla="*/ 0 w 489"/>
                <a:gd name="T7" fmla="*/ 83 h 363"/>
                <a:gd name="T8" fmla="*/ 83 w 489"/>
                <a:gd name="T9" fmla="*/ 0 h 363"/>
                <a:gd name="T10" fmla="*/ 83 w 489"/>
                <a:gd name="T11" fmla="*/ 0 h 363"/>
                <a:gd name="T12" fmla="*/ 406 w 489"/>
                <a:gd name="T13" fmla="*/ 0 h 363"/>
                <a:gd name="T14" fmla="*/ 489 w 489"/>
                <a:gd name="T15" fmla="*/ 83 h 363"/>
                <a:gd name="T16" fmla="*/ 489 w 489"/>
                <a:gd name="T17" fmla="*/ 83 h 363"/>
                <a:gd name="T18" fmla="*/ 489 w 489"/>
                <a:gd name="T19" fmla="*/ 280 h 363"/>
                <a:gd name="T20" fmla="*/ 406 w 489"/>
                <a:gd name="T21" fmla="*/ 363 h 363"/>
                <a:gd name="T22" fmla="*/ 406 w 489"/>
                <a:gd name="T23" fmla="*/ 363 h 363"/>
                <a:gd name="T24" fmla="*/ 83 w 489"/>
                <a:gd name="T25" fmla="*/ 363 h 363"/>
                <a:gd name="T26" fmla="*/ 43 w 489"/>
                <a:gd name="T27" fmla="*/ 83 h 363"/>
                <a:gd name="T28" fmla="*/ 43 w 489"/>
                <a:gd name="T29" fmla="*/ 280 h 363"/>
                <a:gd name="T30" fmla="*/ 83 w 489"/>
                <a:gd name="T31" fmla="*/ 320 h 363"/>
                <a:gd name="T32" fmla="*/ 83 w 489"/>
                <a:gd name="T33" fmla="*/ 320 h 363"/>
                <a:gd name="T34" fmla="*/ 406 w 489"/>
                <a:gd name="T35" fmla="*/ 320 h 363"/>
                <a:gd name="T36" fmla="*/ 446 w 489"/>
                <a:gd name="T37" fmla="*/ 280 h 363"/>
                <a:gd name="T38" fmla="*/ 446 w 489"/>
                <a:gd name="T39" fmla="*/ 280 h 363"/>
                <a:gd name="T40" fmla="*/ 446 w 489"/>
                <a:gd name="T41" fmla="*/ 83 h 363"/>
                <a:gd name="T42" fmla="*/ 406 w 489"/>
                <a:gd name="T43" fmla="*/ 43 h 363"/>
                <a:gd name="T44" fmla="*/ 406 w 489"/>
                <a:gd name="T45" fmla="*/ 43 h 363"/>
                <a:gd name="T46" fmla="*/ 83 w 489"/>
                <a:gd name="T47" fmla="*/ 43 h 363"/>
                <a:gd name="T48" fmla="*/ 43 w 489"/>
                <a:gd name="T49" fmla="*/ 83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89" h="363">
                  <a:moveTo>
                    <a:pt x="83" y="363"/>
                  </a:moveTo>
                  <a:cubicBezTo>
                    <a:pt x="37" y="363"/>
                    <a:pt x="0" y="326"/>
                    <a:pt x="0" y="280"/>
                  </a:cubicBezTo>
                  <a:cubicBezTo>
                    <a:pt x="0" y="280"/>
                    <a:pt x="0" y="280"/>
                    <a:pt x="0" y="280"/>
                  </a:cubicBezTo>
                  <a:cubicBezTo>
                    <a:pt x="0" y="83"/>
                    <a:pt x="0" y="83"/>
                    <a:pt x="0" y="83"/>
                  </a:cubicBezTo>
                  <a:cubicBezTo>
                    <a:pt x="0" y="38"/>
                    <a:pt x="37" y="0"/>
                    <a:pt x="83" y="0"/>
                  </a:cubicBezTo>
                  <a:cubicBezTo>
                    <a:pt x="83" y="0"/>
                    <a:pt x="83" y="0"/>
                    <a:pt x="83" y="0"/>
                  </a:cubicBezTo>
                  <a:cubicBezTo>
                    <a:pt x="406" y="0"/>
                    <a:pt x="406" y="0"/>
                    <a:pt x="406" y="0"/>
                  </a:cubicBezTo>
                  <a:cubicBezTo>
                    <a:pt x="451" y="0"/>
                    <a:pt x="489" y="38"/>
                    <a:pt x="489" y="83"/>
                  </a:cubicBezTo>
                  <a:cubicBezTo>
                    <a:pt x="489" y="83"/>
                    <a:pt x="489" y="83"/>
                    <a:pt x="489" y="83"/>
                  </a:cubicBezTo>
                  <a:cubicBezTo>
                    <a:pt x="489" y="280"/>
                    <a:pt x="489" y="280"/>
                    <a:pt x="489" y="280"/>
                  </a:cubicBezTo>
                  <a:cubicBezTo>
                    <a:pt x="489" y="326"/>
                    <a:pt x="451" y="363"/>
                    <a:pt x="406" y="363"/>
                  </a:cubicBezTo>
                  <a:cubicBezTo>
                    <a:pt x="406" y="363"/>
                    <a:pt x="406" y="363"/>
                    <a:pt x="406" y="363"/>
                  </a:cubicBezTo>
                  <a:cubicBezTo>
                    <a:pt x="83" y="363"/>
                    <a:pt x="83" y="363"/>
                    <a:pt x="83" y="363"/>
                  </a:cubicBezTo>
                  <a:close/>
                  <a:moveTo>
                    <a:pt x="43" y="83"/>
                  </a:moveTo>
                  <a:cubicBezTo>
                    <a:pt x="43" y="280"/>
                    <a:pt x="43" y="280"/>
                    <a:pt x="43" y="280"/>
                  </a:cubicBezTo>
                  <a:cubicBezTo>
                    <a:pt x="43" y="302"/>
                    <a:pt x="61" y="320"/>
                    <a:pt x="83" y="320"/>
                  </a:cubicBezTo>
                  <a:cubicBezTo>
                    <a:pt x="83" y="320"/>
                    <a:pt x="83" y="320"/>
                    <a:pt x="83" y="320"/>
                  </a:cubicBezTo>
                  <a:cubicBezTo>
                    <a:pt x="406" y="320"/>
                    <a:pt x="406" y="320"/>
                    <a:pt x="406" y="320"/>
                  </a:cubicBezTo>
                  <a:cubicBezTo>
                    <a:pt x="428" y="320"/>
                    <a:pt x="446" y="302"/>
                    <a:pt x="446" y="280"/>
                  </a:cubicBezTo>
                  <a:cubicBezTo>
                    <a:pt x="446" y="280"/>
                    <a:pt x="446" y="280"/>
                    <a:pt x="446" y="280"/>
                  </a:cubicBezTo>
                  <a:cubicBezTo>
                    <a:pt x="446" y="83"/>
                    <a:pt x="446" y="83"/>
                    <a:pt x="446" y="83"/>
                  </a:cubicBezTo>
                  <a:cubicBezTo>
                    <a:pt x="446" y="61"/>
                    <a:pt x="428" y="43"/>
                    <a:pt x="406" y="43"/>
                  </a:cubicBezTo>
                  <a:cubicBezTo>
                    <a:pt x="406" y="43"/>
                    <a:pt x="406" y="43"/>
                    <a:pt x="406" y="43"/>
                  </a:cubicBezTo>
                  <a:cubicBezTo>
                    <a:pt x="83" y="43"/>
                    <a:pt x="83" y="43"/>
                    <a:pt x="83" y="43"/>
                  </a:cubicBezTo>
                  <a:cubicBezTo>
                    <a:pt x="61" y="43"/>
                    <a:pt x="43" y="61"/>
                    <a:pt x="43" y="83"/>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189">
                <a:defRPr/>
              </a:pPr>
              <a:endParaRPr lang="zh-CN" altLang="en-US" kern="0" dirty="0">
                <a:solidFill>
                  <a:schemeClr val="tx1">
                    <a:lumMod val="65000"/>
                    <a:lumOff val="35000"/>
                  </a:schemeClr>
                </a:solidFill>
                <a:latin typeface="Century Gothic"/>
              </a:endParaRPr>
            </a:p>
          </p:txBody>
        </p:sp>
        <p:sp>
          <p:nvSpPr>
            <p:cNvPr id="71" name="Freeform 39"/>
            <p:cNvSpPr>
              <a:spLocks/>
            </p:cNvSpPr>
            <p:nvPr/>
          </p:nvSpPr>
          <p:spPr bwMode="auto">
            <a:xfrm>
              <a:off x="10655300" y="1741488"/>
              <a:ext cx="639763" cy="446088"/>
            </a:xfrm>
            <a:custGeom>
              <a:avLst/>
              <a:gdLst>
                <a:gd name="T0" fmla="*/ 219 w 224"/>
                <a:gd name="T1" fmla="*/ 119 h 156"/>
                <a:gd name="T2" fmla="*/ 130 w 224"/>
                <a:gd name="T3" fmla="*/ 15 h 156"/>
                <a:gd name="T4" fmla="*/ 112 w 224"/>
                <a:gd name="T5" fmla="*/ 0 h 156"/>
                <a:gd name="T6" fmla="*/ 95 w 224"/>
                <a:gd name="T7" fmla="*/ 15 h 156"/>
                <a:gd name="T8" fmla="*/ 6 w 224"/>
                <a:gd name="T9" fmla="*/ 119 h 156"/>
                <a:gd name="T10" fmla="*/ 8 w 224"/>
                <a:gd name="T11" fmla="*/ 140 h 156"/>
                <a:gd name="T12" fmla="*/ 30 w 224"/>
                <a:gd name="T13" fmla="*/ 138 h 156"/>
                <a:gd name="T14" fmla="*/ 96 w 224"/>
                <a:gd name="T15" fmla="*/ 64 h 156"/>
                <a:gd name="T16" fmla="*/ 96 w 224"/>
                <a:gd name="T17" fmla="*/ 140 h 156"/>
                <a:gd name="T18" fmla="*/ 112 w 224"/>
                <a:gd name="T19" fmla="*/ 156 h 156"/>
                <a:gd name="T20" fmla="*/ 129 w 224"/>
                <a:gd name="T21" fmla="*/ 140 h 156"/>
                <a:gd name="T22" fmla="*/ 129 w 224"/>
                <a:gd name="T23" fmla="*/ 64 h 156"/>
                <a:gd name="T24" fmla="*/ 195 w 224"/>
                <a:gd name="T25" fmla="*/ 138 h 156"/>
                <a:gd name="T26" fmla="*/ 216 w 224"/>
                <a:gd name="T27" fmla="*/ 140 h 156"/>
                <a:gd name="T28" fmla="*/ 219 w 224"/>
                <a:gd name="T29" fmla="*/ 119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4" h="156">
                  <a:moveTo>
                    <a:pt x="219" y="119"/>
                  </a:moveTo>
                  <a:cubicBezTo>
                    <a:pt x="130" y="15"/>
                    <a:pt x="130" y="15"/>
                    <a:pt x="130" y="15"/>
                  </a:cubicBezTo>
                  <a:cubicBezTo>
                    <a:pt x="130" y="15"/>
                    <a:pt x="118" y="0"/>
                    <a:pt x="112" y="0"/>
                  </a:cubicBezTo>
                  <a:cubicBezTo>
                    <a:pt x="107" y="0"/>
                    <a:pt x="95" y="15"/>
                    <a:pt x="95" y="15"/>
                  </a:cubicBezTo>
                  <a:cubicBezTo>
                    <a:pt x="6" y="119"/>
                    <a:pt x="6" y="119"/>
                    <a:pt x="6" y="119"/>
                  </a:cubicBezTo>
                  <a:cubicBezTo>
                    <a:pt x="0" y="126"/>
                    <a:pt x="2" y="135"/>
                    <a:pt x="8" y="140"/>
                  </a:cubicBezTo>
                  <a:cubicBezTo>
                    <a:pt x="15" y="146"/>
                    <a:pt x="25" y="144"/>
                    <a:pt x="30" y="138"/>
                  </a:cubicBezTo>
                  <a:cubicBezTo>
                    <a:pt x="96" y="64"/>
                    <a:pt x="96" y="64"/>
                    <a:pt x="96" y="64"/>
                  </a:cubicBezTo>
                  <a:cubicBezTo>
                    <a:pt x="96" y="140"/>
                    <a:pt x="96" y="140"/>
                    <a:pt x="96" y="140"/>
                  </a:cubicBezTo>
                  <a:cubicBezTo>
                    <a:pt x="96" y="149"/>
                    <a:pt x="103" y="156"/>
                    <a:pt x="112" y="156"/>
                  </a:cubicBezTo>
                  <a:cubicBezTo>
                    <a:pt x="121" y="156"/>
                    <a:pt x="129" y="149"/>
                    <a:pt x="129" y="140"/>
                  </a:cubicBezTo>
                  <a:cubicBezTo>
                    <a:pt x="129" y="64"/>
                    <a:pt x="129" y="64"/>
                    <a:pt x="129" y="64"/>
                  </a:cubicBezTo>
                  <a:cubicBezTo>
                    <a:pt x="195" y="138"/>
                    <a:pt x="195" y="138"/>
                    <a:pt x="195" y="138"/>
                  </a:cubicBezTo>
                  <a:cubicBezTo>
                    <a:pt x="200" y="144"/>
                    <a:pt x="210" y="146"/>
                    <a:pt x="216" y="140"/>
                  </a:cubicBezTo>
                  <a:cubicBezTo>
                    <a:pt x="223" y="135"/>
                    <a:pt x="224" y="126"/>
                    <a:pt x="219" y="119"/>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189">
                <a:defRPr/>
              </a:pPr>
              <a:endParaRPr lang="zh-CN" altLang="en-US" kern="0" dirty="0">
                <a:solidFill>
                  <a:schemeClr val="tx1">
                    <a:lumMod val="65000"/>
                    <a:lumOff val="35000"/>
                  </a:schemeClr>
                </a:solidFill>
                <a:latin typeface="Century Gothic"/>
              </a:endParaRPr>
            </a:p>
          </p:txBody>
        </p:sp>
        <p:sp>
          <p:nvSpPr>
            <p:cNvPr id="72" name="Freeform 40"/>
            <p:cNvSpPr>
              <a:spLocks/>
            </p:cNvSpPr>
            <p:nvPr/>
          </p:nvSpPr>
          <p:spPr bwMode="auto">
            <a:xfrm>
              <a:off x="10493375" y="952501"/>
              <a:ext cx="968375" cy="503238"/>
            </a:xfrm>
            <a:custGeom>
              <a:avLst/>
              <a:gdLst>
                <a:gd name="T0" fmla="*/ 3 w 339"/>
                <a:gd name="T1" fmla="*/ 169 h 176"/>
                <a:gd name="T2" fmla="*/ 4 w 339"/>
                <a:gd name="T3" fmla="*/ 155 h 176"/>
                <a:gd name="T4" fmla="*/ 4 w 339"/>
                <a:gd name="T5" fmla="*/ 155 h 176"/>
                <a:gd name="T6" fmla="*/ 57 w 339"/>
                <a:gd name="T7" fmla="*/ 102 h 176"/>
                <a:gd name="T8" fmla="*/ 66 w 339"/>
                <a:gd name="T9" fmla="*/ 99 h 176"/>
                <a:gd name="T10" fmla="*/ 66 w 339"/>
                <a:gd name="T11" fmla="*/ 99 h 176"/>
                <a:gd name="T12" fmla="*/ 72 w 339"/>
                <a:gd name="T13" fmla="*/ 105 h 176"/>
                <a:gd name="T14" fmla="*/ 72 w 339"/>
                <a:gd name="T15" fmla="*/ 105 h 176"/>
                <a:gd name="T16" fmla="*/ 83 w 339"/>
                <a:gd name="T17" fmla="*/ 144 h 176"/>
                <a:gd name="T18" fmla="*/ 166 w 339"/>
                <a:gd name="T19" fmla="*/ 12 h 176"/>
                <a:gd name="T20" fmla="*/ 176 w 339"/>
                <a:gd name="T21" fmla="*/ 7 h 176"/>
                <a:gd name="T22" fmla="*/ 176 w 339"/>
                <a:gd name="T23" fmla="*/ 7 h 176"/>
                <a:gd name="T24" fmla="*/ 182 w 339"/>
                <a:gd name="T25" fmla="*/ 16 h 176"/>
                <a:gd name="T26" fmla="*/ 182 w 339"/>
                <a:gd name="T27" fmla="*/ 16 h 176"/>
                <a:gd name="T28" fmla="*/ 181 w 339"/>
                <a:gd name="T29" fmla="*/ 99 h 176"/>
                <a:gd name="T30" fmla="*/ 221 w 339"/>
                <a:gd name="T31" fmla="*/ 59 h 176"/>
                <a:gd name="T32" fmla="*/ 228 w 339"/>
                <a:gd name="T33" fmla="*/ 57 h 176"/>
                <a:gd name="T34" fmla="*/ 228 w 339"/>
                <a:gd name="T35" fmla="*/ 57 h 176"/>
                <a:gd name="T36" fmla="*/ 234 w 339"/>
                <a:gd name="T37" fmla="*/ 61 h 176"/>
                <a:gd name="T38" fmla="*/ 234 w 339"/>
                <a:gd name="T39" fmla="*/ 61 h 176"/>
                <a:gd name="T40" fmla="*/ 246 w 339"/>
                <a:gd name="T41" fmla="*/ 84 h 176"/>
                <a:gd name="T42" fmla="*/ 322 w 339"/>
                <a:gd name="T43" fmla="*/ 5 h 176"/>
                <a:gd name="T44" fmla="*/ 335 w 339"/>
                <a:gd name="T45" fmla="*/ 4 h 176"/>
                <a:gd name="T46" fmla="*/ 335 w 339"/>
                <a:gd name="T47" fmla="*/ 4 h 176"/>
                <a:gd name="T48" fmla="*/ 335 w 339"/>
                <a:gd name="T49" fmla="*/ 18 h 176"/>
                <a:gd name="T50" fmla="*/ 335 w 339"/>
                <a:gd name="T51" fmla="*/ 18 h 176"/>
                <a:gd name="T52" fmla="*/ 251 w 339"/>
                <a:gd name="T53" fmla="*/ 106 h 176"/>
                <a:gd name="T54" fmla="*/ 243 w 339"/>
                <a:gd name="T55" fmla="*/ 110 h 176"/>
                <a:gd name="T56" fmla="*/ 243 w 339"/>
                <a:gd name="T57" fmla="*/ 110 h 176"/>
                <a:gd name="T58" fmla="*/ 236 w 339"/>
                <a:gd name="T59" fmla="*/ 106 h 176"/>
                <a:gd name="T60" fmla="*/ 236 w 339"/>
                <a:gd name="T61" fmla="*/ 106 h 176"/>
                <a:gd name="T62" fmla="*/ 224 w 339"/>
                <a:gd name="T63" fmla="*/ 81 h 176"/>
                <a:gd name="T64" fmla="*/ 177 w 339"/>
                <a:gd name="T65" fmla="*/ 126 h 176"/>
                <a:gd name="T66" fmla="*/ 168 w 339"/>
                <a:gd name="T67" fmla="*/ 127 h 176"/>
                <a:gd name="T68" fmla="*/ 168 w 339"/>
                <a:gd name="T69" fmla="*/ 127 h 176"/>
                <a:gd name="T70" fmla="*/ 163 w 339"/>
                <a:gd name="T71" fmla="*/ 119 h 176"/>
                <a:gd name="T72" fmla="*/ 163 w 339"/>
                <a:gd name="T73" fmla="*/ 119 h 176"/>
                <a:gd name="T74" fmla="*/ 164 w 339"/>
                <a:gd name="T75" fmla="*/ 49 h 176"/>
                <a:gd name="T76" fmla="*/ 88 w 339"/>
                <a:gd name="T77" fmla="*/ 171 h 176"/>
                <a:gd name="T78" fmla="*/ 79 w 339"/>
                <a:gd name="T79" fmla="*/ 176 h 176"/>
                <a:gd name="T80" fmla="*/ 79 w 339"/>
                <a:gd name="T81" fmla="*/ 176 h 176"/>
                <a:gd name="T82" fmla="*/ 71 w 339"/>
                <a:gd name="T83" fmla="*/ 170 h 176"/>
                <a:gd name="T84" fmla="*/ 71 w 339"/>
                <a:gd name="T85" fmla="*/ 170 h 176"/>
                <a:gd name="T86" fmla="*/ 59 w 339"/>
                <a:gd name="T87" fmla="*/ 126 h 176"/>
                <a:gd name="T88" fmla="*/ 16 w 339"/>
                <a:gd name="T89" fmla="*/ 170 h 176"/>
                <a:gd name="T90" fmla="*/ 16 w 339"/>
                <a:gd name="T91" fmla="*/ 170 h 176"/>
                <a:gd name="T92" fmla="*/ 7 w 339"/>
                <a:gd name="T93" fmla="*/ 172 h 176"/>
                <a:gd name="T94" fmla="*/ 7 w 339"/>
                <a:gd name="T95" fmla="*/ 172 h 176"/>
                <a:gd name="T96" fmla="*/ 3 w 339"/>
                <a:gd name="T97" fmla="*/ 169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9" h="176">
                  <a:moveTo>
                    <a:pt x="3" y="169"/>
                  </a:moveTo>
                  <a:cubicBezTo>
                    <a:pt x="0" y="166"/>
                    <a:pt x="0" y="159"/>
                    <a:pt x="4" y="155"/>
                  </a:cubicBezTo>
                  <a:cubicBezTo>
                    <a:pt x="4" y="155"/>
                    <a:pt x="4" y="155"/>
                    <a:pt x="4" y="155"/>
                  </a:cubicBezTo>
                  <a:cubicBezTo>
                    <a:pt x="57" y="102"/>
                    <a:pt x="57" y="102"/>
                    <a:pt x="57" y="102"/>
                  </a:cubicBezTo>
                  <a:cubicBezTo>
                    <a:pt x="60" y="99"/>
                    <a:pt x="63" y="98"/>
                    <a:pt x="66" y="99"/>
                  </a:cubicBezTo>
                  <a:cubicBezTo>
                    <a:pt x="66" y="99"/>
                    <a:pt x="66" y="99"/>
                    <a:pt x="66" y="99"/>
                  </a:cubicBezTo>
                  <a:cubicBezTo>
                    <a:pt x="69" y="100"/>
                    <a:pt x="71" y="102"/>
                    <a:pt x="72" y="105"/>
                  </a:cubicBezTo>
                  <a:cubicBezTo>
                    <a:pt x="72" y="105"/>
                    <a:pt x="72" y="105"/>
                    <a:pt x="72" y="105"/>
                  </a:cubicBezTo>
                  <a:cubicBezTo>
                    <a:pt x="83" y="144"/>
                    <a:pt x="83" y="144"/>
                    <a:pt x="83" y="144"/>
                  </a:cubicBezTo>
                  <a:cubicBezTo>
                    <a:pt x="166" y="12"/>
                    <a:pt x="166" y="12"/>
                    <a:pt x="166" y="12"/>
                  </a:cubicBezTo>
                  <a:cubicBezTo>
                    <a:pt x="168" y="8"/>
                    <a:pt x="172" y="6"/>
                    <a:pt x="176" y="7"/>
                  </a:cubicBezTo>
                  <a:cubicBezTo>
                    <a:pt x="176" y="7"/>
                    <a:pt x="176" y="7"/>
                    <a:pt x="176" y="7"/>
                  </a:cubicBezTo>
                  <a:cubicBezTo>
                    <a:pt x="180" y="8"/>
                    <a:pt x="182" y="12"/>
                    <a:pt x="182" y="16"/>
                  </a:cubicBezTo>
                  <a:cubicBezTo>
                    <a:pt x="182" y="16"/>
                    <a:pt x="182" y="16"/>
                    <a:pt x="182" y="16"/>
                  </a:cubicBezTo>
                  <a:cubicBezTo>
                    <a:pt x="181" y="99"/>
                    <a:pt x="181" y="99"/>
                    <a:pt x="181" y="99"/>
                  </a:cubicBezTo>
                  <a:cubicBezTo>
                    <a:pt x="221" y="59"/>
                    <a:pt x="221" y="59"/>
                    <a:pt x="221" y="59"/>
                  </a:cubicBezTo>
                  <a:cubicBezTo>
                    <a:pt x="223" y="57"/>
                    <a:pt x="226" y="57"/>
                    <a:pt x="228" y="57"/>
                  </a:cubicBezTo>
                  <a:cubicBezTo>
                    <a:pt x="228" y="57"/>
                    <a:pt x="228" y="57"/>
                    <a:pt x="228" y="57"/>
                  </a:cubicBezTo>
                  <a:cubicBezTo>
                    <a:pt x="231" y="58"/>
                    <a:pt x="233" y="59"/>
                    <a:pt x="234" y="61"/>
                  </a:cubicBezTo>
                  <a:cubicBezTo>
                    <a:pt x="234" y="61"/>
                    <a:pt x="234" y="61"/>
                    <a:pt x="234" y="61"/>
                  </a:cubicBezTo>
                  <a:cubicBezTo>
                    <a:pt x="246" y="84"/>
                    <a:pt x="246" y="84"/>
                    <a:pt x="246" y="84"/>
                  </a:cubicBezTo>
                  <a:cubicBezTo>
                    <a:pt x="322" y="5"/>
                    <a:pt x="322" y="5"/>
                    <a:pt x="322" y="5"/>
                  </a:cubicBezTo>
                  <a:cubicBezTo>
                    <a:pt x="326" y="1"/>
                    <a:pt x="331" y="0"/>
                    <a:pt x="335" y="4"/>
                  </a:cubicBezTo>
                  <a:cubicBezTo>
                    <a:pt x="335" y="4"/>
                    <a:pt x="335" y="4"/>
                    <a:pt x="335" y="4"/>
                  </a:cubicBezTo>
                  <a:cubicBezTo>
                    <a:pt x="339" y="8"/>
                    <a:pt x="339" y="14"/>
                    <a:pt x="335" y="18"/>
                  </a:cubicBezTo>
                  <a:cubicBezTo>
                    <a:pt x="335" y="18"/>
                    <a:pt x="335" y="18"/>
                    <a:pt x="335" y="18"/>
                  </a:cubicBezTo>
                  <a:cubicBezTo>
                    <a:pt x="251" y="106"/>
                    <a:pt x="251" y="106"/>
                    <a:pt x="251" y="106"/>
                  </a:cubicBezTo>
                  <a:cubicBezTo>
                    <a:pt x="249" y="109"/>
                    <a:pt x="246" y="110"/>
                    <a:pt x="243" y="110"/>
                  </a:cubicBezTo>
                  <a:cubicBezTo>
                    <a:pt x="243" y="110"/>
                    <a:pt x="243" y="110"/>
                    <a:pt x="243" y="110"/>
                  </a:cubicBezTo>
                  <a:cubicBezTo>
                    <a:pt x="240" y="110"/>
                    <a:pt x="238" y="108"/>
                    <a:pt x="236" y="106"/>
                  </a:cubicBezTo>
                  <a:cubicBezTo>
                    <a:pt x="236" y="106"/>
                    <a:pt x="236" y="106"/>
                    <a:pt x="236" y="106"/>
                  </a:cubicBezTo>
                  <a:cubicBezTo>
                    <a:pt x="224" y="81"/>
                    <a:pt x="224" y="81"/>
                    <a:pt x="224" y="81"/>
                  </a:cubicBezTo>
                  <a:cubicBezTo>
                    <a:pt x="177" y="126"/>
                    <a:pt x="177" y="126"/>
                    <a:pt x="177" y="126"/>
                  </a:cubicBezTo>
                  <a:cubicBezTo>
                    <a:pt x="174" y="128"/>
                    <a:pt x="171" y="129"/>
                    <a:pt x="168" y="127"/>
                  </a:cubicBezTo>
                  <a:cubicBezTo>
                    <a:pt x="168" y="127"/>
                    <a:pt x="168" y="127"/>
                    <a:pt x="168" y="127"/>
                  </a:cubicBezTo>
                  <a:cubicBezTo>
                    <a:pt x="165" y="126"/>
                    <a:pt x="163" y="123"/>
                    <a:pt x="163" y="119"/>
                  </a:cubicBezTo>
                  <a:cubicBezTo>
                    <a:pt x="163" y="119"/>
                    <a:pt x="163" y="119"/>
                    <a:pt x="163" y="119"/>
                  </a:cubicBezTo>
                  <a:cubicBezTo>
                    <a:pt x="164" y="49"/>
                    <a:pt x="164" y="49"/>
                    <a:pt x="164" y="49"/>
                  </a:cubicBezTo>
                  <a:cubicBezTo>
                    <a:pt x="88" y="171"/>
                    <a:pt x="88" y="171"/>
                    <a:pt x="88" y="171"/>
                  </a:cubicBezTo>
                  <a:cubicBezTo>
                    <a:pt x="86" y="174"/>
                    <a:pt x="82" y="176"/>
                    <a:pt x="79" y="176"/>
                  </a:cubicBezTo>
                  <a:cubicBezTo>
                    <a:pt x="79" y="176"/>
                    <a:pt x="79" y="176"/>
                    <a:pt x="79" y="176"/>
                  </a:cubicBezTo>
                  <a:cubicBezTo>
                    <a:pt x="75" y="176"/>
                    <a:pt x="72" y="173"/>
                    <a:pt x="71" y="170"/>
                  </a:cubicBezTo>
                  <a:cubicBezTo>
                    <a:pt x="71" y="170"/>
                    <a:pt x="71" y="170"/>
                    <a:pt x="71" y="170"/>
                  </a:cubicBezTo>
                  <a:cubicBezTo>
                    <a:pt x="59" y="126"/>
                    <a:pt x="59" y="126"/>
                    <a:pt x="59" y="126"/>
                  </a:cubicBezTo>
                  <a:cubicBezTo>
                    <a:pt x="16" y="170"/>
                    <a:pt x="16" y="170"/>
                    <a:pt x="16" y="170"/>
                  </a:cubicBezTo>
                  <a:cubicBezTo>
                    <a:pt x="16" y="170"/>
                    <a:pt x="16" y="170"/>
                    <a:pt x="16" y="170"/>
                  </a:cubicBezTo>
                  <a:cubicBezTo>
                    <a:pt x="14" y="172"/>
                    <a:pt x="10" y="173"/>
                    <a:pt x="7" y="172"/>
                  </a:cubicBezTo>
                  <a:cubicBezTo>
                    <a:pt x="7" y="172"/>
                    <a:pt x="7" y="172"/>
                    <a:pt x="7" y="172"/>
                  </a:cubicBezTo>
                  <a:cubicBezTo>
                    <a:pt x="6" y="172"/>
                    <a:pt x="4" y="171"/>
                    <a:pt x="3" y="169"/>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189">
                <a:defRPr/>
              </a:pPr>
              <a:endParaRPr lang="zh-CN" altLang="en-US" kern="0" dirty="0">
                <a:solidFill>
                  <a:schemeClr val="tx1">
                    <a:lumMod val="65000"/>
                    <a:lumOff val="35000"/>
                  </a:schemeClr>
                </a:solidFill>
                <a:latin typeface="Century Gothic"/>
              </a:endParaRPr>
            </a:p>
          </p:txBody>
        </p:sp>
      </p:grpSp>
    </p:spTree>
    <p:extLst>
      <p:ext uri="{BB962C8B-B14F-4D97-AF65-F5344CB8AC3E}">
        <p14:creationId xmlns:p14="http://schemas.microsoft.com/office/powerpoint/2010/main" val="2726394834"/>
      </p:ext>
    </p:extLst>
  </p:cSld>
  <p:clrMapOvr>
    <a:masterClrMapping/>
  </p:clrMapOvr>
  <mc:AlternateContent xmlns:mc="http://schemas.openxmlformats.org/markup-compatibility/2006" xmlns:p14="http://schemas.microsoft.com/office/powerpoint/2010/main">
    <mc:Choice Requires="p14">
      <p:transition spd="slow" p14:dur="1600" advClick="0" advTm="3000">
        <p14:prism isContent="1" isInverted="1"/>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63"/>
                                        </p:tgtEl>
                                        <p:attrNameLst>
                                          <p:attrName>style.visibility</p:attrName>
                                        </p:attrNameLst>
                                      </p:cBhvr>
                                      <p:to>
                                        <p:strVal val="visible"/>
                                      </p:to>
                                    </p:set>
                                    <p:anim calcmode="lin" valueType="num">
                                      <p:cBhvr additive="base">
                                        <p:cTn id="13" dur="500" fill="hold"/>
                                        <p:tgtEl>
                                          <p:spTgt spid="63"/>
                                        </p:tgtEl>
                                        <p:attrNameLst>
                                          <p:attrName>ppt_x</p:attrName>
                                        </p:attrNameLst>
                                      </p:cBhvr>
                                      <p:tavLst>
                                        <p:tav tm="0">
                                          <p:val>
                                            <p:strVal val="0-#ppt_w/2"/>
                                          </p:val>
                                        </p:tav>
                                        <p:tav tm="100000">
                                          <p:val>
                                            <p:strVal val="#ppt_x"/>
                                          </p:val>
                                        </p:tav>
                                      </p:tavLst>
                                    </p:anim>
                                    <p:anim calcmode="lin" valueType="num">
                                      <p:cBhvr additive="base">
                                        <p:cTn id="14" dur="500" fill="hold"/>
                                        <p:tgtEl>
                                          <p:spTgt spid="63"/>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stCondLst>
                                    <p:cond delay="0"/>
                                  </p:stCondLst>
                                  <p:childTnLst>
                                    <p:set>
                                      <p:cBhvr>
                                        <p:cTn id="16" dur="1" fill="hold">
                                          <p:stCondLst>
                                            <p:cond delay="0"/>
                                          </p:stCondLst>
                                        </p:cTn>
                                        <p:tgtEl>
                                          <p:spTgt spid="66"/>
                                        </p:tgtEl>
                                        <p:attrNameLst>
                                          <p:attrName>style.visibility</p:attrName>
                                        </p:attrNameLst>
                                      </p:cBhvr>
                                      <p:to>
                                        <p:strVal val="visible"/>
                                      </p:to>
                                    </p:set>
                                    <p:anim calcmode="lin" valueType="num">
                                      <p:cBhvr additive="base">
                                        <p:cTn id="17" dur="500" fill="hold"/>
                                        <p:tgtEl>
                                          <p:spTgt spid="66"/>
                                        </p:tgtEl>
                                        <p:attrNameLst>
                                          <p:attrName>ppt_x</p:attrName>
                                        </p:attrNameLst>
                                      </p:cBhvr>
                                      <p:tavLst>
                                        <p:tav tm="0">
                                          <p:val>
                                            <p:strVal val="1+#ppt_w/2"/>
                                          </p:val>
                                        </p:tav>
                                        <p:tav tm="100000">
                                          <p:val>
                                            <p:strVal val="#ppt_x"/>
                                          </p:val>
                                        </p:tav>
                                      </p:tavLst>
                                    </p:anim>
                                    <p:anim calcmode="lin" valueType="num">
                                      <p:cBhvr additive="base">
                                        <p:cTn id="18" dur="500" fill="hold"/>
                                        <p:tgtEl>
                                          <p:spTgt spid="66"/>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64"/>
                                        </p:tgtEl>
                                        <p:attrNameLst>
                                          <p:attrName>style.visibility</p:attrName>
                                        </p:attrNameLst>
                                      </p:cBhvr>
                                      <p:to>
                                        <p:strVal val="visible"/>
                                      </p:to>
                                    </p:set>
                                    <p:anim calcmode="lin" valueType="num">
                                      <p:cBhvr additive="base">
                                        <p:cTn id="22" dur="500" fill="hold"/>
                                        <p:tgtEl>
                                          <p:spTgt spid="64"/>
                                        </p:tgtEl>
                                        <p:attrNameLst>
                                          <p:attrName>ppt_x</p:attrName>
                                        </p:attrNameLst>
                                      </p:cBhvr>
                                      <p:tavLst>
                                        <p:tav tm="0">
                                          <p:val>
                                            <p:strVal val="0-#ppt_w/2"/>
                                          </p:val>
                                        </p:tav>
                                        <p:tav tm="100000">
                                          <p:val>
                                            <p:strVal val="#ppt_x"/>
                                          </p:val>
                                        </p:tav>
                                      </p:tavLst>
                                    </p:anim>
                                    <p:anim calcmode="lin" valueType="num">
                                      <p:cBhvr additive="base">
                                        <p:cTn id="23" dur="500" fill="hold"/>
                                        <p:tgtEl>
                                          <p:spTgt spid="64"/>
                                        </p:tgtEl>
                                        <p:attrNameLst>
                                          <p:attrName>ppt_y</p:attrName>
                                        </p:attrNameLst>
                                      </p:cBhvr>
                                      <p:tavLst>
                                        <p:tav tm="0">
                                          <p:val>
                                            <p:strVal val="#ppt_y"/>
                                          </p:val>
                                        </p:tav>
                                        <p:tav tm="100000">
                                          <p:val>
                                            <p:strVal val="#ppt_y"/>
                                          </p:val>
                                        </p:tav>
                                      </p:tavLst>
                                    </p:anim>
                                  </p:childTnLst>
                                </p:cTn>
                              </p:par>
                              <p:par>
                                <p:cTn id="24" presetID="2" presetClass="entr" presetSubtype="2" fill="hold" grpId="0" nodeType="withEffect">
                                  <p:stCondLst>
                                    <p:cond delay="0"/>
                                  </p:stCondLst>
                                  <p:childTnLst>
                                    <p:set>
                                      <p:cBhvr>
                                        <p:cTn id="25" dur="1" fill="hold">
                                          <p:stCondLst>
                                            <p:cond delay="0"/>
                                          </p:stCondLst>
                                        </p:cTn>
                                        <p:tgtEl>
                                          <p:spTgt spid="67"/>
                                        </p:tgtEl>
                                        <p:attrNameLst>
                                          <p:attrName>style.visibility</p:attrName>
                                        </p:attrNameLst>
                                      </p:cBhvr>
                                      <p:to>
                                        <p:strVal val="visible"/>
                                      </p:to>
                                    </p:set>
                                    <p:anim calcmode="lin" valueType="num">
                                      <p:cBhvr additive="base">
                                        <p:cTn id="26" dur="500" fill="hold"/>
                                        <p:tgtEl>
                                          <p:spTgt spid="67"/>
                                        </p:tgtEl>
                                        <p:attrNameLst>
                                          <p:attrName>ppt_x</p:attrName>
                                        </p:attrNameLst>
                                      </p:cBhvr>
                                      <p:tavLst>
                                        <p:tav tm="0">
                                          <p:val>
                                            <p:strVal val="1+#ppt_w/2"/>
                                          </p:val>
                                        </p:tav>
                                        <p:tav tm="100000">
                                          <p:val>
                                            <p:strVal val="#ppt_x"/>
                                          </p:val>
                                        </p:tav>
                                      </p:tavLst>
                                    </p:anim>
                                    <p:anim calcmode="lin" valueType="num">
                                      <p:cBhvr additive="base">
                                        <p:cTn id="27" dur="500" fill="hold"/>
                                        <p:tgtEl>
                                          <p:spTgt spid="67"/>
                                        </p:tgtEl>
                                        <p:attrNameLst>
                                          <p:attrName>ppt_y</p:attrName>
                                        </p:attrNameLst>
                                      </p:cBhvr>
                                      <p:tavLst>
                                        <p:tav tm="0">
                                          <p:val>
                                            <p:strVal val="#ppt_y"/>
                                          </p:val>
                                        </p:tav>
                                        <p:tav tm="100000">
                                          <p:val>
                                            <p:strVal val="#ppt_y"/>
                                          </p:val>
                                        </p:tav>
                                      </p:tavLst>
                                    </p:anim>
                                  </p:childTnLst>
                                </p:cTn>
                              </p:par>
                            </p:childTnLst>
                          </p:cTn>
                        </p:par>
                        <p:par>
                          <p:cTn id="28" fill="hold">
                            <p:stCondLst>
                              <p:cond delay="2000"/>
                            </p:stCondLst>
                            <p:childTnLst>
                              <p:par>
                                <p:cTn id="29" presetID="2" presetClass="entr" presetSubtype="8" fill="hold" grpId="0" nodeType="afterEffect">
                                  <p:stCondLst>
                                    <p:cond delay="0"/>
                                  </p:stCondLst>
                                  <p:childTnLst>
                                    <p:set>
                                      <p:cBhvr>
                                        <p:cTn id="30" dur="1" fill="hold">
                                          <p:stCondLst>
                                            <p:cond delay="0"/>
                                          </p:stCondLst>
                                        </p:cTn>
                                        <p:tgtEl>
                                          <p:spTgt spid="65"/>
                                        </p:tgtEl>
                                        <p:attrNameLst>
                                          <p:attrName>style.visibility</p:attrName>
                                        </p:attrNameLst>
                                      </p:cBhvr>
                                      <p:to>
                                        <p:strVal val="visible"/>
                                      </p:to>
                                    </p:set>
                                    <p:anim calcmode="lin" valueType="num">
                                      <p:cBhvr additive="base">
                                        <p:cTn id="31" dur="500" fill="hold"/>
                                        <p:tgtEl>
                                          <p:spTgt spid="65"/>
                                        </p:tgtEl>
                                        <p:attrNameLst>
                                          <p:attrName>ppt_x</p:attrName>
                                        </p:attrNameLst>
                                      </p:cBhvr>
                                      <p:tavLst>
                                        <p:tav tm="0">
                                          <p:val>
                                            <p:strVal val="0-#ppt_w/2"/>
                                          </p:val>
                                        </p:tav>
                                        <p:tav tm="100000">
                                          <p:val>
                                            <p:strVal val="#ppt_x"/>
                                          </p:val>
                                        </p:tav>
                                      </p:tavLst>
                                    </p:anim>
                                    <p:anim calcmode="lin" valueType="num">
                                      <p:cBhvr additive="base">
                                        <p:cTn id="32" dur="500" fill="hold"/>
                                        <p:tgtEl>
                                          <p:spTgt spid="65"/>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68"/>
                                        </p:tgtEl>
                                        <p:attrNameLst>
                                          <p:attrName>style.visibility</p:attrName>
                                        </p:attrNameLst>
                                      </p:cBhvr>
                                      <p:to>
                                        <p:strVal val="visible"/>
                                      </p:to>
                                    </p:set>
                                    <p:anim calcmode="lin" valueType="num">
                                      <p:cBhvr additive="base">
                                        <p:cTn id="35" dur="500" fill="hold"/>
                                        <p:tgtEl>
                                          <p:spTgt spid="68"/>
                                        </p:tgtEl>
                                        <p:attrNameLst>
                                          <p:attrName>ppt_x</p:attrName>
                                        </p:attrNameLst>
                                      </p:cBhvr>
                                      <p:tavLst>
                                        <p:tav tm="0">
                                          <p:val>
                                            <p:strVal val="1+#ppt_w/2"/>
                                          </p:val>
                                        </p:tav>
                                        <p:tav tm="100000">
                                          <p:val>
                                            <p:strVal val="#ppt_x"/>
                                          </p:val>
                                        </p:tav>
                                      </p:tavLst>
                                    </p:anim>
                                    <p:anim calcmode="lin" valueType="num">
                                      <p:cBhvr additive="base">
                                        <p:cTn id="36" dur="500" fill="hold"/>
                                        <p:tgtEl>
                                          <p:spTgt spid="6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64" grpId="0"/>
      <p:bldP spid="65" grpId="0"/>
      <p:bldP spid="66" grpId="0"/>
      <p:bldP spid="67" grpId="0"/>
      <p:bldP spid="6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64"/>
          <p:cNvGrpSpPr/>
          <p:nvPr/>
        </p:nvGrpSpPr>
        <p:grpSpPr>
          <a:xfrm>
            <a:off x="1117267" y="1154206"/>
            <a:ext cx="3089468" cy="1368803"/>
            <a:chOff x="1490077" y="1538466"/>
            <a:chExt cx="4120364" cy="1824508"/>
          </a:xfrm>
        </p:grpSpPr>
        <p:sp>
          <p:nvSpPr>
            <p:cNvPr id="66" name="任意多边形 65"/>
            <p:cNvSpPr/>
            <p:nvPr/>
          </p:nvSpPr>
          <p:spPr>
            <a:xfrm>
              <a:off x="1700277" y="1538466"/>
              <a:ext cx="3685604" cy="1716378"/>
            </a:xfrm>
            <a:custGeom>
              <a:avLst/>
              <a:gdLst>
                <a:gd name="connsiteX0" fmla="*/ 702018 w 793458"/>
                <a:gd name="connsiteY0" fmla="*/ 1664080 h 1755520"/>
                <a:gd name="connsiteX1" fmla="*/ 286769 w 793458"/>
                <a:gd name="connsiteY1" fmla="*/ 1664080 h 1755520"/>
                <a:gd name="connsiteX2" fmla="*/ 286769 w 793458"/>
                <a:gd name="connsiteY2" fmla="*/ 771911 h 1755520"/>
                <a:gd name="connsiteX3" fmla="*/ 277518 w 793458"/>
                <a:gd name="connsiteY3" fmla="*/ 539619 h 1755520"/>
                <a:gd name="connsiteX4" fmla="*/ 226640 w 793458"/>
                <a:gd name="connsiteY4" fmla="*/ 480518 h 1755520"/>
                <a:gd name="connsiteX5" fmla="*/ 41114 w 793458"/>
                <a:gd name="connsiteY5" fmla="*/ 460475 h 1755520"/>
                <a:gd name="connsiteX6" fmla="*/ 0 w 793458"/>
                <a:gd name="connsiteY6" fmla="*/ 460475 h 1755520"/>
                <a:gd name="connsiteX7" fmla="*/ 0 w 793458"/>
                <a:gd name="connsiteY7" fmla="*/ 266469 h 1755520"/>
                <a:gd name="connsiteX8" fmla="*/ 457391 w 793458"/>
                <a:gd name="connsiteY8" fmla="*/ 0 h 1755520"/>
                <a:gd name="connsiteX9" fmla="*/ 702018 w 793458"/>
                <a:gd name="connsiteY9" fmla="*/ 0 h 1755520"/>
                <a:gd name="connsiteX10" fmla="*/ 793458 w 793458"/>
                <a:gd name="connsiteY10" fmla="*/ 1755520 h 1755520"/>
                <a:gd name="connsiteX0" fmla="*/ 0 w 1958340"/>
                <a:gd name="connsiteY0" fmla="*/ 1676780 h 1755520"/>
                <a:gd name="connsiteX1" fmla="*/ 1451651 w 1958340"/>
                <a:gd name="connsiteY1" fmla="*/ 1664080 h 1755520"/>
                <a:gd name="connsiteX2" fmla="*/ 1451651 w 1958340"/>
                <a:gd name="connsiteY2" fmla="*/ 771911 h 1755520"/>
                <a:gd name="connsiteX3" fmla="*/ 1442400 w 1958340"/>
                <a:gd name="connsiteY3" fmla="*/ 539619 h 1755520"/>
                <a:gd name="connsiteX4" fmla="*/ 1391522 w 1958340"/>
                <a:gd name="connsiteY4" fmla="*/ 480518 h 1755520"/>
                <a:gd name="connsiteX5" fmla="*/ 1205996 w 1958340"/>
                <a:gd name="connsiteY5" fmla="*/ 460475 h 1755520"/>
                <a:gd name="connsiteX6" fmla="*/ 1164882 w 1958340"/>
                <a:gd name="connsiteY6" fmla="*/ 460475 h 1755520"/>
                <a:gd name="connsiteX7" fmla="*/ 1164882 w 1958340"/>
                <a:gd name="connsiteY7" fmla="*/ 266469 h 1755520"/>
                <a:gd name="connsiteX8" fmla="*/ 1622273 w 1958340"/>
                <a:gd name="connsiteY8" fmla="*/ 0 h 1755520"/>
                <a:gd name="connsiteX9" fmla="*/ 1866900 w 1958340"/>
                <a:gd name="connsiteY9" fmla="*/ 0 h 1755520"/>
                <a:gd name="connsiteX10" fmla="*/ 1958340 w 1958340"/>
                <a:gd name="connsiteY10" fmla="*/ 1755520 h 1755520"/>
                <a:gd name="connsiteX0" fmla="*/ 0 w 1901190"/>
                <a:gd name="connsiteY0" fmla="*/ 1676780 h 1676780"/>
                <a:gd name="connsiteX1" fmla="*/ 1451651 w 1901190"/>
                <a:gd name="connsiteY1" fmla="*/ 1664080 h 1676780"/>
                <a:gd name="connsiteX2" fmla="*/ 1451651 w 1901190"/>
                <a:gd name="connsiteY2" fmla="*/ 771911 h 1676780"/>
                <a:gd name="connsiteX3" fmla="*/ 1442400 w 1901190"/>
                <a:gd name="connsiteY3" fmla="*/ 539619 h 1676780"/>
                <a:gd name="connsiteX4" fmla="*/ 1391522 w 1901190"/>
                <a:gd name="connsiteY4" fmla="*/ 480518 h 1676780"/>
                <a:gd name="connsiteX5" fmla="*/ 1205996 w 1901190"/>
                <a:gd name="connsiteY5" fmla="*/ 460475 h 1676780"/>
                <a:gd name="connsiteX6" fmla="*/ 1164882 w 1901190"/>
                <a:gd name="connsiteY6" fmla="*/ 460475 h 1676780"/>
                <a:gd name="connsiteX7" fmla="*/ 1164882 w 1901190"/>
                <a:gd name="connsiteY7" fmla="*/ 266469 h 1676780"/>
                <a:gd name="connsiteX8" fmla="*/ 1622273 w 1901190"/>
                <a:gd name="connsiteY8" fmla="*/ 0 h 1676780"/>
                <a:gd name="connsiteX9" fmla="*/ 1866900 w 1901190"/>
                <a:gd name="connsiteY9" fmla="*/ 0 h 1676780"/>
                <a:gd name="connsiteX10" fmla="*/ 1901190 w 1901190"/>
                <a:gd name="connsiteY10" fmla="*/ 1666620 h 1676780"/>
                <a:gd name="connsiteX0" fmla="*/ 0 w 1901190"/>
                <a:gd name="connsiteY0" fmla="*/ 1676780 h 1687854"/>
                <a:gd name="connsiteX1" fmla="*/ 1451651 w 1901190"/>
                <a:gd name="connsiteY1" fmla="*/ 1664080 h 1687854"/>
                <a:gd name="connsiteX2" fmla="*/ 1451651 w 1901190"/>
                <a:gd name="connsiteY2" fmla="*/ 771911 h 1687854"/>
                <a:gd name="connsiteX3" fmla="*/ 1442400 w 1901190"/>
                <a:gd name="connsiteY3" fmla="*/ 539619 h 1687854"/>
                <a:gd name="connsiteX4" fmla="*/ 1391522 w 1901190"/>
                <a:gd name="connsiteY4" fmla="*/ 480518 h 1687854"/>
                <a:gd name="connsiteX5" fmla="*/ 1205996 w 1901190"/>
                <a:gd name="connsiteY5" fmla="*/ 460475 h 1687854"/>
                <a:gd name="connsiteX6" fmla="*/ 1164882 w 1901190"/>
                <a:gd name="connsiteY6" fmla="*/ 460475 h 1687854"/>
                <a:gd name="connsiteX7" fmla="*/ 1164882 w 1901190"/>
                <a:gd name="connsiteY7" fmla="*/ 266469 h 1687854"/>
                <a:gd name="connsiteX8" fmla="*/ 1622273 w 1901190"/>
                <a:gd name="connsiteY8" fmla="*/ 0 h 1687854"/>
                <a:gd name="connsiteX9" fmla="*/ 1866900 w 1901190"/>
                <a:gd name="connsiteY9" fmla="*/ 0 h 1687854"/>
                <a:gd name="connsiteX10" fmla="*/ 1882773 w 1901190"/>
                <a:gd name="connsiteY10" fmla="*/ 1519154 h 1687854"/>
                <a:gd name="connsiteX11" fmla="*/ 1901190 w 1901190"/>
                <a:gd name="connsiteY11" fmla="*/ 1666620 h 1687854"/>
                <a:gd name="connsiteX0" fmla="*/ 0 w 2517140"/>
                <a:gd name="connsiteY0" fmla="*/ 1676780 h 1681863"/>
                <a:gd name="connsiteX1" fmla="*/ 1451651 w 2517140"/>
                <a:gd name="connsiteY1" fmla="*/ 1664080 h 1681863"/>
                <a:gd name="connsiteX2" fmla="*/ 1451651 w 2517140"/>
                <a:gd name="connsiteY2" fmla="*/ 771911 h 1681863"/>
                <a:gd name="connsiteX3" fmla="*/ 1442400 w 2517140"/>
                <a:gd name="connsiteY3" fmla="*/ 539619 h 1681863"/>
                <a:gd name="connsiteX4" fmla="*/ 1391522 w 2517140"/>
                <a:gd name="connsiteY4" fmla="*/ 480518 h 1681863"/>
                <a:gd name="connsiteX5" fmla="*/ 1205996 w 2517140"/>
                <a:gd name="connsiteY5" fmla="*/ 460475 h 1681863"/>
                <a:gd name="connsiteX6" fmla="*/ 1164882 w 2517140"/>
                <a:gd name="connsiteY6" fmla="*/ 460475 h 1681863"/>
                <a:gd name="connsiteX7" fmla="*/ 1164882 w 2517140"/>
                <a:gd name="connsiteY7" fmla="*/ 266469 h 1681863"/>
                <a:gd name="connsiteX8" fmla="*/ 1622273 w 2517140"/>
                <a:gd name="connsiteY8" fmla="*/ 0 h 1681863"/>
                <a:gd name="connsiteX9" fmla="*/ 1866900 w 2517140"/>
                <a:gd name="connsiteY9" fmla="*/ 0 h 1681863"/>
                <a:gd name="connsiteX10" fmla="*/ 1882773 w 2517140"/>
                <a:gd name="connsiteY10" fmla="*/ 1519154 h 1681863"/>
                <a:gd name="connsiteX11" fmla="*/ 2517140 w 2517140"/>
                <a:gd name="connsiteY11" fmla="*/ 1653920 h 1681863"/>
                <a:gd name="connsiteX0" fmla="*/ 0 w 2517140"/>
                <a:gd name="connsiteY0" fmla="*/ 1676780 h 1752086"/>
                <a:gd name="connsiteX1" fmla="*/ 1451651 w 2517140"/>
                <a:gd name="connsiteY1" fmla="*/ 1664080 h 1752086"/>
                <a:gd name="connsiteX2" fmla="*/ 1451651 w 2517140"/>
                <a:gd name="connsiteY2" fmla="*/ 771911 h 1752086"/>
                <a:gd name="connsiteX3" fmla="*/ 1442400 w 2517140"/>
                <a:gd name="connsiteY3" fmla="*/ 539619 h 1752086"/>
                <a:gd name="connsiteX4" fmla="*/ 1391522 w 2517140"/>
                <a:gd name="connsiteY4" fmla="*/ 480518 h 1752086"/>
                <a:gd name="connsiteX5" fmla="*/ 1205996 w 2517140"/>
                <a:gd name="connsiteY5" fmla="*/ 460475 h 1752086"/>
                <a:gd name="connsiteX6" fmla="*/ 1164882 w 2517140"/>
                <a:gd name="connsiteY6" fmla="*/ 460475 h 1752086"/>
                <a:gd name="connsiteX7" fmla="*/ 1164882 w 2517140"/>
                <a:gd name="connsiteY7" fmla="*/ 266469 h 1752086"/>
                <a:gd name="connsiteX8" fmla="*/ 1622273 w 2517140"/>
                <a:gd name="connsiteY8" fmla="*/ 0 h 1752086"/>
                <a:gd name="connsiteX9" fmla="*/ 1866900 w 2517140"/>
                <a:gd name="connsiteY9" fmla="*/ 0 h 1752086"/>
                <a:gd name="connsiteX10" fmla="*/ 1882773 w 2517140"/>
                <a:gd name="connsiteY10" fmla="*/ 1627104 h 1752086"/>
                <a:gd name="connsiteX11" fmla="*/ 2517140 w 2517140"/>
                <a:gd name="connsiteY11" fmla="*/ 1653920 h 1752086"/>
                <a:gd name="connsiteX0" fmla="*/ 0 w 2517140"/>
                <a:gd name="connsiteY0" fmla="*/ 1676780 h 1752086"/>
                <a:gd name="connsiteX1" fmla="*/ 1451651 w 2517140"/>
                <a:gd name="connsiteY1" fmla="*/ 1664080 h 1752086"/>
                <a:gd name="connsiteX2" fmla="*/ 1451651 w 2517140"/>
                <a:gd name="connsiteY2" fmla="*/ 771911 h 1752086"/>
                <a:gd name="connsiteX3" fmla="*/ 1442400 w 2517140"/>
                <a:gd name="connsiteY3" fmla="*/ 539619 h 1752086"/>
                <a:gd name="connsiteX4" fmla="*/ 1391522 w 2517140"/>
                <a:gd name="connsiteY4" fmla="*/ 480518 h 1752086"/>
                <a:gd name="connsiteX5" fmla="*/ 1205996 w 2517140"/>
                <a:gd name="connsiteY5" fmla="*/ 460475 h 1752086"/>
                <a:gd name="connsiteX6" fmla="*/ 1164882 w 2517140"/>
                <a:gd name="connsiteY6" fmla="*/ 460475 h 1752086"/>
                <a:gd name="connsiteX7" fmla="*/ 1164882 w 2517140"/>
                <a:gd name="connsiteY7" fmla="*/ 266469 h 1752086"/>
                <a:gd name="connsiteX8" fmla="*/ 1622273 w 2517140"/>
                <a:gd name="connsiteY8" fmla="*/ 0 h 1752086"/>
                <a:gd name="connsiteX9" fmla="*/ 1866900 w 2517140"/>
                <a:gd name="connsiteY9" fmla="*/ 0 h 1752086"/>
                <a:gd name="connsiteX10" fmla="*/ 1882773 w 2517140"/>
                <a:gd name="connsiteY10" fmla="*/ 1627104 h 1752086"/>
                <a:gd name="connsiteX11" fmla="*/ 2517140 w 2517140"/>
                <a:gd name="connsiteY11" fmla="*/ 1653920 h 1752086"/>
                <a:gd name="connsiteX0" fmla="*/ 0 w 2517140"/>
                <a:gd name="connsiteY0" fmla="*/ 1676780 h 1752086"/>
                <a:gd name="connsiteX1" fmla="*/ 1451651 w 2517140"/>
                <a:gd name="connsiteY1" fmla="*/ 1664080 h 1752086"/>
                <a:gd name="connsiteX2" fmla="*/ 1451651 w 2517140"/>
                <a:gd name="connsiteY2" fmla="*/ 771911 h 1752086"/>
                <a:gd name="connsiteX3" fmla="*/ 1442400 w 2517140"/>
                <a:gd name="connsiteY3" fmla="*/ 539619 h 1752086"/>
                <a:gd name="connsiteX4" fmla="*/ 1391522 w 2517140"/>
                <a:gd name="connsiteY4" fmla="*/ 480518 h 1752086"/>
                <a:gd name="connsiteX5" fmla="*/ 1205996 w 2517140"/>
                <a:gd name="connsiteY5" fmla="*/ 460475 h 1752086"/>
                <a:gd name="connsiteX6" fmla="*/ 1164882 w 2517140"/>
                <a:gd name="connsiteY6" fmla="*/ 460475 h 1752086"/>
                <a:gd name="connsiteX7" fmla="*/ 1164882 w 2517140"/>
                <a:gd name="connsiteY7" fmla="*/ 266469 h 1752086"/>
                <a:gd name="connsiteX8" fmla="*/ 1622273 w 2517140"/>
                <a:gd name="connsiteY8" fmla="*/ 0 h 1752086"/>
                <a:gd name="connsiteX9" fmla="*/ 1866900 w 2517140"/>
                <a:gd name="connsiteY9" fmla="*/ 0 h 1752086"/>
                <a:gd name="connsiteX10" fmla="*/ 1882773 w 2517140"/>
                <a:gd name="connsiteY10" fmla="*/ 1627104 h 1752086"/>
                <a:gd name="connsiteX11" fmla="*/ 2517140 w 2517140"/>
                <a:gd name="connsiteY11" fmla="*/ 1653920 h 1752086"/>
                <a:gd name="connsiteX0" fmla="*/ 0 w 2929890"/>
                <a:gd name="connsiteY0" fmla="*/ 1676780 h 1744818"/>
                <a:gd name="connsiteX1" fmla="*/ 1451651 w 2929890"/>
                <a:gd name="connsiteY1" fmla="*/ 1664080 h 1744818"/>
                <a:gd name="connsiteX2" fmla="*/ 1451651 w 2929890"/>
                <a:gd name="connsiteY2" fmla="*/ 771911 h 1744818"/>
                <a:gd name="connsiteX3" fmla="*/ 1442400 w 2929890"/>
                <a:gd name="connsiteY3" fmla="*/ 539619 h 1744818"/>
                <a:gd name="connsiteX4" fmla="*/ 1391522 w 2929890"/>
                <a:gd name="connsiteY4" fmla="*/ 480518 h 1744818"/>
                <a:gd name="connsiteX5" fmla="*/ 1205996 w 2929890"/>
                <a:gd name="connsiteY5" fmla="*/ 460475 h 1744818"/>
                <a:gd name="connsiteX6" fmla="*/ 1164882 w 2929890"/>
                <a:gd name="connsiteY6" fmla="*/ 460475 h 1744818"/>
                <a:gd name="connsiteX7" fmla="*/ 1164882 w 2929890"/>
                <a:gd name="connsiteY7" fmla="*/ 266469 h 1744818"/>
                <a:gd name="connsiteX8" fmla="*/ 1622273 w 2929890"/>
                <a:gd name="connsiteY8" fmla="*/ 0 h 1744818"/>
                <a:gd name="connsiteX9" fmla="*/ 1866900 w 2929890"/>
                <a:gd name="connsiteY9" fmla="*/ 0 h 1744818"/>
                <a:gd name="connsiteX10" fmla="*/ 1882773 w 2929890"/>
                <a:gd name="connsiteY10" fmla="*/ 1627104 h 1744818"/>
                <a:gd name="connsiteX11" fmla="*/ 2929890 w 2929890"/>
                <a:gd name="connsiteY11" fmla="*/ 1634870 h 1744818"/>
                <a:gd name="connsiteX0" fmla="*/ 0 w 2929890"/>
                <a:gd name="connsiteY0" fmla="*/ 1676780 h 1767931"/>
                <a:gd name="connsiteX1" fmla="*/ 1451651 w 2929890"/>
                <a:gd name="connsiteY1" fmla="*/ 1664080 h 1767931"/>
                <a:gd name="connsiteX2" fmla="*/ 1451651 w 2929890"/>
                <a:gd name="connsiteY2" fmla="*/ 771911 h 1767931"/>
                <a:gd name="connsiteX3" fmla="*/ 1442400 w 2929890"/>
                <a:gd name="connsiteY3" fmla="*/ 539619 h 1767931"/>
                <a:gd name="connsiteX4" fmla="*/ 1391522 w 2929890"/>
                <a:gd name="connsiteY4" fmla="*/ 480518 h 1767931"/>
                <a:gd name="connsiteX5" fmla="*/ 1205996 w 2929890"/>
                <a:gd name="connsiteY5" fmla="*/ 460475 h 1767931"/>
                <a:gd name="connsiteX6" fmla="*/ 1164882 w 2929890"/>
                <a:gd name="connsiteY6" fmla="*/ 460475 h 1767931"/>
                <a:gd name="connsiteX7" fmla="*/ 1164882 w 2929890"/>
                <a:gd name="connsiteY7" fmla="*/ 266469 h 1767931"/>
                <a:gd name="connsiteX8" fmla="*/ 1622273 w 2929890"/>
                <a:gd name="connsiteY8" fmla="*/ 0 h 1767931"/>
                <a:gd name="connsiteX9" fmla="*/ 1866900 w 2929890"/>
                <a:gd name="connsiteY9" fmla="*/ 0 h 1767931"/>
                <a:gd name="connsiteX10" fmla="*/ 1882773 w 2929890"/>
                <a:gd name="connsiteY10" fmla="*/ 1627104 h 1767931"/>
                <a:gd name="connsiteX11" fmla="*/ 2929890 w 2929890"/>
                <a:gd name="connsiteY11" fmla="*/ 1634870 h 1767931"/>
                <a:gd name="connsiteX0" fmla="*/ 0 w 2929890"/>
                <a:gd name="connsiteY0" fmla="*/ 1676780 h 1768155"/>
                <a:gd name="connsiteX1" fmla="*/ 1451651 w 2929890"/>
                <a:gd name="connsiteY1" fmla="*/ 1664080 h 1768155"/>
                <a:gd name="connsiteX2" fmla="*/ 1451651 w 2929890"/>
                <a:gd name="connsiteY2" fmla="*/ 771911 h 1768155"/>
                <a:gd name="connsiteX3" fmla="*/ 1442400 w 2929890"/>
                <a:gd name="connsiteY3" fmla="*/ 539619 h 1768155"/>
                <a:gd name="connsiteX4" fmla="*/ 1391522 w 2929890"/>
                <a:gd name="connsiteY4" fmla="*/ 480518 h 1768155"/>
                <a:gd name="connsiteX5" fmla="*/ 1205996 w 2929890"/>
                <a:gd name="connsiteY5" fmla="*/ 460475 h 1768155"/>
                <a:gd name="connsiteX6" fmla="*/ 1164882 w 2929890"/>
                <a:gd name="connsiteY6" fmla="*/ 460475 h 1768155"/>
                <a:gd name="connsiteX7" fmla="*/ 1164882 w 2929890"/>
                <a:gd name="connsiteY7" fmla="*/ 266469 h 1768155"/>
                <a:gd name="connsiteX8" fmla="*/ 1622273 w 2929890"/>
                <a:gd name="connsiteY8" fmla="*/ 0 h 1768155"/>
                <a:gd name="connsiteX9" fmla="*/ 1866900 w 2929890"/>
                <a:gd name="connsiteY9" fmla="*/ 0 h 1768155"/>
                <a:gd name="connsiteX10" fmla="*/ 1882773 w 2929890"/>
                <a:gd name="connsiteY10" fmla="*/ 1627104 h 1768155"/>
                <a:gd name="connsiteX11" fmla="*/ 2929890 w 2929890"/>
                <a:gd name="connsiteY11" fmla="*/ 1634870 h 1768155"/>
                <a:gd name="connsiteX0" fmla="*/ 0 w 2929890"/>
                <a:gd name="connsiteY0" fmla="*/ 1676780 h 1792399"/>
                <a:gd name="connsiteX1" fmla="*/ 1451651 w 2929890"/>
                <a:gd name="connsiteY1" fmla="*/ 1664080 h 1792399"/>
                <a:gd name="connsiteX2" fmla="*/ 1451651 w 2929890"/>
                <a:gd name="connsiteY2" fmla="*/ 771911 h 1792399"/>
                <a:gd name="connsiteX3" fmla="*/ 1442400 w 2929890"/>
                <a:gd name="connsiteY3" fmla="*/ 539619 h 1792399"/>
                <a:gd name="connsiteX4" fmla="*/ 1391522 w 2929890"/>
                <a:gd name="connsiteY4" fmla="*/ 480518 h 1792399"/>
                <a:gd name="connsiteX5" fmla="*/ 1205996 w 2929890"/>
                <a:gd name="connsiteY5" fmla="*/ 460475 h 1792399"/>
                <a:gd name="connsiteX6" fmla="*/ 1164882 w 2929890"/>
                <a:gd name="connsiteY6" fmla="*/ 460475 h 1792399"/>
                <a:gd name="connsiteX7" fmla="*/ 1164882 w 2929890"/>
                <a:gd name="connsiteY7" fmla="*/ 266469 h 1792399"/>
                <a:gd name="connsiteX8" fmla="*/ 1622273 w 2929890"/>
                <a:gd name="connsiteY8" fmla="*/ 0 h 1792399"/>
                <a:gd name="connsiteX9" fmla="*/ 1866900 w 2929890"/>
                <a:gd name="connsiteY9" fmla="*/ 0 h 1792399"/>
                <a:gd name="connsiteX10" fmla="*/ 1895473 w 2929890"/>
                <a:gd name="connsiteY10" fmla="*/ 1658854 h 1792399"/>
                <a:gd name="connsiteX11" fmla="*/ 2929890 w 2929890"/>
                <a:gd name="connsiteY11" fmla="*/ 1634870 h 1792399"/>
                <a:gd name="connsiteX0" fmla="*/ 0 w 2929890"/>
                <a:gd name="connsiteY0" fmla="*/ 1676780 h 1792399"/>
                <a:gd name="connsiteX1" fmla="*/ 1451651 w 2929890"/>
                <a:gd name="connsiteY1" fmla="*/ 1664080 h 1792399"/>
                <a:gd name="connsiteX2" fmla="*/ 1451651 w 2929890"/>
                <a:gd name="connsiteY2" fmla="*/ 771911 h 1792399"/>
                <a:gd name="connsiteX3" fmla="*/ 1442400 w 2929890"/>
                <a:gd name="connsiteY3" fmla="*/ 539619 h 1792399"/>
                <a:gd name="connsiteX4" fmla="*/ 1391522 w 2929890"/>
                <a:gd name="connsiteY4" fmla="*/ 480518 h 1792399"/>
                <a:gd name="connsiteX5" fmla="*/ 1205996 w 2929890"/>
                <a:gd name="connsiteY5" fmla="*/ 460475 h 1792399"/>
                <a:gd name="connsiteX6" fmla="*/ 1164882 w 2929890"/>
                <a:gd name="connsiteY6" fmla="*/ 460475 h 1792399"/>
                <a:gd name="connsiteX7" fmla="*/ 1164882 w 2929890"/>
                <a:gd name="connsiteY7" fmla="*/ 266469 h 1792399"/>
                <a:gd name="connsiteX8" fmla="*/ 1622273 w 2929890"/>
                <a:gd name="connsiteY8" fmla="*/ 0 h 1792399"/>
                <a:gd name="connsiteX9" fmla="*/ 1866900 w 2929890"/>
                <a:gd name="connsiteY9" fmla="*/ 0 h 1792399"/>
                <a:gd name="connsiteX10" fmla="*/ 1895473 w 2929890"/>
                <a:gd name="connsiteY10" fmla="*/ 1658854 h 1792399"/>
                <a:gd name="connsiteX11" fmla="*/ 2929890 w 2929890"/>
                <a:gd name="connsiteY11" fmla="*/ 1634870 h 1792399"/>
                <a:gd name="connsiteX0" fmla="*/ 0 w 2929890"/>
                <a:gd name="connsiteY0" fmla="*/ 1676780 h 1792399"/>
                <a:gd name="connsiteX1" fmla="*/ 1451651 w 2929890"/>
                <a:gd name="connsiteY1" fmla="*/ 1664080 h 1792399"/>
                <a:gd name="connsiteX2" fmla="*/ 1451651 w 2929890"/>
                <a:gd name="connsiteY2" fmla="*/ 771911 h 1792399"/>
                <a:gd name="connsiteX3" fmla="*/ 1442400 w 2929890"/>
                <a:gd name="connsiteY3" fmla="*/ 539619 h 1792399"/>
                <a:gd name="connsiteX4" fmla="*/ 1391522 w 2929890"/>
                <a:gd name="connsiteY4" fmla="*/ 480518 h 1792399"/>
                <a:gd name="connsiteX5" fmla="*/ 1205996 w 2929890"/>
                <a:gd name="connsiteY5" fmla="*/ 460475 h 1792399"/>
                <a:gd name="connsiteX6" fmla="*/ 1164882 w 2929890"/>
                <a:gd name="connsiteY6" fmla="*/ 460475 h 1792399"/>
                <a:gd name="connsiteX7" fmla="*/ 1164882 w 2929890"/>
                <a:gd name="connsiteY7" fmla="*/ 266469 h 1792399"/>
                <a:gd name="connsiteX8" fmla="*/ 1622273 w 2929890"/>
                <a:gd name="connsiteY8" fmla="*/ 0 h 1792399"/>
                <a:gd name="connsiteX9" fmla="*/ 1866900 w 2929890"/>
                <a:gd name="connsiteY9" fmla="*/ 0 h 1792399"/>
                <a:gd name="connsiteX10" fmla="*/ 1895473 w 2929890"/>
                <a:gd name="connsiteY10" fmla="*/ 1658854 h 1792399"/>
                <a:gd name="connsiteX11" fmla="*/ 2929890 w 2929890"/>
                <a:gd name="connsiteY11" fmla="*/ 1634870 h 1792399"/>
                <a:gd name="connsiteX0" fmla="*/ 0 w 2929890"/>
                <a:gd name="connsiteY0" fmla="*/ 1676780 h 1807315"/>
                <a:gd name="connsiteX1" fmla="*/ 1451651 w 2929890"/>
                <a:gd name="connsiteY1" fmla="*/ 1664080 h 1807315"/>
                <a:gd name="connsiteX2" fmla="*/ 1451651 w 2929890"/>
                <a:gd name="connsiteY2" fmla="*/ 771911 h 1807315"/>
                <a:gd name="connsiteX3" fmla="*/ 1442400 w 2929890"/>
                <a:gd name="connsiteY3" fmla="*/ 539619 h 1807315"/>
                <a:gd name="connsiteX4" fmla="*/ 1391522 w 2929890"/>
                <a:gd name="connsiteY4" fmla="*/ 480518 h 1807315"/>
                <a:gd name="connsiteX5" fmla="*/ 1205996 w 2929890"/>
                <a:gd name="connsiteY5" fmla="*/ 460475 h 1807315"/>
                <a:gd name="connsiteX6" fmla="*/ 1164882 w 2929890"/>
                <a:gd name="connsiteY6" fmla="*/ 460475 h 1807315"/>
                <a:gd name="connsiteX7" fmla="*/ 1164882 w 2929890"/>
                <a:gd name="connsiteY7" fmla="*/ 266469 h 1807315"/>
                <a:gd name="connsiteX8" fmla="*/ 1622273 w 2929890"/>
                <a:gd name="connsiteY8" fmla="*/ 0 h 1807315"/>
                <a:gd name="connsiteX9" fmla="*/ 1866900 w 2929890"/>
                <a:gd name="connsiteY9" fmla="*/ 0 h 1807315"/>
                <a:gd name="connsiteX10" fmla="*/ 1876423 w 2929890"/>
                <a:gd name="connsiteY10" fmla="*/ 1677904 h 1807315"/>
                <a:gd name="connsiteX11" fmla="*/ 2929890 w 2929890"/>
                <a:gd name="connsiteY11" fmla="*/ 1634870 h 1807315"/>
                <a:gd name="connsiteX0" fmla="*/ 0 w 2929890"/>
                <a:gd name="connsiteY0" fmla="*/ 1676780 h 1807316"/>
                <a:gd name="connsiteX1" fmla="*/ 1451651 w 2929890"/>
                <a:gd name="connsiteY1" fmla="*/ 1664080 h 1807316"/>
                <a:gd name="connsiteX2" fmla="*/ 1451651 w 2929890"/>
                <a:gd name="connsiteY2" fmla="*/ 771911 h 1807316"/>
                <a:gd name="connsiteX3" fmla="*/ 1442400 w 2929890"/>
                <a:gd name="connsiteY3" fmla="*/ 539619 h 1807316"/>
                <a:gd name="connsiteX4" fmla="*/ 1391522 w 2929890"/>
                <a:gd name="connsiteY4" fmla="*/ 480518 h 1807316"/>
                <a:gd name="connsiteX5" fmla="*/ 1205996 w 2929890"/>
                <a:gd name="connsiteY5" fmla="*/ 460475 h 1807316"/>
                <a:gd name="connsiteX6" fmla="*/ 1164882 w 2929890"/>
                <a:gd name="connsiteY6" fmla="*/ 460475 h 1807316"/>
                <a:gd name="connsiteX7" fmla="*/ 1164882 w 2929890"/>
                <a:gd name="connsiteY7" fmla="*/ 266469 h 1807316"/>
                <a:gd name="connsiteX8" fmla="*/ 1622273 w 2929890"/>
                <a:gd name="connsiteY8" fmla="*/ 0 h 1807316"/>
                <a:gd name="connsiteX9" fmla="*/ 1866900 w 2929890"/>
                <a:gd name="connsiteY9" fmla="*/ 0 h 1807316"/>
                <a:gd name="connsiteX10" fmla="*/ 1876423 w 2929890"/>
                <a:gd name="connsiteY10" fmla="*/ 1677904 h 1807316"/>
                <a:gd name="connsiteX11" fmla="*/ 2929890 w 2929890"/>
                <a:gd name="connsiteY11" fmla="*/ 1634870 h 1807316"/>
                <a:gd name="connsiteX0" fmla="*/ 0 w 2929890"/>
                <a:gd name="connsiteY0" fmla="*/ 1676780 h 1807316"/>
                <a:gd name="connsiteX1" fmla="*/ 1451651 w 2929890"/>
                <a:gd name="connsiteY1" fmla="*/ 1664080 h 1807316"/>
                <a:gd name="connsiteX2" fmla="*/ 1451651 w 2929890"/>
                <a:gd name="connsiteY2" fmla="*/ 771911 h 1807316"/>
                <a:gd name="connsiteX3" fmla="*/ 1442400 w 2929890"/>
                <a:gd name="connsiteY3" fmla="*/ 539619 h 1807316"/>
                <a:gd name="connsiteX4" fmla="*/ 1391522 w 2929890"/>
                <a:gd name="connsiteY4" fmla="*/ 480518 h 1807316"/>
                <a:gd name="connsiteX5" fmla="*/ 1205996 w 2929890"/>
                <a:gd name="connsiteY5" fmla="*/ 460475 h 1807316"/>
                <a:gd name="connsiteX6" fmla="*/ 1164882 w 2929890"/>
                <a:gd name="connsiteY6" fmla="*/ 460475 h 1807316"/>
                <a:gd name="connsiteX7" fmla="*/ 1164882 w 2929890"/>
                <a:gd name="connsiteY7" fmla="*/ 266469 h 1807316"/>
                <a:gd name="connsiteX8" fmla="*/ 1622273 w 2929890"/>
                <a:gd name="connsiteY8" fmla="*/ 0 h 1807316"/>
                <a:gd name="connsiteX9" fmla="*/ 1866900 w 2929890"/>
                <a:gd name="connsiteY9" fmla="*/ 0 h 1807316"/>
                <a:gd name="connsiteX10" fmla="*/ 1876423 w 2929890"/>
                <a:gd name="connsiteY10" fmla="*/ 1677904 h 1807316"/>
                <a:gd name="connsiteX11" fmla="*/ 2929890 w 2929890"/>
                <a:gd name="connsiteY11" fmla="*/ 1634870 h 1807316"/>
                <a:gd name="connsiteX0" fmla="*/ 0 w 2929890"/>
                <a:gd name="connsiteY0" fmla="*/ 1676780 h 1807316"/>
                <a:gd name="connsiteX1" fmla="*/ 1451651 w 2929890"/>
                <a:gd name="connsiteY1" fmla="*/ 1664080 h 1807316"/>
                <a:gd name="connsiteX2" fmla="*/ 1451651 w 2929890"/>
                <a:gd name="connsiteY2" fmla="*/ 771911 h 1807316"/>
                <a:gd name="connsiteX3" fmla="*/ 1442400 w 2929890"/>
                <a:gd name="connsiteY3" fmla="*/ 539619 h 1807316"/>
                <a:gd name="connsiteX4" fmla="*/ 1391522 w 2929890"/>
                <a:gd name="connsiteY4" fmla="*/ 480518 h 1807316"/>
                <a:gd name="connsiteX5" fmla="*/ 1205996 w 2929890"/>
                <a:gd name="connsiteY5" fmla="*/ 460475 h 1807316"/>
                <a:gd name="connsiteX6" fmla="*/ 1164882 w 2929890"/>
                <a:gd name="connsiteY6" fmla="*/ 460475 h 1807316"/>
                <a:gd name="connsiteX7" fmla="*/ 1164882 w 2929890"/>
                <a:gd name="connsiteY7" fmla="*/ 266469 h 1807316"/>
                <a:gd name="connsiteX8" fmla="*/ 1622273 w 2929890"/>
                <a:gd name="connsiteY8" fmla="*/ 0 h 1807316"/>
                <a:gd name="connsiteX9" fmla="*/ 1866900 w 2929890"/>
                <a:gd name="connsiteY9" fmla="*/ 0 h 1807316"/>
                <a:gd name="connsiteX10" fmla="*/ 1876423 w 2929890"/>
                <a:gd name="connsiteY10" fmla="*/ 1677904 h 1807316"/>
                <a:gd name="connsiteX11" fmla="*/ 2929890 w 2929890"/>
                <a:gd name="connsiteY11" fmla="*/ 1634870 h 1807316"/>
                <a:gd name="connsiteX0" fmla="*/ 0 w 2929890"/>
                <a:gd name="connsiteY0" fmla="*/ 1676780 h 1677904"/>
                <a:gd name="connsiteX1" fmla="*/ 1451651 w 2929890"/>
                <a:gd name="connsiteY1" fmla="*/ 1664080 h 1677904"/>
                <a:gd name="connsiteX2" fmla="*/ 1451651 w 2929890"/>
                <a:gd name="connsiteY2" fmla="*/ 771911 h 1677904"/>
                <a:gd name="connsiteX3" fmla="*/ 1442400 w 2929890"/>
                <a:gd name="connsiteY3" fmla="*/ 539619 h 1677904"/>
                <a:gd name="connsiteX4" fmla="*/ 1391522 w 2929890"/>
                <a:gd name="connsiteY4" fmla="*/ 480518 h 1677904"/>
                <a:gd name="connsiteX5" fmla="*/ 1205996 w 2929890"/>
                <a:gd name="connsiteY5" fmla="*/ 460475 h 1677904"/>
                <a:gd name="connsiteX6" fmla="*/ 1164882 w 2929890"/>
                <a:gd name="connsiteY6" fmla="*/ 460475 h 1677904"/>
                <a:gd name="connsiteX7" fmla="*/ 1164882 w 2929890"/>
                <a:gd name="connsiteY7" fmla="*/ 266469 h 1677904"/>
                <a:gd name="connsiteX8" fmla="*/ 1622273 w 2929890"/>
                <a:gd name="connsiteY8" fmla="*/ 0 h 1677904"/>
                <a:gd name="connsiteX9" fmla="*/ 1866900 w 2929890"/>
                <a:gd name="connsiteY9" fmla="*/ 0 h 1677904"/>
                <a:gd name="connsiteX10" fmla="*/ 1876423 w 2929890"/>
                <a:gd name="connsiteY10" fmla="*/ 1677904 h 1677904"/>
                <a:gd name="connsiteX11" fmla="*/ 2929890 w 2929890"/>
                <a:gd name="connsiteY11" fmla="*/ 1634870 h 1677904"/>
                <a:gd name="connsiteX0" fmla="*/ 0 w 2942590"/>
                <a:gd name="connsiteY0" fmla="*/ 1676780 h 1677904"/>
                <a:gd name="connsiteX1" fmla="*/ 1451651 w 2942590"/>
                <a:gd name="connsiteY1" fmla="*/ 1664080 h 1677904"/>
                <a:gd name="connsiteX2" fmla="*/ 1451651 w 2942590"/>
                <a:gd name="connsiteY2" fmla="*/ 771911 h 1677904"/>
                <a:gd name="connsiteX3" fmla="*/ 1442400 w 2942590"/>
                <a:gd name="connsiteY3" fmla="*/ 539619 h 1677904"/>
                <a:gd name="connsiteX4" fmla="*/ 1391522 w 2942590"/>
                <a:gd name="connsiteY4" fmla="*/ 480518 h 1677904"/>
                <a:gd name="connsiteX5" fmla="*/ 1205996 w 2942590"/>
                <a:gd name="connsiteY5" fmla="*/ 460475 h 1677904"/>
                <a:gd name="connsiteX6" fmla="*/ 1164882 w 2942590"/>
                <a:gd name="connsiteY6" fmla="*/ 460475 h 1677904"/>
                <a:gd name="connsiteX7" fmla="*/ 1164882 w 2942590"/>
                <a:gd name="connsiteY7" fmla="*/ 266469 h 1677904"/>
                <a:gd name="connsiteX8" fmla="*/ 1622273 w 2942590"/>
                <a:gd name="connsiteY8" fmla="*/ 0 h 1677904"/>
                <a:gd name="connsiteX9" fmla="*/ 1866900 w 2942590"/>
                <a:gd name="connsiteY9" fmla="*/ 0 h 1677904"/>
                <a:gd name="connsiteX10" fmla="*/ 1876423 w 2942590"/>
                <a:gd name="connsiteY10" fmla="*/ 1677904 h 1677904"/>
                <a:gd name="connsiteX11" fmla="*/ 2942590 w 2942590"/>
                <a:gd name="connsiteY11" fmla="*/ 1653920 h 1677904"/>
                <a:gd name="connsiteX0" fmla="*/ 0 w 2580640"/>
                <a:gd name="connsiteY0" fmla="*/ 1676780 h 1692020"/>
                <a:gd name="connsiteX1" fmla="*/ 1451651 w 2580640"/>
                <a:gd name="connsiteY1" fmla="*/ 1664080 h 1692020"/>
                <a:gd name="connsiteX2" fmla="*/ 1451651 w 2580640"/>
                <a:gd name="connsiteY2" fmla="*/ 771911 h 1692020"/>
                <a:gd name="connsiteX3" fmla="*/ 1442400 w 2580640"/>
                <a:gd name="connsiteY3" fmla="*/ 539619 h 1692020"/>
                <a:gd name="connsiteX4" fmla="*/ 1391522 w 2580640"/>
                <a:gd name="connsiteY4" fmla="*/ 480518 h 1692020"/>
                <a:gd name="connsiteX5" fmla="*/ 1205996 w 2580640"/>
                <a:gd name="connsiteY5" fmla="*/ 460475 h 1692020"/>
                <a:gd name="connsiteX6" fmla="*/ 1164882 w 2580640"/>
                <a:gd name="connsiteY6" fmla="*/ 460475 h 1692020"/>
                <a:gd name="connsiteX7" fmla="*/ 1164882 w 2580640"/>
                <a:gd name="connsiteY7" fmla="*/ 266469 h 1692020"/>
                <a:gd name="connsiteX8" fmla="*/ 1622273 w 2580640"/>
                <a:gd name="connsiteY8" fmla="*/ 0 h 1692020"/>
                <a:gd name="connsiteX9" fmla="*/ 1866900 w 2580640"/>
                <a:gd name="connsiteY9" fmla="*/ 0 h 1692020"/>
                <a:gd name="connsiteX10" fmla="*/ 1876423 w 2580640"/>
                <a:gd name="connsiteY10" fmla="*/ 1677904 h 1692020"/>
                <a:gd name="connsiteX11" fmla="*/ 2580640 w 2580640"/>
                <a:gd name="connsiteY11" fmla="*/ 1692020 h 1692020"/>
                <a:gd name="connsiteX0" fmla="*/ 0 w 2574290"/>
                <a:gd name="connsiteY0" fmla="*/ 1676780 h 1677904"/>
                <a:gd name="connsiteX1" fmla="*/ 1451651 w 2574290"/>
                <a:gd name="connsiteY1" fmla="*/ 1664080 h 1677904"/>
                <a:gd name="connsiteX2" fmla="*/ 1451651 w 2574290"/>
                <a:gd name="connsiteY2" fmla="*/ 771911 h 1677904"/>
                <a:gd name="connsiteX3" fmla="*/ 1442400 w 2574290"/>
                <a:gd name="connsiteY3" fmla="*/ 539619 h 1677904"/>
                <a:gd name="connsiteX4" fmla="*/ 1391522 w 2574290"/>
                <a:gd name="connsiteY4" fmla="*/ 480518 h 1677904"/>
                <a:gd name="connsiteX5" fmla="*/ 1205996 w 2574290"/>
                <a:gd name="connsiteY5" fmla="*/ 460475 h 1677904"/>
                <a:gd name="connsiteX6" fmla="*/ 1164882 w 2574290"/>
                <a:gd name="connsiteY6" fmla="*/ 460475 h 1677904"/>
                <a:gd name="connsiteX7" fmla="*/ 1164882 w 2574290"/>
                <a:gd name="connsiteY7" fmla="*/ 266469 h 1677904"/>
                <a:gd name="connsiteX8" fmla="*/ 1622273 w 2574290"/>
                <a:gd name="connsiteY8" fmla="*/ 0 h 1677904"/>
                <a:gd name="connsiteX9" fmla="*/ 1866900 w 2574290"/>
                <a:gd name="connsiteY9" fmla="*/ 0 h 1677904"/>
                <a:gd name="connsiteX10" fmla="*/ 1876423 w 2574290"/>
                <a:gd name="connsiteY10" fmla="*/ 1677904 h 1677904"/>
                <a:gd name="connsiteX11" fmla="*/ 2574290 w 2574290"/>
                <a:gd name="connsiteY11" fmla="*/ 1672970 h 1677904"/>
                <a:gd name="connsiteX0" fmla="*/ 0 w 2580640"/>
                <a:gd name="connsiteY0" fmla="*/ 1670430 h 1677904"/>
                <a:gd name="connsiteX1" fmla="*/ 1458001 w 2580640"/>
                <a:gd name="connsiteY1" fmla="*/ 1664080 h 1677904"/>
                <a:gd name="connsiteX2" fmla="*/ 1458001 w 2580640"/>
                <a:gd name="connsiteY2" fmla="*/ 771911 h 1677904"/>
                <a:gd name="connsiteX3" fmla="*/ 1448750 w 2580640"/>
                <a:gd name="connsiteY3" fmla="*/ 539619 h 1677904"/>
                <a:gd name="connsiteX4" fmla="*/ 1397872 w 2580640"/>
                <a:gd name="connsiteY4" fmla="*/ 480518 h 1677904"/>
                <a:gd name="connsiteX5" fmla="*/ 1212346 w 2580640"/>
                <a:gd name="connsiteY5" fmla="*/ 460475 h 1677904"/>
                <a:gd name="connsiteX6" fmla="*/ 1171232 w 2580640"/>
                <a:gd name="connsiteY6" fmla="*/ 460475 h 1677904"/>
                <a:gd name="connsiteX7" fmla="*/ 1171232 w 2580640"/>
                <a:gd name="connsiteY7" fmla="*/ 266469 h 1677904"/>
                <a:gd name="connsiteX8" fmla="*/ 1628623 w 2580640"/>
                <a:gd name="connsiteY8" fmla="*/ 0 h 1677904"/>
                <a:gd name="connsiteX9" fmla="*/ 1873250 w 2580640"/>
                <a:gd name="connsiteY9" fmla="*/ 0 h 1677904"/>
                <a:gd name="connsiteX10" fmla="*/ 1882773 w 2580640"/>
                <a:gd name="connsiteY10" fmla="*/ 1677904 h 1677904"/>
                <a:gd name="connsiteX11" fmla="*/ 2580640 w 2580640"/>
                <a:gd name="connsiteY11" fmla="*/ 1672970 h 1677904"/>
                <a:gd name="connsiteX0" fmla="*/ 0 w 3602990"/>
                <a:gd name="connsiteY0" fmla="*/ 1683130 h 1683130"/>
                <a:gd name="connsiteX1" fmla="*/ 2480351 w 3602990"/>
                <a:gd name="connsiteY1" fmla="*/ 1664080 h 1683130"/>
                <a:gd name="connsiteX2" fmla="*/ 2480351 w 3602990"/>
                <a:gd name="connsiteY2" fmla="*/ 771911 h 1683130"/>
                <a:gd name="connsiteX3" fmla="*/ 2471100 w 3602990"/>
                <a:gd name="connsiteY3" fmla="*/ 539619 h 1683130"/>
                <a:gd name="connsiteX4" fmla="*/ 2420222 w 3602990"/>
                <a:gd name="connsiteY4" fmla="*/ 480518 h 1683130"/>
                <a:gd name="connsiteX5" fmla="*/ 2234696 w 3602990"/>
                <a:gd name="connsiteY5" fmla="*/ 460475 h 1683130"/>
                <a:gd name="connsiteX6" fmla="*/ 2193582 w 3602990"/>
                <a:gd name="connsiteY6" fmla="*/ 460475 h 1683130"/>
                <a:gd name="connsiteX7" fmla="*/ 2193582 w 3602990"/>
                <a:gd name="connsiteY7" fmla="*/ 266469 h 1683130"/>
                <a:gd name="connsiteX8" fmla="*/ 2650973 w 3602990"/>
                <a:gd name="connsiteY8" fmla="*/ 0 h 1683130"/>
                <a:gd name="connsiteX9" fmla="*/ 2895600 w 3602990"/>
                <a:gd name="connsiteY9" fmla="*/ 0 h 1683130"/>
                <a:gd name="connsiteX10" fmla="*/ 2905123 w 3602990"/>
                <a:gd name="connsiteY10" fmla="*/ 1677904 h 1683130"/>
                <a:gd name="connsiteX11" fmla="*/ 3602990 w 3602990"/>
                <a:gd name="connsiteY11" fmla="*/ 1672970 h 1683130"/>
                <a:gd name="connsiteX0" fmla="*/ 0 w 3602990"/>
                <a:gd name="connsiteY0" fmla="*/ 1676780 h 1677904"/>
                <a:gd name="connsiteX1" fmla="*/ 2480351 w 3602990"/>
                <a:gd name="connsiteY1" fmla="*/ 1664080 h 1677904"/>
                <a:gd name="connsiteX2" fmla="*/ 2480351 w 3602990"/>
                <a:gd name="connsiteY2" fmla="*/ 771911 h 1677904"/>
                <a:gd name="connsiteX3" fmla="*/ 2471100 w 3602990"/>
                <a:gd name="connsiteY3" fmla="*/ 539619 h 1677904"/>
                <a:gd name="connsiteX4" fmla="*/ 2420222 w 3602990"/>
                <a:gd name="connsiteY4" fmla="*/ 480518 h 1677904"/>
                <a:gd name="connsiteX5" fmla="*/ 2234696 w 3602990"/>
                <a:gd name="connsiteY5" fmla="*/ 460475 h 1677904"/>
                <a:gd name="connsiteX6" fmla="*/ 2193582 w 3602990"/>
                <a:gd name="connsiteY6" fmla="*/ 460475 h 1677904"/>
                <a:gd name="connsiteX7" fmla="*/ 2193582 w 3602990"/>
                <a:gd name="connsiteY7" fmla="*/ 266469 h 1677904"/>
                <a:gd name="connsiteX8" fmla="*/ 2650973 w 3602990"/>
                <a:gd name="connsiteY8" fmla="*/ 0 h 1677904"/>
                <a:gd name="connsiteX9" fmla="*/ 2895600 w 3602990"/>
                <a:gd name="connsiteY9" fmla="*/ 0 h 1677904"/>
                <a:gd name="connsiteX10" fmla="*/ 2905123 w 3602990"/>
                <a:gd name="connsiteY10" fmla="*/ 1677904 h 1677904"/>
                <a:gd name="connsiteX11" fmla="*/ 3602990 w 3602990"/>
                <a:gd name="connsiteY11" fmla="*/ 1672970 h 1677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602990" h="1677904">
                  <a:moveTo>
                    <a:pt x="0" y="1676780"/>
                  </a:moveTo>
                  <a:lnTo>
                    <a:pt x="2480351" y="1664080"/>
                  </a:lnTo>
                  <a:lnTo>
                    <a:pt x="2480351" y="771911"/>
                  </a:lnTo>
                  <a:cubicBezTo>
                    <a:pt x="2480351" y="643088"/>
                    <a:pt x="2477267" y="565657"/>
                    <a:pt x="2471100" y="539619"/>
                  </a:cubicBezTo>
                  <a:cubicBezTo>
                    <a:pt x="2464933" y="513580"/>
                    <a:pt x="2447974" y="493880"/>
                    <a:pt x="2420222" y="480518"/>
                  </a:cubicBezTo>
                  <a:cubicBezTo>
                    <a:pt x="2392470" y="467156"/>
                    <a:pt x="2330628" y="460475"/>
                    <a:pt x="2234696" y="460475"/>
                  </a:cubicBezTo>
                  <a:lnTo>
                    <a:pt x="2193582" y="460475"/>
                  </a:lnTo>
                  <a:lnTo>
                    <a:pt x="2193582" y="266469"/>
                  </a:lnTo>
                  <a:cubicBezTo>
                    <a:pt x="2394355" y="223257"/>
                    <a:pt x="2546818" y="134434"/>
                    <a:pt x="2650973" y="0"/>
                  </a:cubicBezTo>
                  <a:lnTo>
                    <a:pt x="2895600" y="0"/>
                  </a:lnTo>
                  <a:cubicBezTo>
                    <a:pt x="2907267" y="614084"/>
                    <a:pt x="2905758" y="859326"/>
                    <a:pt x="2905123" y="1677904"/>
                  </a:cubicBezTo>
                  <a:lnTo>
                    <a:pt x="3602990" y="1672970"/>
                  </a:lnTo>
                </a:path>
              </a:pathLst>
            </a:custGeom>
            <a:noFill/>
            <a:ln w="38100">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accent1"/>
                  </a:solidFill>
                </a:ln>
                <a:noFill/>
              </a:endParaRPr>
            </a:p>
          </p:txBody>
        </p:sp>
        <p:grpSp>
          <p:nvGrpSpPr>
            <p:cNvPr id="5" name="组合 66"/>
            <p:cNvGrpSpPr/>
            <p:nvPr/>
          </p:nvGrpSpPr>
          <p:grpSpPr>
            <a:xfrm>
              <a:off x="1490077" y="3146713"/>
              <a:ext cx="216261" cy="216261"/>
              <a:chOff x="2218721" y="3717673"/>
              <a:chExt cx="248226" cy="248226"/>
            </a:xfrm>
          </p:grpSpPr>
          <p:sp>
            <p:nvSpPr>
              <p:cNvPr id="71" name="椭圆 70"/>
              <p:cNvSpPr/>
              <p:nvPr/>
            </p:nvSpPr>
            <p:spPr>
              <a:xfrm>
                <a:off x="2218721" y="3717673"/>
                <a:ext cx="248226" cy="248226"/>
              </a:xfrm>
              <a:prstGeom prst="ellipse">
                <a:avLst/>
              </a:prstGeom>
              <a:solidFill>
                <a:schemeClr val="bg1"/>
              </a:solidFill>
              <a:ln>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p:nvPr/>
            </p:nvSpPr>
            <p:spPr>
              <a:xfrm>
                <a:off x="2262420" y="3763753"/>
                <a:ext cx="156066" cy="156066"/>
              </a:xfrm>
              <a:prstGeom prst="ellipse">
                <a:avLst/>
              </a:prstGeom>
              <a:solidFill>
                <a:schemeClr val="accent1"/>
              </a:solidFill>
              <a:ln>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67"/>
            <p:cNvGrpSpPr/>
            <p:nvPr/>
          </p:nvGrpSpPr>
          <p:grpSpPr>
            <a:xfrm>
              <a:off x="5394180" y="3146713"/>
              <a:ext cx="216261" cy="216261"/>
              <a:chOff x="2218721" y="3717673"/>
              <a:chExt cx="248226" cy="248226"/>
            </a:xfrm>
          </p:grpSpPr>
          <p:sp>
            <p:nvSpPr>
              <p:cNvPr id="69" name="椭圆 68"/>
              <p:cNvSpPr/>
              <p:nvPr/>
            </p:nvSpPr>
            <p:spPr>
              <a:xfrm>
                <a:off x="2218721" y="3717673"/>
                <a:ext cx="248226" cy="248226"/>
              </a:xfrm>
              <a:prstGeom prst="ellipse">
                <a:avLst/>
              </a:prstGeom>
              <a:solidFill>
                <a:schemeClr val="bg1"/>
              </a:solidFill>
              <a:ln>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p:nvPr/>
            </p:nvSpPr>
            <p:spPr>
              <a:xfrm>
                <a:off x="2262420" y="3763753"/>
                <a:ext cx="156066" cy="156066"/>
              </a:xfrm>
              <a:prstGeom prst="ellipse">
                <a:avLst/>
              </a:prstGeom>
              <a:solidFill>
                <a:schemeClr val="accent1"/>
              </a:solidFill>
              <a:ln>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73" name="文本框 23"/>
          <p:cNvSpPr txBox="1"/>
          <p:nvPr/>
        </p:nvSpPr>
        <p:spPr>
          <a:xfrm>
            <a:off x="1293894" y="1749133"/>
            <a:ext cx="1585918" cy="484738"/>
          </a:xfrm>
          <a:prstGeom prst="rect">
            <a:avLst/>
          </a:prstGeom>
          <a:noFill/>
        </p:spPr>
        <p:txBody>
          <a:bodyPr wrap="square" lIns="68571" tIns="34285" rIns="68571" bIns="34285" rtlCol="0">
            <a:spAutoFit/>
          </a:bodyPr>
          <a:lstStyle/>
          <a:p>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在此添加详细的文字信息介绍。在此添加详细的文字。</a:t>
            </a:r>
          </a:p>
          <a:p>
            <a:endPar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7" name="组合 73"/>
          <p:cNvGrpSpPr/>
          <p:nvPr/>
        </p:nvGrpSpPr>
        <p:grpSpPr>
          <a:xfrm>
            <a:off x="1356904" y="1238356"/>
            <a:ext cx="1081446" cy="492013"/>
            <a:chOff x="4806096" y="2627316"/>
            <a:chExt cx="1442304" cy="655815"/>
          </a:xfrm>
          <a:solidFill>
            <a:schemeClr val="accent1"/>
          </a:solidFill>
        </p:grpSpPr>
        <p:sp>
          <p:nvSpPr>
            <p:cNvPr id="75" name="矩形 74"/>
            <p:cNvSpPr/>
            <p:nvPr/>
          </p:nvSpPr>
          <p:spPr>
            <a:xfrm>
              <a:off x="4806316" y="2705100"/>
              <a:ext cx="1442084" cy="4953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b="1">
                <a:solidFill>
                  <a:schemeClr val="bg1">
                    <a:lumMod val="95000"/>
                  </a:schemeClr>
                </a:solidFill>
                <a:latin typeface="微软雅黑" panose="020B0503020204020204" pitchFamily="34" charset="-122"/>
                <a:ea typeface="微软雅黑" panose="020B0503020204020204" pitchFamily="34" charset="-122"/>
              </a:endParaRPr>
            </a:p>
          </p:txBody>
        </p:sp>
        <p:pic>
          <p:nvPicPr>
            <p:cNvPr id="76" name="图片 75"/>
            <p:cNvPicPr>
              <a:picLocks noChangeAspect="1"/>
            </p:cNvPicPr>
            <p:nvPr/>
          </p:nvPicPr>
          <p:blipFill rotWithShape="1">
            <a:blip r:embed="rId3" cstate="print">
              <a:extLst>
                <a:ext uri="{BEBA8EAE-BF5A-486C-A8C5-ECC9F3942E4B}">
                  <a14:imgProps xmlns:a14="http://schemas.microsoft.com/office/drawing/2010/main">
                    <a14:imgLayer r:embed="rId4">
                      <a14:imgEffect>
                        <a14:saturation sat="66000"/>
                      </a14:imgEffect>
                    </a14:imgLayer>
                  </a14:imgProps>
                </a:ext>
              </a:extLst>
            </a:blip>
            <a:srcRect t="76775"/>
            <a:stretch/>
          </p:blipFill>
          <p:spPr>
            <a:xfrm rot="16200000" flipH="1">
              <a:off x="4505604" y="2927808"/>
              <a:ext cx="655815" cy="54832"/>
            </a:xfrm>
            <a:prstGeom prst="rect">
              <a:avLst/>
            </a:prstGeom>
            <a:grpFill/>
          </p:spPr>
        </p:pic>
        <p:sp>
          <p:nvSpPr>
            <p:cNvPr id="77" name="文本框 32"/>
            <p:cNvSpPr txBox="1"/>
            <p:nvPr/>
          </p:nvSpPr>
          <p:spPr>
            <a:xfrm>
              <a:off x="4901581" y="2768085"/>
              <a:ext cx="1240097" cy="369218"/>
            </a:xfrm>
            <a:prstGeom prst="rect">
              <a:avLst/>
            </a:prstGeom>
            <a:grpFill/>
          </p:spPr>
          <p:txBody>
            <a:bodyPr wrap="square" rtlCol="0">
              <a:spAutoFit/>
            </a:bodyPr>
            <a:lstStyle/>
            <a:p>
              <a:pPr algn="ctr"/>
              <a:r>
                <a:rPr lang="zh-CN" altLang="en-US" sz="1200" dirty="0">
                  <a:solidFill>
                    <a:schemeClr val="bg1">
                      <a:lumMod val="95000"/>
                    </a:schemeClr>
                  </a:solidFill>
                  <a:latin typeface="微软雅黑" panose="020B0503020204020204" pitchFamily="34" charset="-122"/>
                  <a:ea typeface="微软雅黑" panose="020B0503020204020204" pitchFamily="34" charset="-122"/>
                </a:rPr>
                <a:t>添加标题</a:t>
              </a:r>
              <a:endParaRPr lang="en-US" altLang="zh-CN" sz="1200" dirty="0">
                <a:solidFill>
                  <a:schemeClr val="bg1">
                    <a:lumMod val="95000"/>
                  </a:schemeClr>
                </a:solidFill>
                <a:latin typeface="微软雅黑" panose="020B0503020204020204" pitchFamily="34" charset="-122"/>
                <a:ea typeface="微软雅黑" panose="020B0503020204020204" pitchFamily="34" charset="-122"/>
              </a:endParaRPr>
            </a:p>
          </p:txBody>
        </p:sp>
      </p:grpSp>
      <p:grpSp>
        <p:nvGrpSpPr>
          <p:cNvPr id="8" name="组合 77"/>
          <p:cNvGrpSpPr/>
          <p:nvPr/>
        </p:nvGrpSpPr>
        <p:grpSpPr>
          <a:xfrm>
            <a:off x="4665248" y="1109617"/>
            <a:ext cx="3327899" cy="1410324"/>
            <a:chOff x="6221950" y="1479032"/>
            <a:chExt cx="4438354" cy="1879852"/>
          </a:xfrm>
        </p:grpSpPr>
        <p:sp>
          <p:nvSpPr>
            <p:cNvPr id="79" name="任意多边形 78"/>
            <p:cNvSpPr/>
            <p:nvPr/>
          </p:nvSpPr>
          <p:spPr>
            <a:xfrm>
              <a:off x="6330080" y="1479032"/>
              <a:ext cx="4239939" cy="1771721"/>
            </a:xfrm>
            <a:custGeom>
              <a:avLst/>
              <a:gdLst>
                <a:gd name="connsiteX0" fmla="*/ 1095678 w 1187118"/>
                <a:gd name="connsiteY0" fmla="*/ 2033597 h 2125037"/>
                <a:gd name="connsiteX1" fmla="*/ 0 w 1187118"/>
                <a:gd name="connsiteY1" fmla="*/ 2033597 h 2125037"/>
                <a:gd name="connsiteX2" fmla="*/ 308 w 1187118"/>
                <a:gd name="connsiteY2" fmla="*/ 1748894 h 2125037"/>
                <a:gd name="connsiteX3" fmla="*/ 578959 w 1187118"/>
                <a:gd name="connsiteY3" fmla="*/ 763524 h 2125037"/>
                <a:gd name="connsiteX4" fmla="*/ 670779 w 1187118"/>
                <a:gd name="connsiteY4" fmla="*/ 468344 h 2125037"/>
                <a:gd name="connsiteX5" fmla="*/ 643010 w 1187118"/>
                <a:gd name="connsiteY5" fmla="*/ 346944 h 2125037"/>
                <a:gd name="connsiteX6" fmla="*/ 558469 w 1187118"/>
                <a:gd name="connsiteY6" fmla="*/ 306889 h 2125037"/>
                <a:gd name="connsiteX7" fmla="*/ 473928 w 1187118"/>
                <a:gd name="connsiteY7" fmla="*/ 351258 h 2125037"/>
                <a:gd name="connsiteX8" fmla="*/ 446159 w 1187118"/>
                <a:gd name="connsiteY8" fmla="*/ 527503 h 2125037"/>
                <a:gd name="connsiteX9" fmla="*/ 446159 w 1187118"/>
                <a:gd name="connsiteY9" fmla="*/ 717305 h 2125037"/>
                <a:gd name="connsiteX10" fmla="*/ 0 w 1187118"/>
                <a:gd name="connsiteY10" fmla="*/ 717305 h 2125037"/>
                <a:gd name="connsiteX11" fmla="*/ 0 w 1187118"/>
                <a:gd name="connsiteY11" fmla="*/ 644589 h 2125037"/>
                <a:gd name="connsiteX12" fmla="*/ 17255 w 1187118"/>
                <a:gd name="connsiteY12" fmla="*/ 380221 h 2125037"/>
                <a:gd name="connsiteX13" fmla="*/ 102296 w 1187118"/>
                <a:gd name="connsiteY13" fmla="*/ 189803 h 2125037"/>
                <a:gd name="connsiteX14" fmla="*/ 278541 w 1187118"/>
                <a:gd name="connsiteY14" fmla="*/ 48067 h 2125037"/>
                <a:gd name="connsiteX15" fmla="*/ 538595 w 1187118"/>
                <a:gd name="connsiteY15" fmla="*/ 0 h 2125037"/>
                <a:gd name="connsiteX16" fmla="*/ 987835 w 1187118"/>
                <a:gd name="connsiteY16" fmla="*/ 147282 h 2125037"/>
                <a:gd name="connsiteX17" fmla="*/ 1140047 w 1187118"/>
                <a:gd name="connsiteY17" fmla="*/ 520108 h 2125037"/>
                <a:gd name="connsiteX18" fmla="*/ 1054380 w 1187118"/>
                <a:gd name="connsiteY18" fmla="*/ 882458 h 2125037"/>
                <a:gd name="connsiteX19" fmla="*/ 549649 w 1187118"/>
                <a:gd name="connsiteY19" fmla="*/ 1693432 h 2125037"/>
                <a:gd name="connsiteX20" fmla="*/ 1095678 w 1187118"/>
                <a:gd name="connsiteY20" fmla="*/ 1693432 h 2125037"/>
                <a:gd name="connsiteX21" fmla="*/ 1187118 w 1187118"/>
                <a:gd name="connsiteY21" fmla="*/ 2125037 h 2125037"/>
                <a:gd name="connsiteX0" fmla="*/ 0 w 3901440"/>
                <a:gd name="connsiteY0" fmla="*/ 2033597 h 2125037"/>
                <a:gd name="connsiteX1" fmla="*/ 2714322 w 3901440"/>
                <a:gd name="connsiteY1" fmla="*/ 2033597 h 2125037"/>
                <a:gd name="connsiteX2" fmla="*/ 2714630 w 3901440"/>
                <a:gd name="connsiteY2" fmla="*/ 1748894 h 2125037"/>
                <a:gd name="connsiteX3" fmla="*/ 3293281 w 3901440"/>
                <a:gd name="connsiteY3" fmla="*/ 763524 h 2125037"/>
                <a:gd name="connsiteX4" fmla="*/ 3385101 w 3901440"/>
                <a:gd name="connsiteY4" fmla="*/ 468344 h 2125037"/>
                <a:gd name="connsiteX5" fmla="*/ 3357332 w 3901440"/>
                <a:gd name="connsiteY5" fmla="*/ 346944 h 2125037"/>
                <a:gd name="connsiteX6" fmla="*/ 3272791 w 3901440"/>
                <a:gd name="connsiteY6" fmla="*/ 306889 h 2125037"/>
                <a:gd name="connsiteX7" fmla="*/ 3188250 w 3901440"/>
                <a:gd name="connsiteY7" fmla="*/ 351258 h 2125037"/>
                <a:gd name="connsiteX8" fmla="*/ 3160481 w 3901440"/>
                <a:gd name="connsiteY8" fmla="*/ 527503 h 2125037"/>
                <a:gd name="connsiteX9" fmla="*/ 3160481 w 3901440"/>
                <a:gd name="connsiteY9" fmla="*/ 717305 h 2125037"/>
                <a:gd name="connsiteX10" fmla="*/ 2714322 w 3901440"/>
                <a:gd name="connsiteY10" fmla="*/ 717305 h 2125037"/>
                <a:gd name="connsiteX11" fmla="*/ 2714322 w 3901440"/>
                <a:gd name="connsiteY11" fmla="*/ 644589 h 2125037"/>
                <a:gd name="connsiteX12" fmla="*/ 2731577 w 3901440"/>
                <a:gd name="connsiteY12" fmla="*/ 380221 h 2125037"/>
                <a:gd name="connsiteX13" fmla="*/ 2816618 w 3901440"/>
                <a:gd name="connsiteY13" fmla="*/ 189803 h 2125037"/>
                <a:gd name="connsiteX14" fmla="*/ 2992863 w 3901440"/>
                <a:gd name="connsiteY14" fmla="*/ 48067 h 2125037"/>
                <a:gd name="connsiteX15" fmla="*/ 3252917 w 3901440"/>
                <a:gd name="connsiteY15" fmla="*/ 0 h 2125037"/>
                <a:gd name="connsiteX16" fmla="*/ 3702157 w 3901440"/>
                <a:gd name="connsiteY16" fmla="*/ 147282 h 2125037"/>
                <a:gd name="connsiteX17" fmla="*/ 3854369 w 3901440"/>
                <a:gd name="connsiteY17" fmla="*/ 520108 h 2125037"/>
                <a:gd name="connsiteX18" fmla="*/ 3768702 w 3901440"/>
                <a:gd name="connsiteY18" fmla="*/ 882458 h 2125037"/>
                <a:gd name="connsiteX19" fmla="*/ 3263971 w 3901440"/>
                <a:gd name="connsiteY19" fmla="*/ 1693432 h 2125037"/>
                <a:gd name="connsiteX20" fmla="*/ 3810000 w 3901440"/>
                <a:gd name="connsiteY20" fmla="*/ 1693432 h 2125037"/>
                <a:gd name="connsiteX21" fmla="*/ 3901440 w 3901440"/>
                <a:gd name="connsiteY21" fmla="*/ 2125037 h 2125037"/>
                <a:gd name="connsiteX0" fmla="*/ 0 w 4148183"/>
                <a:gd name="connsiteY0" fmla="*/ 2033597 h 2125037"/>
                <a:gd name="connsiteX1" fmla="*/ 2961065 w 4148183"/>
                <a:gd name="connsiteY1" fmla="*/ 2033597 h 2125037"/>
                <a:gd name="connsiteX2" fmla="*/ 2961373 w 4148183"/>
                <a:gd name="connsiteY2" fmla="*/ 1748894 h 2125037"/>
                <a:gd name="connsiteX3" fmla="*/ 3540024 w 4148183"/>
                <a:gd name="connsiteY3" fmla="*/ 763524 h 2125037"/>
                <a:gd name="connsiteX4" fmla="*/ 3631844 w 4148183"/>
                <a:gd name="connsiteY4" fmla="*/ 468344 h 2125037"/>
                <a:gd name="connsiteX5" fmla="*/ 3604075 w 4148183"/>
                <a:gd name="connsiteY5" fmla="*/ 346944 h 2125037"/>
                <a:gd name="connsiteX6" fmla="*/ 3519534 w 4148183"/>
                <a:gd name="connsiteY6" fmla="*/ 306889 h 2125037"/>
                <a:gd name="connsiteX7" fmla="*/ 3434993 w 4148183"/>
                <a:gd name="connsiteY7" fmla="*/ 351258 h 2125037"/>
                <a:gd name="connsiteX8" fmla="*/ 3407224 w 4148183"/>
                <a:gd name="connsiteY8" fmla="*/ 527503 h 2125037"/>
                <a:gd name="connsiteX9" fmla="*/ 3407224 w 4148183"/>
                <a:gd name="connsiteY9" fmla="*/ 717305 h 2125037"/>
                <a:gd name="connsiteX10" fmla="*/ 2961065 w 4148183"/>
                <a:gd name="connsiteY10" fmla="*/ 717305 h 2125037"/>
                <a:gd name="connsiteX11" fmla="*/ 2961065 w 4148183"/>
                <a:gd name="connsiteY11" fmla="*/ 644589 h 2125037"/>
                <a:gd name="connsiteX12" fmla="*/ 2978320 w 4148183"/>
                <a:gd name="connsiteY12" fmla="*/ 380221 h 2125037"/>
                <a:gd name="connsiteX13" fmla="*/ 3063361 w 4148183"/>
                <a:gd name="connsiteY13" fmla="*/ 189803 h 2125037"/>
                <a:gd name="connsiteX14" fmla="*/ 3239606 w 4148183"/>
                <a:gd name="connsiteY14" fmla="*/ 48067 h 2125037"/>
                <a:gd name="connsiteX15" fmla="*/ 3499660 w 4148183"/>
                <a:gd name="connsiteY15" fmla="*/ 0 h 2125037"/>
                <a:gd name="connsiteX16" fmla="*/ 3948900 w 4148183"/>
                <a:gd name="connsiteY16" fmla="*/ 147282 h 2125037"/>
                <a:gd name="connsiteX17" fmla="*/ 4101112 w 4148183"/>
                <a:gd name="connsiteY17" fmla="*/ 520108 h 2125037"/>
                <a:gd name="connsiteX18" fmla="*/ 4015445 w 4148183"/>
                <a:gd name="connsiteY18" fmla="*/ 882458 h 2125037"/>
                <a:gd name="connsiteX19" fmla="*/ 3510714 w 4148183"/>
                <a:gd name="connsiteY19" fmla="*/ 1693432 h 2125037"/>
                <a:gd name="connsiteX20" fmla="*/ 4056743 w 4148183"/>
                <a:gd name="connsiteY20" fmla="*/ 1693432 h 2125037"/>
                <a:gd name="connsiteX21" fmla="*/ 4148183 w 4148183"/>
                <a:gd name="connsiteY21" fmla="*/ 2125037 h 2125037"/>
                <a:gd name="connsiteX0" fmla="*/ 0 w 4003040"/>
                <a:gd name="connsiteY0" fmla="*/ 2033597 h 2125037"/>
                <a:gd name="connsiteX1" fmla="*/ 2815922 w 4003040"/>
                <a:gd name="connsiteY1" fmla="*/ 2033597 h 2125037"/>
                <a:gd name="connsiteX2" fmla="*/ 2816230 w 4003040"/>
                <a:gd name="connsiteY2" fmla="*/ 1748894 h 2125037"/>
                <a:gd name="connsiteX3" fmla="*/ 3394881 w 4003040"/>
                <a:gd name="connsiteY3" fmla="*/ 763524 h 2125037"/>
                <a:gd name="connsiteX4" fmla="*/ 3486701 w 4003040"/>
                <a:gd name="connsiteY4" fmla="*/ 468344 h 2125037"/>
                <a:gd name="connsiteX5" fmla="*/ 3458932 w 4003040"/>
                <a:gd name="connsiteY5" fmla="*/ 346944 h 2125037"/>
                <a:gd name="connsiteX6" fmla="*/ 3374391 w 4003040"/>
                <a:gd name="connsiteY6" fmla="*/ 306889 h 2125037"/>
                <a:gd name="connsiteX7" fmla="*/ 3289850 w 4003040"/>
                <a:gd name="connsiteY7" fmla="*/ 351258 h 2125037"/>
                <a:gd name="connsiteX8" fmla="*/ 3262081 w 4003040"/>
                <a:gd name="connsiteY8" fmla="*/ 527503 h 2125037"/>
                <a:gd name="connsiteX9" fmla="*/ 3262081 w 4003040"/>
                <a:gd name="connsiteY9" fmla="*/ 717305 h 2125037"/>
                <a:gd name="connsiteX10" fmla="*/ 2815922 w 4003040"/>
                <a:gd name="connsiteY10" fmla="*/ 717305 h 2125037"/>
                <a:gd name="connsiteX11" fmla="*/ 2815922 w 4003040"/>
                <a:gd name="connsiteY11" fmla="*/ 644589 h 2125037"/>
                <a:gd name="connsiteX12" fmla="*/ 2833177 w 4003040"/>
                <a:gd name="connsiteY12" fmla="*/ 380221 h 2125037"/>
                <a:gd name="connsiteX13" fmla="*/ 2918218 w 4003040"/>
                <a:gd name="connsiteY13" fmla="*/ 189803 h 2125037"/>
                <a:gd name="connsiteX14" fmla="*/ 3094463 w 4003040"/>
                <a:gd name="connsiteY14" fmla="*/ 48067 h 2125037"/>
                <a:gd name="connsiteX15" fmla="*/ 3354517 w 4003040"/>
                <a:gd name="connsiteY15" fmla="*/ 0 h 2125037"/>
                <a:gd name="connsiteX16" fmla="*/ 3803757 w 4003040"/>
                <a:gd name="connsiteY16" fmla="*/ 147282 h 2125037"/>
                <a:gd name="connsiteX17" fmla="*/ 3955969 w 4003040"/>
                <a:gd name="connsiteY17" fmla="*/ 520108 h 2125037"/>
                <a:gd name="connsiteX18" fmla="*/ 3870302 w 4003040"/>
                <a:gd name="connsiteY18" fmla="*/ 882458 h 2125037"/>
                <a:gd name="connsiteX19" fmla="*/ 3365571 w 4003040"/>
                <a:gd name="connsiteY19" fmla="*/ 1693432 h 2125037"/>
                <a:gd name="connsiteX20" fmla="*/ 3911600 w 4003040"/>
                <a:gd name="connsiteY20" fmla="*/ 1693432 h 2125037"/>
                <a:gd name="connsiteX21" fmla="*/ 4003040 w 4003040"/>
                <a:gd name="connsiteY21" fmla="*/ 2125037 h 2125037"/>
                <a:gd name="connsiteX0" fmla="*/ 0 w 4003040"/>
                <a:gd name="connsiteY0" fmla="*/ 2033597 h 2125037"/>
                <a:gd name="connsiteX1" fmla="*/ 2815922 w 4003040"/>
                <a:gd name="connsiteY1" fmla="*/ 2033597 h 2125037"/>
                <a:gd name="connsiteX2" fmla="*/ 2816230 w 4003040"/>
                <a:gd name="connsiteY2" fmla="*/ 1748894 h 2125037"/>
                <a:gd name="connsiteX3" fmla="*/ 3394881 w 4003040"/>
                <a:gd name="connsiteY3" fmla="*/ 763524 h 2125037"/>
                <a:gd name="connsiteX4" fmla="*/ 3486701 w 4003040"/>
                <a:gd name="connsiteY4" fmla="*/ 468344 h 2125037"/>
                <a:gd name="connsiteX5" fmla="*/ 3458932 w 4003040"/>
                <a:gd name="connsiteY5" fmla="*/ 346944 h 2125037"/>
                <a:gd name="connsiteX6" fmla="*/ 3374391 w 4003040"/>
                <a:gd name="connsiteY6" fmla="*/ 306889 h 2125037"/>
                <a:gd name="connsiteX7" fmla="*/ 3289850 w 4003040"/>
                <a:gd name="connsiteY7" fmla="*/ 351258 h 2125037"/>
                <a:gd name="connsiteX8" fmla="*/ 3262081 w 4003040"/>
                <a:gd name="connsiteY8" fmla="*/ 527503 h 2125037"/>
                <a:gd name="connsiteX9" fmla="*/ 3262081 w 4003040"/>
                <a:gd name="connsiteY9" fmla="*/ 717305 h 2125037"/>
                <a:gd name="connsiteX10" fmla="*/ 2815922 w 4003040"/>
                <a:gd name="connsiteY10" fmla="*/ 717305 h 2125037"/>
                <a:gd name="connsiteX11" fmla="*/ 2815922 w 4003040"/>
                <a:gd name="connsiteY11" fmla="*/ 644589 h 2125037"/>
                <a:gd name="connsiteX12" fmla="*/ 2833177 w 4003040"/>
                <a:gd name="connsiteY12" fmla="*/ 380221 h 2125037"/>
                <a:gd name="connsiteX13" fmla="*/ 2918218 w 4003040"/>
                <a:gd name="connsiteY13" fmla="*/ 189803 h 2125037"/>
                <a:gd name="connsiteX14" fmla="*/ 3094463 w 4003040"/>
                <a:gd name="connsiteY14" fmla="*/ 48067 h 2125037"/>
                <a:gd name="connsiteX15" fmla="*/ 3354517 w 4003040"/>
                <a:gd name="connsiteY15" fmla="*/ 0 h 2125037"/>
                <a:gd name="connsiteX16" fmla="*/ 3803757 w 4003040"/>
                <a:gd name="connsiteY16" fmla="*/ 147282 h 2125037"/>
                <a:gd name="connsiteX17" fmla="*/ 3955969 w 4003040"/>
                <a:gd name="connsiteY17" fmla="*/ 520108 h 2125037"/>
                <a:gd name="connsiteX18" fmla="*/ 3870302 w 4003040"/>
                <a:gd name="connsiteY18" fmla="*/ 882458 h 2125037"/>
                <a:gd name="connsiteX19" fmla="*/ 3365571 w 4003040"/>
                <a:gd name="connsiteY19" fmla="*/ 1693432 h 2125037"/>
                <a:gd name="connsiteX20" fmla="*/ 3911600 w 4003040"/>
                <a:gd name="connsiteY20" fmla="*/ 1693432 h 2125037"/>
                <a:gd name="connsiteX21" fmla="*/ 3956897 w 4003040"/>
                <a:gd name="connsiteY21" fmla="*/ 1974406 h 2125037"/>
                <a:gd name="connsiteX22" fmla="*/ 4003040 w 4003040"/>
                <a:gd name="connsiteY22" fmla="*/ 2125037 h 2125037"/>
                <a:gd name="connsiteX0" fmla="*/ 0 w 4923790"/>
                <a:gd name="connsiteY0" fmla="*/ 2033597 h 2033597"/>
                <a:gd name="connsiteX1" fmla="*/ 2815922 w 4923790"/>
                <a:gd name="connsiteY1" fmla="*/ 2033597 h 2033597"/>
                <a:gd name="connsiteX2" fmla="*/ 2816230 w 4923790"/>
                <a:gd name="connsiteY2" fmla="*/ 1748894 h 2033597"/>
                <a:gd name="connsiteX3" fmla="*/ 3394881 w 4923790"/>
                <a:gd name="connsiteY3" fmla="*/ 763524 h 2033597"/>
                <a:gd name="connsiteX4" fmla="*/ 3486701 w 4923790"/>
                <a:gd name="connsiteY4" fmla="*/ 468344 h 2033597"/>
                <a:gd name="connsiteX5" fmla="*/ 3458932 w 4923790"/>
                <a:gd name="connsiteY5" fmla="*/ 346944 h 2033597"/>
                <a:gd name="connsiteX6" fmla="*/ 3374391 w 4923790"/>
                <a:gd name="connsiteY6" fmla="*/ 306889 h 2033597"/>
                <a:gd name="connsiteX7" fmla="*/ 3289850 w 4923790"/>
                <a:gd name="connsiteY7" fmla="*/ 351258 h 2033597"/>
                <a:gd name="connsiteX8" fmla="*/ 3262081 w 4923790"/>
                <a:gd name="connsiteY8" fmla="*/ 527503 h 2033597"/>
                <a:gd name="connsiteX9" fmla="*/ 3262081 w 4923790"/>
                <a:gd name="connsiteY9" fmla="*/ 717305 h 2033597"/>
                <a:gd name="connsiteX10" fmla="*/ 2815922 w 4923790"/>
                <a:gd name="connsiteY10" fmla="*/ 717305 h 2033597"/>
                <a:gd name="connsiteX11" fmla="*/ 2815922 w 4923790"/>
                <a:gd name="connsiteY11" fmla="*/ 644589 h 2033597"/>
                <a:gd name="connsiteX12" fmla="*/ 2833177 w 4923790"/>
                <a:gd name="connsiteY12" fmla="*/ 380221 h 2033597"/>
                <a:gd name="connsiteX13" fmla="*/ 2918218 w 4923790"/>
                <a:gd name="connsiteY13" fmla="*/ 189803 h 2033597"/>
                <a:gd name="connsiteX14" fmla="*/ 3094463 w 4923790"/>
                <a:gd name="connsiteY14" fmla="*/ 48067 h 2033597"/>
                <a:gd name="connsiteX15" fmla="*/ 3354517 w 4923790"/>
                <a:gd name="connsiteY15" fmla="*/ 0 h 2033597"/>
                <a:gd name="connsiteX16" fmla="*/ 3803757 w 4923790"/>
                <a:gd name="connsiteY16" fmla="*/ 147282 h 2033597"/>
                <a:gd name="connsiteX17" fmla="*/ 3955969 w 4923790"/>
                <a:gd name="connsiteY17" fmla="*/ 520108 h 2033597"/>
                <a:gd name="connsiteX18" fmla="*/ 3870302 w 4923790"/>
                <a:gd name="connsiteY18" fmla="*/ 882458 h 2033597"/>
                <a:gd name="connsiteX19" fmla="*/ 3365571 w 4923790"/>
                <a:gd name="connsiteY19" fmla="*/ 1693432 h 2033597"/>
                <a:gd name="connsiteX20" fmla="*/ 3911600 w 4923790"/>
                <a:gd name="connsiteY20" fmla="*/ 1693432 h 2033597"/>
                <a:gd name="connsiteX21" fmla="*/ 3956897 w 4923790"/>
                <a:gd name="connsiteY21" fmla="*/ 1974406 h 2033597"/>
                <a:gd name="connsiteX22" fmla="*/ 4923790 w 4923790"/>
                <a:gd name="connsiteY22" fmla="*/ 1998037 h 2033597"/>
                <a:gd name="connsiteX0" fmla="*/ 0 w 4923790"/>
                <a:gd name="connsiteY0" fmla="*/ 2033597 h 2042452"/>
                <a:gd name="connsiteX1" fmla="*/ 2815922 w 4923790"/>
                <a:gd name="connsiteY1" fmla="*/ 2033597 h 2042452"/>
                <a:gd name="connsiteX2" fmla="*/ 2816230 w 4923790"/>
                <a:gd name="connsiteY2" fmla="*/ 1748894 h 2042452"/>
                <a:gd name="connsiteX3" fmla="*/ 3394881 w 4923790"/>
                <a:gd name="connsiteY3" fmla="*/ 763524 h 2042452"/>
                <a:gd name="connsiteX4" fmla="*/ 3486701 w 4923790"/>
                <a:gd name="connsiteY4" fmla="*/ 468344 h 2042452"/>
                <a:gd name="connsiteX5" fmla="*/ 3458932 w 4923790"/>
                <a:gd name="connsiteY5" fmla="*/ 346944 h 2042452"/>
                <a:gd name="connsiteX6" fmla="*/ 3374391 w 4923790"/>
                <a:gd name="connsiteY6" fmla="*/ 306889 h 2042452"/>
                <a:gd name="connsiteX7" fmla="*/ 3289850 w 4923790"/>
                <a:gd name="connsiteY7" fmla="*/ 351258 h 2042452"/>
                <a:gd name="connsiteX8" fmla="*/ 3262081 w 4923790"/>
                <a:gd name="connsiteY8" fmla="*/ 527503 h 2042452"/>
                <a:gd name="connsiteX9" fmla="*/ 3262081 w 4923790"/>
                <a:gd name="connsiteY9" fmla="*/ 717305 h 2042452"/>
                <a:gd name="connsiteX10" fmla="*/ 2815922 w 4923790"/>
                <a:gd name="connsiteY10" fmla="*/ 717305 h 2042452"/>
                <a:gd name="connsiteX11" fmla="*/ 2815922 w 4923790"/>
                <a:gd name="connsiteY11" fmla="*/ 644589 h 2042452"/>
                <a:gd name="connsiteX12" fmla="*/ 2833177 w 4923790"/>
                <a:gd name="connsiteY12" fmla="*/ 380221 h 2042452"/>
                <a:gd name="connsiteX13" fmla="*/ 2918218 w 4923790"/>
                <a:gd name="connsiteY13" fmla="*/ 189803 h 2042452"/>
                <a:gd name="connsiteX14" fmla="*/ 3094463 w 4923790"/>
                <a:gd name="connsiteY14" fmla="*/ 48067 h 2042452"/>
                <a:gd name="connsiteX15" fmla="*/ 3354517 w 4923790"/>
                <a:gd name="connsiteY15" fmla="*/ 0 h 2042452"/>
                <a:gd name="connsiteX16" fmla="*/ 3803757 w 4923790"/>
                <a:gd name="connsiteY16" fmla="*/ 147282 h 2042452"/>
                <a:gd name="connsiteX17" fmla="*/ 3955969 w 4923790"/>
                <a:gd name="connsiteY17" fmla="*/ 520108 h 2042452"/>
                <a:gd name="connsiteX18" fmla="*/ 3870302 w 4923790"/>
                <a:gd name="connsiteY18" fmla="*/ 882458 h 2042452"/>
                <a:gd name="connsiteX19" fmla="*/ 3365571 w 4923790"/>
                <a:gd name="connsiteY19" fmla="*/ 1693432 h 2042452"/>
                <a:gd name="connsiteX20" fmla="*/ 3911600 w 4923790"/>
                <a:gd name="connsiteY20" fmla="*/ 1693432 h 2042452"/>
                <a:gd name="connsiteX21" fmla="*/ 3944197 w 4923790"/>
                <a:gd name="connsiteY21" fmla="*/ 2018856 h 2042452"/>
                <a:gd name="connsiteX22" fmla="*/ 4923790 w 4923790"/>
                <a:gd name="connsiteY22" fmla="*/ 1998037 h 2042452"/>
                <a:gd name="connsiteX0" fmla="*/ 0 w 4923790"/>
                <a:gd name="connsiteY0" fmla="*/ 2033597 h 2042452"/>
                <a:gd name="connsiteX1" fmla="*/ 2815922 w 4923790"/>
                <a:gd name="connsiteY1" fmla="*/ 2033597 h 2042452"/>
                <a:gd name="connsiteX2" fmla="*/ 2816230 w 4923790"/>
                <a:gd name="connsiteY2" fmla="*/ 1748894 h 2042452"/>
                <a:gd name="connsiteX3" fmla="*/ 3394881 w 4923790"/>
                <a:gd name="connsiteY3" fmla="*/ 763524 h 2042452"/>
                <a:gd name="connsiteX4" fmla="*/ 3486701 w 4923790"/>
                <a:gd name="connsiteY4" fmla="*/ 468344 h 2042452"/>
                <a:gd name="connsiteX5" fmla="*/ 3458932 w 4923790"/>
                <a:gd name="connsiteY5" fmla="*/ 346944 h 2042452"/>
                <a:gd name="connsiteX6" fmla="*/ 3374391 w 4923790"/>
                <a:gd name="connsiteY6" fmla="*/ 306889 h 2042452"/>
                <a:gd name="connsiteX7" fmla="*/ 3289850 w 4923790"/>
                <a:gd name="connsiteY7" fmla="*/ 351258 h 2042452"/>
                <a:gd name="connsiteX8" fmla="*/ 3262081 w 4923790"/>
                <a:gd name="connsiteY8" fmla="*/ 527503 h 2042452"/>
                <a:gd name="connsiteX9" fmla="*/ 3262081 w 4923790"/>
                <a:gd name="connsiteY9" fmla="*/ 717305 h 2042452"/>
                <a:gd name="connsiteX10" fmla="*/ 2815922 w 4923790"/>
                <a:gd name="connsiteY10" fmla="*/ 717305 h 2042452"/>
                <a:gd name="connsiteX11" fmla="*/ 2815922 w 4923790"/>
                <a:gd name="connsiteY11" fmla="*/ 644589 h 2042452"/>
                <a:gd name="connsiteX12" fmla="*/ 2833177 w 4923790"/>
                <a:gd name="connsiteY12" fmla="*/ 380221 h 2042452"/>
                <a:gd name="connsiteX13" fmla="*/ 2918218 w 4923790"/>
                <a:gd name="connsiteY13" fmla="*/ 189803 h 2042452"/>
                <a:gd name="connsiteX14" fmla="*/ 3094463 w 4923790"/>
                <a:gd name="connsiteY14" fmla="*/ 48067 h 2042452"/>
                <a:gd name="connsiteX15" fmla="*/ 3354517 w 4923790"/>
                <a:gd name="connsiteY15" fmla="*/ 0 h 2042452"/>
                <a:gd name="connsiteX16" fmla="*/ 3803757 w 4923790"/>
                <a:gd name="connsiteY16" fmla="*/ 147282 h 2042452"/>
                <a:gd name="connsiteX17" fmla="*/ 3955969 w 4923790"/>
                <a:gd name="connsiteY17" fmla="*/ 520108 h 2042452"/>
                <a:gd name="connsiteX18" fmla="*/ 3870302 w 4923790"/>
                <a:gd name="connsiteY18" fmla="*/ 882458 h 2042452"/>
                <a:gd name="connsiteX19" fmla="*/ 3365571 w 4923790"/>
                <a:gd name="connsiteY19" fmla="*/ 1693432 h 2042452"/>
                <a:gd name="connsiteX20" fmla="*/ 3911600 w 4923790"/>
                <a:gd name="connsiteY20" fmla="*/ 1693432 h 2042452"/>
                <a:gd name="connsiteX21" fmla="*/ 3944197 w 4923790"/>
                <a:gd name="connsiteY21" fmla="*/ 2018856 h 2042452"/>
                <a:gd name="connsiteX22" fmla="*/ 4923790 w 4923790"/>
                <a:gd name="connsiteY22" fmla="*/ 1998037 h 2042452"/>
                <a:gd name="connsiteX0" fmla="*/ 0 w 4923790"/>
                <a:gd name="connsiteY0" fmla="*/ 2033597 h 2042452"/>
                <a:gd name="connsiteX1" fmla="*/ 2815922 w 4923790"/>
                <a:gd name="connsiteY1" fmla="*/ 2033597 h 2042452"/>
                <a:gd name="connsiteX2" fmla="*/ 2816230 w 4923790"/>
                <a:gd name="connsiteY2" fmla="*/ 1748894 h 2042452"/>
                <a:gd name="connsiteX3" fmla="*/ 3394881 w 4923790"/>
                <a:gd name="connsiteY3" fmla="*/ 763524 h 2042452"/>
                <a:gd name="connsiteX4" fmla="*/ 3486701 w 4923790"/>
                <a:gd name="connsiteY4" fmla="*/ 468344 h 2042452"/>
                <a:gd name="connsiteX5" fmla="*/ 3458932 w 4923790"/>
                <a:gd name="connsiteY5" fmla="*/ 346944 h 2042452"/>
                <a:gd name="connsiteX6" fmla="*/ 3374391 w 4923790"/>
                <a:gd name="connsiteY6" fmla="*/ 306889 h 2042452"/>
                <a:gd name="connsiteX7" fmla="*/ 3289850 w 4923790"/>
                <a:gd name="connsiteY7" fmla="*/ 351258 h 2042452"/>
                <a:gd name="connsiteX8" fmla="*/ 3262081 w 4923790"/>
                <a:gd name="connsiteY8" fmla="*/ 527503 h 2042452"/>
                <a:gd name="connsiteX9" fmla="*/ 3262081 w 4923790"/>
                <a:gd name="connsiteY9" fmla="*/ 717305 h 2042452"/>
                <a:gd name="connsiteX10" fmla="*/ 2815922 w 4923790"/>
                <a:gd name="connsiteY10" fmla="*/ 717305 h 2042452"/>
                <a:gd name="connsiteX11" fmla="*/ 2815922 w 4923790"/>
                <a:gd name="connsiteY11" fmla="*/ 644589 h 2042452"/>
                <a:gd name="connsiteX12" fmla="*/ 2833177 w 4923790"/>
                <a:gd name="connsiteY12" fmla="*/ 380221 h 2042452"/>
                <a:gd name="connsiteX13" fmla="*/ 2918218 w 4923790"/>
                <a:gd name="connsiteY13" fmla="*/ 189803 h 2042452"/>
                <a:gd name="connsiteX14" fmla="*/ 3094463 w 4923790"/>
                <a:gd name="connsiteY14" fmla="*/ 48067 h 2042452"/>
                <a:gd name="connsiteX15" fmla="*/ 3354517 w 4923790"/>
                <a:gd name="connsiteY15" fmla="*/ 0 h 2042452"/>
                <a:gd name="connsiteX16" fmla="*/ 3803757 w 4923790"/>
                <a:gd name="connsiteY16" fmla="*/ 147282 h 2042452"/>
                <a:gd name="connsiteX17" fmla="*/ 3955969 w 4923790"/>
                <a:gd name="connsiteY17" fmla="*/ 520108 h 2042452"/>
                <a:gd name="connsiteX18" fmla="*/ 3870302 w 4923790"/>
                <a:gd name="connsiteY18" fmla="*/ 882458 h 2042452"/>
                <a:gd name="connsiteX19" fmla="*/ 3365571 w 4923790"/>
                <a:gd name="connsiteY19" fmla="*/ 1693432 h 2042452"/>
                <a:gd name="connsiteX20" fmla="*/ 3911600 w 4923790"/>
                <a:gd name="connsiteY20" fmla="*/ 1693432 h 2042452"/>
                <a:gd name="connsiteX21" fmla="*/ 3944197 w 4923790"/>
                <a:gd name="connsiteY21" fmla="*/ 2018856 h 2042452"/>
                <a:gd name="connsiteX22" fmla="*/ 4923790 w 4923790"/>
                <a:gd name="connsiteY22" fmla="*/ 1998037 h 2042452"/>
                <a:gd name="connsiteX0" fmla="*/ 0 w 4923790"/>
                <a:gd name="connsiteY0" fmla="*/ 2033597 h 2034670"/>
                <a:gd name="connsiteX1" fmla="*/ 2815922 w 4923790"/>
                <a:gd name="connsiteY1" fmla="*/ 2033597 h 2034670"/>
                <a:gd name="connsiteX2" fmla="*/ 2816230 w 4923790"/>
                <a:gd name="connsiteY2" fmla="*/ 1748894 h 2034670"/>
                <a:gd name="connsiteX3" fmla="*/ 3394881 w 4923790"/>
                <a:gd name="connsiteY3" fmla="*/ 763524 h 2034670"/>
                <a:gd name="connsiteX4" fmla="*/ 3486701 w 4923790"/>
                <a:gd name="connsiteY4" fmla="*/ 468344 h 2034670"/>
                <a:gd name="connsiteX5" fmla="*/ 3458932 w 4923790"/>
                <a:gd name="connsiteY5" fmla="*/ 346944 h 2034670"/>
                <a:gd name="connsiteX6" fmla="*/ 3374391 w 4923790"/>
                <a:gd name="connsiteY6" fmla="*/ 306889 h 2034670"/>
                <a:gd name="connsiteX7" fmla="*/ 3289850 w 4923790"/>
                <a:gd name="connsiteY7" fmla="*/ 351258 h 2034670"/>
                <a:gd name="connsiteX8" fmla="*/ 3262081 w 4923790"/>
                <a:gd name="connsiteY8" fmla="*/ 527503 h 2034670"/>
                <a:gd name="connsiteX9" fmla="*/ 3262081 w 4923790"/>
                <a:gd name="connsiteY9" fmla="*/ 717305 h 2034670"/>
                <a:gd name="connsiteX10" fmla="*/ 2815922 w 4923790"/>
                <a:gd name="connsiteY10" fmla="*/ 717305 h 2034670"/>
                <a:gd name="connsiteX11" fmla="*/ 2815922 w 4923790"/>
                <a:gd name="connsiteY11" fmla="*/ 644589 h 2034670"/>
                <a:gd name="connsiteX12" fmla="*/ 2833177 w 4923790"/>
                <a:gd name="connsiteY12" fmla="*/ 380221 h 2034670"/>
                <a:gd name="connsiteX13" fmla="*/ 2918218 w 4923790"/>
                <a:gd name="connsiteY13" fmla="*/ 189803 h 2034670"/>
                <a:gd name="connsiteX14" fmla="*/ 3094463 w 4923790"/>
                <a:gd name="connsiteY14" fmla="*/ 48067 h 2034670"/>
                <a:gd name="connsiteX15" fmla="*/ 3354517 w 4923790"/>
                <a:gd name="connsiteY15" fmla="*/ 0 h 2034670"/>
                <a:gd name="connsiteX16" fmla="*/ 3803757 w 4923790"/>
                <a:gd name="connsiteY16" fmla="*/ 147282 h 2034670"/>
                <a:gd name="connsiteX17" fmla="*/ 3955969 w 4923790"/>
                <a:gd name="connsiteY17" fmla="*/ 520108 h 2034670"/>
                <a:gd name="connsiteX18" fmla="*/ 3870302 w 4923790"/>
                <a:gd name="connsiteY18" fmla="*/ 882458 h 2034670"/>
                <a:gd name="connsiteX19" fmla="*/ 3365571 w 4923790"/>
                <a:gd name="connsiteY19" fmla="*/ 1693432 h 2034670"/>
                <a:gd name="connsiteX20" fmla="*/ 3911600 w 4923790"/>
                <a:gd name="connsiteY20" fmla="*/ 1693432 h 2034670"/>
                <a:gd name="connsiteX21" fmla="*/ 3944197 w 4923790"/>
                <a:gd name="connsiteY21" fmla="*/ 2018856 h 2034670"/>
                <a:gd name="connsiteX22" fmla="*/ 4923790 w 4923790"/>
                <a:gd name="connsiteY22" fmla="*/ 1998037 h 2034670"/>
                <a:gd name="connsiteX0" fmla="*/ 0 w 4923790"/>
                <a:gd name="connsiteY0" fmla="*/ 2033597 h 2034670"/>
                <a:gd name="connsiteX1" fmla="*/ 2815922 w 4923790"/>
                <a:gd name="connsiteY1" fmla="*/ 2033597 h 2034670"/>
                <a:gd name="connsiteX2" fmla="*/ 2816230 w 4923790"/>
                <a:gd name="connsiteY2" fmla="*/ 1748894 h 2034670"/>
                <a:gd name="connsiteX3" fmla="*/ 3394881 w 4923790"/>
                <a:gd name="connsiteY3" fmla="*/ 763524 h 2034670"/>
                <a:gd name="connsiteX4" fmla="*/ 3486701 w 4923790"/>
                <a:gd name="connsiteY4" fmla="*/ 468344 h 2034670"/>
                <a:gd name="connsiteX5" fmla="*/ 3458932 w 4923790"/>
                <a:gd name="connsiteY5" fmla="*/ 346944 h 2034670"/>
                <a:gd name="connsiteX6" fmla="*/ 3374391 w 4923790"/>
                <a:gd name="connsiteY6" fmla="*/ 306889 h 2034670"/>
                <a:gd name="connsiteX7" fmla="*/ 3289850 w 4923790"/>
                <a:gd name="connsiteY7" fmla="*/ 351258 h 2034670"/>
                <a:gd name="connsiteX8" fmla="*/ 3262081 w 4923790"/>
                <a:gd name="connsiteY8" fmla="*/ 527503 h 2034670"/>
                <a:gd name="connsiteX9" fmla="*/ 3262081 w 4923790"/>
                <a:gd name="connsiteY9" fmla="*/ 717305 h 2034670"/>
                <a:gd name="connsiteX10" fmla="*/ 2815922 w 4923790"/>
                <a:gd name="connsiteY10" fmla="*/ 717305 h 2034670"/>
                <a:gd name="connsiteX11" fmla="*/ 2815922 w 4923790"/>
                <a:gd name="connsiteY11" fmla="*/ 644589 h 2034670"/>
                <a:gd name="connsiteX12" fmla="*/ 2833177 w 4923790"/>
                <a:gd name="connsiteY12" fmla="*/ 380221 h 2034670"/>
                <a:gd name="connsiteX13" fmla="*/ 2918218 w 4923790"/>
                <a:gd name="connsiteY13" fmla="*/ 189803 h 2034670"/>
                <a:gd name="connsiteX14" fmla="*/ 3094463 w 4923790"/>
                <a:gd name="connsiteY14" fmla="*/ 48067 h 2034670"/>
                <a:gd name="connsiteX15" fmla="*/ 3354517 w 4923790"/>
                <a:gd name="connsiteY15" fmla="*/ 0 h 2034670"/>
                <a:gd name="connsiteX16" fmla="*/ 3803757 w 4923790"/>
                <a:gd name="connsiteY16" fmla="*/ 147282 h 2034670"/>
                <a:gd name="connsiteX17" fmla="*/ 3955969 w 4923790"/>
                <a:gd name="connsiteY17" fmla="*/ 520108 h 2034670"/>
                <a:gd name="connsiteX18" fmla="*/ 3870302 w 4923790"/>
                <a:gd name="connsiteY18" fmla="*/ 882458 h 2034670"/>
                <a:gd name="connsiteX19" fmla="*/ 3365571 w 4923790"/>
                <a:gd name="connsiteY19" fmla="*/ 1693432 h 2034670"/>
                <a:gd name="connsiteX20" fmla="*/ 3911600 w 4923790"/>
                <a:gd name="connsiteY20" fmla="*/ 1693432 h 2034670"/>
                <a:gd name="connsiteX21" fmla="*/ 3944197 w 4923790"/>
                <a:gd name="connsiteY21" fmla="*/ 2018856 h 2034670"/>
                <a:gd name="connsiteX22" fmla="*/ 4923790 w 4923790"/>
                <a:gd name="connsiteY22" fmla="*/ 1998037 h 2034670"/>
                <a:gd name="connsiteX0" fmla="*/ 0 w 4923790"/>
                <a:gd name="connsiteY0" fmla="*/ 2033597 h 2034670"/>
                <a:gd name="connsiteX1" fmla="*/ 2815922 w 4923790"/>
                <a:gd name="connsiteY1" fmla="*/ 2033597 h 2034670"/>
                <a:gd name="connsiteX2" fmla="*/ 2816230 w 4923790"/>
                <a:gd name="connsiteY2" fmla="*/ 1748894 h 2034670"/>
                <a:gd name="connsiteX3" fmla="*/ 3394881 w 4923790"/>
                <a:gd name="connsiteY3" fmla="*/ 763524 h 2034670"/>
                <a:gd name="connsiteX4" fmla="*/ 3486701 w 4923790"/>
                <a:gd name="connsiteY4" fmla="*/ 468344 h 2034670"/>
                <a:gd name="connsiteX5" fmla="*/ 3458932 w 4923790"/>
                <a:gd name="connsiteY5" fmla="*/ 346944 h 2034670"/>
                <a:gd name="connsiteX6" fmla="*/ 3374391 w 4923790"/>
                <a:gd name="connsiteY6" fmla="*/ 306889 h 2034670"/>
                <a:gd name="connsiteX7" fmla="*/ 3289850 w 4923790"/>
                <a:gd name="connsiteY7" fmla="*/ 351258 h 2034670"/>
                <a:gd name="connsiteX8" fmla="*/ 3262081 w 4923790"/>
                <a:gd name="connsiteY8" fmla="*/ 527503 h 2034670"/>
                <a:gd name="connsiteX9" fmla="*/ 3262081 w 4923790"/>
                <a:gd name="connsiteY9" fmla="*/ 717305 h 2034670"/>
                <a:gd name="connsiteX10" fmla="*/ 2815922 w 4923790"/>
                <a:gd name="connsiteY10" fmla="*/ 717305 h 2034670"/>
                <a:gd name="connsiteX11" fmla="*/ 2815922 w 4923790"/>
                <a:gd name="connsiteY11" fmla="*/ 644589 h 2034670"/>
                <a:gd name="connsiteX12" fmla="*/ 2833177 w 4923790"/>
                <a:gd name="connsiteY12" fmla="*/ 380221 h 2034670"/>
                <a:gd name="connsiteX13" fmla="*/ 2918218 w 4923790"/>
                <a:gd name="connsiteY13" fmla="*/ 189803 h 2034670"/>
                <a:gd name="connsiteX14" fmla="*/ 3094463 w 4923790"/>
                <a:gd name="connsiteY14" fmla="*/ 48067 h 2034670"/>
                <a:gd name="connsiteX15" fmla="*/ 3354517 w 4923790"/>
                <a:gd name="connsiteY15" fmla="*/ 0 h 2034670"/>
                <a:gd name="connsiteX16" fmla="*/ 3803757 w 4923790"/>
                <a:gd name="connsiteY16" fmla="*/ 147282 h 2034670"/>
                <a:gd name="connsiteX17" fmla="*/ 3955969 w 4923790"/>
                <a:gd name="connsiteY17" fmla="*/ 520108 h 2034670"/>
                <a:gd name="connsiteX18" fmla="*/ 3870302 w 4923790"/>
                <a:gd name="connsiteY18" fmla="*/ 882458 h 2034670"/>
                <a:gd name="connsiteX19" fmla="*/ 3365571 w 4923790"/>
                <a:gd name="connsiteY19" fmla="*/ 1693432 h 2034670"/>
                <a:gd name="connsiteX20" fmla="*/ 3911600 w 4923790"/>
                <a:gd name="connsiteY20" fmla="*/ 1693432 h 2034670"/>
                <a:gd name="connsiteX21" fmla="*/ 3912447 w 4923790"/>
                <a:gd name="connsiteY21" fmla="*/ 2018856 h 2034670"/>
                <a:gd name="connsiteX22" fmla="*/ 4923790 w 4923790"/>
                <a:gd name="connsiteY22" fmla="*/ 1998037 h 2034670"/>
                <a:gd name="connsiteX0" fmla="*/ 0 w 4923790"/>
                <a:gd name="connsiteY0" fmla="*/ 2033597 h 2034670"/>
                <a:gd name="connsiteX1" fmla="*/ 2815922 w 4923790"/>
                <a:gd name="connsiteY1" fmla="*/ 2033597 h 2034670"/>
                <a:gd name="connsiteX2" fmla="*/ 2816230 w 4923790"/>
                <a:gd name="connsiteY2" fmla="*/ 1748894 h 2034670"/>
                <a:gd name="connsiteX3" fmla="*/ 3394881 w 4923790"/>
                <a:gd name="connsiteY3" fmla="*/ 763524 h 2034670"/>
                <a:gd name="connsiteX4" fmla="*/ 3486701 w 4923790"/>
                <a:gd name="connsiteY4" fmla="*/ 468344 h 2034670"/>
                <a:gd name="connsiteX5" fmla="*/ 3458932 w 4923790"/>
                <a:gd name="connsiteY5" fmla="*/ 346944 h 2034670"/>
                <a:gd name="connsiteX6" fmla="*/ 3374391 w 4923790"/>
                <a:gd name="connsiteY6" fmla="*/ 306889 h 2034670"/>
                <a:gd name="connsiteX7" fmla="*/ 3289850 w 4923790"/>
                <a:gd name="connsiteY7" fmla="*/ 351258 h 2034670"/>
                <a:gd name="connsiteX8" fmla="*/ 3262081 w 4923790"/>
                <a:gd name="connsiteY8" fmla="*/ 527503 h 2034670"/>
                <a:gd name="connsiteX9" fmla="*/ 3262081 w 4923790"/>
                <a:gd name="connsiteY9" fmla="*/ 717305 h 2034670"/>
                <a:gd name="connsiteX10" fmla="*/ 2815922 w 4923790"/>
                <a:gd name="connsiteY10" fmla="*/ 717305 h 2034670"/>
                <a:gd name="connsiteX11" fmla="*/ 2815922 w 4923790"/>
                <a:gd name="connsiteY11" fmla="*/ 644589 h 2034670"/>
                <a:gd name="connsiteX12" fmla="*/ 2833177 w 4923790"/>
                <a:gd name="connsiteY12" fmla="*/ 380221 h 2034670"/>
                <a:gd name="connsiteX13" fmla="*/ 2918218 w 4923790"/>
                <a:gd name="connsiteY13" fmla="*/ 189803 h 2034670"/>
                <a:gd name="connsiteX14" fmla="*/ 3094463 w 4923790"/>
                <a:gd name="connsiteY14" fmla="*/ 48067 h 2034670"/>
                <a:gd name="connsiteX15" fmla="*/ 3354517 w 4923790"/>
                <a:gd name="connsiteY15" fmla="*/ 0 h 2034670"/>
                <a:gd name="connsiteX16" fmla="*/ 3803757 w 4923790"/>
                <a:gd name="connsiteY16" fmla="*/ 147282 h 2034670"/>
                <a:gd name="connsiteX17" fmla="*/ 3955969 w 4923790"/>
                <a:gd name="connsiteY17" fmla="*/ 520108 h 2034670"/>
                <a:gd name="connsiteX18" fmla="*/ 3870302 w 4923790"/>
                <a:gd name="connsiteY18" fmla="*/ 882458 h 2034670"/>
                <a:gd name="connsiteX19" fmla="*/ 3365571 w 4923790"/>
                <a:gd name="connsiteY19" fmla="*/ 1693432 h 2034670"/>
                <a:gd name="connsiteX20" fmla="*/ 3911600 w 4923790"/>
                <a:gd name="connsiteY20" fmla="*/ 1693432 h 2034670"/>
                <a:gd name="connsiteX21" fmla="*/ 3912447 w 4923790"/>
                <a:gd name="connsiteY21" fmla="*/ 2018856 h 2034670"/>
                <a:gd name="connsiteX22" fmla="*/ 4923790 w 4923790"/>
                <a:gd name="connsiteY22" fmla="*/ 1998037 h 2034670"/>
                <a:gd name="connsiteX0" fmla="*/ 0 w 4923790"/>
                <a:gd name="connsiteY0" fmla="*/ 2033597 h 2034670"/>
                <a:gd name="connsiteX1" fmla="*/ 2815922 w 4923790"/>
                <a:gd name="connsiteY1" fmla="*/ 2033597 h 2034670"/>
                <a:gd name="connsiteX2" fmla="*/ 2816230 w 4923790"/>
                <a:gd name="connsiteY2" fmla="*/ 1748894 h 2034670"/>
                <a:gd name="connsiteX3" fmla="*/ 3394881 w 4923790"/>
                <a:gd name="connsiteY3" fmla="*/ 763524 h 2034670"/>
                <a:gd name="connsiteX4" fmla="*/ 3486701 w 4923790"/>
                <a:gd name="connsiteY4" fmla="*/ 468344 h 2034670"/>
                <a:gd name="connsiteX5" fmla="*/ 3458932 w 4923790"/>
                <a:gd name="connsiteY5" fmla="*/ 346944 h 2034670"/>
                <a:gd name="connsiteX6" fmla="*/ 3374391 w 4923790"/>
                <a:gd name="connsiteY6" fmla="*/ 306889 h 2034670"/>
                <a:gd name="connsiteX7" fmla="*/ 3289850 w 4923790"/>
                <a:gd name="connsiteY7" fmla="*/ 351258 h 2034670"/>
                <a:gd name="connsiteX8" fmla="*/ 3262081 w 4923790"/>
                <a:gd name="connsiteY8" fmla="*/ 527503 h 2034670"/>
                <a:gd name="connsiteX9" fmla="*/ 3262081 w 4923790"/>
                <a:gd name="connsiteY9" fmla="*/ 717305 h 2034670"/>
                <a:gd name="connsiteX10" fmla="*/ 2815922 w 4923790"/>
                <a:gd name="connsiteY10" fmla="*/ 717305 h 2034670"/>
                <a:gd name="connsiteX11" fmla="*/ 2815922 w 4923790"/>
                <a:gd name="connsiteY11" fmla="*/ 644589 h 2034670"/>
                <a:gd name="connsiteX12" fmla="*/ 2833177 w 4923790"/>
                <a:gd name="connsiteY12" fmla="*/ 380221 h 2034670"/>
                <a:gd name="connsiteX13" fmla="*/ 2918218 w 4923790"/>
                <a:gd name="connsiteY13" fmla="*/ 189803 h 2034670"/>
                <a:gd name="connsiteX14" fmla="*/ 3094463 w 4923790"/>
                <a:gd name="connsiteY14" fmla="*/ 48067 h 2034670"/>
                <a:gd name="connsiteX15" fmla="*/ 3354517 w 4923790"/>
                <a:gd name="connsiteY15" fmla="*/ 0 h 2034670"/>
                <a:gd name="connsiteX16" fmla="*/ 3803757 w 4923790"/>
                <a:gd name="connsiteY16" fmla="*/ 147282 h 2034670"/>
                <a:gd name="connsiteX17" fmla="*/ 3955969 w 4923790"/>
                <a:gd name="connsiteY17" fmla="*/ 520108 h 2034670"/>
                <a:gd name="connsiteX18" fmla="*/ 3870302 w 4923790"/>
                <a:gd name="connsiteY18" fmla="*/ 882458 h 2034670"/>
                <a:gd name="connsiteX19" fmla="*/ 3365571 w 4923790"/>
                <a:gd name="connsiteY19" fmla="*/ 1693432 h 2034670"/>
                <a:gd name="connsiteX20" fmla="*/ 3911600 w 4923790"/>
                <a:gd name="connsiteY20" fmla="*/ 1693432 h 2034670"/>
                <a:gd name="connsiteX21" fmla="*/ 3912447 w 4923790"/>
                <a:gd name="connsiteY21" fmla="*/ 2018856 h 2034670"/>
                <a:gd name="connsiteX22" fmla="*/ 4923790 w 4923790"/>
                <a:gd name="connsiteY22" fmla="*/ 1998037 h 2034670"/>
                <a:gd name="connsiteX0" fmla="*/ 0 w 4923790"/>
                <a:gd name="connsiteY0" fmla="*/ 2033597 h 2034670"/>
                <a:gd name="connsiteX1" fmla="*/ 2815922 w 4923790"/>
                <a:gd name="connsiteY1" fmla="*/ 2033597 h 2034670"/>
                <a:gd name="connsiteX2" fmla="*/ 2816230 w 4923790"/>
                <a:gd name="connsiteY2" fmla="*/ 1748894 h 2034670"/>
                <a:gd name="connsiteX3" fmla="*/ 3394881 w 4923790"/>
                <a:gd name="connsiteY3" fmla="*/ 763524 h 2034670"/>
                <a:gd name="connsiteX4" fmla="*/ 3486701 w 4923790"/>
                <a:gd name="connsiteY4" fmla="*/ 468344 h 2034670"/>
                <a:gd name="connsiteX5" fmla="*/ 3458932 w 4923790"/>
                <a:gd name="connsiteY5" fmla="*/ 346944 h 2034670"/>
                <a:gd name="connsiteX6" fmla="*/ 3374391 w 4923790"/>
                <a:gd name="connsiteY6" fmla="*/ 306889 h 2034670"/>
                <a:gd name="connsiteX7" fmla="*/ 3289850 w 4923790"/>
                <a:gd name="connsiteY7" fmla="*/ 351258 h 2034670"/>
                <a:gd name="connsiteX8" fmla="*/ 3262081 w 4923790"/>
                <a:gd name="connsiteY8" fmla="*/ 527503 h 2034670"/>
                <a:gd name="connsiteX9" fmla="*/ 3262081 w 4923790"/>
                <a:gd name="connsiteY9" fmla="*/ 717305 h 2034670"/>
                <a:gd name="connsiteX10" fmla="*/ 2815922 w 4923790"/>
                <a:gd name="connsiteY10" fmla="*/ 717305 h 2034670"/>
                <a:gd name="connsiteX11" fmla="*/ 2815922 w 4923790"/>
                <a:gd name="connsiteY11" fmla="*/ 644589 h 2034670"/>
                <a:gd name="connsiteX12" fmla="*/ 2833177 w 4923790"/>
                <a:gd name="connsiteY12" fmla="*/ 380221 h 2034670"/>
                <a:gd name="connsiteX13" fmla="*/ 2918218 w 4923790"/>
                <a:gd name="connsiteY13" fmla="*/ 189803 h 2034670"/>
                <a:gd name="connsiteX14" fmla="*/ 3094463 w 4923790"/>
                <a:gd name="connsiteY14" fmla="*/ 48067 h 2034670"/>
                <a:gd name="connsiteX15" fmla="*/ 3354517 w 4923790"/>
                <a:gd name="connsiteY15" fmla="*/ 0 h 2034670"/>
                <a:gd name="connsiteX16" fmla="*/ 3803757 w 4923790"/>
                <a:gd name="connsiteY16" fmla="*/ 147282 h 2034670"/>
                <a:gd name="connsiteX17" fmla="*/ 3955969 w 4923790"/>
                <a:gd name="connsiteY17" fmla="*/ 520108 h 2034670"/>
                <a:gd name="connsiteX18" fmla="*/ 3870302 w 4923790"/>
                <a:gd name="connsiteY18" fmla="*/ 882458 h 2034670"/>
                <a:gd name="connsiteX19" fmla="*/ 3365571 w 4923790"/>
                <a:gd name="connsiteY19" fmla="*/ 1693432 h 2034670"/>
                <a:gd name="connsiteX20" fmla="*/ 3911600 w 4923790"/>
                <a:gd name="connsiteY20" fmla="*/ 1693432 h 2034670"/>
                <a:gd name="connsiteX21" fmla="*/ 3912447 w 4923790"/>
                <a:gd name="connsiteY21" fmla="*/ 2018856 h 2034670"/>
                <a:gd name="connsiteX22" fmla="*/ 4923790 w 4923790"/>
                <a:gd name="connsiteY22" fmla="*/ 1998037 h 2034670"/>
                <a:gd name="connsiteX0" fmla="*/ 0 w 4923790"/>
                <a:gd name="connsiteY0" fmla="*/ 2033597 h 2045972"/>
                <a:gd name="connsiteX1" fmla="*/ 2815922 w 4923790"/>
                <a:gd name="connsiteY1" fmla="*/ 2033597 h 2045972"/>
                <a:gd name="connsiteX2" fmla="*/ 2816230 w 4923790"/>
                <a:gd name="connsiteY2" fmla="*/ 1748894 h 2045972"/>
                <a:gd name="connsiteX3" fmla="*/ 3394881 w 4923790"/>
                <a:gd name="connsiteY3" fmla="*/ 763524 h 2045972"/>
                <a:gd name="connsiteX4" fmla="*/ 3486701 w 4923790"/>
                <a:gd name="connsiteY4" fmla="*/ 468344 h 2045972"/>
                <a:gd name="connsiteX5" fmla="*/ 3458932 w 4923790"/>
                <a:gd name="connsiteY5" fmla="*/ 346944 h 2045972"/>
                <a:gd name="connsiteX6" fmla="*/ 3374391 w 4923790"/>
                <a:gd name="connsiteY6" fmla="*/ 306889 h 2045972"/>
                <a:gd name="connsiteX7" fmla="*/ 3289850 w 4923790"/>
                <a:gd name="connsiteY7" fmla="*/ 351258 h 2045972"/>
                <a:gd name="connsiteX8" fmla="*/ 3262081 w 4923790"/>
                <a:gd name="connsiteY8" fmla="*/ 527503 h 2045972"/>
                <a:gd name="connsiteX9" fmla="*/ 3262081 w 4923790"/>
                <a:gd name="connsiteY9" fmla="*/ 717305 h 2045972"/>
                <a:gd name="connsiteX10" fmla="*/ 2815922 w 4923790"/>
                <a:gd name="connsiteY10" fmla="*/ 717305 h 2045972"/>
                <a:gd name="connsiteX11" fmla="*/ 2815922 w 4923790"/>
                <a:gd name="connsiteY11" fmla="*/ 644589 h 2045972"/>
                <a:gd name="connsiteX12" fmla="*/ 2833177 w 4923790"/>
                <a:gd name="connsiteY12" fmla="*/ 380221 h 2045972"/>
                <a:gd name="connsiteX13" fmla="*/ 2918218 w 4923790"/>
                <a:gd name="connsiteY13" fmla="*/ 189803 h 2045972"/>
                <a:gd name="connsiteX14" fmla="*/ 3094463 w 4923790"/>
                <a:gd name="connsiteY14" fmla="*/ 48067 h 2045972"/>
                <a:gd name="connsiteX15" fmla="*/ 3354517 w 4923790"/>
                <a:gd name="connsiteY15" fmla="*/ 0 h 2045972"/>
                <a:gd name="connsiteX16" fmla="*/ 3803757 w 4923790"/>
                <a:gd name="connsiteY16" fmla="*/ 147282 h 2045972"/>
                <a:gd name="connsiteX17" fmla="*/ 3955969 w 4923790"/>
                <a:gd name="connsiteY17" fmla="*/ 520108 h 2045972"/>
                <a:gd name="connsiteX18" fmla="*/ 3870302 w 4923790"/>
                <a:gd name="connsiteY18" fmla="*/ 882458 h 2045972"/>
                <a:gd name="connsiteX19" fmla="*/ 3365571 w 4923790"/>
                <a:gd name="connsiteY19" fmla="*/ 1693432 h 2045972"/>
                <a:gd name="connsiteX20" fmla="*/ 3911600 w 4923790"/>
                <a:gd name="connsiteY20" fmla="*/ 1693432 h 2045972"/>
                <a:gd name="connsiteX21" fmla="*/ 3906097 w 4923790"/>
                <a:gd name="connsiteY21" fmla="*/ 2031556 h 2045972"/>
                <a:gd name="connsiteX22" fmla="*/ 4923790 w 4923790"/>
                <a:gd name="connsiteY22" fmla="*/ 1998037 h 2045972"/>
                <a:gd name="connsiteX0" fmla="*/ 0 w 4923790"/>
                <a:gd name="connsiteY0" fmla="*/ 2033597 h 2045972"/>
                <a:gd name="connsiteX1" fmla="*/ 2815922 w 4923790"/>
                <a:gd name="connsiteY1" fmla="*/ 2033597 h 2045972"/>
                <a:gd name="connsiteX2" fmla="*/ 2816230 w 4923790"/>
                <a:gd name="connsiteY2" fmla="*/ 1748894 h 2045972"/>
                <a:gd name="connsiteX3" fmla="*/ 3394881 w 4923790"/>
                <a:gd name="connsiteY3" fmla="*/ 763524 h 2045972"/>
                <a:gd name="connsiteX4" fmla="*/ 3486701 w 4923790"/>
                <a:gd name="connsiteY4" fmla="*/ 468344 h 2045972"/>
                <a:gd name="connsiteX5" fmla="*/ 3458932 w 4923790"/>
                <a:gd name="connsiteY5" fmla="*/ 346944 h 2045972"/>
                <a:gd name="connsiteX6" fmla="*/ 3374391 w 4923790"/>
                <a:gd name="connsiteY6" fmla="*/ 306889 h 2045972"/>
                <a:gd name="connsiteX7" fmla="*/ 3289850 w 4923790"/>
                <a:gd name="connsiteY7" fmla="*/ 351258 h 2045972"/>
                <a:gd name="connsiteX8" fmla="*/ 3262081 w 4923790"/>
                <a:gd name="connsiteY8" fmla="*/ 527503 h 2045972"/>
                <a:gd name="connsiteX9" fmla="*/ 3262081 w 4923790"/>
                <a:gd name="connsiteY9" fmla="*/ 717305 h 2045972"/>
                <a:gd name="connsiteX10" fmla="*/ 2815922 w 4923790"/>
                <a:gd name="connsiteY10" fmla="*/ 717305 h 2045972"/>
                <a:gd name="connsiteX11" fmla="*/ 2815922 w 4923790"/>
                <a:gd name="connsiteY11" fmla="*/ 644589 h 2045972"/>
                <a:gd name="connsiteX12" fmla="*/ 2833177 w 4923790"/>
                <a:gd name="connsiteY12" fmla="*/ 380221 h 2045972"/>
                <a:gd name="connsiteX13" fmla="*/ 2918218 w 4923790"/>
                <a:gd name="connsiteY13" fmla="*/ 189803 h 2045972"/>
                <a:gd name="connsiteX14" fmla="*/ 3094463 w 4923790"/>
                <a:gd name="connsiteY14" fmla="*/ 48067 h 2045972"/>
                <a:gd name="connsiteX15" fmla="*/ 3354517 w 4923790"/>
                <a:gd name="connsiteY15" fmla="*/ 0 h 2045972"/>
                <a:gd name="connsiteX16" fmla="*/ 3803757 w 4923790"/>
                <a:gd name="connsiteY16" fmla="*/ 147282 h 2045972"/>
                <a:gd name="connsiteX17" fmla="*/ 3955969 w 4923790"/>
                <a:gd name="connsiteY17" fmla="*/ 520108 h 2045972"/>
                <a:gd name="connsiteX18" fmla="*/ 3870302 w 4923790"/>
                <a:gd name="connsiteY18" fmla="*/ 882458 h 2045972"/>
                <a:gd name="connsiteX19" fmla="*/ 3365571 w 4923790"/>
                <a:gd name="connsiteY19" fmla="*/ 1693432 h 2045972"/>
                <a:gd name="connsiteX20" fmla="*/ 3911600 w 4923790"/>
                <a:gd name="connsiteY20" fmla="*/ 1693432 h 2045972"/>
                <a:gd name="connsiteX21" fmla="*/ 3906097 w 4923790"/>
                <a:gd name="connsiteY21" fmla="*/ 2031556 h 2045972"/>
                <a:gd name="connsiteX22" fmla="*/ 4923790 w 4923790"/>
                <a:gd name="connsiteY22" fmla="*/ 1998037 h 2045972"/>
                <a:gd name="connsiteX0" fmla="*/ 0 w 4923790"/>
                <a:gd name="connsiteY0" fmla="*/ 2033597 h 2033597"/>
                <a:gd name="connsiteX1" fmla="*/ 2815922 w 4923790"/>
                <a:gd name="connsiteY1" fmla="*/ 2033597 h 2033597"/>
                <a:gd name="connsiteX2" fmla="*/ 2816230 w 4923790"/>
                <a:gd name="connsiteY2" fmla="*/ 1748894 h 2033597"/>
                <a:gd name="connsiteX3" fmla="*/ 3394881 w 4923790"/>
                <a:gd name="connsiteY3" fmla="*/ 763524 h 2033597"/>
                <a:gd name="connsiteX4" fmla="*/ 3486701 w 4923790"/>
                <a:gd name="connsiteY4" fmla="*/ 468344 h 2033597"/>
                <a:gd name="connsiteX5" fmla="*/ 3458932 w 4923790"/>
                <a:gd name="connsiteY5" fmla="*/ 346944 h 2033597"/>
                <a:gd name="connsiteX6" fmla="*/ 3374391 w 4923790"/>
                <a:gd name="connsiteY6" fmla="*/ 306889 h 2033597"/>
                <a:gd name="connsiteX7" fmla="*/ 3289850 w 4923790"/>
                <a:gd name="connsiteY7" fmla="*/ 351258 h 2033597"/>
                <a:gd name="connsiteX8" fmla="*/ 3262081 w 4923790"/>
                <a:gd name="connsiteY8" fmla="*/ 527503 h 2033597"/>
                <a:gd name="connsiteX9" fmla="*/ 3262081 w 4923790"/>
                <a:gd name="connsiteY9" fmla="*/ 717305 h 2033597"/>
                <a:gd name="connsiteX10" fmla="*/ 2815922 w 4923790"/>
                <a:gd name="connsiteY10" fmla="*/ 717305 h 2033597"/>
                <a:gd name="connsiteX11" fmla="*/ 2815922 w 4923790"/>
                <a:gd name="connsiteY11" fmla="*/ 644589 h 2033597"/>
                <a:gd name="connsiteX12" fmla="*/ 2833177 w 4923790"/>
                <a:gd name="connsiteY12" fmla="*/ 380221 h 2033597"/>
                <a:gd name="connsiteX13" fmla="*/ 2918218 w 4923790"/>
                <a:gd name="connsiteY13" fmla="*/ 189803 h 2033597"/>
                <a:gd name="connsiteX14" fmla="*/ 3094463 w 4923790"/>
                <a:gd name="connsiteY14" fmla="*/ 48067 h 2033597"/>
                <a:gd name="connsiteX15" fmla="*/ 3354517 w 4923790"/>
                <a:gd name="connsiteY15" fmla="*/ 0 h 2033597"/>
                <a:gd name="connsiteX16" fmla="*/ 3803757 w 4923790"/>
                <a:gd name="connsiteY16" fmla="*/ 147282 h 2033597"/>
                <a:gd name="connsiteX17" fmla="*/ 3955969 w 4923790"/>
                <a:gd name="connsiteY17" fmla="*/ 520108 h 2033597"/>
                <a:gd name="connsiteX18" fmla="*/ 3870302 w 4923790"/>
                <a:gd name="connsiteY18" fmla="*/ 882458 h 2033597"/>
                <a:gd name="connsiteX19" fmla="*/ 3365571 w 4923790"/>
                <a:gd name="connsiteY19" fmla="*/ 1693432 h 2033597"/>
                <a:gd name="connsiteX20" fmla="*/ 3911600 w 4923790"/>
                <a:gd name="connsiteY20" fmla="*/ 1693432 h 2033597"/>
                <a:gd name="connsiteX21" fmla="*/ 3906097 w 4923790"/>
                <a:gd name="connsiteY21" fmla="*/ 2031556 h 2033597"/>
                <a:gd name="connsiteX22" fmla="*/ 4923790 w 4923790"/>
                <a:gd name="connsiteY22" fmla="*/ 1998037 h 2033597"/>
                <a:gd name="connsiteX0" fmla="*/ 0 w 4968240"/>
                <a:gd name="connsiteY0" fmla="*/ 2033597 h 2036137"/>
                <a:gd name="connsiteX1" fmla="*/ 2815922 w 4968240"/>
                <a:gd name="connsiteY1" fmla="*/ 2033597 h 2036137"/>
                <a:gd name="connsiteX2" fmla="*/ 2816230 w 4968240"/>
                <a:gd name="connsiteY2" fmla="*/ 1748894 h 2036137"/>
                <a:gd name="connsiteX3" fmla="*/ 3394881 w 4968240"/>
                <a:gd name="connsiteY3" fmla="*/ 763524 h 2036137"/>
                <a:gd name="connsiteX4" fmla="*/ 3486701 w 4968240"/>
                <a:gd name="connsiteY4" fmla="*/ 468344 h 2036137"/>
                <a:gd name="connsiteX5" fmla="*/ 3458932 w 4968240"/>
                <a:gd name="connsiteY5" fmla="*/ 346944 h 2036137"/>
                <a:gd name="connsiteX6" fmla="*/ 3374391 w 4968240"/>
                <a:gd name="connsiteY6" fmla="*/ 306889 h 2036137"/>
                <a:gd name="connsiteX7" fmla="*/ 3289850 w 4968240"/>
                <a:gd name="connsiteY7" fmla="*/ 351258 h 2036137"/>
                <a:gd name="connsiteX8" fmla="*/ 3262081 w 4968240"/>
                <a:gd name="connsiteY8" fmla="*/ 527503 h 2036137"/>
                <a:gd name="connsiteX9" fmla="*/ 3262081 w 4968240"/>
                <a:gd name="connsiteY9" fmla="*/ 717305 h 2036137"/>
                <a:gd name="connsiteX10" fmla="*/ 2815922 w 4968240"/>
                <a:gd name="connsiteY10" fmla="*/ 717305 h 2036137"/>
                <a:gd name="connsiteX11" fmla="*/ 2815922 w 4968240"/>
                <a:gd name="connsiteY11" fmla="*/ 644589 h 2036137"/>
                <a:gd name="connsiteX12" fmla="*/ 2833177 w 4968240"/>
                <a:gd name="connsiteY12" fmla="*/ 380221 h 2036137"/>
                <a:gd name="connsiteX13" fmla="*/ 2918218 w 4968240"/>
                <a:gd name="connsiteY13" fmla="*/ 189803 h 2036137"/>
                <a:gd name="connsiteX14" fmla="*/ 3094463 w 4968240"/>
                <a:gd name="connsiteY14" fmla="*/ 48067 h 2036137"/>
                <a:gd name="connsiteX15" fmla="*/ 3354517 w 4968240"/>
                <a:gd name="connsiteY15" fmla="*/ 0 h 2036137"/>
                <a:gd name="connsiteX16" fmla="*/ 3803757 w 4968240"/>
                <a:gd name="connsiteY16" fmla="*/ 147282 h 2036137"/>
                <a:gd name="connsiteX17" fmla="*/ 3955969 w 4968240"/>
                <a:gd name="connsiteY17" fmla="*/ 520108 h 2036137"/>
                <a:gd name="connsiteX18" fmla="*/ 3870302 w 4968240"/>
                <a:gd name="connsiteY18" fmla="*/ 882458 h 2036137"/>
                <a:gd name="connsiteX19" fmla="*/ 3365571 w 4968240"/>
                <a:gd name="connsiteY19" fmla="*/ 1693432 h 2036137"/>
                <a:gd name="connsiteX20" fmla="*/ 3911600 w 4968240"/>
                <a:gd name="connsiteY20" fmla="*/ 1693432 h 2036137"/>
                <a:gd name="connsiteX21" fmla="*/ 3906097 w 4968240"/>
                <a:gd name="connsiteY21" fmla="*/ 2031556 h 2036137"/>
                <a:gd name="connsiteX22" fmla="*/ 4968240 w 4968240"/>
                <a:gd name="connsiteY22" fmla="*/ 2036137 h 2036137"/>
                <a:gd name="connsiteX0" fmla="*/ 0 w 4968240"/>
                <a:gd name="connsiteY0" fmla="*/ 2033597 h 2041886"/>
                <a:gd name="connsiteX1" fmla="*/ 2815922 w 4968240"/>
                <a:gd name="connsiteY1" fmla="*/ 2033597 h 2041886"/>
                <a:gd name="connsiteX2" fmla="*/ 2816230 w 4968240"/>
                <a:gd name="connsiteY2" fmla="*/ 1748894 h 2041886"/>
                <a:gd name="connsiteX3" fmla="*/ 3394881 w 4968240"/>
                <a:gd name="connsiteY3" fmla="*/ 763524 h 2041886"/>
                <a:gd name="connsiteX4" fmla="*/ 3486701 w 4968240"/>
                <a:gd name="connsiteY4" fmla="*/ 468344 h 2041886"/>
                <a:gd name="connsiteX5" fmla="*/ 3458932 w 4968240"/>
                <a:gd name="connsiteY5" fmla="*/ 346944 h 2041886"/>
                <a:gd name="connsiteX6" fmla="*/ 3374391 w 4968240"/>
                <a:gd name="connsiteY6" fmla="*/ 306889 h 2041886"/>
                <a:gd name="connsiteX7" fmla="*/ 3289850 w 4968240"/>
                <a:gd name="connsiteY7" fmla="*/ 351258 h 2041886"/>
                <a:gd name="connsiteX8" fmla="*/ 3262081 w 4968240"/>
                <a:gd name="connsiteY8" fmla="*/ 527503 h 2041886"/>
                <a:gd name="connsiteX9" fmla="*/ 3262081 w 4968240"/>
                <a:gd name="connsiteY9" fmla="*/ 717305 h 2041886"/>
                <a:gd name="connsiteX10" fmla="*/ 2815922 w 4968240"/>
                <a:gd name="connsiteY10" fmla="*/ 717305 h 2041886"/>
                <a:gd name="connsiteX11" fmla="*/ 2815922 w 4968240"/>
                <a:gd name="connsiteY11" fmla="*/ 644589 h 2041886"/>
                <a:gd name="connsiteX12" fmla="*/ 2833177 w 4968240"/>
                <a:gd name="connsiteY12" fmla="*/ 380221 h 2041886"/>
                <a:gd name="connsiteX13" fmla="*/ 2918218 w 4968240"/>
                <a:gd name="connsiteY13" fmla="*/ 189803 h 2041886"/>
                <a:gd name="connsiteX14" fmla="*/ 3094463 w 4968240"/>
                <a:gd name="connsiteY14" fmla="*/ 48067 h 2041886"/>
                <a:gd name="connsiteX15" fmla="*/ 3354517 w 4968240"/>
                <a:gd name="connsiteY15" fmla="*/ 0 h 2041886"/>
                <a:gd name="connsiteX16" fmla="*/ 3803757 w 4968240"/>
                <a:gd name="connsiteY16" fmla="*/ 147282 h 2041886"/>
                <a:gd name="connsiteX17" fmla="*/ 3955969 w 4968240"/>
                <a:gd name="connsiteY17" fmla="*/ 520108 h 2041886"/>
                <a:gd name="connsiteX18" fmla="*/ 3870302 w 4968240"/>
                <a:gd name="connsiteY18" fmla="*/ 882458 h 2041886"/>
                <a:gd name="connsiteX19" fmla="*/ 3365571 w 4968240"/>
                <a:gd name="connsiteY19" fmla="*/ 1693432 h 2041886"/>
                <a:gd name="connsiteX20" fmla="*/ 3911600 w 4968240"/>
                <a:gd name="connsiteY20" fmla="*/ 1693432 h 2041886"/>
                <a:gd name="connsiteX21" fmla="*/ 3906097 w 4968240"/>
                <a:gd name="connsiteY21" fmla="*/ 2031556 h 2041886"/>
                <a:gd name="connsiteX22" fmla="*/ 4968240 w 4968240"/>
                <a:gd name="connsiteY22" fmla="*/ 2036137 h 2041886"/>
                <a:gd name="connsiteX0" fmla="*/ 0 w 4866640"/>
                <a:gd name="connsiteY0" fmla="*/ 2033597 h 2039247"/>
                <a:gd name="connsiteX1" fmla="*/ 2815922 w 4866640"/>
                <a:gd name="connsiteY1" fmla="*/ 2033597 h 2039247"/>
                <a:gd name="connsiteX2" fmla="*/ 2816230 w 4866640"/>
                <a:gd name="connsiteY2" fmla="*/ 1748894 h 2039247"/>
                <a:gd name="connsiteX3" fmla="*/ 3394881 w 4866640"/>
                <a:gd name="connsiteY3" fmla="*/ 763524 h 2039247"/>
                <a:gd name="connsiteX4" fmla="*/ 3486701 w 4866640"/>
                <a:gd name="connsiteY4" fmla="*/ 468344 h 2039247"/>
                <a:gd name="connsiteX5" fmla="*/ 3458932 w 4866640"/>
                <a:gd name="connsiteY5" fmla="*/ 346944 h 2039247"/>
                <a:gd name="connsiteX6" fmla="*/ 3374391 w 4866640"/>
                <a:gd name="connsiteY6" fmla="*/ 306889 h 2039247"/>
                <a:gd name="connsiteX7" fmla="*/ 3289850 w 4866640"/>
                <a:gd name="connsiteY7" fmla="*/ 351258 h 2039247"/>
                <a:gd name="connsiteX8" fmla="*/ 3262081 w 4866640"/>
                <a:gd name="connsiteY8" fmla="*/ 527503 h 2039247"/>
                <a:gd name="connsiteX9" fmla="*/ 3262081 w 4866640"/>
                <a:gd name="connsiteY9" fmla="*/ 717305 h 2039247"/>
                <a:gd name="connsiteX10" fmla="*/ 2815922 w 4866640"/>
                <a:gd name="connsiteY10" fmla="*/ 717305 h 2039247"/>
                <a:gd name="connsiteX11" fmla="*/ 2815922 w 4866640"/>
                <a:gd name="connsiteY11" fmla="*/ 644589 h 2039247"/>
                <a:gd name="connsiteX12" fmla="*/ 2833177 w 4866640"/>
                <a:gd name="connsiteY12" fmla="*/ 380221 h 2039247"/>
                <a:gd name="connsiteX13" fmla="*/ 2918218 w 4866640"/>
                <a:gd name="connsiteY13" fmla="*/ 189803 h 2039247"/>
                <a:gd name="connsiteX14" fmla="*/ 3094463 w 4866640"/>
                <a:gd name="connsiteY14" fmla="*/ 48067 h 2039247"/>
                <a:gd name="connsiteX15" fmla="*/ 3354517 w 4866640"/>
                <a:gd name="connsiteY15" fmla="*/ 0 h 2039247"/>
                <a:gd name="connsiteX16" fmla="*/ 3803757 w 4866640"/>
                <a:gd name="connsiteY16" fmla="*/ 147282 h 2039247"/>
                <a:gd name="connsiteX17" fmla="*/ 3955969 w 4866640"/>
                <a:gd name="connsiteY17" fmla="*/ 520108 h 2039247"/>
                <a:gd name="connsiteX18" fmla="*/ 3870302 w 4866640"/>
                <a:gd name="connsiteY18" fmla="*/ 882458 h 2039247"/>
                <a:gd name="connsiteX19" fmla="*/ 3365571 w 4866640"/>
                <a:gd name="connsiteY19" fmla="*/ 1693432 h 2039247"/>
                <a:gd name="connsiteX20" fmla="*/ 3911600 w 4866640"/>
                <a:gd name="connsiteY20" fmla="*/ 1693432 h 2039247"/>
                <a:gd name="connsiteX21" fmla="*/ 3906097 w 4866640"/>
                <a:gd name="connsiteY21" fmla="*/ 2031556 h 2039247"/>
                <a:gd name="connsiteX22" fmla="*/ 4866640 w 4866640"/>
                <a:gd name="connsiteY22" fmla="*/ 2029787 h 2039247"/>
                <a:gd name="connsiteX0" fmla="*/ 0 w 4866640"/>
                <a:gd name="connsiteY0" fmla="*/ 2033597 h 2037756"/>
                <a:gd name="connsiteX1" fmla="*/ 2815922 w 4866640"/>
                <a:gd name="connsiteY1" fmla="*/ 2033597 h 2037756"/>
                <a:gd name="connsiteX2" fmla="*/ 2816230 w 4866640"/>
                <a:gd name="connsiteY2" fmla="*/ 1748894 h 2037756"/>
                <a:gd name="connsiteX3" fmla="*/ 3394881 w 4866640"/>
                <a:gd name="connsiteY3" fmla="*/ 763524 h 2037756"/>
                <a:gd name="connsiteX4" fmla="*/ 3486701 w 4866640"/>
                <a:gd name="connsiteY4" fmla="*/ 468344 h 2037756"/>
                <a:gd name="connsiteX5" fmla="*/ 3458932 w 4866640"/>
                <a:gd name="connsiteY5" fmla="*/ 346944 h 2037756"/>
                <a:gd name="connsiteX6" fmla="*/ 3374391 w 4866640"/>
                <a:gd name="connsiteY6" fmla="*/ 306889 h 2037756"/>
                <a:gd name="connsiteX7" fmla="*/ 3289850 w 4866640"/>
                <a:gd name="connsiteY7" fmla="*/ 351258 h 2037756"/>
                <a:gd name="connsiteX8" fmla="*/ 3262081 w 4866640"/>
                <a:gd name="connsiteY8" fmla="*/ 527503 h 2037756"/>
                <a:gd name="connsiteX9" fmla="*/ 3262081 w 4866640"/>
                <a:gd name="connsiteY9" fmla="*/ 717305 h 2037756"/>
                <a:gd name="connsiteX10" fmla="*/ 2815922 w 4866640"/>
                <a:gd name="connsiteY10" fmla="*/ 717305 h 2037756"/>
                <a:gd name="connsiteX11" fmla="*/ 2815922 w 4866640"/>
                <a:gd name="connsiteY11" fmla="*/ 644589 h 2037756"/>
                <a:gd name="connsiteX12" fmla="*/ 2833177 w 4866640"/>
                <a:gd name="connsiteY12" fmla="*/ 380221 h 2037756"/>
                <a:gd name="connsiteX13" fmla="*/ 2918218 w 4866640"/>
                <a:gd name="connsiteY13" fmla="*/ 189803 h 2037756"/>
                <a:gd name="connsiteX14" fmla="*/ 3094463 w 4866640"/>
                <a:gd name="connsiteY14" fmla="*/ 48067 h 2037756"/>
                <a:gd name="connsiteX15" fmla="*/ 3354517 w 4866640"/>
                <a:gd name="connsiteY15" fmla="*/ 0 h 2037756"/>
                <a:gd name="connsiteX16" fmla="*/ 3803757 w 4866640"/>
                <a:gd name="connsiteY16" fmla="*/ 147282 h 2037756"/>
                <a:gd name="connsiteX17" fmla="*/ 3955969 w 4866640"/>
                <a:gd name="connsiteY17" fmla="*/ 520108 h 2037756"/>
                <a:gd name="connsiteX18" fmla="*/ 3870302 w 4866640"/>
                <a:gd name="connsiteY18" fmla="*/ 882458 h 2037756"/>
                <a:gd name="connsiteX19" fmla="*/ 3365571 w 4866640"/>
                <a:gd name="connsiteY19" fmla="*/ 1693432 h 2037756"/>
                <a:gd name="connsiteX20" fmla="*/ 3911600 w 4866640"/>
                <a:gd name="connsiteY20" fmla="*/ 1693432 h 2037756"/>
                <a:gd name="connsiteX21" fmla="*/ 3906097 w 4866640"/>
                <a:gd name="connsiteY21" fmla="*/ 2031556 h 2037756"/>
                <a:gd name="connsiteX22" fmla="*/ 4866640 w 4866640"/>
                <a:gd name="connsiteY22" fmla="*/ 2029787 h 2037756"/>
                <a:gd name="connsiteX0" fmla="*/ 0 w 4866640"/>
                <a:gd name="connsiteY0" fmla="*/ 2033597 h 2033597"/>
                <a:gd name="connsiteX1" fmla="*/ 2815922 w 4866640"/>
                <a:gd name="connsiteY1" fmla="*/ 2033597 h 2033597"/>
                <a:gd name="connsiteX2" fmla="*/ 2816230 w 4866640"/>
                <a:gd name="connsiteY2" fmla="*/ 1748894 h 2033597"/>
                <a:gd name="connsiteX3" fmla="*/ 3394881 w 4866640"/>
                <a:gd name="connsiteY3" fmla="*/ 763524 h 2033597"/>
                <a:gd name="connsiteX4" fmla="*/ 3486701 w 4866640"/>
                <a:gd name="connsiteY4" fmla="*/ 468344 h 2033597"/>
                <a:gd name="connsiteX5" fmla="*/ 3458932 w 4866640"/>
                <a:gd name="connsiteY5" fmla="*/ 346944 h 2033597"/>
                <a:gd name="connsiteX6" fmla="*/ 3374391 w 4866640"/>
                <a:gd name="connsiteY6" fmla="*/ 306889 h 2033597"/>
                <a:gd name="connsiteX7" fmla="*/ 3289850 w 4866640"/>
                <a:gd name="connsiteY7" fmla="*/ 351258 h 2033597"/>
                <a:gd name="connsiteX8" fmla="*/ 3262081 w 4866640"/>
                <a:gd name="connsiteY8" fmla="*/ 527503 h 2033597"/>
                <a:gd name="connsiteX9" fmla="*/ 3262081 w 4866640"/>
                <a:gd name="connsiteY9" fmla="*/ 717305 h 2033597"/>
                <a:gd name="connsiteX10" fmla="*/ 2815922 w 4866640"/>
                <a:gd name="connsiteY10" fmla="*/ 717305 h 2033597"/>
                <a:gd name="connsiteX11" fmla="*/ 2815922 w 4866640"/>
                <a:gd name="connsiteY11" fmla="*/ 644589 h 2033597"/>
                <a:gd name="connsiteX12" fmla="*/ 2833177 w 4866640"/>
                <a:gd name="connsiteY12" fmla="*/ 380221 h 2033597"/>
                <a:gd name="connsiteX13" fmla="*/ 2918218 w 4866640"/>
                <a:gd name="connsiteY13" fmla="*/ 189803 h 2033597"/>
                <a:gd name="connsiteX14" fmla="*/ 3094463 w 4866640"/>
                <a:gd name="connsiteY14" fmla="*/ 48067 h 2033597"/>
                <a:gd name="connsiteX15" fmla="*/ 3354517 w 4866640"/>
                <a:gd name="connsiteY15" fmla="*/ 0 h 2033597"/>
                <a:gd name="connsiteX16" fmla="*/ 3803757 w 4866640"/>
                <a:gd name="connsiteY16" fmla="*/ 147282 h 2033597"/>
                <a:gd name="connsiteX17" fmla="*/ 3955969 w 4866640"/>
                <a:gd name="connsiteY17" fmla="*/ 520108 h 2033597"/>
                <a:gd name="connsiteX18" fmla="*/ 3870302 w 4866640"/>
                <a:gd name="connsiteY18" fmla="*/ 882458 h 2033597"/>
                <a:gd name="connsiteX19" fmla="*/ 3365571 w 4866640"/>
                <a:gd name="connsiteY19" fmla="*/ 1693432 h 2033597"/>
                <a:gd name="connsiteX20" fmla="*/ 3911600 w 4866640"/>
                <a:gd name="connsiteY20" fmla="*/ 1693432 h 2033597"/>
                <a:gd name="connsiteX21" fmla="*/ 3906097 w 4866640"/>
                <a:gd name="connsiteY21" fmla="*/ 2031556 h 2033597"/>
                <a:gd name="connsiteX22" fmla="*/ 4866640 w 4866640"/>
                <a:gd name="connsiteY22" fmla="*/ 2029787 h 2033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866640" h="2033597">
                  <a:moveTo>
                    <a:pt x="0" y="2033597"/>
                  </a:moveTo>
                  <a:lnTo>
                    <a:pt x="2815922" y="2033597"/>
                  </a:lnTo>
                  <a:cubicBezTo>
                    <a:pt x="2816025" y="1938696"/>
                    <a:pt x="2816127" y="1843795"/>
                    <a:pt x="2816230" y="1748894"/>
                  </a:cubicBezTo>
                  <a:cubicBezTo>
                    <a:pt x="3140784" y="1218104"/>
                    <a:pt x="3333668" y="889648"/>
                    <a:pt x="3394881" y="763524"/>
                  </a:cubicBezTo>
                  <a:cubicBezTo>
                    <a:pt x="3456094" y="637399"/>
                    <a:pt x="3486701" y="539006"/>
                    <a:pt x="3486701" y="468344"/>
                  </a:cubicBezTo>
                  <a:cubicBezTo>
                    <a:pt x="3486701" y="414115"/>
                    <a:pt x="3477445" y="373648"/>
                    <a:pt x="3458932" y="346944"/>
                  </a:cubicBezTo>
                  <a:cubicBezTo>
                    <a:pt x="3440419" y="320241"/>
                    <a:pt x="3412239" y="306889"/>
                    <a:pt x="3374391" y="306889"/>
                  </a:cubicBezTo>
                  <a:cubicBezTo>
                    <a:pt x="3336544" y="306889"/>
                    <a:pt x="3308363" y="321678"/>
                    <a:pt x="3289850" y="351258"/>
                  </a:cubicBezTo>
                  <a:cubicBezTo>
                    <a:pt x="3271338" y="380838"/>
                    <a:pt x="3262081" y="439586"/>
                    <a:pt x="3262081" y="527503"/>
                  </a:cubicBezTo>
                  <a:lnTo>
                    <a:pt x="3262081" y="717305"/>
                  </a:lnTo>
                  <a:lnTo>
                    <a:pt x="2815922" y="717305"/>
                  </a:lnTo>
                  <a:lnTo>
                    <a:pt x="2815922" y="644589"/>
                  </a:lnTo>
                  <a:cubicBezTo>
                    <a:pt x="2815922" y="532844"/>
                    <a:pt x="2821674" y="444721"/>
                    <a:pt x="2833177" y="380221"/>
                  </a:cubicBezTo>
                  <a:cubicBezTo>
                    <a:pt x="2844680" y="315721"/>
                    <a:pt x="2873027" y="252248"/>
                    <a:pt x="2918218" y="189803"/>
                  </a:cubicBezTo>
                  <a:cubicBezTo>
                    <a:pt x="2963409" y="127357"/>
                    <a:pt x="3022158" y="80112"/>
                    <a:pt x="3094463" y="48067"/>
                  </a:cubicBezTo>
                  <a:cubicBezTo>
                    <a:pt x="3166769" y="16023"/>
                    <a:pt x="3253454" y="0"/>
                    <a:pt x="3354517" y="0"/>
                  </a:cubicBezTo>
                  <a:cubicBezTo>
                    <a:pt x="3552536" y="0"/>
                    <a:pt x="3702283" y="49094"/>
                    <a:pt x="3803757" y="147282"/>
                  </a:cubicBezTo>
                  <a:cubicBezTo>
                    <a:pt x="3905232" y="245470"/>
                    <a:pt x="3955969" y="369745"/>
                    <a:pt x="3955969" y="520108"/>
                  </a:cubicBezTo>
                  <a:cubicBezTo>
                    <a:pt x="3955969" y="634318"/>
                    <a:pt x="3927413" y="755102"/>
                    <a:pt x="3870302" y="882458"/>
                  </a:cubicBezTo>
                  <a:cubicBezTo>
                    <a:pt x="3813190" y="1009815"/>
                    <a:pt x="3644947" y="1280139"/>
                    <a:pt x="3365571" y="1693432"/>
                  </a:cubicBezTo>
                  <a:lnTo>
                    <a:pt x="3911600" y="1693432"/>
                  </a:lnTo>
                  <a:cubicBezTo>
                    <a:pt x="3912788" y="1861969"/>
                    <a:pt x="3907263" y="1910192"/>
                    <a:pt x="3906097" y="2031556"/>
                  </a:cubicBezTo>
                  <a:lnTo>
                    <a:pt x="4866640" y="2029787"/>
                  </a:lnTo>
                </a:path>
              </a:pathLst>
            </a:custGeom>
            <a:noFill/>
            <a:ln w="38100">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79"/>
            <p:cNvGrpSpPr/>
            <p:nvPr/>
          </p:nvGrpSpPr>
          <p:grpSpPr>
            <a:xfrm>
              <a:off x="6221950" y="3142623"/>
              <a:ext cx="216261" cy="216261"/>
              <a:chOff x="2218721" y="3717673"/>
              <a:chExt cx="248226" cy="248226"/>
            </a:xfrm>
          </p:grpSpPr>
          <p:sp>
            <p:nvSpPr>
              <p:cNvPr id="84" name="椭圆 83"/>
              <p:cNvSpPr/>
              <p:nvPr/>
            </p:nvSpPr>
            <p:spPr>
              <a:xfrm>
                <a:off x="2218721" y="3717673"/>
                <a:ext cx="248226" cy="248226"/>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p:cNvSpPr/>
              <p:nvPr/>
            </p:nvSpPr>
            <p:spPr>
              <a:xfrm>
                <a:off x="2262420" y="3763753"/>
                <a:ext cx="156066" cy="156066"/>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80"/>
            <p:cNvGrpSpPr/>
            <p:nvPr/>
          </p:nvGrpSpPr>
          <p:grpSpPr>
            <a:xfrm>
              <a:off x="10444043" y="3142623"/>
              <a:ext cx="216261" cy="216261"/>
              <a:chOff x="2218721" y="3717673"/>
              <a:chExt cx="248226" cy="248226"/>
            </a:xfrm>
          </p:grpSpPr>
          <p:sp>
            <p:nvSpPr>
              <p:cNvPr id="82" name="椭圆 81"/>
              <p:cNvSpPr/>
              <p:nvPr/>
            </p:nvSpPr>
            <p:spPr>
              <a:xfrm>
                <a:off x="2218721" y="3717673"/>
                <a:ext cx="248226" cy="248226"/>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p:cNvSpPr/>
              <p:nvPr/>
            </p:nvSpPr>
            <p:spPr>
              <a:xfrm>
                <a:off x="2262420" y="3763753"/>
                <a:ext cx="156066" cy="156066"/>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86" name="文本框 46"/>
          <p:cNvSpPr txBox="1"/>
          <p:nvPr/>
        </p:nvSpPr>
        <p:spPr>
          <a:xfrm>
            <a:off x="4862726" y="1762204"/>
            <a:ext cx="1585918" cy="484738"/>
          </a:xfrm>
          <a:prstGeom prst="rect">
            <a:avLst/>
          </a:prstGeom>
          <a:noFill/>
        </p:spPr>
        <p:txBody>
          <a:bodyPr wrap="square" lIns="68571" tIns="34285" rIns="68571" bIns="34285" rtlCol="0">
            <a:spAutoFit/>
          </a:bodyPr>
          <a:lstStyle/>
          <a:p>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在此添加详细的文字信息介绍。在此添加详细的文字。</a:t>
            </a:r>
          </a:p>
          <a:p>
            <a:endPar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12" name="组合 86"/>
          <p:cNvGrpSpPr/>
          <p:nvPr/>
        </p:nvGrpSpPr>
        <p:grpSpPr>
          <a:xfrm>
            <a:off x="4925737" y="1238356"/>
            <a:ext cx="1081446" cy="492013"/>
            <a:chOff x="4806096" y="2627316"/>
            <a:chExt cx="1442304" cy="655815"/>
          </a:xfrm>
          <a:solidFill>
            <a:schemeClr val="accent2"/>
          </a:solidFill>
        </p:grpSpPr>
        <p:sp>
          <p:nvSpPr>
            <p:cNvPr id="88" name="矩形 87"/>
            <p:cNvSpPr/>
            <p:nvPr/>
          </p:nvSpPr>
          <p:spPr>
            <a:xfrm>
              <a:off x="4806316" y="2705100"/>
              <a:ext cx="1442084" cy="4953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b="1">
                <a:solidFill>
                  <a:schemeClr val="bg1">
                    <a:lumMod val="95000"/>
                  </a:schemeClr>
                </a:solidFill>
                <a:latin typeface="微软雅黑" panose="020B0503020204020204" pitchFamily="34" charset="-122"/>
                <a:ea typeface="微软雅黑" panose="020B0503020204020204" pitchFamily="34" charset="-122"/>
              </a:endParaRPr>
            </a:p>
          </p:txBody>
        </p:sp>
        <p:pic>
          <p:nvPicPr>
            <p:cNvPr id="89" name="图片 88"/>
            <p:cNvPicPr>
              <a:picLocks noChangeAspect="1"/>
            </p:cNvPicPr>
            <p:nvPr/>
          </p:nvPicPr>
          <p:blipFill rotWithShape="1">
            <a:blip r:embed="rId3" cstate="print">
              <a:extLst>
                <a:ext uri="{BEBA8EAE-BF5A-486C-A8C5-ECC9F3942E4B}">
                  <a14:imgProps xmlns:a14="http://schemas.microsoft.com/office/drawing/2010/main">
                    <a14:imgLayer r:embed="rId4">
                      <a14:imgEffect>
                        <a14:saturation sat="66000"/>
                      </a14:imgEffect>
                    </a14:imgLayer>
                  </a14:imgProps>
                </a:ext>
              </a:extLst>
            </a:blip>
            <a:srcRect t="76775"/>
            <a:stretch/>
          </p:blipFill>
          <p:spPr>
            <a:xfrm rot="16200000" flipH="1">
              <a:off x="4505604" y="2927808"/>
              <a:ext cx="655815" cy="54832"/>
            </a:xfrm>
            <a:prstGeom prst="rect">
              <a:avLst/>
            </a:prstGeom>
            <a:grpFill/>
          </p:spPr>
        </p:pic>
        <p:sp>
          <p:nvSpPr>
            <p:cNvPr id="90" name="文本框 50"/>
            <p:cNvSpPr txBox="1"/>
            <p:nvPr/>
          </p:nvSpPr>
          <p:spPr>
            <a:xfrm>
              <a:off x="4901582" y="2768085"/>
              <a:ext cx="1232941" cy="369218"/>
            </a:xfrm>
            <a:prstGeom prst="rect">
              <a:avLst/>
            </a:prstGeom>
            <a:grpFill/>
          </p:spPr>
          <p:txBody>
            <a:bodyPr wrap="square" rtlCol="0">
              <a:spAutoFit/>
            </a:bodyPr>
            <a:lstStyle/>
            <a:p>
              <a:pPr algn="ctr"/>
              <a:r>
                <a:rPr lang="zh-CN" altLang="en-US" sz="1200" dirty="0">
                  <a:solidFill>
                    <a:schemeClr val="bg1">
                      <a:lumMod val="95000"/>
                    </a:schemeClr>
                  </a:solidFill>
                  <a:latin typeface="微软雅黑" panose="020B0503020204020204" pitchFamily="34" charset="-122"/>
                  <a:ea typeface="微软雅黑" panose="020B0503020204020204" pitchFamily="34" charset="-122"/>
                </a:rPr>
                <a:t>添加标题</a:t>
              </a:r>
              <a:endParaRPr lang="en-US" altLang="zh-CN" sz="1200" dirty="0">
                <a:solidFill>
                  <a:schemeClr val="bg1">
                    <a:lumMod val="95000"/>
                  </a:schemeClr>
                </a:solidFill>
                <a:latin typeface="微软雅黑" panose="020B0503020204020204" pitchFamily="34" charset="-122"/>
                <a:ea typeface="微软雅黑" panose="020B0503020204020204" pitchFamily="34" charset="-122"/>
              </a:endParaRPr>
            </a:p>
          </p:txBody>
        </p:sp>
      </p:grpSp>
      <p:grpSp>
        <p:nvGrpSpPr>
          <p:cNvPr id="13" name="组合 90"/>
          <p:cNvGrpSpPr/>
          <p:nvPr/>
        </p:nvGrpSpPr>
        <p:grpSpPr>
          <a:xfrm>
            <a:off x="1117267" y="3133246"/>
            <a:ext cx="3089468" cy="1318927"/>
            <a:chOff x="1490077" y="4176372"/>
            <a:chExt cx="4120364" cy="1758026"/>
          </a:xfrm>
        </p:grpSpPr>
        <p:sp>
          <p:nvSpPr>
            <p:cNvPr id="92" name="文本框 52"/>
            <p:cNvSpPr txBox="1"/>
            <p:nvPr/>
          </p:nvSpPr>
          <p:spPr>
            <a:xfrm>
              <a:off x="1646866" y="4176372"/>
              <a:ext cx="3795077" cy="1656090"/>
            </a:xfrm>
            <a:custGeom>
              <a:avLst/>
              <a:gdLst>
                <a:gd name="connsiteX0" fmla="*/ 564803 w 1121369"/>
                <a:gd name="connsiteY0" fmla="*/ 1980340 h 2086095"/>
                <a:gd name="connsiteX1" fmla="*/ 210037 w 1121369"/>
                <a:gd name="connsiteY1" fmla="*/ 1904444 h 2086095"/>
                <a:gd name="connsiteX2" fmla="*/ 40595 w 1121369"/>
                <a:gd name="connsiteY2" fmla="*/ 1718530 h 2086095"/>
                <a:gd name="connsiteX3" fmla="*/ 0 w 1121369"/>
                <a:gd name="connsiteY3" fmla="*/ 1336700 h 2086095"/>
                <a:gd name="connsiteX4" fmla="*/ 0 w 1121369"/>
                <a:gd name="connsiteY4" fmla="*/ 1186086 h 2086095"/>
                <a:gd name="connsiteX5" fmla="*/ 475376 w 1121369"/>
                <a:gd name="connsiteY5" fmla="*/ 1186086 h 2086095"/>
                <a:gd name="connsiteX6" fmla="*/ 475376 w 1121369"/>
                <a:gd name="connsiteY6" fmla="*/ 1495551 h 2086095"/>
                <a:gd name="connsiteX7" fmla="*/ 490085 w 1121369"/>
                <a:gd name="connsiteY7" fmla="*/ 1652636 h 2086095"/>
                <a:gd name="connsiteX8" fmla="*/ 555390 w 1121369"/>
                <a:gd name="connsiteY8" fmla="*/ 1686172 h 2086095"/>
                <a:gd name="connsiteX9" fmla="*/ 628344 w 1121369"/>
                <a:gd name="connsiteY9" fmla="*/ 1643811 h 2086095"/>
                <a:gd name="connsiteX10" fmla="*/ 645994 w 1121369"/>
                <a:gd name="connsiteY10" fmla="*/ 1422597 h 2086095"/>
                <a:gd name="connsiteX11" fmla="*/ 645994 w 1121369"/>
                <a:gd name="connsiteY11" fmla="*/ 1290810 h 2086095"/>
                <a:gd name="connsiteX12" fmla="*/ 621284 w 1121369"/>
                <a:gd name="connsiteY12" fmla="*/ 1130782 h 2086095"/>
                <a:gd name="connsiteX13" fmla="*/ 548330 w 1121369"/>
                <a:gd name="connsiteY13" fmla="*/ 1064300 h 2086095"/>
                <a:gd name="connsiteX14" fmla="*/ 361239 w 1121369"/>
                <a:gd name="connsiteY14" fmla="*/ 1046062 h 2086095"/>
                <a:gd name="connsiteX15" fmla="*/ 361239 w 1121369"/>
                <a:gd name="connsiteY15" fmla="*/ 769544 h 2086095"/>
                <a:gd name="connsiteX16" fmla="*/ 570687 w 1121369"/>
                <a:gd name="connsiteY16" fmla="*/ 756600 h 2086095"/>
                <a:gd name="connsiteX17" fmla="*/ 628344 w 1121369"/>
                <a:gd name="connsiteY17" fmla="*/ 700120 h 2086095"/>
                <a:gd name="connsiteX18" fmla="*/ 645994 w 1121369"/>
                <a:gd name="connsiteY18" fmla="*/ 563626 h 2086095"/>
                <a:gd name="connsiteX19" fmla="*/ 645994 w 1121369"/>
                <a:gd name="connsiteY19" fmla="*/ 457726 h 2086095"/>
                <a:gd name="connsiteX20" fmla="*/ 625402 w 1121369"/>
                <a:gd name="connsiteY20" fmla="*/ 325938 h 2086095"/>
                <a:gd name="connsiteX21" fmla="*/ 561273 w 1121369"/>
                <a:gd name="connsiteY21" fmla="*/ 294168 h 2086095"/>
                <a:gd name="connsiteX22" fmla="*/ 493615 w 1121369"/>
                <a:gd name="connsiteY22" fmla="*/ 327703 h 2086095"/>
                <a:gd name="connsiteX23" fmla="*/ 475376 w 1121369"/>
                <a:gd name="connsiteY23" fmla="*/ 470669 h 2086095"/>
                <a:gd name="connsiteX24" fmla="*/ 475376 w 1121369"/>
                <a:gd name="connsiteY24" fmla="*/ 627167 h 2086095"/>
                <a:gd name="connsiteX25" fmla="*/ 0 w 1121369"/>
                <a:gd name="connsiteY25" fmla="*/ 627167 h 2086095"/>
                <a:gd name="connsiteX26" fmla="*/ 0 w 1121369"/>
                <a:gd name="connsiteY26" fmla="*/ 464786 h 2086095"/>
                <a:gd name="connsiteX27" fmla="*/ 124728 w 1121369"/>
                <a:gd name="connsiteY27" fmla="*/ 95899 h 2086095"/>
                <a:gd name="connsiteX28" fmla="*/ 521266 w 1121369"/>
                <a:gd name="connsiteY28" fmla="*/ 0 h 2086095"/>
                <a:gd name="connsiteX29" fmla="*/ 982522 w 1121369"/>
                <a:gd name="connsiteY29" fmla="*/ 132872 h 2086095"/>
                <a:gd name="connsiteX30" fmla="*/ 1103719 w 1121369"/>
                <a:gd name="connsiteY30" fmla="*/ 502090 h 2086095"/>
                <a:gd name="connsiteX31" fmla="*/ 1060182 w 1121369"/>
                <a:gd name="connsiteY31" fmla="*/ 733150 h 2086095"/>
                <a:gd name="connsiteX32" fmla="*/ 907215 w 1121369"/>
                <a:gd name="connsiteY32" fmla="*/ 863089 h 2086095"/>
                <a:gd name="connsiteX33" fmla="*/ 1068419 w 1121369"/>
                <a:gd name="connsiteY33" fmla="*/ 982586 h 2086095"/>
                <a:gd name="connsiteX34" fmla="*/ 1121369 w 1121369"/>
                <a:gd name="connsiteY34" fmla="*/ 1371687 h 2086095"/>
                <a:gd name="connsiteX35" fmla="*/ 1069596 w 1121369"/>
                <a:gd name="connsiteY35" fmla="*/ 1724276 h 2086095"/>
                <a:gd name="connsiteX36" fmla="*/ 890742 w 1121369"/>
                <a:gd name="connsiteY36" fmla="*/ 1914998 h 2086095"/>
                <a:gd name="connsiteX37" fmla="*/ 670558 w 1121369"/>
                <a:gd name="connsiteY37" fmla="*/ 2086095 h 2086095"/>
                <a:gd name="connsiteX0" fmla="*/ 564803 w 1121369"/>
                <a:gd name="connsiteY0" fmla="*/ 1980340 h 2086095"/>
                <a:gd name="connsiteX1" fmla="*/ 210037 w 1121369"/>
                <a:gd name="connsiteY1" fmla="*/ 1904444 h 2086095"/>
                <a:gd name="connsiteX2" fmla="*/ 40595 w 1121369"/>
                <a:gd name="connsiteY2" fmla="*/ 1718530 h 2086095"/>
                <a:gd name="connsiteX3" fmla="*/ 0 w 1121369"/>
                <a:gd name="connsiteY3" fmla="*/ 1336700 h 2086095"/>
                <a:gd name="connsiteX4" fmla="*/ 0 w 1121369"/>
                <a:gd name="connsiteY4" fmla="*/ 1186086 h 2086095"/>
                <a:gd name="connsiteX5" fmla="*/ 475376 w 1121369"/>
                <a:gd name="connsiteY5" fmla="*/ 1186086 h 2086095"/>
                <a:gd name="connsiteX6" fmla="*/ 475376 w 1121369"/>
                <a:gd name="connsiteY6" fmla="*/ 1495551 h 2086095"/>
                <a:gd name="connsiteX7" fmla="*/ 490085 w 1121369"/>
                <a:gd name="connsiteY7" fmla="*/ 1652636 h 2086095"/>
                <a:gd name="connsiteX8" fmla="*/ 555390 w 1121369"/>
                <a:gd name="connsiteY8" fmla="*/ 1686172 h 2086095"/>
                <a:gd name="connsiteX9" fmla="*/ 628344 w 1121369"/>
                <a:gd name="connsiteY9" fmla="*/ 1643811 h 2086095"/>
                <a:gd name="connsiteX10" fmla="*/ 645994 w 1121369"/>
                <a:gd name="connsiteY10" fmla="*/ 1422597 h 2086095"/>
                <a:gd name="connsiteX11" fmla="*/ 645994 w 1121369"/>
                <a:gd name="connsiteY11" fmla="*/ 1290810 h 2086095"/>
                <a:gd name="connsiteX12" fmla="*/ 621284 w 1121369"/>
                <a:gd name="connsiteY12" fmla="*/ 1130782 h 2086095"/>
                <a:gd name="connsiteX13" fmla="*/ 548330 w 1121369"/>
                <a:gd name="connsiteY13" fmla="*/ 1064300 h 2086095"/>
                <a:gd name="connsiteX14" fmla="*/ 361239 w 1121369"/>
                <a:gd name="connsiteY14" fmla="*/ 1046062 h 2086095"/>
                <a:gd name="connsiteX15" fmla="*/ 361239 w 1121369"/>
                <a:gd name="connsiteY15" fmla="*/ 769544 h 2086095"/>
                <a:gd name="connsiteX16" fmla="*/ 570687 w 1121369"/>
                <a:gd name="connsiteY16" fmla="*/ 756600 h 2086095"/>
                <a:gd name="connsiteX17" fmla="*/ 628344 w 1121369"/>
                <a:gd name="connsiteY17" fmla="*/ 700120 h 2086095"/>
                <a:gd name="connsiteX18" fmla="*/ 645994 w 1121369"/>
                <a:gd name="connsiteY18" fmla="*/ 563626 h 2086095"/>
                <a:gd name="connsiteX19" fmla="*/ 645994 w 1121369"/>
                <a:gd name="connsiteY19" fmla="*/ 457726 h 2086095"/>
                <a:gd name="connsiteX20" fmla="*/ 625402 w 1121369"/>
                <a:gd name="connsiteY20" fmla="*/ 325938 h 2086095"/>
                <a:gd name="connsiteX21" fmla="*/ 561273 w 1121369"/>
                <a:gd name="connsiteY21" fmla="*/ 294168 h 2086095"/>
                <a:gd name="connsiteX22" fmla="*/ 493615 w 1121369"/>
                <a:gd name="connsiteY22" fmla="*/ 327703 h 2086095"/>
                <a:gd name="connsiteX23" fmla="*/ 475376 w 1121369"/>
                <a:gd name="connsiteY23" fmla="*/ 470669 h 2086095"/>
                <a:gd name="connsiteX24" fmla="*/ 475376 w 1121369"/>
                <a:gd name="connsiteY24" fmla="*/ 627167 h 2086095"/>
                <a:gd name="connsiteX25" fmla="*/ 0 w 1121369"/>
                <a:gd name="connsiteY25" fmla="*/ 627167 h 2086095"/>
                <a:gd name="connsiteX26" fmla="*/ 0 w 1121369"/>
                <a:gd name="connsiteY26" fmla="*/ 464786 h 2086095"/>
                <a:gd name="connsiteX27" fmla="*/ 124728 w 1121369"/>
                <a:gd name="connsiteY27" fmla="*/ 95899 h 2086095"/>
                <a:gd name="connsiteX28" fmla="*/ 521266 w 1121369"/>
                <a:gd name="connsiteY28" fmla="*/ 0 h 2086095"/>
                <a:gd name="connsiteX29" fmla="*/ 982522 w 1121369"/>
                <a:gd name="connsiteY29" fmla="*/ 132872 h 2086095"/>
                <a:gd name="connsiteX30" fmla="*/ 1103719 w 1121369"/>
                <a:gd name="connsiteY30" fmla="*/ 502090 h 2086095"/>
                <a:gd name="connsiteX31" fmla="*/ 1060182 w 1121369"/>
                <a:gd name="connsiteY31" fmla="*/ 733150 h 2086095"/>
                <a:gd name="connsiteX32" fmla="*/ 907215 w 1121369"/>
                <a:gd name="connsiteY32" fmla="*/ 863089 h 2086095"/>
                <a:gd name="connsiteX33" fmla="*/ 1068419 w 1121369"/>
                <a:gd name="connsiteY33" fmla="*/ 982586 h 2086095"/>
                <a:gd name="connsiteX34" fmla="*/ 1121369 w 1121369"/>
                <a:gd name="connsiteY34" fmla="*/ 1371687 h 2086095"/>
                <a:gd name="connsiteX35" fmla="*/ 1069596 w 1121369"/>
                <a:gd name="connsiteY35" fmla="*/ 1724276 h 2086095"/>
                <a:gd name="connsiteX36" fmla="*/ 890742 w 1121369"/>
                <a:gd name="connsiteY36" fmla="*/ 1914998 h 2086095"/>
                <a:gd name="connsiteX37" fmla="*/ 670558 w 1121369"/>
                <a:gd name="connsiteY37" fmla="*/ 2086095 h 2086095"/>
                <a:gd name="connsiteX0" fmla="*/ 564803 w 1121369"/>
                <a:gd name="connsiteY0" fmla="*/ 1980340 h 2086095"/>
                <a:gd name="connsiteX1" fmla="*/ 210037 w 1121369"/>
                <a:gd name="connsiteY1" fmla="*/ 1904444 h 2086095"/>
                <a:gd name="connsiteX2" fmla="*/ 40595 w 1121369"/>
                <a:gd name="connsiteY2" fmla="*/ 1718530 h 2086095"/>
                <a:gd name="connsiteX3" fmla="*/ 0 w 1121369"/>
                <a:gd name="connsiteY3" fmla="*/ 1336700 h 2086095"/>
                <a:gd name="connsiteX4" fmla="*/ 0 w 1121369"/>
                <a:gd name="connsiteY4" fmla="*/ 1186086 h 2086095"/>
                <a:gd name="connsiteX5" fmla="*/ 475376 w 1121369"/>
                <a:gd name="connsiteY5" fmla="*/ 1186086 h 2086095"/>
                <a:gd name="connsiteX6" fmla="*/ 475376 w 1121369"/>
                <a:gd name="connsiteY6" fmla="*/ 1495551 h 2086095"/>
                <a:gd name="connsiteX7" fmla="*/ 490085 w 1121369"/>
                <a:gd name="connsiteY7" fmla="*/ 1652636 h 2086095"/>
                <a:gd name="connsiteX8" fmla="*/ 555390 w 1121369"/>
                <a:gd name="connsiteY8" fmla="*/ 1686172 h 2086095"/>
                <a:gd name="connsiteX9" fmla="*/ 628344 w 1121369"/>
                <a:gd name="connsiteY9" fmla="*/ 1643811 h 2086095"/>
                <a:gd name="connsiteX10" fmla="*/ 645994 w 1121369"/>
                <a:gd name="connsiteY10" fmla="*/ 1422597 h 2086095"/>
                <a:gd name="connsiteX11" fmla="*/ 645994 w 1121369"/>
                <a:gd name="connsiteY11" fmla="*/ 1290810 h 2086095"/>
                <a:gd name="connsiteX12" fmla="*/ 621284 w 1121369"/>
                <a:gd name="connsiteY12" fmla="*/ 1130782 h 2086095"/>
                <a:gd name="connsiteX13" fmla="*/ 548330 w 1121369"/>
                <a:gd name="connsiteY13" fmla="*/ 1064300 h 2086095"/>
                <a:gd name="connsiteX14" fmla="*/ 361239 w 1121369"/>
                <a:gd name="connsiteY14" fmla="*/ 1046062 h 2086095"/>
                <a:gd name="connsiteX15" fmla="*/ 361239 w 1121369"/>
                <a:gd name="connsiteY15" fmla="*/ 769544 h 2086095"/>
                <a:gd name="connsiteX16" fmla="*/ 570687 w 1121369"/>
                <a:gd name="connsiteY16" fmla="*/ 756600 h 2086095"/>
                <a:gd name="connsiteX17" fmla="*/ 628344 w 1121369"/>
                <a:gd name="connsiteY17" fmla="*/ 700120 h 2086095"/>
                <a:gd name="connsiteX18" fmla="*/ 645994 w 1121369"/>
                <a:gd name="connsiteY18" fmla="*/ 563626 h 2086095"/>
                <a:gd name="connsiteX19" fmla="*/ 645994 w 1121369"/>
                <a:gd name="connsiteY19" fmla="*/ 457726 h 2086095"/>
                <a:gd name="connsiteX20" fmla="*/ 625402 w 1121369"/>
                <a:gd name="connsiteY20" fmla="*/ 325938 h 2086095"/>
                <a:gd name="connsiteX21" fmla="*/ 561273 w 1121369"/>
                <a:gd name="connsiteY21" fmla="*/ 294168 h 2086095"/>
                <a:gd name="connsiteX22" fmla="*/ 493615 w 1121369"/>
                <a:gd name="connsiteY22" fmla="*/ 327703 h 2086095"/>
                <a:gd name="connsiteX23" fmla="*/ 475376 w 1121369"/>
                <a:gd name="connsiteY23" fmla="*/ 470669 h 2086095"/>
                <a:gd name="connsiteX24" fmla="*/ 475376 w 1121369"/>
                <a:gd name="connsiteY24" fmla="*/ 627167 h 2086095"/>
                <a:gd name="connsiteX25" fmla="*/ 0 w 1121369"/>
                <a:gd name="connsiteY25" fmla="*/ 627167 h 2086095"/>
                <a:gd name="connsiteX26" fmla="*/ 0 w 1121369"/>
                <a:gd name="connsiteY26" fmla="*/ 464786 h 2086095"/>
                <a:gd name="connsiteX27" fmla="*/ 124728 w 1121369"/>
                <a:gd name="connsiteY27" fmla="*/ 95899 h 2086095"/>
                <a:gd name="connsiteX28" fmla="*/ 521266 w 1121369"/>
                <a:gd name="connsiteY28" fmla="*/ 0 h 2086095"/>
                <a:gd name="connsiteX29" fmla="*/ 982522 w 1121369"/>
                <a:gd name="connsiteY29" fmla="*/ 132872 h 2086095"/>
                <a:gd name="connsiteX30" fmla="*/ 1103719 w 1121369"/>
                <a:gd name="connsiteY30" fmla="*/ 502090 h 2086095"/>
                <a:gd name="connsiteX31" fmla="*/ 1060182 w 1121369"/>
                <a:gd name="connsiteY31" fmla="*/ 733150 h 2086095"/>
                <a:gd name="connsiteX32" fmla="*/ 907215 w 1121369"/>
                <a:gd name="connsiteY32" fmla="*/ 863089 h 2086095"/>
                <a:gd name="connsiteX33" fmla="*/ 1068419 w 1121369"/>
                <a:gd name="connsiteY33" fmla="*/ 982586 h 2086095"/>
                <a:gd name="connsiteX34" fmla="*/ 1121369 w 1121369"/>
                <a:gd name="connsiteY34" fmla="*/ 1371687 h 2086095"/>
                <a:gd name="connsiteX35" fmla="*/ 1069596 w 1121369"/>
                <a:gd name="connsiteY35" fmla="*/ 1724276 h 2086095"/>
                <a:gd name="connsiteX36" fmla="*/ 890742 w 1121369"/>
                <a:gd name="connsiteY36" fmla="*/ 1914998 h 2086095"/>
                <a:gd name="connsiteX37" fmla="*/ 670558 w 1121369"/>
                <a:gd name="connsiteY37" fmla="*/ 2086095 h 2086095"/>
                <a:gd name="connsiteX0" fmla="*/ 564803 w 1618734"/>
                <a:gd name="connsiteY0" fmla="*/ 1980340 h 1986950"/>
                <a:gd name="connsiteX1" fmla="*/ 210037 w 1618734"/>
                <a:gd name="connsiteY1" fmla="*/ 1904444 h 1986950"/>
                <a:gd name="connsiteX2" fmla="*/ 40595 w 1618734"/>
                <a:gd name="connsiteY2" fmla="*/ 1718530 h 1986950"/>
                <a:gd name="connsiteX3" fmla="*/ 0 w 1618734"/>
                <a:gd name="connsiteY3" fmla="*/ 1336700 h 1986950"/>
                <a:gd name="connsiteX4" fmla="*/ 0 w 1618734"/>
                <a:gd name="connsiteY4" fmla="*/ 1186086 h 1986950"/>
                <a:gd name="connsiteX5" fmla="*/ 475376 w 1618734"/>
                <a:gd name="connsiteY5" fmla="*/ 1186086 h 1986950"/>
                <a:gd name="connsiteX6" fmla="*/ 475376 w 1618734"/>
                <a:gd name="connsiteY6" fmla="*/ 1495551 h 1986950"/>
                <a:gd name="connsiteX7" fmla="*/ 490085 w 1618734"/>
                <a:gd name="connsiteY7" fmla="*/ 1652636 h 1986950"/>
                <a:gd name="connsiteX8" fmla="*/ 555390 w 1618734"/>
                <a:gd name="connsiteY8" fmla="*/ 1686172 h 1986950"/>
                <a:gd name="connsiteX9" fmla="*/ 628344 w 1618734"/>
                <a:gd name="connsiteY9" fmla="*/ 1643811 h 1986950"/>
                <a:gd name="connsiteX10" fmla="*/ 645994 w 1618734"/>
                <a:gd name="connsiteY10" fmla="*/ 1422597 h 1986950"/>
                <a:gd name="connsiteX11" fmla="*/ 645994 w 1618734"/>
                <a:gd name="connsiteY11" fmla="*/ 1290810 h 1986950"/>
                <a:gd name="connsiteX12" fmla="*/ 621284 w 1618734"/>
                <a:gd name="connsiteY12" fmla="*/ 1130782 h 1986950"/>
                <a:gd name="connsiteX13" fmla="*/ 548330 w 1618734"/>
                <a:gd name="connsiteY13" fmla="*/ 1064300 h 1986950"/>
                <a:gd name="connsiteX14" fmla="*/ 361239 w 1618734"/>
                <a:gd name="connsiteY14" fmla="*/ 1046062 h 1986950"/>
                <a:gd name="connsiteX15" fmla="*/ 361239 w 1618734"/>
                <a:gd name="connsiteY15" fmla="*/ 769544 h 1986950"/>
                <a:gd name="connsiteX16" fmla="*/ 570687 w 1618734"/>
                <a:gd name="connsiteY16" fmla="*/ 756600 h 1986950"/>
                <a:gd name="connsiteX17" fmla="*/ 628344 w 1618734"/>
                <a:gd name="connsiteY17" fmla="*/ 700120 h 1986950"/>
                <a:gd name="connsiteX18" fmla="*/ 645994 w 1618734"/>
                <a:gd name="connsiteY18" fmla="*/ 563626 h 1986950"/>
                <a:gd name="connsiteX19" fmla="*/ 645994 w 1618734"/>
                <a:gd name="connsiteY19" fmla="*/ 457726 h 1986950"/>
                <a:gd name="connsiteX20" fmla="*/ 625402 w 1618734"/>
                <a:gd name="connsiteY20" fmla="*/ 325938 h 1986950"/>
                <a:gd name="connsiteX21" fmla="*/ 561273 w 1618734"/>
                <a:gd name="connsiteY21" fmla="*/ 294168 h 1986950"/>
                <a:gd name="connsiteX22" fmla="*/ 493615 w 1618734"/>
                <a:gd name="connsiteY22" fmla="*/ 327703 h 1986950"/>
                <a:gd name="connsiteX23" fmla="*/ 475376 w 1618734"/>
                <a:gd name="connsiteY23" fmla="*/ 470669 h 1986950"/>
                <a:gd name="connsiteX24" fmla="*/ 475376 w 1618734"/>
                <a:gd name="connsiteY24" fmla="*/ 627167 h 1986950"/>
                <a:gd name="connsiteX25" fmla="*/ 0 w 1618734"/>
                <a:gd name="connsiteY25" fmla="*/ 627167 h 1986950"/>
                <a:gd name="connsiteX26" fmla="*/ 0 w 1618734"/>
                <a:gd name="connsiteY26" fmla="*/ 464786 h 1986950"/>
                <a:gd name="connsiteX27" fmla="*/ 124728 w 1618734"/>
                <a:gd name="connsiteY27" fmla="*/ 95899 h 1986950"/>
                <a:gd name="connsiteX28" fmla="*/ 521266 w 1618734"/>
                <a:gd name="connsiteY28" fmla="*/ 0 h 1986950"/>
                <a:gd name="connsiteX29" fmla="*/ 982522 w 1618734"/>
                <a:gd name="connsiteY29" fmla="*/ 132872 h 1986950"/>
                <a:gd name="connsiteX30" fmla="*/ 1103719 w 1618734"/>
                <a:gd name="connsiteY30" fmla="*/ 502090 h 1986950"/>
                <a:gd name="connsiteX31" fmla="*/ 1060182 w 1618734"/>
                <a:gd name="connsiteY31" fmla="*/ 733150 h 1986950"/>
                <a:gd name="connsiteX32" fmla="*/ 907215 w 1618734"/>
                <a:gd name="connsiteY32" fmla="*/ 863089 h 1986950"/>
                <a:gd name="connsiteX33" fmla="*/ 1068419 w 1618734"/>
                <a:gd name="connsiteY33" fmla="*/ 982586 h 1986950"/>
                <a:gd name="connsiteX34" fmla="*/ 1121369 w 1618734"/>
                <a:gd name="connsiteY34" fmla="*/ 1371687 h 1986950"/>
                <a:gd name="connsiteX35" fmla="*/ 1069596 w 1618734"/>
                <a:gd name="connsiteY35" fmla="*/ 1724276 h 1986950"/>
                <a:gd name="connsiteX36" fmla="*/ 890742 w 1618734"/>
                <a:gd name="connsiteY36" fmla="*/ 1914998 h 1986950"/>
                <a:gd name="connsiteX37" fmla="*/ 1617943 w 1618734"/>
                <a:gd name="connsiteY37" fmla="*/ 1986950 h 1986950"/>
                <a:gd name="connsiteX0" fmla="*/ 564803 w 1617943"/>
                <a:gd name="connsiteY0" fmla="*/ 1980340 h 1986950"/>
                <a:gd name="connsiteX1" fmla="*/ 210037 w 1617943"/>
                <a:gd name="connsiteY1" fmla="*/ 1904444 h 1986950"/>
                <a:gd name="connsiteX2" fmla="*/ 40595 w 1617943"/>
                <a:gd name="connsiteY2" fmla="*/ 1718530 h 1986950"/>
                <a:gd name="connsiteX3" fmla="*/ 0 w 1617943"/>
                <a:gd name="connsiteY3" fmla="*/ 1336700 h 1986950"/>
                <a:gd name="connsiteX4" fmla="*/ 0 w 1617943"/>
                <a:gd name="connsiteY4" fmla="*/ 1186086 h 1986950"/>
                <a:gd name="connsiteX5" fmla="*/ 475376 w 1617943"/>
                <a:gd name="connsiteY5" fmla="*/ 1186086 h 1986950"/>
                <a:gd name="connsiteX6" fmla="*/ 475376 w 1617943"/>
                <a:gd name="connsiteY6" fmla="*/ 1495551 h 1986950"/>
                <a:gd name="connsiteX7" fmla="*/ 490085 w 1617943"/>
                <a:gd name="connsiteY7" fmla="*/ 1652636 h 1986950"/>
                <a:gd name="connsiteX8" fmla="*/ 555390 w 1617943"/>
                <a:gd name="connsiteY8" fmla="*/ 1686172 h 1986950"/>
                <a:gd name="connsiteX9" fmla="*/ 628344 w 1617943"/>
                <a:gd name="connsiteY9" fmla="*/ 1643811 h 1986950"/>
                <a:gd name="connsiteX10" fmla="*/ 645994 w 1617943"/>
                <a:gd name="connsiteY10" fmla="*/ 1422597 h 1986950"/>
                <a:gd name="connsiteX11" fmla="*/ 645994 w 1617943"/>
                <a:gd name="connsiteY11" fmla="*/ 1290810 h 1986950"/>
                <a:gd name="connsiteX12" fmla="*/ 621284 w 1617943"/>
                <a:gd name="connsiteY12" fmla="*/ 1130782 h 1986950"/>
                <a:gd name="connsiteX13" fmla="*/ 548330 w 1617943"/>
                <a:gd name="connsiteY13" fmla="*/ 1064300 h 1986950"/>
                <a:gd name="connsiteX14" fmla="*/ 361239 w 1617943"/>
                <a:gd name="connsiteY14" fmla="*/ 1046062 h 1986950"/>
                <a:gd name="connsiteX15" fmla="*/ 361239 w 1617943"/>
                <a:gd name="connsiteY15" fmla="*/ 769544 h 1986950"/>
                <a:gd name="connsiteX16" fmla="*/ 570687 w 1617943"/>
                <a:gd name="connsiteY16" fmla="*/ 756600 h 1986950"/>
                <a:gd name="connsiteX17" fmla="*/ 628344 w 1617943"/>
                <a:gd name="connsiteY17" fmla="*/ 700120 h 1986950"/>
                <a:gd name="connsiteX18" fmla="*/ 645994 w 1617943"/>
                <a:gd name="connsiteY18" fmla="*/ 563626 h 1986950"/>
                <a:gd name="connsiteX19" fmla="*/ 645994 w 1617943"/>
                <a:gd name="connsiteY19" fmla="*/ 457726 h 1986950"/>
                <a:gd name="connsiteX20" fmla="*/ 625402 w 1617943"/>
                <a:gd name="connsiteY20" fmla="*/ 325938 h 1986950"/>
                <a:gd name="connsiteX21" fmla="*/ 561273 w 1617943"/>
                <a:gd name="connsiteY21" fmla="*/ 294168 h 1986950"/>
                <a:gd name="connsiteX22" fmla="*/ 493615 w 1617943"/>
                <a:gd name="connsiteY22" fmla="*/ 327703 h 1986950"/>
                <a:gd name="connsiteX23" fmla="*/ 475376 w 1617943"/>
                <a:gd name="connsiteY23" fmla="*/ 470669 h 1986950"/>
                <a:gd name="connsiteX24" fmla="*/ 475376 w 1617943"/>
                <a:gd name="connsiteY24" fmla="*/ 627167 h 1986950"/>
                <a:gd name="connsiteX25" fmla="*/ 0 w 1617943"/>
                <a:gd name="connsiteY25" fmla="*/ 627167 h 1986950"/>
                <a:gd name="connsiteX26" fmla="*/ 0 w 1617943"/>
                <a:gd name="connsiteY26" fmla="*/ 464786 h 1986950"/>
                <a:gd name="connsiteX27" fmla="*/ 124728 w 1617943"/>
                <a:gd name="connsiteY27" fmla="*/ 95899 h 1986950"/>
                <a:gd name="connsiteX28" fmla="*/ 521266 w 1617943"/>
                <a:gd name="connsiteY28" fmla="*/ 0 h 1986950"/>
                <a:gd name="connsiteX29" fmla="*/ 982522 w 1617943"/>
                <a:gd name="connsiteY29" fmla="*/ 132872 h 1986950"/>
                <a:gd name="connsiteX30" fmla="*/ 1103719 w 1617943"/>
                <a:gd name="connsiteY30" fmla="*/ 502090 h 1986950"/>
                <a:gd name="connsiteX31" fmla="*/ 1060182 w 1617943"/>
                <a:gd name="connsiteY31" fmla="*/ 733150 h 1986950"/>
                <a:gd name="connsiteX32" fmla="*/ 907215 w 1617943"/>
                <a:gd name="connsiteY32" fmla="*/ 863089 h 1986950"/>
                <a:gd name="connsiteX33" fmla="*/ 1068419 w 1617943"/>
                <a:gd name="connsiteY33" fmla="*/ 982586 h 1986950"/>
                <a:gd name="connsiteX34" fmla="*/ 1121369 w 1617943"/>
                <a:gd name="connsiteY34" fmla="*/ 1371687 h 1986950"/>
                <a:gd name="connsiteX35" fmla="*/ 1069596 w 1617943"/>
                <a:gd name="connsiteY35" fmla="*/ 1724276 h 1986950"/>
                <a:gd name="connsiteX36" fmla="*/ 890742 w 1617943"/>
                <a:gd name="connsiteY36" fmla="*/ 1914998 h 1986950"/>
                <a:gd name="connsiteX37" fmla="*/ 1617943 w 1617943"/>
                <a:gd name="connsiteY37" fmla="*/ 1986950 h 1986950"/>
                <a:gd name="connsiteX0" fmla="*/ 564803 w 1656500"/>
                <a:gd name="connsiteY0" fmla="*/ 1980340 h 1980340"/>
                <a:gd name="connsiteX1" fmla="*/ 210037 w 1656500"/>
                <a:gd name="connsiteY1" fmla="*/ 1904444 h 1980340"/>
                <a:gd name="connsiteX2" fmla="*/ 40595 w 1656500"/>
                <a:gd name="connsiteY2" fmla="*/ 1718530 h 1980340"/>
                <a:gd name="connsiteX3" fmla="*/ 0 w 1656500"/>
                <a:gd name="connsiteY3" fmla="*/ 1336700 h 1980340"/>
                <a:gd name="connsiteX4" fmla="*/ 0 w 1656500"/>
                <a:gd name="connsiteY4" fmla="*/ 1186086 h 1980340"/>
                <a:gd name="connsiteX5" fmla="*/ 475376 w 1656500"/>
                <a:gd name="connsiteY5" fmla="*/ 1186086 h 1980340"/>
                <a:gd name="connsiteX6" fmla="*/ 475376 w 1656500"/>
                <a:gd name="connsiteY6" fmla="*/ 1495551 h 1980340"/>
                <a:gd name="connsiteX7" fmla="*/ 490085 w 1656500"/>
                <a:gd name="connsiteY7" fmla="*/ 1652636 h 1980340"/>
                <a:gd name="connsiteX8" fmla="*/ 555390 w 1656500"/>
                <a:gd name="connsiteY8" fmla="*/ 1686172 h 1980340"/>
                <a:gd name="connsiteX9" fmla="*/ 628344 w 1656500"/>
                <a:gd name="connsiteY9" fmla="*/ 1643811 h 1980340"/>
                <a:gd name="connsiteX10" fmla="*/ 645994 w 1656500"/>
                <a:gd name="connsiteY10" fmla="*/ 1422597 h 1980340"/>
                <a:gd name="connsiteX11" fmla="*/ 645994 w 1656500"/>
                <a:gd name="connsiteY11" fmla="*/ 1290810 h 1980340"/>
                <a:gd name="connsiteX12" fmla="*/ 621284 w 1656500"/>
                <a:gd name="connsiteY12" fmla="*/ 1130782 h 1980340"/>
                <a:gd name="connsiteX13" fmla="*/ 548330 w 1656500"/>
                <a:gd name="connsiteY13" fmla="*/ 1064300 h 1980340"/>
                <a:gd name="connsiteX14" fmla="*/ 361239 w 1656500"/>
                <a:gd name="connsiteY14" fmla="*/ 1046062 h 1980340"/>
                <a:gd name="connsiteX15" fmla="*/ 361239 w 1656500"/>
                <a:gd name="connsiteY15" fmla="*/ 769544 h 1980340"/>
                <a:gd name="connsiteX16" fmla="*/ 570687 w 1656500"/>
                <a:gd name="connsiteY16" fmla="*/ 756600 h 1980340"/>
                <a:gd name="connsiteX17" fmla="*/ 628344 w 1656500"/>
                <a:gd name="connsiteY17" fmla="*/ 700120 h 1980340"/>
                <a:gd name="connsiteX18" fmla="*/ 645994 w 1656500"/>
                <a:gd name="connsiteY18" fmla="*/ 563626 h 1980340"/>
                <a:gd name="connsiteX19" fmla="*/ 645994 w 1656500"/>
                <a:gd name="connsiteY19" fmla="*/ 457726 h 1980340"/>
                <a:gd name="connsiteX20" fmla="*/ 625402 w 1656500"/>
                <a:gd name="connsiteY20" fmla="*/ 325938 h 1980340"/>
                <a:gd name="connsiteX21" fmla="*/ 561273 w 1656500"/>
                <a:gd name="connsiteY21" fmla="*/ 294168 h 1980340"/>
                <a:gd name="connsiteX22" fmla="*/ 493615 w 1656500"/>
                <a:gd name="connsiteY22" fmla="*/ 327703 h 1980340"/>
                <a:gd name="connsiteX23" fmla="*/ 475376 w 1656500"/>
                <a:gd name="connsiteY23" fmla="*/ 470669 h 1980340"/>
                <a:gd name="connsiteX24" fmla="*/ 475376 w 1656500"/>
                <a:gd name="connsiteY24" fmla="*/ 627167 h 1980340"/>
                <a:gd name="connsiteX25" fmla="*/ 0 w 1656500"/>
                <a:gd name="connsiteY25" fmla="*/ 627167 h 1980340"/>
                <a:gd name="connsiteX26" fmla="*/ 0 w 1656500"/>
                <a:gd name="connsiteY26" fmla="*/ 464786 h 1980340"/>
                <a:gd name="connsiteX27" fmla="*/ 124728 w 1656500"/>
                <a:gd name="connsiteY27" fmla="*/ 95899 h 1980340"/>
                <a:gd name="connsiteX28" fmla="*/ 521266 w 1656500"/>
                <a:gd name="connsiteY28" fmla="*/ 0 h 1980340"/>
                <a:gd name="connsiteX29" fmla="*/ 982522 w 1656500"/>
                <a:gd name="connsiteY29" fmla="*/ 132872 h 1980340"/>
                <a:gd name="connsiteX30" fmla="*/ 1103719 w 1656500"/>
                <a:gd name="connsiteY30" fmla="*/ 502090 h 1980340"/>
                <a:gd name="connsiteX31" fmla="*/ 1060182 w 1656500"/>
                <a:gd name="connsiteY31" fmla="*/ 733150 h 1980340"/>
                <a:gd name="connsiteX32" fmla="*/ 907215 w 1656500"/>
                <a:gd name="connsiteY32" fmla="*/ 863089 h 1980340"/>
                <a:gd name="connsiteX33" fmla="*/ 1068419 w 1656500"/>
                <a:gd name="connsiteY33" fmla="*/ 982586 h 1980340"/>
                <a:gd name="connsiteX34" fmla="*/ 1121369 w 1656500"/>
                <a:gd name="connsiteY34" fmla="*/ 1371687 h 1980340"/>
                <a:gd name="connsiteX35" fmla="*/ 1069596 w 1656500"/>
                <a:gd name="connsiteY35" fmla="*/ 1724276 h 1980340"/>
                <a:gd name="connsiteX36" fmla="*/ 890742 w 1656500"/>
                <a:gd name="connsiteY36" fmla="*/ 1914998 h 1980340"/>
                <a:gd name="connsiteX37" fmla="*/ 1656500 w 1656500"/>
                <a:gd name="connsiteY37" fmla="*/ 1926362 h 1980340"/>
                <a:gd name="connsiteX0" fmla="*/ 564803 w 1656500"/>
                <a:gd name="connsiteY0" fmla="*/ 1980340 h 1980340"/>
                <a:gd name="connsiteX1" fmla="*/ 210037 w 1656500"/>
                <a:gd name="connsiteY1" fmla="*/ 1904444 h 1980340"/>
                <a:gd name="connsiteX2" fmla="*/ 40595 w 1656500"/>
                <a:gd name="connsiteY2" fmla="*/ 1718530 h 1980340"/>
                <a:gd name="connsiteX3" fmla="*/ 0 w 1656500"/>
                <a:gd name="connsiteY3" fmla="*/ 1336700 h 1980340"/>
                <a:gd name="connsiteX4" fmla="*/ 0 w 1656500"/>
                <a:gd name="connsiteY4" fmla="*/ 1186086 h 1980340"/>
                <a:gd name="connsiteX5" fmla="*/ 475376 w 1656500"/>
                <a:gd name="connsiteY5" fmla="*/ 1186086 h 1980340"/>
                <a:gd name="connsiteX6" fmla="*/ 475376 w 1656500"/>
                <a:gd name="connsiteY6" fmla="*/ 1495551 h 1980340"/>
                <a:gd name="connsiteX7" fmla="*/ 490085 w 1656500"/>
                <a:gd name="connsiteY7" fmla="*/ 1652636 h 1980340"/>
                <a:gd name="connsiteX8" fmla="*/ 555390 w 1656500"/>
                <a:gd name="connsiteY8" fmla="*/ 1686172 h 1980340"/>
                <a:gd name="connsiteX9" fmla="*/ 628344 w 1656500"/>
                <a:gd name="connsiteY9" fmla="*/ 1643811 h 1980340"/>
                <a:gd name="connsiteX10" fmla="*/ 645994 w 1656500"/>
                <a:gd name="connsiteY10" fmla="*/ 1422597 h 1980340"/>
                <a:gd name="connsiteX11" fmla="*/ 645994 w 1656500"/>
                <a:gd name="connsiteY11" fmla="*/ 1290810 h 1980340"/>
                <a:gd name="connsiteX12" fmla="*/ 621284 w 1656500"/>
                <a:gd name="connsiteY12" fmla="*/ 1130782 h 1980340"/>
                <a:gd name="connsiteX13" fmla="*/ 548330 w 1656500"/>
                <a:gd name="connsiteY13" fmla="*/ 1064300 h 1980340"/>
                <a:gd name="connsiteX14" fmla="*/ 361239 w 1656500"/>
                <a:gd name="connsiteY14" fmla="*/ 1046062 h 1980340"/>
                <a:gd name="connsiteX15" fmla="*/ 361239 w 1656500"/>
                <a:gd name="connsiteY15" fmla="*/ 769544 h 1980340"/>
                <a:gd name="connsiteX16" fmla="*/ 570687 w 1656500"/>
                <a:gd name="connsiteY16" fmla="*/ 756600 h 1980340"/>
                <a:gd name="connsiteX17" fmla="*/ 628344 w 1656500"/>
                <a:gd name="connsiteY17" fmla="*/ 700120 h 1980340"/>
                <a:gd name="connsiteX18" fmla="*/ 645994 w 1656500"/>
                <a:gd name="connsiteY18" fmla="*/ 563626 h 1980340"/>
                <a:gd name="connsiteX19" fmla="*/ 645994 w 1656500"/>
                <a:gd name="connsiteY19" fmla="*/ 457726 h 1980340"/>
                <a:gd name="connsiteX20" fmla="*/ 625402 w 1656500"/>
                <a:gd name="connsiteY20" fmla="*/ 325938 h 1980340"/>
                <a:gd name="connsiteX21" fmla="*/ 561273 w 1656500"/>
                <a:gd name="connsiteY21" fmla="*/ 294168 h 1980340"/>
                <a:gd name="connsiteX22" fmla="*/ 493615 w 1656500"/>
                <a:gd name="connsiteY22" fmla="*/ 327703 h 1980340"/>
                <a:gd name="connsiteX23" fmla="*/ 475376 w 1656500"/>
                <a:gd name="connsiteY23" fmla="*/ 470669 h 1980340"/>
                <a:gd name="connsiteX24" fmla="*/ 475376 w 1656500"/>
                <a:gd name="connsiteY24" fmla="*/ 627167 h 1980340"/>
                <a:gd name="connsiteX25" fmla="*/ 0 w 1656500"/>
                <a:gd name="connsiteY25" fmla="*/ 627167 h 1980340"/>
                <a:gd name="connsiteX26" fmla="*/ 0 w 1656500"/>
                <a:gd name="connsiteY26" fmla="*/ 464786 h 1980340"/>
                <a:gd name="connsiteX27" fmla="*/ 124728 w 1656500"/>
                <a:gd name="connsiteY27" fmla="*/ 95899 h 1980340"/>
                <a:gd name="connsiteX28" fmla="*/ 521266 w 1656500"/>
                <a:gd name="connsiteY28" fmla="*/ 0 h 1980340"/>
                <a:gd name="connsiteX29" fmla="*/ 982522 w 1656500"/>
                <a:gd name="connsiteY29" fmla="*/ 132872 h 1980340"/>
                <a:gd name="connsiteX30" fmla="*/ 1103719 w 1656500"/>
                <a:gd name="connsiteY30" fmla="*/ 502090 h 1980340"/>
                <a:gd name="connsiteX31" fmla="*/ 1060182 w 1656500"/>
                <a:gd name="connsiteY31" fmla="*/ 733150 h 1980340"/>
                <a:gd name="connsiteX32" fmla="*/ 907215 w 1656500"/>
                <a:gd name="connsiteY32" fmla="*/ 863089 h 1980340"/>
                <a:gd name="connsiteX33" fmla="*/ 1068419 w 1656500"/>
                <a:gd name="connsiteY33" fmla="*/ 982586 h 1980340"/>
                <a:gd name="connsiteX34" fmla="*/ 1121369 w 1656500"/>
                <a:gd name="connsiteY34" fmla="*/ 1371687 h 1980340"/>
                <a:gd name="connsiteX35" fmla="*/ 1069596 w 1656500"/>
                <a:gd name="connsiteY35" fmla="*/ 1724276 h 1980340"/>
                <a:gd name="connsiteX36" fmla="*/ 890742 w 1656500"/>
                <a:gd name="connsiteY36" fmla="*/ 1914998 h 1980340"/>
                <a:gd name="connsiteX37" fmla="*/ 1656500 w 1656500"/>
                <a:gd name="connsiteY37" fmla="*/ 1926362 h 1980340"/>
                <a:gd name="connsiteX0" fmla="*/ 564803 w 1684040"/>
                <a:gd name="connsiteY0" fmla="*/ 1980340 h 1980340"/>
                <a:gd name="connsiteX1" fmla="*/ 210037 w 1684040"/>
                <a:gd name="connsiteY1" fmla="*/ 1904444 h 1980340"/>
                <a:gd name="connsiteX2" fmla="*/ 40595 w 1684040"/>
                <a:gd name="connsiteY2" fmla="*/ 1718530 h 1980340"/>
                <a:gd name="connsiteX3" fmla="*/ 0 w 1684040"/>
                <a:gd name="connsiteY3" fmla="*/ 1336700 h 1980340"/>
                <a:gd name="connsiteX4" fmla="*/ 0 w 1684040"/>
                <a:gd name="connsiteY4" fmla="*/ 1186086 h 1980340"/>
                <a:gd name="connsiteX5" fmla="*/ 475376 w 1684040"/>
                <a:gd name="connsiteY5" fmla="*/ 1186086 h 1980340"/>
                <a:gd name="connsiteX6" fmla="*/ 475376 w 1684040"/>
                <a:gd name="connsiteY6" fmla="*/ 1495551 h 1980340"/>
                <a:gd name="connsiteX7" fmla="*/ 490085 w 1684040"/>
                <a:gd name="connsiteY7" fmla="*/ 1652636 h 1980340"/>
                <a:gd name="connsiteX8" fmla="*/ 555390 w 1684040"/>
                <a:gd name="connsiteY8" fmla="*/ 1686172 h 1980340"/>
                <a:gd name="connsiteX9" fmla="*/ 628344 w 1684040"/>
                <a:gd name="connsiteY9" fmla="*/ 1643811 h 1980340"/>
                <a:gd name="connsiteX10" fmla="*/ 645994 w 1684040"/>
                <a:gd name="connsiteY10" fmla="*/ 1422597 h 1980340"/>
                <a:gd name="connsiteX11" fmla="*/ 645994 w 1684040"/>
                <a:gd name="connsiteY11" fmla="*/ 1290810 h 1980340"/>
                <a:gd name="connsiteX12" fmla="*/ 621284 w 1684040"/>
                <a:gd name="connsiteY12" fmla="*/ 1130782 h 1980340"/>
                <a:gd name="connsiteX13" fmla="*/ 548330 w 1684040"/>
                <a:gd name="connsiteY13" fmla="*/ 1064300 h 1980340"/>
                <a:gd name="connsiteX14" fmla="*/ 361239 w 1684040"/>
                <a:gd name="connsiteY14" fmla="*/ 1046062 h 1980340"/>
                <a:gd name="connsiteX15" fmla="*/ 361239 w 1684040"/>
                <a:gd name="connsiteY15" fmla="*/ 769544 h 1980340"/>
                <a:gd name="connsiteX16" fmla="*/ 570687 w 1684040"/>
                <a:gd name="connsiteY16" fmla="*/ 756600 h 1980340"/>
                <a:gd name="connsiteX17" fmla="*/ 628344 w 1684040"/>
                <a:gd name="connsiteY17" fmla="*/ 700120 h 1980340"/>
                <a:gd name="connsiteX18" fmla="*/ 645994 w 1684040"/>
                <a:gd name="connsiteY18" fmla="*/ 563626 h 1980340"/>
                <a:gd name="connsiteX19" fmla="*/ 645994 w 1684040"/>
                <a:gd name="connsiteY19" fmla="*/ 457726 h 1980340"/>
                <a:gd name="connsiteX20" fmla="*/ 625402 w 1684040"/>
                <a:gd name="connsiteY20" fmla="*/ 325938 h 1980340"/>
                <a:gd name="connsiteX21" fmla="*/ 561273 w 1684040"/>
                <a:gd name="connsiteY21" fmla="*/ 294168 h 1980340"/>
                <a:gd name="connsiteX22" fmla="*/ 493615 w 1684040"/>
                <a:gd name="connsiteY22" fmla="*/ 327703 h 1980340"/>
                <a:gd name="connsiteX23" fmla="*/ 475376 w 1684040"/>
                <a:gd name="connsiteY23" fmla="*/ 470669 h 1980340"/>
                <a:gd name="connsiteX24" fmla="*/ 475376 w 1684040"/>
                <a:gd name="connsiteY24" fmla="*/ 627167 h 1980340"/>
                <a:gd name="connsiteX25" fmla="*/ 0 w 1684040"/>
                <a:gd name="connsiteY25" fmla="*/ 627167 h 1980340"/>
                <a:gd name="connsiteX26" fmla="*/ 0 w 1684040"/>
                <a:gd name="connsiteY26" fmla="*/ 464786 h 1980340"/>
                <a:gd name="connsiteX27" fmla="*/ 124728 w 1684040"/>
                <a:gd name="connsiteY27" fmla="*/ 95899 h 1980340"/>
                <a:gd name="connsiteX28" fmla="*/ 521266 w 1684040"/>
                <a:gd name="connsiteY28" fmla="*/ 0 h 1980340"/>
                <a:gd name="connsiteX29" fmla="*/ 982522 w 1684040"/>
                <a:gd name="connsiteY29" fmla="*/ 132872 h 1980340"/>
                <a:gd name="connsiteX30" fmla="*/ 1103719 w 1684040"/>
                <a:gd name="connsiteY30" fmla="*/ 502090 h 1980340"/>
                <a:gd name="connsiteX31" fmla="*/ 1060182 w 1684040"/>
                <a:gd name="connsiteY31" fmla="*/ 733150 h 1980340"/>
                <a:gd name="connsiteX32" fmla="*/ 907215 w 1684040"/>
                <a:gd name="connsiteY32" fmla="*/ 863089 h 1980340"/>
                <a:gd name="connsiteX33" fmla="*/ 1068419 w 1684040"/>
                <a:gd name="connsiteY33" fmla="*/ 982586 h 1980340"/>
                <a:gd name="connsiteX34" fmla="*/ 1121369 w 1684040"/>
                <a:gd name="connsiteY34" fmla="*/ 1371687 h 1980340"/>
                <a:gd name="connsiteX35" fmla="*/ 1069596 w 1684040"/>
                <a:gd name="connsiteY35" fmla="*/ 1724276 h 1980340"/>
                <a:gd name="connsiteX36" fmla="*/ 890742 w 1684040"/>
                <a:gd name="connsiteY36" fmla="*/ 1914998 h 1980340"/>
                <a:gd name="connsiteX37" fmla="*/ 1684040 w 1684040"/>
                <a:gd name="connsiteY37" fmla="*/ 1948394 h 1980340"/>
                <a:gd name="connsiteX0" fmla="*/ 21144 w 2440282"/>
                <a:gd name="connsiteY0" fmla="*/ 1952799 h 1952799"/>
                <a:gd name="connsiteX1" fmla="*/ 966279 w 2440282"/>
                <a:gd name="connsiteY1" fmla="*/ 1904444 h 1952799"/>
                <a:gd name="connsiteX2" fmla="*/ 796837 w 2440282"/>
                <a:gd name="connsiteY2" fmla="*/ 1718530 h 1952799"/>
                <a:gd name="connsiteX3" fmla="*/ 756242 w 2440282"/>
                <a:gd name="connsiteY3" fmla="*/ 1336700 h 1952799"/>
                <a:gd name="connsiteX4" fmla="*/ 756242 w 2440282"/>
                <a:gd name="connsiteY4" fmla="*/ 1186086 h 1952799"/>
                <a:gd name="connsiteX5" fmla="*/ 1231618 w 2440282"/>
                <a:gd name="connsiteY5" fmla="*/ 1186086 h 1952799"/>
                <a:gd name="connsiteX6" fmla="*/ 1231618 w 2440282"/>
                <a:gd name="connsiteY6" fmla="*/ 1495551 h 1952799"/>
                <a:gd name="connsiteX7" fmla="*/ 1246327 w 2440282"/>
                <a:gd name="connsiteY7" fmla="*/ 1652636 h 1952799"/>
                <a:gd name="connsiteX8" fmla="*/ 1311632 w 2440282"/>
                <a:gd name="connsiteY8" fmla="*/ 1686172 h 1952799"/>
                <a:gd name="connsiteX9" fmla="*/ 1384586 w 2440282"/>
                <a:gd name="connsiteY9" fmla="*/ 1643811 h 1952799"/>
                <a:gd name="connsiteX10" fmla="*/ 1402236 w 2440282"/>
                <a:gd name="connsiteY10" fmla="*/ 1422597 h 1952799"/>
                <a:gd name="connsiteX11" fmla="*/ 1402236 w 2440282"/>
                <a:gd name="connsiteY11" fmla="*/ 1290810 h 1952799"/>
                <a:gd name="connsiteX12" fmla="*/ 1377526 w 2440282"/>
                <a:gd name="connsiteY12" fmla="*/ 1130782 h 1952799"/>
                <a:gd name="connsiteX13" fmla="*/ 1304572 w 2440282"/>
                <a:gd name="connsiteY13" fmla="*/ 1064300 h 1952799"/>
                <a:gd name="connsiteX14" fmla="*/ 1117481 w 2440282"/>
                <a:gd name="connsiteY14" fmla="*/ 1046062 h 1952799"/>
                <a:gd name="connsiteX15" fmla="*/ 1117481 w 2440282"/>
                <a:gd name="connsiteY15" fmla="*/ 769544 h 1952799"/>
                <a:gd name="connsiteX16" fmla="*/ 1326929 w 2440282"/>
                <a:gd name="connsiteY16" fmla="*/ 756600 h 1952799"/>
                <a:gd name="connsiteX17" fmla="*/ 1384586 w 2440282"/>
                <a:gd name="connsiteY17" fmla="*/ 700120 h 1952799"/>
                <a:gd name="connsiteX18" fmla="*/ 1402236 w 2440282"/>
                <a:gd name="connsiteY18" fmla="*/ 563626 h 1952799"/>
                <a:gd name="connsiteX19" fmla="*/ 1402236 w 2440282"/>
                <a:gd name="connsiteY19" fmla="*/ 457726 h 1952799"/>
                <a:gd name="connsiteX20" fmla="*/ 1381644 w 2440282"/>
                <a:gd name="connsiteY20" fmla="*/ 325938 h 1952799"/>
                <a:gd name="connsiteX21" fmla="*/ 1317515 w 2440282"/>
                <a:gd name="connsiteY21" fmla="*/ 294168 h 1952799"/>
                <a:gd name="connsiteX22" fmla="*/ 1249857 w 2440282"/>
                <a:gd name="connsiteY22" fmla="*/ 327703 h 1952799"/>
                <a:gd name="connsiteX23" fmla="*/ 1231618 w 2440282"/>
                <a:gd name="connsiteY23" fmla="*/ 470669 h 1952799"/>
                <a:gd name="connsiteX24" fmla="*/ 1231618 w 2440282"/>
                <a:gd name="connsiteY24" fmla="*/ 627167 h 1952799"/>
                <a:gd name="connsiteX25" fmla="*/ 756242 w 2440282"/>
                <a:gd name="connsiteY25" fmla="*/ 627167 h 1952799"/>
                <a:gd name="connsiteX26" fmla="*/ 756242 w 2440282"/>
                <a:gd name="connsiteY26" fmla="*/ 464786 h 1952799"/>
                <a:gd name="connsiteX27" fmla="*/ 880970 w 2440282"/>
                <a:gd name="connsiteY27" fmla="*/ 95899 h 1952799"/>
                <a:gd name="connsiteX28" fmla="*/ 1277508 w 2440282"/>
                <a:gd name="connsiteY28" fmla="*/ 0 h 1952799"/>
                <a:gd name="connsiteX29" fmla="*/ 1738764 w 2440282"/>
                <a:gd name="connsiteY29" fmla="*/ 132872 h 1952799"/>
                <a:gd name="connsiteX30" fmla="*/ 1859961 w 2440282"/>
                <a:gd name="connsiteY30" fmla="*/ 502090 h 1952799"/>
                <a:gd name="connsiteX31" fmla="*/ 1816424 w 2440282"/>
                <a:gd name="connsiteY31" fmla="*/ 733150 h 1952799"/>
                <a:gd name="connsiteX32" fmla="*/ 1663457 w 2440282"/>
                <a:gd name="connsiteY32" fmla="*/ 863089 h 1952799"/>
                <a:gd name="connsiteX33" fmla="*/ 1824661 w 2440282"/>
                <a:gd name="connsiteY33" fmla="*/ 982586 h 1952799"/>
                <a:gd name="connsiteX34" fmla="*/ 1877611 w 2440282"/>
                <a:gd name="connsiteY34" fmla="*/ 1371687 h 1952799"/>
                <a:gd name="connsiteX35" fmla="*/ 1825838 w 2440282"/>
                <a:gd name="connsiteY35" fmla="*/ 1724276 h 1952799"/>
                <a:gd name="connsiteX36" fmla="*/ 1646984 w 2440282"/>
                <a:gd name="connsiteY36" fmla="*/ 1914998 h 1952799"/>
                <a:gd name="connsiteX37" fmla="*/ 2440282 w 2440282"/>
                <a:gd name="connsiteY37" fmla="*/ 1948394 h 1952799"/>
                <a:gd name="connsiteX0" fmla="*/ 0 w 2419138"/>
                <a:gd name="connsiteY0" fmla="*/ 1952799 h 1952799"/>
                <a:gd name="connsiteX1" fmla="*/ 945135 w 2419138"/>
                <a:gd name="connsiteY1" fmla="*/ 1904444 h 1952799"/>
                <a:gd name="connsiteX2" fmla="*/ 775693 w 2419138"/>
                <a:gd name="connsiteY2" fmla="*/ 1718530 h 1952799"/>
                <a:gd name="connsiteX3" fmla="*/ 735098 w 2419138"/>
                <a:gd name="connsiteY3" fmla="*/ 1336700 h 1952799"/>
                <a:gd name="connsiteX4" fmla="*/ 735098 w 2419138"/>
                <a:gd name="connsiteY4" fmla="*/ 1186086 h 1952799"/>
                <a:gd name="connsiteX5" fmla="*/ 1210474 w 2419138"/>
                <a:gd name="connsiteY5" fmla="*/ 1186086 h 1952799"/>
                <a:gd name="connsiteX6" fmla="*/ 1210474 w 2419138"/>
                <a:gd name="connsiteY6" fmla="*/ 1495551 h 1952799"/>
                <a:gd name="connsiteX7" fmla="*/ 1225183 w 2419138"/>
                <a:gd name="connsiteY7" fmla="*/ 1652636 h 1952799"/>
                <a:gd name="connsiteX8" fmla="*/ 1290488 w 2419138"/>
                <a:gd name="connsiteY8" fmla="*/ 1686172 h 1952799"/>
                <a:gd name="connsiteX9" fmla="*/ 1363442 w 2419138"/>
                <a:gd name="connsiteY9" fmla="*/ 1643811 h 1952799"/>
                <a:gd name="connsiteX10" fmla="*/ 1381092 w 2419138"/>
                <a:gd name="connsiteY10" fmla="*/ 1422597 h 1952799"/>
                <a:gd name="connsiteX11" fmla="*/ 1381092 w 2419138"/>
                <a:gd name="connsiteY11" fmla="*/ 1290810 h 1952799"/>
                <a:gd name="connsiteX12" fmla="*/ 1356382 w 2419138"/>
                <a:gd name="connsiteY12" fmla="*/ 1130782 h 1952799"/>
                <a:gd name="connsiteX13" fmla="*/ 1283428 w 2419138"/>
                <a:gd name="connsiteY13" fmla="*/ 1064300 h 1952799"/>
                <a:gd name="connsiteX14" fmla="*/ 1096337 w 2419138"/>
                <a:gd name="connsiteY14" fmla="*/ 1046062 h 1952799"/>
                <a:gd name="connsiteX15" fmla="*/ 1096337 w 2419138"/>
                <a:gd name="connsiteY15" fmla="*/ 769544 h 1952799"/>
                <a:gd name="connsiteX16" fmla="*/ 1305785 w 2419138"/>
                <a:gd name="connsiteY16" fmla="*/ 756600 h 1952799"/>
                <a:gd name="connsiteX17" fmla="*/ 1363442 w 2419138"/>
                <a:gd name="connsiteY17" fmla="*/ 700120 h 1952799"/>
                <a:gd name="connsiteX18" fmla="*/ 1381092 w 2419138"/>
                <a:gd name="connsiteY18" fmla="*/ 563626 h 1952799"/>
                <a:gd name="connsiteX19" fmla="*/ 1381092 w 2419138"/>
                <a:gd name="connsiteY19" fmla="*/ 457726 h 1952799"/>
                <a:gd name="connsiteX20" fmla="*/ 1360500 w 2419138"/>
                <a:gd name="connsiteY20" fmla="*/ 325938 h 1952799"/>
                <a:gd name="connsiteX21" fmla="*/ 1296371 w 2419138"/>
                <a:gd name="connsiteY21" fmla="*/ 294168 h 1952799"/>
                <a:gd name="connsiteX22" fmla="*/ 1228713 w 2419138"/>
                <a:gd name="connsiteY22" fmla="*/ 327703 h 1952799"/>
                <a:gd name="connsiteX23" fmla="*/ 1210474 w 2419138"/>
                <a:gd name="connsiteY23" fmla="*/ 470669 h 1952799"/>
                <a:gd name="connsiteX24" fmla="*/ 1210474 w 2419138"/>
                <a:gd name="connsiteY24" fmla="*/ 627167 h 1952799"/>
                <a:gd name="connsiteX25" fmla="*/ 735098 w 2419138"/>
                <a:gd name="connsiteY25" fmla="*/ 627167 h 1952799"/>
                <a:gd name="connsiteX26" fmla="*/ 735098 w 2419138"/>
                <a:gd name="connsiteY26" fmla="*/ 464786 h 1952799"/>
                <a:gd name="connsiteX27" fmla="*/ 859826 w 2419138"/>
                <a:gd name="connsiteY27" fmla="*/ 95899 h 1952799"/>
                <a:gd name="connsiteX28" fmla="*/ 1256364 w 2419138"/>
                <a:gd name="connsiteY28" fmla="*/ 0 h 1952799"/>
                <a:gd name="connsiteX29" fmla="*/ 1717620 w 2419138"/>
                <a:gd name="connsiteY29" fmla="*/ 132872 h 1952799"/>
                <a:gd name="connsiteX30" fmla="*/ 1838817 w 2419138"/>
                <a:gd name="connsiteY30" fmla="*/ 502090 h 1952799"/>
                <a:gd name="connsiteX31" fmla="*/ 1795280 w 2419138"/>
                <a:gd name="connsiteY31" fmla="*/ 733150 h 1952799"/>
                <a:gd name="connsiteX32" fmla="*/ 1642313 w 2419138"/>
                <a:gd name="connsiteY32" fmla="*/ 863089 h 1952799"/>
                <a:gd name="connsiteX33" fmla="*/ 1803517 w 2419138"/>
                <a:gd name="connsiteY33" fmla="*/ 982586 h 1952799"/>
                <a:gd name="connsiteX34" fmla="*/ 1856467 w 2419138"/>
                <a:gd name="connsiteY34" fmla="*/ 1371687 h 1952799"/>
                <a:gd name="connsiteX35" fmla="*/ 1804694 w 2419138"/>
                <a:gd name="connsiteY35" fmla="*/ 1724276 h 1952799"/>
                <a:gd name="connsiteX36" fmla="*/ 1625840 w 2419138"/>
                <a:gd name="connsiteY36" fmla="*/ 1914998 h 1952799"/>
                <a:gd name="connsiteX37" fmla="*/ 2419138 w 2419138"/>
                <a:gd name="connsiteY37" fmla="*/ 1948394 h 1952799"/>
                <a:gd name="connsiteX0" fmla="*/ 0 w 2446678"/>
                <a:gd name="connsiteY0" fmla="*/ 1919751 h 1948394"/>
                <a:gd name="connsiteX1" fmla="*/ 972675 w 2446678"/>
                <a:gd name="connsiteY1" fmla="*/ 1904444 h 1948394"/>
                <a:gd name="connsiteX2" fmla="*/ 803233 w 2446678"/>
                <a:gd name="connsiteY2" fmla="*/ 1718530 h 1948394"/>
                <a:gd name="connsiteX3" fmla="*/ 762638 w 2446678"/>
                <a:gd name="connsiteY3" fmla="*/ 1336700 h 1948394"/>
                <a:gd name="connsiteX4" fmla="*/ 762638 w 2446678"/>
                <a:gd name="connsiteY4" fmla="*/ 1186086 h 1948394"/>
                <a:gd name="connsiteX5" fmla="*/ 1238014 w 2446678"/>
                <a:gd name="connsiteY5" fmla="*/ 1186086 h 1948394"/>
                <a:gd name="connsiteX6" fmla="*/ 1238014 w 2446678"/>
                <a:gd name="connsiteY6" fmla="*/ 1495551 h 1948394"/>
                <a:gd name="connsiteX7" fmla="*/ 1252723 w 2446678"/>
                <a:gd name="connsiteY7" fmla="*/ 1652636 h 1948394"/>
                <a:gd name="connsiteX8" fmla="*/ 1318028 w 2446678"/>
                <a:gd name="connsiteY8" fmla="*/ 1686172 h 1948394"/>
                <a:gd name="connsiteX9" fmla="*/ 1390982 w 2446678"/>
                <a:gd name="connsiteY9" fmla="*/ 1643811 h 1948394"/>
                <a:gd name="connsiteX10" fmla="*/ 1408632 w 2446678"/>
                <a:gd name="connsiteY10" fmla="*/ 1422597 h 1948394"/>
                <a:gd name="connsiteX11" fmla="*/ 1408632 w 2446678"/>
                <a:gd name="connsiteY11" fmla="*/ 1290810 h 1948394"/>
                <a:gd name="connsiteX12" fmla="*/ 1383922 w 2446678"/>
                <a:gd name="connsiteY12" fmla="*/ 1130782 h 1948394"/>
                <a:gd name="connsiteX13" fmla="*/ 1310968 w 2446678"/>
                <a:gd name="connsiteY13" fmla="*/ 1064300 h 1948394"/>
                <a:gd name="connsiteX14" fmla="*/ 1123877 w 2446678"/>
                <a:gd name="connsiteY14" fmla="*/ 1046062 h 1948394"/>
                <a:gd name="connsiteX15" fmla="*/ 1123877 w 2446678"/>
                <a:gd name="connsiteY15" fmla="*/ 769544 h 1948394"/>
                <a:gd name="connsiteX16" fmla="*/ 1333325 w 2446678"/>
                <a:gd name="connsiteY16" fmla="*/ 756600 h 1948394"/>
                <a:gd name="connsiteX17" fmla="*/ 1390982 w 2446678"/>
                <a:gd name="connsiteY17" fmla="*/ 700120 h 1948394"/>
                <a:gd name="connsiteX18" fmla="*/ 1408632 w 2446678"/>
                <a:gd name="connsiteY18" fmla="*/ 563626 h 1948394"/>
                <a:gd name="connsiteX19" fmla="*/ 1408632 w 2446678"/>
                <a:gd name="connsiteY19" fmla="*/ 457726 h 1948394"/>
                <a:gd name="connsiteX20" fmla="*/ 1388040 w 2446678"/>
                <a:gd name="connsiteY20" fmla="*/ 325938 h 1948394"/>
                <a:gd name="connsiteX21" fmla="*/ 1323911 w 2446678"/>
                <a:gd name="connsiteY21" fmla="*/ 294168 h 1948394"/>
                <a:gd name="connsiteX22" fmla="*/ 1256253 w 2446678"/>
                <a:gd name="connsiteY22" fmla="*/ 327703 h 1948394"/>
                <a:gd name="connsiteX23" fmla="*/ 1238014 w 2446678"/>
                <a:gd name="connsiteY23" fmla="*/ 470669 h 1948394"/>
                <a:gd name="connsiteX24" fmla="*/ 1238014 w 2446678"/>
                <a:gd name="connsiteY24" fmla="*/ 627167 h 1948394"/>
                <a:gd name="connsiteX25" fmla="*/ 762638 w 2446678"/>
                <a:gd name="connsiteY25" fmla="*/ 627167 h 1948394"/>
                <a:gd name="connsiteX26" fmla="*/ 762638 w 2446678"/>
                <a:gd name="connsiteY26" fmla="*/ 464786 h 1948394"/>
                <a:gd name="connsiteX27" fmla="*/ 887366 w 2446678"/>
                <a:gd name="connsiteY27" fmla="*/ 95899 h 1948394"/>
                <a:gd name="connsiteX28" fmla="*/ 1283904 w 2446678"/>
                <a:gd name="connsiteY28" fmla="*/ 0 h 1948394"/>
                <a:gd name="connsiteX29" fmla="*/ 1745160 w 2446678"/>
                <a:gd name="connsiteY29" fmla="*/ 132872 h 1948394"/>
                <a:gd name="connsiteX30" fmla="*/ 1866357 w 2446678"/>
                <a:gd name="connsiteY30" fmla="*/ 502090 h 1948394"/>
                <a:gd name="connsiteX31" fmla="*/ 1822820 w 2446678"/>
                <a:gd name="connsiteY31" fmla="*/ 733150 h 1948394"/>
                <a:gd name="connsiteX32" fmla="*/ 1669853 w 2446678"/>
                <a:gd name="connsiteY32" fmla="*/ 863089 h 1948394"/>
                <a:gd name="connsiteX33" fmla="*/ 1831057 w 2446678"/>
                <a:gd name="connsiteY33" fmla="*/ 982586 h 1948394"/>
                <a:gd name="connsiteX34" fmla="*/ 1884007 w 2446678"/>
                <a:gd name="connsiteY34" fmla="*/ 1371687 h 1948394"/>
                <a:gd name="connsiteX35" fmla="*/ 1832234 w 2446678"/>
                <a:gd name="connsiteY35" fmla="*/ 1724276 h 1948394"/>
                <a:gd name="connsiteX36" fmla="*/ 1653380 w 2446678"/>
                <a:gd name="connsiteY36" fmla="*/ 1914998 h 1948394"/>
                <a:gd name="connsiteX37" fmla="*/ 2446678 w 2446678"/>
                <a:gd name="connsiteY37" fmla="*/ 1948394 h 1948394"/>
                <a:gd name="connsiteX0" fmla="*/ 0 w 2516447"/>
                <a:gd name="connsiteY0" fmla="*/ 1908735 h 1948394"/>
                <a:gd name="connsiteX1" fmla="*/ 1042444 w 2516447"/>
                <a:gd name="connsiteY1" fmla="*/ 1904444 h 1948394"/>
                <a:gd name="connsiteX2" fmla="*/ 873002 w 2516447"/>
                <a:gd name="connsiteY2" fmla="*/ 1718530 h 1948394"/>
                <a:gd name="connsiteX3" fmla="*/ 832407 w 2516447"/>
                <a:gd name="connsiteY3" fmla="*/ 1336700 h 1948394"/>
                <a:gd name="connsiteX4" fmla="*/ 832407 w 2516447"/>
                <a:gd name="connsiteY4" fmla="*/ 1186086 h 1948394"/>
                <a:gd name="connsiteX5" fmla="*/ 1307783 w 2516447"/>
                <a:gd name="connsiteY5" fmla="*/ 1186086 h 1948394"/>
                <a:gd name="connsiteX6" fmla="*/ 1307783 w 2516447"/>
                <a:gd name="connsiteY6" fmla="*/ 1495551 h 1948394"/>
                <a:gd name="connsiteX7" fmla="*/ 1322492 w 2516447"/>
                <a:gd name="connsiteY7" fmla="*/ 1652636 h 1948394"/>
                <a:gd name="connsiteX8" fmla="*/ 1387797 w 2516447"/>
                <a:gd name="connsiteY8" fmla="*/ 1686172 h 1948394"/>
                <a:gd name="connsiteX9" fmla="*/ 1460751 w 2516447"/>
                <a:gd name="connsiteY9" fmla="*/ 1643811 h 1948394"/>
                <a:gd name="connsiteX10" fmla="*/ 1478401 w 2516447"/>
                <a:gd name="connsiteY10" fmla="*/ 1422597 h 1948394"/>
                <a:gd name="connsiteX11" fmla="*/ 1478401 w 2516447"/>
                <a:gd name="connsiteY11" fmla="*/ 1290810 h 1948394"/>
                <a:gd name="connsiteX12" fmla="*/ 1453691 w 2516447"/>
                <a:gd name="connsiteY12" fmla="*/ 1130782 h 1948394"/>
                <a:gd name="connsiteX13" fmla="*/ 1380737 w 2516447"/>
                <a:gd name="connsiteY13" fmla="*/ 1064300 h 1948394"/>
                <a:gd name="connsiteX14" fmla="*/ 1193646 w 2516447"/>
                <a:gd name="connsiteY14" fmla="*/ 1046062 h 1948394"/>
                <a:gd name="connsiteX15" fmla="*/ 1193646 w 2516447"/>
                <a:gd name="connsiteY15" fmla="*/ 769544 h 1948394"/>
                <a:gd name="connsiteX16" fmla="*/ 1403094 w 2516447"/>
                <a:gd name="connsiteY16" fmla="*/ 756600 h 1948394"/>
                <a:gd name="connsiteX17" fmla="*/ 1460751 w 2516447"/>
                <a:gd name="connsiteY17" fmla="*/ 700120 h 1948394"/>
                <a:gd name="connsiteX18" fmla="*/ 1478401 w 2516447"/>
                <a:gd name="connsiteY18" fmla="*/ 563626 h 1948394"/>
                <a:gd name="connsiteX19" fmla="*/ 1478401 w 2516447"/>
                <a:gd name="connsiteY19" fmla="*/ 457726 h 1948394"/>
                <a:gd name="connsiteX20" fmla="*/ 1457809 w 2516447"/>
                <a:gd name="connsiteY20" fmla="*/ 325938 h 1948394"/>
                <a:gd name="connsiteX21" fmla="*/ 1393680 w 2516447"/>
                <a:gd name="connsiteY21" fmla="*/ 294168 h 1948394"/>
                <a:gd name="connsiteX22" fmla="*/ 1326022 w 2516447"/>
                <a:gd name="connsiteY22" fmla="*/ 327703 h 1948394"/>
                <a:gd name="connsiteX23" fmla="*/ 1307783 w 2516447"/>
                <a:gd name="connsiteY23" fmla="*/ 470669 h 1948394"/>
                <a:gd name="connsiteX24" fmla="*/ 1307783 w 2516447"/>
                <a:gd name="connsiteY24" fmla="*/ 627167 h 1948394"/>
                <a:gd name="connsiteX25" fmla="*/ 832407 w 2516447"/>
                <a:gd name="connsiteY25" fmla="*/ 627167 h 1948394"/>
                <a:gd name="connsiteX26" fmla="*/ 832407 w 2516447"/>
                <a:gd name="connsiteY26" fmla="*/ 464786 h 1948394"/>
                <a:gd name="connsiteX27" fmla="*/ 957135 w 2516447"/>
                <a:gd name="connsiteY27" fmla="*/ 95899 h 1948394"/>
                <a:gd name="connsiteX28" fmla="*/ 1353673 w 2516447"/>
                <a:gd name="connsiteY28" fmla="*/ 0 h 1948394"/>
                <a:gd name="connsiteX29" fmla="*/ 1814929 w 2516447"/>
                <a:gd name="connsiteY29" fmla="*/ 132872 h 1948394"/>
                <a:gd name="connsiteX30" fmla="*/ 1936126 w 2516447"/>
                <a:gd name="connsiteY30" fmla="*/ 502090 h 1948394"/>
                <a:gd name="connsiteX31" fmla="*/ 1892589 w 2516447"/>
                <a:gd name="connsiteY31" fmla="*/ 733150 h 1948394"/>
                <a:gd name="connsiteX32" fmla="*/ 1739622 w 2516447"/>
                <a:gd name="connsiteY32" fmla="*/ 863089 h 1948394"/>
                <a:gd name="connsiteX33" fmla="*/ 1900826 w 2516447"/>
                <a:gd name="connsiteY33" fmla="*/ 982586 h 1948394"/>
                <a:gd name="connsiteX34" fmla="*/ 1953776 w 2516447"/>
                <a:gd name="connsiteY34" fmla="*/ 1371687 h 1948394"/>
                <a:gd name="connsiteX35" fmla="*/ 1902003 w 2516447"/>
                <a:gd name="connsiteY35" fmla="*/ 1724276 h 1948394"/>
                <a:gd name="connsiteX36" fmla="*/ 1723149 w 2516447"/>
                <a:gd name="connsiteY36" fmla="*/ 1914998 h 1948394"/>
                <a:gd name="connsiteX37" fmla="*/ 2516447 w 2516447"/>
                <a:gd name="connsiteY37" fmla="*/ 1948394 h 1948394"/>
                <a:gd name="connsiteX0" fmla="*/ 0 w 2516447"/>
                <a:gd name="connsiteY0" fmla="*/ 1908735 h 1948394"/>
                <a:gd name="connsiteX1" fmla="*/ 1042444 w 2516447"/>
                <a:gd name="connsiteY1" fmla="*/ 1904444 h 1948394"/>
                <a:gd name="connsiteX2" fmla="*/ 873002 w 2516447"/>
                <a:gd name="connsiteY2" fmla="*/ 1718530 h 1948394"/>
                <a:gd name="connsiteX3" fmla="*/ 832407 w 2516447"/>
                <a:gd name="connsiteY3" fmla="*/ 1336700 h 1948394"/>
                <a:gd name="connsiteX4" fmla="*/ 832407 w 2516447"/>
                <a:gd name="connsiteY4" fmla="*/ 1186086 h 1948394"/>
                <a:gd name="connsiteX5" fmla="*/ 1307783 w 2516447"/>
                <a:gd name="connsiteY5" fmla="*/ 1186086 h 1948394"/>
                <a:gd name="connsiteX6" fmla="*/ 1307783 w 2516447"/>
                <a:gd name="connsiteY6" fmla="*/ 1495551 h 1948394"/>
                <a:gd name="connsiteX7" fmla="*/ 1322492 w 2516447"/>
                <a:gd name="connsiteY7" fmla="*/ 1652636 h 1948394"/>
                <a:gd name="connsiteX8" fmla="*/ 1387797 w 2516447"/>
                <a:gd name="connsiteY8" fmla="*/ 1686172 h 1948394"/>
                <a:gd name="connsiteX9" fmla="*/ 1460751 w 2516447"/>
                <a:gd name="connsiteY9" fmla="*/ 1643811 h 1948394"/>
                <a:gd name="connsiteX10" fmla="*/ 1478401 w 2516447"/>
                <a:gd name="connsiteY10" fmla="*/ 1422597 h 1948394"/>
                <a:gd name="connsiteX11" fmla="*/ 1478401 w 2516447"/>
                <a:gd name="connsiteY11" fmla="*/ 1290810 h 1948394"/>
                <a:gd name="connsiteX12" fmla="*/ 1453691 w 2516447"/>
                <a:gd name="connsiteY12" fmla="*/ 1130782 h 1948394"/>
                <a:gd name="connsiteX13" fmla="*/ 1380737 w 2516447"/>
                <a:gd name="connsiteY13" fmla="*/ 1064300 h 1948394"/>
                <a:gd name="connsiteX14" fmla="*/ 1193646 w 2516447"/>
                <a:gd name="connsiteY14" fmla="*/ 1046062 h 1948394"/>
                <a:gd name="connsiteX15" fmla="*/ 1193646 w 2516447"/>
                <a:gd name="connsiteY15" fmla="*/ 769544 h 1948394"/>
                <a:gd name="connsiteX16" fmla="*/ 1403094 w 2516447"/>
                <a:gd name="connsiteY16" fmla="*/ 756600 h 1948394"/>
                <a:gd name="connsiteX17" fmla="*/ 1460751 w 2516447"/>
                <a:gd name="connsiteY17" fmla="*/ 700120 h 1948394"/>
                <a:gd name="connsiteX18" fmla="*/ 1478401 w 2516447"/>
                <a:gd name="connsiteY18" fmla="*/ 563626 h 1948394"/>
                <a:gd name="connsiteX19" fmla="*/ 1478401 w 2516447"/>
                <a:gd name="connsiteY19" fmla="*/ 457726 h 1948394"/>
                <a:gd name="connsiteX20" fmla="*/ 1457809 w 2516447"/>
                <a:gd name="connsiteY20" fmla="*/ 325938 h 1948394"/>
                <a:gd name="connsiteX21" fmla="*/ 1393680 w 2516447"/>
                <a:gd name="connsiteY21" fmla="*/ 294168 h 1948394"/>
                <a:gd name="connsiteX22" fmla="*/ 1326022 w 2516447"/>
                <a:gd name="connsiteY22" fmla="*/ 327703 h 1948394"/>
                <a:gd name="connsiteX23" fmla="*/ 1307783 w 2516447"/>
                <a:gd name="connsiteY23" fmla="*/ 470669 h 1948394"/>
                <a:gd name="connsiteX24" fmla="*/ 1307783 w 2516447"/>
                <a:gd name="connsiteY24" fmla="*/ 627167 h 1948394"/>
                <a:gd name="connsiteX25" fmla="*/ 832407 w 2516447"/>
                <a:gd name="connsiteY25" fmla="*/ 627167 h 1948394"/>
                <a:gd name="connsiteX26" fmla="*/ 832407 w 2516447"/>
                <a:gd name="connsiteY26" fmla="*/ 464786 h 1948394"/>
                <a:gd name="connsiteX27" fmla="*/ 957135 w 2516447"/>
                <a:gd name="connsiteY27" fmla="*/ 95899 h 1948394"/>
                <a:gd name="connsiteX28" fmla="*/ 1353673 w 2516447"/>
                <a:gd name="connsiteY28" fmla="*/ 0 h 1948394"/>
                <a:gd name="connsiteX29" fmla="*/ 1814929 w 2516447"/>
                <a:gd name="connsiteY29" fmla="*/ 132872 h 1948394"/>
                <a:gd name="connsiteX30" fmla="*/ 1936126 w 2516447"/>
                <a:gd name="connsiteY30" fmla="*/ 502090 h 1948394"/>
                <a:gd name="connsiteX31" fmla="*/ 1892589 w 2516447"/>
                <a:gd name="connsiteY31" fmla="*/ 733150 h 1948394"/>
                <a:gd name="connsiteX32" fmla="*/ 1739622 w 2516447"/>
                <a:gd name="connsiteY32" fmla="*/ 863089 h 1948394"/>
                <a:gd name="connsiteX33" fmla="*/ 1900826 w 2516447"/>
                <a:gd name="connsiteY33" fmla="*/ 982586 h 1948394"/>
                <a:gd name="connsiteX34" fmla="*/ 1953776 w 2516447"/>
                <a:gd name="connsiteY34" fmla="*/ 1371687 h 1948394"/>
                <a:gd name="connsiteX35" fmla="*/ 1902003 w 2516447"/>
                <a:gd name="connsiteY35" fmla="*/ 1724276 h 1948394"/>
                <a:gd name="connsiteX36" fmla="*/ 1723149 w 2516447"/>
                <a:gd name="connsiteY36" fmla="*/ 1914998 h 1948394"/>
                <a:gd name="connsiteX37" fmla="*/ 2516447 w 2516447"/>
                <a:gd name="connsiteY37" fmla="*/ 1948394 h 1948394"/>
                <a:gd name="connsiteX0" fmla="*/ 0 w 2516447"/>
                <a:gd name="connsiteY0" fmla="*/ 1908735 h 1948394"/>
                <a:gd name="connsiteX1" fmla="*/ 1042444 w 2516447"/>
                <a:gd name="connsiteY1" fmla="*/ 1904444 h 1948394"/>
                <a:gd name="connsiteX2" fmla="*/ 873002 w 2516447"/>
                <a:gd name="connsiteY2" fmla="*/ 1718530 h 1948394"/>
                <a:gd name="connsiteX3" fmla="*/ 832407 w 2516447"/>
                <a:gd name="connsiteY3" fmla="*/ 1336700 h 1948394"/>
                <a:gd name="connsiteX4" fmla="*/ 832407 w 2516447"/>
                <a:gd name="connsiteY4" fmla="*/ 1186086 h 1948394"/>
                <a:gd name="connsiteX5" fmla="*/ 1307783 w 2516447"/>
                <a:gd name="connsiteY5" fmla="*/ 1186086 h 1948394"/>
                <a:gd name="connsiteX6" fmla="*/ 1307783 w 2516447"/>
                <a:gd name="connsiteY6" fmla="*/ 1495551 h 1948394"/>
                <a:gd name="connsiteX7" fmla="*/ 1322492 w 2516447"/>
                <a:gd name="connsiteY7" fmla="*/ 1652636 h 1948394"/>
                <a:gd name="connsiteX8" fmla="*/ 1387797 w 2516447"/>
                <a:gd name="connsiteY8" fmla="*/ 1686172 h 1948394"/>
                <a:gd name="connsiteX9" fmla="*/ 1460751 w 2516447"/>
                <a:gd name="connsiteY9" fmla="*/ 1643811 h 1948394"/>
                <a:gd name="connsiteX10" fmla="*/ 1478401 w 2516447"/>
                <a:gd name="connsiteY10" fmla="*/ 1422597 h 1948394"/>
                <a:gd name="connsiteX11" fmla="*/ 1478401 w 2516447"/>
                <a:gd name="connsiteY11" fmla="*/ 1290810 h 1948394"/>
                <a:gd name="connsiteX12" fmla="*/ 1453691 w 2516447"/>
                <a:gd name="connsiteY12" fmla="*/ 1130782 h 1948394"/>
                <a:gd name="connsiteX13" fmla="*/ 1380737 w 2516447"/>
                <a:gd name="connsiteY13" fmla="*/ 1064300 h 1948394"/>
                <a:gd name="connsiteX14" fmla="*/ 1193646 w 2516447"/>
                <a:gd name="connsiteY14" fmla="*/ 1046062 h 1948394"/>
                <a:gd name="connsiteX15" fmla="*/ 1193646 w 2516447"/>
                <a:gd name="connsiteY15" fmla="*/ 769544 h 1948394"/>
                <a:gd name="connsiteX16" fmla="*/ 1403094 w 2516447"/>
                <a:gd name="connsiteY16" fmla="*/ 756600 h 1948394"/>
                <a:gd name="connsiteX17" fmla="*/ 1460751 w 2516447"/>
                <a:gd name="connsiteY17" fmla="*/ 700120 h 1948394"/>
                <a:gd name="connsiteX18" fmla="*/ 1478401 w 2516447"/>
                <a:gd name="connsiteY18" fmla="*/ 563626 h 1948394"/>
                <a:gd name="connsiteX19" fmla="*/ 1478401 w 2516447"/>
                <a:gd name="connsiteY19" fmla="*/ 457726 h 1948394"/>
                <a:gd name="connsiteX20" fmla="*/ 1457809 w 2516447"/>
                <a:gd name="connsiteY20" fmla="*/ 325938 h 1948394"/>
                <a:gd name="connsiteX21" fmla="*/ 1393680 w 2516447"/>
                <a:gd name="connsiteY21" fmla="*/ 294168 h 1948394"/>
                <a:gd name="connsiteX22" fmla="*/ 1326022 w 2516447"/>
                <a:gd name="connsiteY22" fmla="*/ 327703 h 1948394"/>
                <a:gd name="connsiteX23" fmla="*/ 1307783 w 2516447"/>
                <a:gd name="connsiteY23" fmla="*/ 470669 h 1948394"/>
                <a:gd name="connsiteX24" fmla="*/ 1307783 w 2516447"/>
                <a:gd name="connsiteY24" fmla="*/ 627167 h 1948394"/>
                <a:gd name="connsiteX25" fmla="*/ 832407 w 2516447"/>
                <a:gd name="connsiteY25" fmla="*/ 627167 h 1948394"/>
                <a:gd name="connsiteX26" fmla="*/ 832407 w 2516447"/>
                <a:gd name="connsiteY26" fmla="*/ 464786 h 1948394"/>
                <a:gd name="connsiteX27" fmla="*/ 957135 w 2516447"/>
                <a:gd name="connsiteY27" fmla="*/ 95899 h 1948394"/>
                <a:gd name="connsiteX28" fmla="*/ 1353673 w 2516447"/>
                <a:gd name="connsiteY28" fmla="*/ 0 h 1948394"/>
                <a:gd name="connsiteX29" fmla="*/ 1814929 w 2516447"/>
                <a:gd name="connsiteY29" fmla="*/ 132872 h 1948394"/>
                <a:gd name="connsiteX30" fmla="*/ 1936126 w 2516447"/>
                <a:gd name="connsiteY30" fmla="*/ 502090 h 1948394"/>
                <a:gd name="connsiteX31" fmla="*/ 1892589 w 2516447"/>
                <a:gd name="connsiteY31" fmla="*/ 733150 h 1948394"/>
                <a:gd name="connsiteX32" fmla="*/ 1739622 w 2516447"/>
                <a:gd name="connsiteY32" fmla="*/ 863089 h 1948394"/>
                <a:gd name="connsiteX33" fmla="*/ 1900826 w 2516447"/>
                <a:gd name="connsiteY33" fmla="*/ 982586 h 1948394"/>
                <a:gd name="connsiteX34" fmla="*/ 1953776 w 2516447"/>
                <a:gd name="connsiteY34" fmla="*/ 1371687 h 1948394"/>
                <a:gd name="connsiteX35" fmla="*/ 1902003 w 2516447"/>
                <a:gd name="connsiteY35" fmla="*/ 1724276 h 1948394"/>
                <a:gd name="connsiteX36" fmla="*/ 1723149 w 2516447"/>
                <a:gd name="connsiteY36" fmla="*/ 1914998 h 1948394"/>
                <a:gd name="connsiteX37" fmla="*/ 2516447 w 2516447"/>
                <a:gd name="connsiteY37" fmla="*/ 1948394 h 1948394"/>
                <a:gd name="connsiteX0" fmla="*/ 0 w 2516447"/>
                <a:gd name="connsiteY0" fmla="*/ 1908735 h 1948394"/>
                <a:gd name="connsiteX1" fmla="*/ 1042444 w 2516447"/>
                <a:gd name="connsiteY1" fmla="*/ 1904444 h 1948394"/>
                <a:gd name="connsiteX2" fmla="*/ 873002 w 2516447"/>
                <a:gd name="connsiteY2" fmla="*/ 1718530 h 1948394"/>
                <a:gd name="connsiteX3" fmla="*/ 832407 w 2516447"/>
                <a:gd name="connsiteY3" fmla="*/ 1336700 h 1948394"/>
                <a:gd name="connsiteX4" fmla="*/ 832407 w 2516447"/>
                <a:gd name="connsiteY4" fmla="*/ 1186086 h 1948394"/>
                <a:gd name="connsiteX5" fmla="*/ 1307783 w 2516447"/>
                <a:gd name="connsiteY5" fmla="*/ 1186086 h 1948394"/>
                <a:gd name="connsiteX6" fmla="*/ 1307783 w 2516447"/>
                <a:gd name="connsiteY6" fmla="*/ 1495551 h 1948394"/>
                <a:gd name="connsiteX7" fmla="*/ 1322492 w 2516447"/>
                <a:gd name="connsiteY7" fmla="*/ 1652636 h 1948394"/>
                <a:gd name="connsiteX8" fmla="*/ 1387797 w 2516447"/>
                <a:gd name="connsiteY8" fmla="*/ 1686172 h 1948394"/>
                <a:gd name="connsiteX9" fmla="*/ 1460751 w 2516447"/>
                <a:gd name="connsiteY9" fmla="*/ 1643811 h 1948394"/>
                <a:gd name="connsiteX10" fmla="*/ 1478401 w 2516447"/>
                <a:gd name="connsiteY10" fmla="*/ 1422597 h 1948394"/>
                <a:gd name="connsiteX11" fmla="*/ 1478401 w 2516447"/>
                <a:gd name="connsiteY11" fmla="*/ 1290810 h 1948394"/>
                <a:gd name="connsiteX12" fmla="*/ 1453691 w 2516447"/>
                <a:gd name="connsiteY12" fmla="*/ 1130782 h 1948394"/>
                <a:gd name="connsiteX13" fmla="*/ 1380737 w 2516447"/>
                <a:gd name="connsiteY13" fmla="*/ 1064300 h 1948394"/>
                <a:gd name="connsiteX14" fmla="*/ 1193646 w 2516447"/>
                <a:gd name="connsiteY14" fmla="*/ 1046062 h 1948394"/>
                <a:gd name="connsiteX15" fmla="*/ 1193646 w 2516447"/>
                <a:gd name="connsiteY15" fmla="*/ 769544 h 1948394"/>
                <a:gd name="connsiteX16" fmla="*/ 1403094 w 2516447"/>
                <a:gd name="connsiteY16" fmla="*/ 756600 h 1948394"/>
                <a:gd name="connsiteX17" fmla="*/ 1460751 w 2516447"/>
                <a:gd name="connsiteY17" fmla="*/ 700120 h 1948394"/>
                <a:gd name="connsiteX18" fmla="*/ 1478401 w 2516447"/>
                <a:gd name="connsiteY18" fmla="*/ 563626 h 1948394"/>
                <a:gd name="connsiteX19" fmla="*/ 1478401 w 2516447"/>
                <a:gd name="connsiteY19" fmla="*/ 457726 h 1948394"/>
                <a:gd name="connsiteX20" fmla="*/ 1457809 w 2516447"/>
                <a:gd name="connsiteY20" fmla="*/ 325938 h 1948394"/>
                <a:gd name="connsiteX21" fmla="*/ 1393680 w 2516447"/>
                <a:gd name="connsiteY21" fmla="*/ 294168 h 1948394"/>
                <a:gd name="connsiteX22" fmla="*/ 1326022 w 2516447"/>
                <a:gd name="connsiteY22" fmla="*/ 327703 h 1948394"/>
                <a:gd name="connsiteX23" fmla="*/ 1307783 w 2516447"/>
                <a:gd name="connsiteY23" fmla="*/ 470669 h 1948394"/>
                <a:gd name="connsiteX24" fmla="*/ 1307783 w 2516447"/>
                <a:gd name="connsiteY24" fmla="*/ 627167 h 1948394"/>
                <a:gd name="connsiteX25" fmla="*/ 832407 w 2516447"/>
                <a:gd name="connsiteY25" fmla="*/ 627167 h 1948394"/>
                <a:gd name="connsiteX26" fmla="*/ 832407 w 2516447"/>
                <a:gd name="connsiteY26" fmla="*/ 464786 h 1948394"/>
                <a:gd name="connsiteX27" fmla="*/ 957135 w 2516447"/>
                <a:gd name="connsiteY27" fmla="*/ 95899 h 1948394"/>
                <a:gd name="connsiteX28" fmla="*/ 1353673 w 2516447"/>
                <a:gd name="connsiteY28" fmla="*/ 0 h 1948394"/>
                <a:gd name="connsiteX29" fmla="*/ 1814929 w 2516447"/>
                <a:gd name="connsiteY29" fmla="*/ 132872 h 1948394"/>
                <a:gd name="connsiteX30" fmla="*/ 1936126 w 2516447"/>
                <a:gd name="connsiteY30" fmla="*/ 502090 h 1948394"/>
                <a:gd name="connsiteX31" fmla="*/ 1892589 w 2516447"/>
                <a:gd name="connsiteY31" fmla="*/ 733150 h 1948394"/>
                <a:gd name="connsiteX32" fmla="*/ 1739622 w 2516447"/>
                <a:gd name="connsiteY32" fmla="*/ 863089 h 1948394"/>
                <a:gd name="connsiteX33" fmla="*/ 1900826 w 2516447"/>
                <a:gd name="connsiteY33" fmla="*/ 982586 h 1948394"/>
                <a:gd name="connsiteX34" fmla="*/ 1953776 w 2516447"/>
                <a:gd name="connsiteY34" fmla="*/ 1371687 h 1948394"/>
                <a:gd name="connsiteX35" fmla="*/ 1902003 w 2516447"/>
                <a:gd name="connsiteY35" fmla="*/ 1724276 h 1948394"/>
                <a:gd name="connsiteX36" fmla="*/ 1723149 w 2516447"/>
                <a:gd name="connsiteY36" fmla="*/ 1914998 h 1948394"/>
                <a:gd name="connsiteX37" fmla="*/ 2516447 w 2516447"/>
                <a:gd name="connsiteY37" fmla="*/ 1948394 h 1948394"/>
                <a:gd name="connsiteX0" fmla="*/ 0 w 2523791"/>
                <a:gd name="connsiteY0" fmla="*/ 1905063 h 1948394"/>
                <a:gd name="connsiteX1" fmla="*/ 1049788 w 2523791"/>
                <a:gd name="connsiteY1" fmla="*/ 1904444 h 1948394"/>
                <a:gd name="connsiteX2" fmla="*/ 880346 w 2523791"/>
                <a:gd name="connsiteY2" fmla="*/ 1718530 h 1948394"/>
                <a:gd name="connsiteX3" fmla="*/ 839751 w 2523791"/>
                <a:gd name="connsiteY3" fmla="*/ 1336700 h 1948394"/>
                <a:gd name="connsiteX4" fmla="*/ 839751 w 2523791"/>
                <a:gd name="connsiteY4" fmla="*/ 1186086 h 1948394"/>
                <a:gd name="connsiteX5" fmla="*/ 1315127 w 2523791"/>
                <a:gd name="connsiteY5" fmla="*/ 1186086 h 1948394"/>
                <a:gd name="connsiteX6" fmla="*/ 1315127 w 2523791"/>
                <a:gd name="connsiteY6" fmla="*/ 1495551 h 1948394"/>
                <a:gd name="connsiteX7" fmla="*/ 1329836 w 2523791"/>
                <a:gd name="connsiteY7" fmla="*/ 1652636 h 1948394"/>
                <a:gd name="connsiteX8" fmla="*/ 1395141 w 2523791"/>
                <a:gd name="connsiteY8" fmla="*/ 1686172 h 1948394"/>
                <a:gd name="connsiteX9" fmla="*/ 1468095 w 2523791"/>
                <a:gd name="connsiteY9" fmla="*/ 1643811 h 1948394"/>
                <a:gd name="connsiteX10" fmla="*/ 1485745 w 2523791"/>
                <a:gd name="connsiteY10" fmla="*/ 1422597 h 1948394"/>
                <a:gd name="connsiteX11" fmla="*/ 1485745 w 2523791"/>
                <a:gd name="connsiteY11" fmla="*/ 1290810 h 1948394"/>
                <a:gd name="connsiteX12" fmla="*/ 1461035 w 2523791"/>
                <a:gd name="connsiteY12" fmla="*/ 1130782 h 1948394"/>
                <a:gd name="connsiteX13" fmla="*/ 1388081 w 2523791"/>
                <a:gd name="connsiteY13" fmla="*/ 1064300 h 1948394"/>
                <a:gd name="connsiteX14" fmla="*/ 1200990 w 2523791"/>
                <a:gd name="connsiteY14" fmla="*/ 1046062 h 1948394"/>
                <a:gd name="connsiteX15" fmla="*/ 1200990 w 2523791"/>
                <a:gd name="connsiteY15" fmla="*/ 769544 h 1948394"/>
                <a:gd name="connsiteX16" fmla="*/ 1410438 w 2523791"/>
                <a:gd name="connsiteY16" fmla="*/ 756600 h 1948394"/>
                <a:gd name="connsiteX17" fmla="*/ 1468095 w 2523791"/>
                <a:gd name="connsiteY17" fmla="*/ 700120 h 1948394"/>
                <a:gd name="connsiteX18" fmla="*/ 1485745 w 2523791"/>
                <a:gd name="connsiteY18" fmla="*/ 563626 h 1948394"/>
                <a:gd name="connsiteX19" fmla="*/ 1485745 w 2523791"/>
                <a:gd name="connsiteY19" fmla="*/ 457726 h 1948394"/>
                <a:gd name="connsiteX20" fmla="*/ 1465153 w 2523791"/>
                <a:gd name="connsiteY20" fmla="*/ 325938 h 1948394"/>
                <a:gd name="connsiteX21" fmla="*/ 1401024 w 2523791"/>
                <a:gd name="connsiteY21" fmla="*/ 294168 h 1948394"/>
                <a:gd name="connsiteX22" fmla="*/ 1333366 w 2523791"/>
                <a:gd name="connsiteY22" fmla="*/ 327703 h 1948394"/>
                <a:gd name="connsiteX23" fmla="*/ 1315127 w 2523791"/>
                <a:gd name="connsiteY23" fmla="*/ 470669 h 1948394"/>
                <a:gd name="connsiteX24" fmla="*/ 1315127 w 2523791"/>
                <a:gd name="connsiteY24" fmla="*/ 627167 h 1948394"/>
                <a:gd name="connsiteX25" fmla="*/ 839751 w 2523791"/>
                <a:gd name="connsiteY25" fmla="*/ 627167 h 1948394"/>
                <a:gd name="connsiteX26" fmla="*/ 839751 w 2523791"/>
                <a:gd name="connsiteY26" fmla="*/ 464786 h 1948394"/>
                <a:gd name="connsiteX27" fmla="*/ 964479 w 2523791"/>
                <a:gd name="connsiteY27" fmla="*/ 95899 h 1948394"/>
                <a:gd name="connsiteX28" fmla="*/ 1361017 w 2523791"/>
                <a:gd name="connsiteY28" fmla="*/ 0 h 1948394"/>
                <a:gd name="connsiteX29" fmla="*/ 1822273 w 2523791"/>
                <a:gd name="connsiteY29" fmla="*/ 132872 h 1948394"/>
                <a:gd name="connsiteX30" fmla="*/ 1943470 w 2523791"/>
                <a:gd name="connsiteY30" fmla="*/ 502090 h 1948394"/>
                <a:gd name="connsiteX31" fmla="*/ 1899933 w 2523791"/>
                <a:gd name="connsiteY31" fmla="*/ 733150 h 1948394"/>
                <a:gd name="connsiteX32" fmla="*/ 1746966 w 2523791"/>
                <a:gd name="connsiteY32" fmla="*/ 863089 h 1948394"/>
                <a:gd name="connsiteX33" fmla="*/ 1908170 w 2523791"/>
                <a:gd name="connsiteY33" fmla="*/ 982586 h 1948394"/>
                <a:gd name="connsiteX34" fmla="*/ 1961120 w 2523791"/>
                <a:gd name="connsiteY34" fmla="*/ 1371687 h 1948394"/>
                <a:gd name="connsiteX35" fmla="*/ 1909347 w 2523791"/>
                <a:gd name="connsiteY35" fmla="*/ 1724276 h 1948394"/>
                <a:gd name="connsiteX36" fmla="*/ 1730493 w 2523791"/>
                <a:gd name="connsiteY36" fmla="*/ 1914998 h 1948394"/>
                <a:gd name="connsiteX37" fmla="*/ 2523791 w 2523791"/>
                <a:gd name="connsiteY37" fmla="*/ 1948394 h 1948394"/>
                <a:gd name="connsiteX0" fmla="*/ 0 w 2523791"/>
                <a:gd name="connsiteY0" fmla="*/ 1905063 h 1948394"/>
                <a:gd name="connsiteX1" fmla="*/ 1049788 w 2523791"/>
                <a:gd name="connsiteY1" fmla="*/ 1904444 h 1948394"/>
                <a:gd name="connsiteX2" fmla="*/ 880346 w 2523791"/>
                <a:gd name="connsiteY2" fmla="*/ 1718530 h 1948394"/>
                <a:gd name="connsiteX3" fmla="*/ 839751 w 2523791"/>
                <a:gd name="connsiteY3" fmla="*/ 1336700 h 1948394"/>
                <a:gd name="connsiteX4" fmla="*/ 839751 w 2523791"/>
                <a:gd name="connsiteY4" fmla="*/ 1186086 h 1948394"/>
                <a:gd name="connsiteX5" fmla="*/ 1315127 w 2523791"/>
                <a:gd name="connsiteY5" fmla="*/ 1186086 h 1948394"/>
                <a:gd name="connsiteX6" fmla="*/ 1315127 w 2523791"/>
                <a:gd name="connsiteY6" fmla="*/ 1495551 h 1948394"/>
                <a:gd name="connsiteX7" fmla="*/ 1329836 w 2523791"/>
                <a:gd name="connsiteY7" fmla="*/ 1652636 h 1948394"/>
                <a:gd name="connsiteX8" fmla="*/ 1395141 w 2523791"/>
                <a:gd name="connsiteY8" fmla="*/ 1686172 h 1948394"/>
                <a:gd name="connsiteX9" fmla="*/ 1468095 w 2523791"/>
                <a:gd name="connsiteY9" fmla="*/ 1643811 h 1948394"/>
                <a:gd name="connsiteX10" fmla="*/ 1485745 w 2523791"/>
                <a:gd name="connsiteY10" fmla="*/ 1422597 h 1948394"/>
                <a:gd name="connsiteX11" fmla="*/ 1485745 w 2523791"/>
                <a:gd name="connsiteY11" fmla="*/ 1290810 h 1948394"/>
                <a:gd name="connsiteX12" fmla="*/ 1461035 w 2523791"/>
                <a:gd name="connsiteY12" fmla="*/ 1130782 h 1948394"/>
                <a:gd name="connsiteX13" fmla="*/ 1388081 w 2523791"/>
                <a:gd name="connsiteY13" fmla="*/ 1064300 h 1948394"/>
                <a:gd name="connsiteX14" fmla="*/ 1200990 w 2523791"/>
                <a:gd name="connsiteY14" fmla="*/ 1046062 h 1948394"/>
                <a:gd name="connsiteX15" fmla="*/ 1200990 w 2523791"/>
                <a:gd name="connsiteY15" fmla="*/ 769544 h 1948394"/>
                <a:gd name="connsiteX16" fmla="*/ 1410438 w 2523791"/>
                <a:gd name="connsiteY16" fmla="*/ 756600 h 1948394"/>
                <a:gd name="connsiteX17" fmla="*/ 1468095 w 2523791"/>
                <a:gd name="connsiteY17" fmla="*/ 700120 h 1948394"/>
                <a:gd name="connsiteX18" fmla="*/ 1485745 w 2523791"/>
                <a:gd name="connsiteY18" fmla="*/ 563626 h 1948394"/>
                <a:gd name="connsiteX19" fmla="*/ 1485745 w 2523791"/>
                <a:gd name="connsiteY19" fmla="*/ 457726 h 1948394"/>
                <a:gd name="connsiteX20" fmla="*/ 1465153 w 2523791"/>
                <a:gd name="connsiteY20" fmla="*/ 325938 h 1948394"/>
                <a:gd name="connsiteX21" fmla="*/ 1401024 w 2523791"/>
                <a:gd name="connsiteY21" fmla="*/ 294168 h 1948394"/>
                <a:gd name="connsiteX22" fmla="*/ 1333366 w 2523791"/>
                <a:gd name="connsiteY22" fmla="*/ 327703 h 1948394"/>
                <a:gd name="connsiteX23" fmla="*/ 1315127 w 2523791"/>
                <a:gd name="connsiteY23" fmla="*/ 470669 h 1948394"/>
                <a:gd name="connsiteX24" fmla="*/ 1315127 w 2523791"/>
                <a:gd name="connsiteY24" fmla="*/ 627167 h 1948394"/>
                <a:gd name="connsiteX25" fmla="*/ 839751 w 2523791"/>
                <a:gd name="connsiteY25" fmla="*/ 627167 h 1948394"/>
                <a:gd name="connsiteX26" fmla="*/ 839751 w 2523791"/>
                <a:gd name="connsiteY26" fmla="*/ 464786 h 1948394"/>
                <a:gd name="connsiteX27" fmla="*/ 964479 w 2523791"/>
                <a:gd name="connsiteY27" fmla="*/ 95899 h 1948394"/>
                <a:gd name="connsiteX28" fmla="*/ 1361017 w 2523791"/>
                <a:gd name="connsiteY28" fmla="*/ 0 h 1948394"/>
                <a:gd name="connsiteX29" fmla="*/ 1822273 w 2523791"/>
                <a:gd name="connsiteY29" fmla="*/ 132872 h 1948394"/>
                <a:gd name="connsiteX30" fmla="*/ 1943470 w 2523791"/>
                <a:gd name="connsiteY30" fmla="*/ 502090 h 1948394"/>
                <a:gd name="connsiteX31" fmla="*/ 1899933 w 2523791"/>
                <a:gd name="connsiteY31" fmla="*/ 733150 h 1948394"/>
                <a:gd name="connsiteX32" fmla="*/ 1746966 w 2523791"/>
                <a:gd name="connsiteY32" fmla="*/ 863089 h 1948394"/>
                <a:gd name="connsiteX33" fmla="*/ 1908170 w 2523791"/>
                <a:gd name="connsiteY33" fmla="*/ 982586 h 1948394"/>
                <a:gd name="connsiteX34" fmla="*/ 1961120 w 2523791"/>
                <a:gd name="connsiteY34" fmla="*/ 1371687 h 1948394"/>
                <a:gd name="connsiteX35" fmla="*/ 1909347 w 2523791"/>
                <a:gd name="connsiteY35" fmla="*/ 1724276 h 1948394"/>
                <a:gd name="connsiteX36" fmla="*/ 1730493 w 2523791"/>
                <a:gd name="connsiteY36" fmla="*/ 1914998 h 1948394"/>
                <a:gd name="connsiteX37" fmla="*/ 2523791 w 2523791"/>
                <a:gd name="connsiteY37" fmla="*/ 1948394 h 1948394"/>
                <a:gd name="connsiteX0" fmla="*/ 0 w 2523791"/>
                <a:gd name="connsiteY0" fmla="*/ 1905063 h 1948394"/>
                <a:gd name="connsiteX1" fmla="*/ 1049788 w 2523791"/>
                <a:gd name="connsiteY1" fmla="*/ 1904444 h 1948394"/>
                <a:gd name="connsiteX2" fmla="*/ 880346 w 2523791"/>
                <a:gd name="connsiteY2" fmla="*/ 1718530 h 1948394"/>
                <a:gd name="connsiteX3" fmla="*/ 839751 w 2523791"/>
                <a:gd name="connsiteY3" fmla="*/ 1336700 h 1948394"/>
                <a:gd name="connsiteX4" fmla="*/ 839751 w 2523791"/>
                <a:gd name="connsiteY4" fmla="*/ 1186086 h 1948394"/>
                <a:gd name="connsiteX5" fmla="*/ 1315127 w 2523791"/>
                <a:gd name="connsiteY5" fmla="*/ 1186086 h 1948394"/>
                <a:gd name="connsiteX6" fmla="*/ 1315127 w 2523791"/>
                <a:gd name="connsiteY6" fmla="*/ 1495551 h 1948394"/>
                <a:gd name="connsiteX7" fmla="*/ 1329836 w 2523791"/>
                <a:gd name="connsiteY7" fmla="*/ 1652636 h 1948394"/>
                <a:gd name="connsiteX8" fmla="*/ 1395141 w 2523791"/>
                <a:gd name="connsiteY8" fmla="*/ 1686172 h 1948394"/>
                <a:gd name="connsiteX9" fmla="*/ 1468095 w 2523791"/>
                <a:gd name="connsiteY9" fmla="*/ 1643811 h 1948394"/>
                <a:gd name="connsiteX10" fmla="*/ 1485745 w 2523791"/>
                <a:gd name="connsiteY10" fmla="*/ 1422597 h 1948394"/>
                <a:gd name="connsiteX11" fmla="*/ 1485745 w 2523791"/>
                <a:gd name="connsiteY11" fmla="*/ 1290810 h 1948394"/>
                <a:gd name="connsiteX12" fmla="*/ 1461035 w 2523791"/>
                <a:gd name="connsiteY12" fmla="*/ 1130782 h 1948394"/>
                <a:gd name="connsiteX13" fmla="*/ 1388081 w 2523791"/>
                <a:gd name="connsiteY13" fmla="*/ 1064300 h 1948394"/>
                <a:gd name="connsiteX14" fmla="*/ 1200990 w 2523791"/>
                <a:gd name="connsiteY14" fmla="*/ 1046062 h 1948394"/>
                <a:gd name="connsiteX15" fmla="*/ 1200990 w 2523791"/>
                <a:gd name="connsiteY15" fmla="*/ 769544 h 1948394"/>
                <a:gd name="connsiteX16" fmla="*/ 1410438 w 2523791"/>
                <a:gd name="connsiteY16" fmla="*/ 756600 h 1948394"/>
                <a:gd name="connsiteX17" fmla="*/ 1468095 w 2523791"/>
                <a:gd name="connsiteY17" fmla="*/ 700120 h 1948394"/>
                <a:gd name="connsiteX18" fmla="*/ 1485745 w 2523791"/>
                <a:gd name="connsiteY18" fmla="*/ 563626 h 1948394"/>
                <a:gd name="connsiteX19" fmla="*/ 1485745 w 2523791"/>
                <a:gd name="connsiteY19" fmla="*/ 457726 h 1948394"/>
                <a:gd name="connsiteX20" fmla="*/ 1465153 w 2523791"/>
                <a:gd name="connsiteY20" fmla="*/ 325938 h 1948394"/>
                <a:gd name="connsiteX21" fmla="*/ 1401024 w 2523791"/>
                <a:gd name="connsiteY21" fmla="*/ 294168 h 1948394"/>
                <a:gd name="connsiteX22" fmla="*/ 1333366 w 2523791"/>
                <a:gd name="connsiteY22" fmla="*/ 327703 h 1948394"/>
                <a:gd name="connsiteX23" fmla="*/ 1315127 w 2523791"/>
                <a:gd name="connsiteY23" fmla="*/ 470669 h 1948394"/>
                <a:gd name="connsiteX24" fmla="*/ 1315127 w 2523791"/>
                <a:gd name="connsiteY24" fmla="*/ 627167 h 1948394"/>
                <a:gd name="connsiteX25" fmla="*/ 839751 w 2523791"/>
                <a:gd name="connsiteY25" fmla="*/ 627167 h 1948394"/>
                <a:gd name="connsiteX26" fmla="*/ 839751 w 2523791"/>
                <a:gd name="connsiteY26" fmla="*/ 464786 h 1948394"/>
                <a:gd name="connsiteX27" fmla="*/ 964479 w 2523791"/>
                <a:gd name="connsiteY27" fmla="*/ 95899 h 1948394"/>
                <a:gd name="connsiteX28" fmla="*/ 1361017 w 2523791"/>
                <a:gd name="connsiteY28" fmla="*/ 0 h 1948394"/>
                <a:gd name="connsiteX29" fmla="*/ 1822273 w 2523791"/>
                <a:gd name="connsiteY29" fmla="*/ 132872 h 1948394"/>
                <a:gd name="connsiteX30" fmla="*/ 1943470 w 2523791"/>
                <a:gd name="connsiteY30" fmla="*/ 502090 h 1948394"/>
                <a:gd name="connsiteX31" fmla="*/ 1899933 w 2523791"/>
                <a:gd name="connsiteY31" fmla="*/ 733150 h 1948394"/>
                <a:gd name="connsiteX32" fmla="*/ 1746966 w 2523791"/>
                <a:gd name="connsiteY32" fmla="*/ 863089 h 1948394"/>
                <a:gd name="connsiteX33" fmla="*/ 1908170 w 2523791"/>
                <a:gd name="connsiteY33" fmla="*/ 982586 h 1948394"/>
                <a:gd name="connsiteX34" fmla="*/ 1961120 w 2523791"/>
                <a:gd name="connsiteY34" fmla="*/ 1371687 h 1948394"/>
                <a:gd name="connsiteX35" fmla="*/ 1909347 w 2523791"/>
                <a:gd name="connsiteY35" fmla="*/ 1724276 h 1948394"/>
                <a:gd name="connsiteX36" fmla="*/ 1730493 w 2523791"/>
                <a:gd name="connsiteY36" fmla="*/ 1914998 h 1948394"/>
                <a:gd name="connsiteX37" fmla="*/ 2523791 w 2523791"/>
                <a:gd name="connsiteY37" fmla="*/ 1948394 h 1948394"/>
                <a:gd name="connsiteX0" fmla="*/ 0 w 2523791"/>
                <a:gd name="connsiteY0" fmla="*/ 1905063 h 1948394"/>
                <a:gd name="connsiteX1" fmla="*/ 1049788 w 2523791"/>
                <a:gd name="connsiteY1" fmla="*/ 1904444 h 1948394"/>
                <a:gd name="connsiteX2" fmla="*/ 880346 w 2523791"/>
                <a:gd name="connsiteY2" fmla="*/ 1718530 h 1948394"/>
                <a:gd name="connsiteX3" fmla="*/ 839751 w 2523791"/>
                <a:gd name="connsiteY3" fmla="*/ 1336700 h 1948394"/>
                <a:gd name="connsiteX4" fmla="*/ 839751 w 2523791"/>
                <a:gd name="connsiteY4" fmla="*/ 1186086 h 1948394"/>
                <a:gd name="connsiteX5" fmla="*/ 1315127 w 2523791"/>
                <a:gd name="connsiteY5" fmla="*/ 1186086 h 1948394"/>
                <a:gd name="connsiteX6" fmla="*/ 1315127 w 2523791"/>
                <a:gd name="connsiteY6" fmla="*/ 1495551 h 1948394"/>
                <a:gd name="connsiteX7" fmla="*/ 1329836 w 2523791"/>
                <a:gd name="connsiteY7" fmla="*/ 1652636 h 1948394"/>
                <a:gd name="connsiteX8" fmla="*/ 1395141 w 2523791"/>
                <a:gd name="connsiteY8" fmla="*/ 1686172 h 1948394"/>
                <a:gd name="connsiteX9" fmla="*/ 1468095 w 2523791"/>
                <a:gd name="connsiteY9" fmla="*/ 1643811 h 1948394"/>
                <a:gd name="connsiteX10" fmla="*/ 1485745 w 2523791"/>
                <a:gd name="connsiteY10" fmla="*/ 1422597 h 1948394"/>
                <a:gd name="connsiteX11" fmla="*/ 1485745 w 2523791"/>
                <a:gd name="connsiteY11" fmla="*/ 1290810 h 1948394"/>
                <a:gd name="connsiteX12" fmla="*/ 1461035 w 2523791"/>
                <a:gd name="connsiteY12" fmla="*/ 1130782 h 1948394"/>
                <a:gd name="connsiteX13" fmla="*/ 1388081 w 2523791"/>
                <a:gd name="connsiteY13" fmla="*/ 1064300 h 1948394"/>
                <a:gd name="connsiteX14" fmla="*/ 1200990 w 2523791"/>
                <a:gd name="connsiteY14" fmla="*/ 1046062 h 1948394"/>
                <a:gd name="connsiteX15" fmla="*/ 1200990 w 2523791"/>
                <a:gd name="connsiteY15" fmla="*/ 769544 h 1948394"/>
                <a:gd name="connsiteX16" fmla="*/ 1410438 w 2523791"/>
                <a:gd name="connsiteY16" fmla="*/ 756600 h 1948394"/>
                <a:gd name="connsiteX17" fmla="*/ 1468095 w 2523791"/>
                <a:gd name="connsiteY17" fmla="*/ 700120 h 1948394"/>
                <a:gd name="connsiteX18" fmla="*/ 1485745 w 2523791"/>
                <a:gd name="connsiteY18" fmla="*/ 563626 h 1948394"/>
                <a:gd name="connsiteX19" fmla="*/ 1485745 w 2523791"/>
                <a:gd name="connsiteY19" fmla="*/ 457726 h 1948394"/>
                <a:gd name="connsiteX20" fmla="*/ 1465153 w 2523791"/>
                <a:gd name="connsiteY20" fmla="*/ 325938 h 1948394"/>
                <a:gd name="connsiteX21" fmla="*/ 1401024 w 2523791"/>
                <a:gd name="connsiteY21" fmla="*/ 294168 h 1948394"/>
                <a:gd name="connsiteX22" fmla="*/ 1333366 w 2523791"/>
                <a:gd name="connsiteY22" fmla="*/ 327703 h 1948394"/>
                <a:gd name="connsiteX23" fmla="*/ 1315127 w 2523791"/>
                <a:gd name="connsiteY23" fmla="*/ 470669 h 1948394"/>
                <a:gd name="connsiteX24" fmla="*/ 1315127 w 2523791"/>
                <a:gd name="connsiteY24" fmla="*/ 627167 h 1948394"/>
                <a:gd name="connsiteX25" fmla="*/ 839751 w 2523791"/>
                <a:gd name="connsiteY25" fmla="*/ 627167 h 1948394"/>
                <a:gd name="connsiteX26" fmla="*/ 839751 w 2523791"/>
                <a:gd name="connsiteY26" fmla="*/ 464786 h 1948394"/>
                <a:gd name="connsiteX27" fmla="*/ 964479 w 2523791"/>
                <a:gd name="connsiteY27" fmla="*/ 95899 h 1948394"/>
                <a:gd name="connsiteX28" fmla="*/ 1361017 w 2523791"/>
                <a:gd name="connsiteY28" fmla="*/ 0 h 1948394"/>
                <a:gd name="connsiteX29" fmla="*/ 1822273 w 2523791"/>
                <a:gd name="connsiteY29" fmla="*/ 132872 h 1948394"/>
                <a:gd name="connsiteX30" fmla="*/ 1943470 w 2523791"/>
                <a:gd name="connsiteY30" fmla="*/ 502090 h 1948394"/>
                <a:gd name="connsiteX31" fmla="*/ 1899933 w 2523791"/>
                <a:gd name="connsiteY31" fmla="*/ 733150 h 1948394"/>
                <a:gd name="connsiteX32" fmla="*/ 1746966 w 2523791"/>
                <a:gd name="connsiteY32" fmla="*/ 863089 h 1948394"/>
                <a:gd name="connsiteX33" fmla="*/ 1908170 w 2523791"/>
                <a:gd name="connsiteY33" fmla="*/ 982586 h 1948394"/>
                <a:gd name="connsiteX34" fmla="*/ 1961120 w 2523791"/>
                <a:gd name="connsiteY34" fmla="*/ 1371687 h 1948394"/>
                <a:gd name="connsiteX35" fmla="*/ 1909347 w 2523791"/>
                <a:gd name="connsiteY35" fmla="*/ 1724276 h 1948394"/>
                <a:gd name="connsiteX36" fmla="*/ 1730493 w 2523791"/>
                <a:gd name="connsiteY36" fmla="*/ 1914998 h 1948394"/>
                <a:gd name="connsiteX37" fmla="*/ 2523791 w 2523791"/>
                <a:gd name="connsiteY37" fmla="*/ 1948394 h 1948394"/>
                <a:gd name="connsiteX0" fmla="*/ 0 w 2542151"/>
                <a:gd name="connsiteY0" fmla="*/ 1905063 h 1914998"/>
                <a:gd name="connsiteX1" fmla="*/ 1049788 w 2542151"/>
                <a:gd name="connsiteY1" fmla="*/ 1904444 h 1914998"/>
                <a:gd name="connsiteX2" fmla="*/ 880346 w 2542151"/>
                <a:gd name="connsiteY2" fmla="*/ 1718530 h 1914998"/>
                <a:gd name="connsiteX3" fmla="*/ 839751 w 2542151"/>
                <a:gd name="connsiteY3" fmla="*/ 1336700 h 1914998"/>
                <a:gd name="connsiteX4" fmla="*/ 839751 w 2542151"/>
                <a:gd name="connsiteY4" fmla="*/ 1186086 h 1914998"/>
                <a:gd name="connsiteX5" fmla="*/ 1315127 w 2542151"/>
                <a:gd name="connsiteY5" fmla="*/ 1186086 h 1914998"/>
                <a:gd name="connsiteX6" fmla="*/ 1315127 w 2542151"/>
                <a:gd name="connsiteY6" fmla="*/ 1495551 h 1914998"/>
                <a:gd name="connsiteX7" fmla="*/ 1329836 w 2542151"/>
                <a:gd name="connsiteY7" fmla="*/ 1652636 h 1914998"/>
                <a:gd name="connsiteX8" fmla="*/ 1395141 w 2542151"/>
                <a:gd name="connsiteY8" fmla="*/ 1686172 h 1914998"/>
                <a:gd name="connsiteX9" fmla="*/ 1468095 w 2542151"/>
                <a:gd name="connsiteY9" fmla="*/ 1643811 h 1914998"/>
                <a:gd name="connsiteX10" fmla="*/ 1485745 w 2542151"/>
                <a:gd name="connsiteY10" fmla="*/ 1422597 h 1914998"/>
                <a:gd name="connsiteX11" fmla="*/ 1485745 w 2542151"/>
                <a:gd name="connsiteY11" fmla="*/ 1290810 h 1914998"/>
                <a:gd name="connsiteX12" fmla="*/ 1461035 w 2542151"/>
                <a:gd name="connsiteY12" fmla="*/ 1130782 h 1914998"/>
                <a:gd name="connsiteX13" fmla="*/ 1388081 w 2542151"/>
                <a:gd name="connsiteY13" fmla="*/ 1064300 h 1914998"/>
                <a:gd name="connsiteX14" fmla="*/ 1200990 w 2542151"/>
                <a:gd name="connsiteY14" fmla="*/ 1046062 h 1914998"/>
                <a:gd name="connsiteX15" fmla="*/ 1200990 w 2542151"/>
                <a:gd name="connsiteY15" fmla="*/ 769544 h 1914998"/>
                <a:gd name="connsiteX16" fmla="*/ 1410438 w 2542151"/>
                <a:gd name="connsiteY16" fmla="*/ 756600 h 1914998"/>
                <a:gd name="connsiteX17" fmla="*/ 1468095 w 2542151"/>
                <a:gd name="connsiteY17" fmla="*/ 700120 h 1914998"/>
                <a:gd name="connsiteX18" fmla="*/ 1485745 w 2542151"/>
                <a:gd name="connsiteY18" fmla="*/ 563626 h 1914998"/>
                <a:gd name="connsiteX19" fmla="*/ 1485745 w 2542151"/>
                <a:gd name="connsiteY19" fmla="*/ 457726 h 1914998"/>
                <a:gd name="connsiteX20" fmla="*/ 1465153 w 2542151"/>
                <a:gd name="connsiteY20" fmla="*/ 325938 h 1914998"/>
                <a:gd name="connsiteX21" fmla="*/ 1401024 w 2542151"/>
                <a:gd name="connsiteY21" fmla="*/ 294168 h 1914998"/>
                <a:gd name="connsiteX22" fmla="*/ 1333366 w 2542151"/>
                <a:gd name="connsiteY22" fmla="*/ 327703 h 1914998"/>
                <a:gd name="connsiteX23" fmla="*/ 1315127 w 2542151"/>
                <a:gd name="connsiteY23" fmla="*/ 470669 h 1914998"/>
                <a:gd name="connsiteX24" fmla="*/ 1315127 w 2542151"/>
                <a:gd name="connsiteY24" fmla="*/ 627167 h 1914998"/>
                <a:gd name="connsiteX25" fmla="*/ 839751 w 2542151"/>
                <a:gd name="connsiteY25" fmla="*/ 627167 h 1914998"/>
                <a:gd name="connsiteX26" fmla="*/ 839751 w 2542151"/>
                <a:gd name="connsiteY26" fmla="*/ 464786 h 1914998"/>
                <a:gd name="connsiteX27" fmla="*/ 964479 w 2542151"/>
                <a:gd name="connsiteY27" fmla="*/ 95899 h 1914998"/>
                <a:gd name="connsiteX28" fmla="*/ 1361017 w 2542151"/>
                <a:gd name="connsiteY28" fmla="*/ 0 h 1914998"/>
                <a:gd name="connsiteX29" fmla="*/ 1822273 w 2542151"/>
                <a:gd name="connsiteY29" fmla="*/ 132872 h 1914998"/>
                <a:gd name="connsiteX30" fmla="*/ 1943470 w 2542151"/>
                <a:gd name="connsiteY30" fmla="*/ 502090 h 1914998"/>
                <a:gd name="connsiteX31" fmla="*/ 1899933 w 2542151"/>
                <a:gd name="connsiteY31" fmla="*/ 733150 h 1914998"/>
                <a:gd name="connsiteX32" fmla="*/ 1746966 w 2542151"/>
                <a:gd name="connsiteY32" fmla="*/ 863089 h 1914998"/>
                <a:gd name="connsiteX33" fmla="*/ 1908170 w 2542151"/>
                <a:gd name="connsiteY33" fmla="*/ 982586 h 1914998"/>
                <a:gd name="connsiteX34" fmla="*/ 1961120 w 2542151"/>
                <a:gd name="connsiteY34" fmla="*/ 1371687 h 1914998"/>
                <a:gd name="connsiteX35" fmla="*/ 1909347 w 2542151"/>
                <a:gd name="connsiteY35" fmla="*/ 1724276 h 1914998"/>
                <a:gd name="connsiteX36" fmla="*/ 1730493 w 2542151"/>
                <a:gd name="connsiteY36" fmla="*/ 1914998 h 1914998"/>
                <a:gd name="connsiteX37" fmla="*/ 2542151 w 2542151"/>
                <a:gd name="connsiteY37" fmla="*/ 1911674 h 1914998"/>
                <a:gd name="connsiteX0" fmla="*/ 0 w 2542151"/>
                <a:gd name="connsiteY0" fmla="*/ 1905063 h 1914998"/>
                <a:gd name="connsiteX1" fmla="*/ 1049788 w 2542151"/>
                <a:gd name="connsiteY1" fmla="*/ 1904444 h 1914998"/>
                <a:gd name="connsiteX2" fmla="*/ 880346 w 2542151"/>
                <a:gd name="connsiteY2" fmla="*/ 1718530 h 1914998"/>
                <a:gd name="connsiteX3" fmla="*/ 839751 w 2542151"/>
                <a:gd name="connsiteY3" fmla="*/ 1336700 h 1914998"/>
                <a:gd name="connsiteX4" fmla="*/ 839751 w 2542151"/>
                <a:gd name="connsiteY4" fmla="*/ 1186086 h 1914998"/>
                <a:gd name="connsiteX5" fmla="*/ 1315127 w 2542151"/>
                <a:gd name="connsiteY5" fmla="*/ 1186086 h 1914998"/>
                <a:gd name="connsiteX6" fmla="*/ 1315127 w 2542151"/>
                <a:gd name="connsiteY6" fmla="*/ 1495551 h 1914998"/>
                <a:gd name="connsiteX7" fmla="*/ 1329836 w 2542151"/>
                <a:gd name="connsiteY7" fmla="*/ 1652636 h 1914998"/>
                <a:gd name="connsiteX8" fmla="*/ 1395141 w 2542151"/>
                <a:gd name="connsiteY8" fmla="*/ 1686172 h 1914998"/>
                <a:gd name="connsiteX9" fmla="*/ 1468095 w 2542151"/>
                <a:gd name="connsiteY9" fmla="*/ 1643811 h 1914998"/>
                <a:gd name="connsiteX10" fmla="*/ 1485745 w 2542151"/>
                <a:gd name="connsiteY10" fmla="*/ 1422597 h 1914998"/>
                <a:gd name="connsiteX11" fmla="*/ 1485745 w 2542151"/>
                <a:gd name="connsiteY11" fmla="*/ 1290810 h 1914998"/>
                <a:gd name="connsiteX12" fmla="*/ 1461035 w 2542151"/>
                <a:gd name="connsiteY12" fmla="*/ 1130782 h 1914998"/>
                <a:gd name="connsiteX13" fmla="*/ 1388081 w 2542151"/>
                <a:gd name="connsiteY13" fmla="*/ 1064300 h 1914998"/>
                <a:gd name="connsiteX14" fmla="*/ 1200990 w 2542151"/>
                <a:gd name="connsiteY14" fmla="*/ 1046062 h 1914998"/>
                <a:gd name="connsiteX15" fmla="*/ 1200990 w 2542151"/>
                <a:gd name="connsiteY15" fmla="*/ 769544 h 1914998"/>
                <a:gd name="connsiteX16" fmla="*/ 1410438 w 2542151"/>
                <a:gd name="connsiteY16" fmla="*/ 756600 h 1914998"/>
                <a:gd name="connsiteX17" fmla="*/ 1468095 w 2542151"/>
                <a:gd name="connsiteY17" fmla="*/ 700120 h 1914998"/>
                <a:gd name="connsiteX18" fmla="*/ 1485745 w 2542151"/>
                <a:gd name="connsiteY18" fmla="*/ 563626 h 1914998"/>
                <a:gd name="connsiteX19" fmla="*/ 1485745 w 2542151"/>
                <a:gd name="connsiteY19" fmla="*/ 457726 h 1914998"/>
                <a:gd name="connsiteX20" fmla="*/ 1465153 w 2542151"/>
                <a:gd name="connsiteY20" fmla="*/ 325938 h 1914998"/>
                <a:gd name="connsiteX21" fmla="*/ 1401024 w 2542151"/>
                <a:gd name="connsiteY21" fmla="*/ 294168 h 1914998"/>
                <a:gd name="connsiteX22" fmla="*/ 1333366 w 2542151"/>
                <a:gd name="connsiteY22" fmla="*/ 327703 h 1914998"/>
                <a:gd name="connsiteX23" fmla="*/ 1315127 w 2542151"/>
                <a:gd name="connsiteY23" fmla="*/ 470669 h 1914998"/>
                <a:gd name="connsiteX24" fmla="*/ 1315127 w 2542151"/>
                <a:gd name="connsiteY24" fmla="*/ 627167 h 1914998"/>
                <a:gd name="connsiteX25" fmla="*/ 839751 w 2542151"/>
                <a:gd name="connsiteY25" fmla="*/ 627167 h 1914998"/>
                <a:gd name="connsiteX26" fmla="*/ 839751 w 2542151"/>
                <a:gd name="connsiteY26" fmla="*/ 464786 h 1914998"/>
                <a:gd name="connsiteX27" fmla="*/ 964479 w 2542151"/>
                <a:gd name="connsiteY27" fmla="*/ 95899 h 1914998"/>
                <a:gd name="connsiteX28" fmla="*/ 1361017 w 2542151"/>
                <a:gd name="connsiteY28" fmla="*/ 0 h 1914998"/>
                <a:gd name="connsiteX29" fmla="*/ 1822273 w 2542151"/>
                <a:gd name="connsiteY29" fmla="*/ 132872 h 1914998"/>
                <a:gd name="connsiteX30" fmla="*/ 1943470 w 2542151"/>
                <a:gd name="connsiteY30" fmla="*/ 502090 h 1914998"/>
                <a:gd name="connsiteX31" fmla="*/ 1899933 w 2542151"/>
                <a:gd name="connsiteY31" fmla="*/ 733150 h 1914998"/>
                <a:gd name="connsiteX32" fmla="*/ 1746966 w 2542151"/>
                <a:gd name="connsiteY32" fmla="*/ 863089 h 1914998"/>
                <a:gd name="connsiteX33" fmla="*/ 1908170 w 2542151"/>
                <a:gd name="connsiteY33" fmla="*/ 982586 h 1914998"/>
                <a:gd name="connsiteX34" fmla="*/ 1961120 w 2542151"/>
                <a:gd name="connsiteY34" fmla="*/ 1371687 h 1914998"/>
                <a:gd name="connsiteX35" fmla="*/ 1909347 w 2542151"/>
                <a:gd name="connsiteY35" fmla="*/ 1724276 h 1914998"/>
                <a:gd name="connsiteX36" fmla="*/ 1730493 w 2542151"/>
                <a:gd name="connsiteY36" fmla="*/ 1914998 h 1914998"/>
                <a:gd name="connsiteX37" fmla="*/ 2542151 w 2542151"/>
                <a:gd name="connsiteY37" fmla="*/ 1911674 h 1914998"/>
                <a:gd name="connsiteX0" fmla="*/ 0 w 2542151"/>
                <a:gd name="connsiteY0" fmla="*/ 1905063 h 1915032"/>
                <a:gd name="connsiteX1" fmla="*/ 1049788 w 2542151"/>
                <a:gd name="connsiteY1" fmla="*/ 1904444 h 1915032"/>
                <a:gd name="connsiteX2" fmla="*/ 880346 w 2542151"/>
                <a:gd name="connsiteY2" fmla="*/ 1718530 h 1915032"/>
                <a:gd name="connsiteX3" fmla="*/ 839751 w 2542151"/>
                <a:gd name="connsiteY3" fmla="*/ 1336700 h 1915032"/>
                <a:gd name="connsiteX4" fmla="*/ 839751 w 2542151"/>
                <a:gd name="connsiteY4" fmla="*/ 1186086 h 1915032"/>
                <a:gd name="connsiteX5" fmla="*/ 1315127 w 2542151"/>
                <a:gd name="connsiteY5" fmla="*/ 1186086 h 1915032"/>
                <a:gd name="connsiteX6" fmla="*/ 1315127 w 2542151"/>
                <a:gd name="connsiteY6" fmla="*/ 1495551 h 1915032"/>
                <a:gd name="connsiteX7" fmla="*/ 1329836 w 2542151"/>
                <a:gd name="connsiteY7" fmla="*/ 1652636 h 1915032"/>
                <a:gd name="connsiteX8" fmla="*/ 1395141 w 2542151"/>
                <a:gd name="connsiteY8" fmla="*/ 1686172 h 1915032"/>
                <a:gd name="connsiteX9" fmla="*/ 1468095 w 2542151"/>
                <a:gd name="connsiteY9" fmla="*/ 1643811 h 1915032"/>
                <a:gd name="connsiteX10" fmla="*/ 1485745 w 2542151"/>
                <a:gd name="connsiteY10" fmla="*/ 1422597 h 1915032"/>
                <a:gd name="connsiteX11" fmla="*/ 1485745 w 2542151"/>
                <a:gd name="connsiteY11" fmla="*/ 1290810 h 1915032"/>
                <a:gd name="connsiteX12" fmla="*/ 1461035 w 2542151"/>
                <a:gd name="connsiteY12" fmla="*/ 1130782 h 1915032"/>
                <a:gd name="connsiteX13" fmla="*/ 1388081 w 2542151"/>
                <a:gd name="connsiteY13" fmla="*/ 1064300 h 1915032"/>
                <a:gd name="connsiteX14" fmla="*/ 1200990 w 2542151"/>
                <a:gd name="connsiteY14" fmla="*/ 1046062 h 1915032"/>
                <a:gd name="connsiteX15" fmla="*/ 1200990 w 2542151"/>
                <a:gd name="connsiteY15" fmla="*/ 769544 h 1915032"/>
                <a:gd name="connsiteX16" fmla="*/ 1410438 w 2542151"/>
                <a:gd name="connsiteY16" fmla="*/ 756600 h 1915032"/>
                <a:gd name="connsiteX17" fmla="*/ 1468095 w 2542151"/>
                <a:gd name="connsiteY17" fmla="*/ 700120 h 1915032"/>
                <a:gd name="connsiteX18" fmla="*/ 1485745 w 2542151"/>
                <a:gd name="connsiteY18" fmla="*/ 563626 h 1915032"/>
                <a:gd name="connsiteX19" fmla="*/ 1485745 w 2542151"/>
                <a:gd name="connsiteY19" fmla="*/ 457726 h 1915032"/>
                <a:gd name="connsiteX20" fmla="*/ 1465153 w 2542151"/>
                <a:gd name="connsiteY20" fmla="*/ 325938 h 1915032"/>
                <a:gd name="connsiteX21" fmla="*/ 1401024 w 2542151"/>
                <a:gd name="connsiteY21" fmla="*/ 294168 h 1915032"/>
                <a:gd name="connsiteX22" fmla="*/ 1333366 w 2542151"/>
                <a:gd name="connsiteY22" fmla="*/ 327703 h 1915032"/>
                <a:gd name="connsiteX23" fmla="*/ 1315127 w 2542151"/>
                <a:gd name="connsiteY23" fmla="*/ 470669 h 1915032"/>
                <a:gd name="connsiteX24" fmla="*/ 1315127 w 2542151"/>
                <a:gd name="connsiteY24" fmla="*/ 627167 h 1915032"/>
                <a:gd name="connsiteX25" fmla="*/ 839751 w 2542151"/>
                <a:gd name="connsiteY25" fmla="*/ 627167 h 1915032"/>
                <a:gd name="connsiteX26" fmla="*/ 839751 w 2542151"/>
                <a:gd name="connsiteY26" fmla="*/ 464786 h 1915032"/>
                <a:gd name="connsiteX27" fmla="*/ 964479 w 2542151"/>
                <a:gd name="connsiteY27" fmla="*/ 95899 h 1915032"/>
                <a:gd name="connsiteX28" fmla="*/ 1361017 w 2542151"/>
                <a:gd name="connsiteY28" fmla="*/ 0 h 1915032"/>
                <a:gd name="connsiteX29" fmla="*/ 1822273 w 2542151"/>
                <a:gd name="connsiteY29" fmla="*/ 132872 h 1915032"/>
                <a:gd name="connsiteX30" fmla="*/ 1943470 w 2542151"/>
                <a:gd name="connsiteY30" fmla="*/ 502090 h 1915032"/>
                <a:gd name="connsiteX31" fmla="*/ 1899933 w 2542151"/>
                <a:gd name="connsiteY31" fmla="*/ 733150 h 1915032"/>
                <a:gd name="connsiteX32" fmla="*/ 1746966 w 2542151"/>
                <a:gd name="connsiteY32" fmla="*/ 863089 h 1915032"/>
                <a:gd name="connsiteX33" fmla="*/ 1908170 w 2542151"/>
                <a:gd name="connsiteY33" fmla="*/ 982586 h 1915032"/>
                <a:gd name="connsiteX34" fmla="*/ 1961120 w 2542151"/>
                <a:gd name="connsiteY34" fmla="*/ 1371687 h 1915032"/>
                <a:gd name="connsiteX35" fmla="*/ 1909347 w 2542151"/>
                <a:gd name="connsiteY35" fmla="*/ 1724276 h 1915032"/>
                <a:gd name="connsiteX36" fmla="*/ 1730493 w 2542151"/>
                <a:gd name="connsiteY36" fmla="*/ 1914998 h 1915032"/>
                <a:gd name="connsiteX37" fmla="*/ 2542151 w 2542151"/>
                <a:gd name="connsiteY37" fmla="*/ 1911674 h 1915032"/>
                <a:gd name="connsiteX0" fmla="*/ 0 w 2549495"/>
                <a:gd name="connsiteY0" fmla="*/ 1905063 h 1915347"/>
                <a:gd name="connsiteX1" fmla="*/ 1049788 w 2549495"/>
                <a:gd name="connsiteY1" fmla="*/ 1904444 h 1915347"/>
                <a:gd name="connsiteX2" fmla="*/ 880346 w 2549495"/>
                <a:gd name="connsiteY2" fmla="*/ 1718530 h 1915347"/>
                <a:gd name="connsiteX3" fmla="*/ 839751 w 2549495"/>
                <a:gd name="connsiteY3" fmla="*/ 1336700 h 1915347"/>
                <a:gd name="connsiteX4" fmla="*/ 839751 w 2549495"/>
                <a:gd name="connsiteY4" fmla="*/ 1186086 h 1915347"/>
                <a:gd name="connsiteX5" fmla="*/ 1315127 w 2549495"/>
                <a:gd name="connsiteY5" fmla="*/ 1186086 h 1915347"/>
                <a:gd name="connsiteX6" fmla="*/ 1315127 w 2549495"/>
                <a:gd name="connsiteY6" fmla="*/ 1495551 h 1915347"/>
                <a:gd name="connsiteX7" fmla="*/ 1329836 w 2549495"/>
                <a:gd name="connsiteY7" fmla="*/ 1652636 h 1915347"/>
                <a:gd name="connsiteX8" fmla="*/ 1395141 w 2549495"/>
                <a:gd name="connsiteY8" fmla="*/ 1686172 h 1915347"/>
                <a:gd name="connsiteX9" fmla="*/ 1468095 w 2549495"/>
                <a:gd name="connsiteY9" fmla="*/ 1643811 h 1915347"/>
                <a:gd name="connsiteX10" fmla="*/ 1485745 w 2549495"/>
                <a:gd name="connsiteY10" fmla="*/ 1422597 h 1915347"/>
                <a:gd name="connsiteX11" fmla="*/ 1485745 w 2549495"/>
                <a:gd name="connsiteY11" fmla="*/ 1290810 h 1915347"/>
                <a:gd name="connsiteX12" fmla="*/ 1461035 w 2549495"/>
                <a:gd name="connsiteY12" fmla="*/ 1130782 h 1915347"/>
                <a:gd name="connsiteX13" fmla="*/ 1388081 w 2549495"/>
                <a:gd name="connsiteY13" fmla="*/ 1064300 h 1915347"/>
                <a:gd name="connsiteX14" fmla="*/ 1200990 w 2549495"/>
                <a:gd name="connsiteY14" fmla="*/ 1046062 h 1915347"/>
                <a:gd name="connsiteX15" fmla="*/ 1200990 w 2549495"/>
                <a:gd name="connsiteY15" fmla="*/ 769544 h 1915347"/>
                <a:gd name="connsiteX16" fmla="*/ 1410438 w 2549495"/>
                <a:gd name="connsiteY16" fmla="*/ 756600 h 1915347"/>
                <a:gd name="connsiteX17" fmla="*/ 1468095 w 2549495"/>
                <a:gd name="connsiteY17" fmla="*/ 700120 h 1915347"/>
                <a:gd name="connsiteX18" fmla="*/ 1485745 w 2549495"/>
                <a:gd name="connsiteY18" fmla="*/ 563626 h 1915347"/>
                <a:gd name="connsiteX19" fmla="*/ 1485745 w 2549495"/>
                <a:gd name="connsiteY19" fmla="*/ 457726 h 1915347"/>
                <a:gd name="connsiteX20" fmla="*/ 1465153 w 2549495"/>
                <a:gd name="connsiteY20" fmla="*/ 325938 h 1915347"/>
                <a:gd name="connsiteX21" fmla="*/ 1401024 w 2549495"/>
                <a:gd name="connsiteY21" fmla="*/ 294168 h 1915347"/>
                <a:gd name="connsiteX22" fmla="*/ 1333366 w 2549495"/>
                <a:gd name="connsiteY22" fmla="*/ 327703 h 1915347"/>
                <a:gd name="connsiteX23" fmla="*/ 1315127 w 2549495"/>
                <a:gd name="connsiteY23" fmla="*/ 470669 h 1915347"/>
                <a:gd name="connsiteX24" fmla="*/ 1315127 w 2549495"/>
                <a:gd name="connsiteY24" fmla="*/ 627167 h 1915347"/>
                <a:gd name="connsiteX25" fmla="*/ 839751 w 2549495"/>
                <a:gd name="connsiteY25" fmla="*/ 627167 h 1915347"/>
                <a:gd name="connsiteX26" fmla="*/ 839751 w 2549495"/>
                <a:gd name="connsiteY26" fmla="*/ 464786 h 1915347"/>
                <a:gd name="connsiteX27" fmla="*/ 964479 w 2549495"/>
                <a:gd name="connsiteY27" fmla="*/ 95899 h 1915347"/>
                <a:gd name="connsiteX28" fmla="*/ 1361017 w 2549495"/>
                <a:gd name="connsiteY28" fmla="*/ 0 h 1915347"/>
                <a:gd name="connsiteX29" fmla="*/ 1822273 w 2549495"/>
                <a:gd name="connsiteY29" fmla="*/ 132872 h 1915347"/>
                <a:gd name="connsiteX30" fmla="*/ 1943470 w 2549495"/>
                <a:gd name="connsiteY30" fmla="*/ 502090 h 1915347"/>
                <a:gd name="connsiteX31" fmla="*/ 1899933 w 2549495"/>
                <a:gd name="connsiteY31" fmla="*/ 733150 h 1915347"/>
                <a:gd name="connsiteX32" fmla="*/ 1746966 w 2549495"/>
                <a:gd name="connsiteY32" fmla="*/ 863089 h 1915347"/>
                <a:gd name="connsiteX33" fmla="*/ 1908170 w 2549495"/>
                <a:gd name="connsiteY33" fmla="*/ 982586 h 1915347"/>
                <a:gd name="connsiteX34" fmla="*/ 1961120 w 2549495"/>
                <a:gd name="connsiteY34" fmla="*/ 1371687 h 1915347"/>
                <a:gd name="connsiteX35" fmla="*/ 1909347 w 2549495"/>
                <a:gd name="connsiteY35" fmla="*/ 1724276 h 1915347"/>
                <a:gd name="connsiteX36" fmla="*/ 1730493 w 2549495"/>
                <a:gd name="connsiteY36" fmla="*/ 1914998 h 1915347"/>
                <a:gd name="connsiteX37" fmla="*/ 2549495 w 2549495"/>
                <a:gd name="connsiteY37" fmla="*/ 1915347 h 1915347"/>
                <a:gd name="connsiteX0" fmla="*/ 0 w 2549495"/>
                <a:gd name="connsiteY0" fmla="*/ 1905063 h 1915347"/>
                <a:gd name="connsiteX1" fmla="*/ 1049788 w 2549495"/>
                <a:gd name="connsiteY1" fmla="*/ 1904444 h 1915347"/>
                <a:gd name="connsiteX2" fmla="*/ 880346 w 2549495"/>
                <a:gd name="connsiteY2" fmla="*/ 1718530 h 1915347"/>
                <a:gd name="connsiteX3" fmla="*/ 839751 w 2549495"/>
                <a:gd name="connsiteY3" fmla="*/ 1336700 h 1915347"/>
                <a:gd name="connsiteX4" fmla="*/ 839751 w 2549495"/>
                <a:gd name="connsiteY4" fmla="*/ 1186086 h 1915347"/>
                <a:gd name="connsiteX5" fmla="*/ 1315127 w 2549495"/>
                <a:gd name="connsiteY5" fmla="*/ 1186086 h 1915347"/>
                <a:gd name="connsiteX6" fmla="*/ 1315127 w 2549495"/>
                <a:gd name="connsiteY6" fmla="*/ 1495551 h 1915347"/>
                <a:gd name="connsiteX7" fmla="*/ 1329836 w 2549495"/>
                <a:gd name="connsiteY7" fmla="*/ 1652636 h 1915347"/>
                <a:gd name="connsiteX8" fmla="*/ 1395141 w 2549495"/>
                <a:gd name="connsiteY8" fmla="*/ 1686172 h 1915347"/>
                <a:gd name="connsiteX9" fmla="*/ 1468095 w 2549495"/>
                <a:gd name="connsiteY9" fmla="*/ 1643811 h 1915347"/>
                <a:gd name="connsiteX10" fmla="*/ 1485745 w 2549495"/>
                <a:gd name="connsiteY10" fmla="*/ 1422597 h 1915347"/>
                <a:gd name="connsiteX11" fmla="*/ 1485745 w 2549495"/>
                <a:gd name="connsiteY11" fmla="*/ 1290810 h 1915347"/>
                <a:gd name="connsiteX12" fmla="*/ 1461035 w 2549495"/>
                <a:gd name="connsiteY12" fmla="*/ 1130782 h 1915347"/>
                <a:gd name="connsiteX13" fmla="*/ 1388081 w 2549495"/>
                <a:gd name="connsiteY13" fmla="*/ 1064300 h 1915347"/>
                <a:gd name="connsiteX14" fmla="*/ 1200990 w 2549495"/>
                <a:gd name="connsiteY14" fmla="*/ 1046062 h 1915347"/>
                <a:gd name="connsiteX15" fmla="*/ 1200990 w 2549495"/>
                <a:gd name="connsiteY15" fmla="*/ 769544 h 1915347"/>
                <a:gd name="connsiteX16" fmla="*/ 1410438 w 2549495"/>
                <a:gd name="connsiteY16" fmla="*/ 756600 h 1915347"/>
                <a:gd name="connsiteX17" fmla="*/ 1468095 w 2549495"/>
                <a:gd name="connsiteY17" fmla="*/ 700120 h 1915347"/>
                <a:gd name="connsiteX18" fmla="*/ 1485745 w 2549495"/>
                <a:gd name="connsiteY18" fmla="*/ 563626 h 1915347"/>
                <a:gd name="connsiteX19" fmla="*/ 1485745 w 2549495"/>
                <a:gd name="connsiteY19" fmla="*/ 457726 h 1915347"/>
                <a:gd name="connsiteX20" fmla="*/ 1465153 w 2549495"/>
                <a:gd name="connsiteY20" fmla="*/ 325938 h 1915347"/>
                <a:gd name="connsiteX21" fmla="*/ 1401024 w 2549495"/>
                <a:gd name="connsiteY21" fmla="*/ 294168 h 1915347"/>
                <a:gd name="connsiteX22" fmla="*/ 1333366 w 2549495"/>
                <a:gd name="connsiteY22" fmla="*/ 327703 h 1915347"/>
                <a:gd name="connsiteX23" fmla="*/ 1315127 w 2549495"/>
                <a:gd name="connsiteY23" fmla="*/ 470669 h 1915347"/>
                <a:gd name="connsiteX24" fmla="*/ 1315127 w 2549495"/>
                <a:gd name="connsiteY24" fmla="*/ 627167 h 1915347"/>
                <a:gd name="connsiteX25" fmla="*/ 839751 w 2549495"/>
                <a:gd name="connsiteY25" fmla="*/ 627167 h 1915347"/>
                <a:gd name="connsiteX26" fmla="*/ 839751 w 2549495"/>
                <a:gd name="connsiteY26" fmla="*/ 464786 h 1915347"/>
                <a:gd name="connsiteX27" fmla="*/ 964479 w 2549495"/>
                <a:gd name="connsiteY27" fmla="*/ 95899 h 1915347"/>
                <a:gd name="connsiteX28" fmla="*/ 1361017 w 2549495"/>
                <a:gd name="connsiteY28" fmla="*/ 0 h 1915347"/>
                <a:gd name="connsiteX29" fmla="*/ 1822273 w 2549495"/>
                <a:gd name="connsiteY29" fmla="*/ 132872 h 1915347"/>
                <a:gd name="connsiteX30" fmla="*/ 1943470 w 2549495"/>
                <a:gd name="connsiteY30" fmla="*/ 502090 h 1915347"/>
                <a:gd name="connsiteX31" fmla="*/ 1899933 w 2549495"/>
                <a:gd name="connsiteY31" fmla="*/ 733150 h 1915347"/>
                <a:gd name="connsiteX32" fmla="*/ 1746966 w 2549495"/>
                <a:gd name="connsiteY32" fmla="*/ 863089 h 1915347"/>
                <a:gd name="connsiteX33" fmla="*/ 1908170 w 2549495"/>
                <a:gd name="connsiteY33" fmla="*/ 982586 h 1915347"/>
                <a:gd name="connsiteX34" fmla="*/ 1961120 w 2549495"/>
                <a:gd name="connsiteY34" fmla="*/ 1371687 h 1915347"/>
                <a:gd name="connsiteX35" fmla="*/ 1909347 w 2549495"/>
                <a:gd name="connsiteY35" fmla="*/ 1724276 h 1915347"/>
                <a:gd name="connsiteX36" fmla="*/ 1730493 w 2549495"/>
                <a:gd name="connsiteY36" fmla="*/ 1914998 h 1915347"/>
                <a:gd name="connsiteX37" fmla="*/ 2549495 w 2549495"/>
                <a:gd name="connsiteY37" fmla="*/ 1915347 h 1915347"/>
                <a:gd name="connsiteX0" fmla="*/ 0 w 4146831"/>
                <a:gd name="connsiteY0" fmla="*/ 1921587 h 1921587"/>
                <a:gd name="connsiteX1" fmla="*/ 2647124 w 4146831"/>
                <a:gd name="connsiteY1" fmla="*/ 1904444 h 1921587"/>
                <a:gd name="connsiteX2" fmla="*/ 2477682 w 4146831"/>
                <a:gd name="connsiteY2" fmla="*/ 1718530 h 1921587"/>
                <a:gd name="connsiteX3" fmla="*/ 2437087 w 4146831"/>
                <a:gd name="connsiteY3" fmla="*/ 1336700 h 1921587"/>
                <a:gd name="connsiteX4" fmla="*/ 2437087 w 4146831"/>
                <a:gd name="connsiteY4" fmla="*/ 1186086 h 1921587"/>
                <a:gd name="connsiteX5" fmla="*/ 2912463 w 4146831"/>
                <a:gd name="connsiteY5" fmla="*/ 1186086 h 1921587"/>
                <a:gd name="connsiteX6" fmla="*/ 2912463 w 4146831"/>
                <a:gd name="connsiteY6" fmla="*/ 1495551 h 1921587"/>
                <a:gd name="connsiteX7" fmla="*/ 2927172 w 4146831"/>
                <a:gd name="connsiteY7" fmla="*/ 1652636 h 1921587"/>
                <a:gd name="connsiteX8" fmla="*/ 2992477 w 4146831"/>
                <a:gd name="connsiteY8" fmla="*/ 1686172 h 1921587"/>
                <a:gd name="connsiteX9" fmla="*/ 3065431 w 4146831"/>
                <a:gd name="connsiteY9" fmla="*/ 1643811 h 1921587"/>
                <a:gd name="connsiteX10" fmla="*/ 3083081 w 4146831"/>
                <a:gd name="connsiteY10" fmla="*/ 1422597 h 1921587"/>
                <a:gd name="connsiteX11" fmla="*/ 3083081 w 4146831"/>
                <a:gd name="connsiteY11" fmla="*/ 1290810 h 1921587"/>
                <a:gd name="connsiteX12" fmla="*/ 3058371 w 4146831"/>
                <a:gd name="connsiteY12" fmla="*/ 1130782 h 1921587"/>
                <a:gd name="connsiteX13" fmla="*/ 2985417 w 4146831"/>
                <a:gd name="connsiteY13" fmla="*/ 1064300 h 1921587"/>
                <a:gd name="connsiteX14" fmla="*/ 2798326 w 4146831"/>
                <a:gd name="connsiteY14" fmla="*/ 1046062 h 1921587"/>
                <a:gd name="connsiteX15" fmla="*/ 2798326 w 4146831"/>
                <a:gd name="connsiteY15" fmla="*/ 769544 h 1921587"/>
                <a:gd name="connsiteX16" fmla="*/ 3007774 w 4146831"/>
                <a:gd name="connsiteY16" fmla="*/ 756600 h 1921587"/>
                <a:gd name="connsiteX17" fmla="*/ 3065431 w 4146831"/>
                <a:gd name="connsiteY17" fmla="*/ 700120 h 1921587"/>
                <a:gd name="connsiteX18" fmla="*/ 3083081 w 4146831"/>
                <a:gd name="connsiteY18" fmla="*/ 563626 h 1921587"/>
                <a:gd name="connsiteX19" fmla="*/ 3083081 w 4146831"/>
                <a:gd name="connsiteY19" fmla="*/ 457726 h 1921587"/>
                <a:gd name="connsiteX20" fmla="*/ 3062489 w 4146831"/>
                <a:gd name="connsiteY20" fmla="*/ 325938 h 1921587"/>
                <a:gd name="connsiteX21" fmla="*/ 2998360 w 4146831"/>
                <a:gd name="connsiteY21" fmla="*/ 294168 h 1921587"/>
                <a:gd name="connsiteX22" fmla="*/ 2930702 w 4146831"/>
                <a:gd name="connsiteY22" fmla="*/ 327703 h 1921587"/>
                <a:gd name="connsiteX23" fmla="*/ 2912463 w 4146831"/>
                <a:gd name="connsiteY23" fmla="*/ 470669 h 1921587"/>
                <a:gd name="connsiteX24" fmla="*/ 2912463 w 4146831"/>
                <a:gd name="connsiteY24" fmla="*/ 627167 h 1921587"/>
                <a:gd name="connsiteX25" fmla="*/ 2437087 w 4146831"/>
                <a:gd name="connsiteY25" fmla="*/ 627167 h 1921587"/>
                <a:gd name="connsiteX26" fmla="*/ 2437087 w 4146831"/>
                <a:gd name="connsiteY26" fmla="*/ 464786 h 1921587"/>
                <a:gd name="connsiteX27" fmla="*/ 2561815 w 4146831"/>
                <a:gd name="connsiteY27" fmla="*/ 95899 h 1921587"/>
                <a:gd name="connsiteX28" fmla="*/ 2958353 w 4146831"/>
                <a:gd name="connsiteY28" fmla="*/ 0 h 1921587"/>
                <a:gd name="connsiteX29" fmla="*/ 3419609 w 4146831"/>
                <a:gd name="connsiteY29" fmla="*/ 132872 h 1921587"/>
                <a:gd name="connsiteX30" fmla="*/ 3540806 w 4146831"/>
                <a:gd name="connsiteY30" fmla="*/ 502090 h 1921587"/>
                <a:gd name="connsiteX31" fmla="*/ 3497269 w 4146831"/>
                <a:gd name="connsiteY31" fmla="*/ 733150 h 1921587"/>
                <a:gd name="connsiteX32" fmla="*/ 3344302 w 4146831"/>
                <a:gd name="connsiteY32" fmla="*/ 863089 h 1921587"/>
                <a:gd name="connsiteX33" fmla="*/ 3505506 w 4146831"/>
                <a:gd name="connsiteY33" fmla="*/ 982586 h 1921587"/>
                <a:gd name="connsiteX34" fmla="*/ 3558456 w 4146831"/>
                <a:gd name="connsiteY34" fmla="*/ 1371687 h 1921587"/>
                <a:gd name="connsiteX35" fmla="*/ 3506683 w 4146831"/>
                <a:gd name="connsiteY35" fmla="*/ 1724276 h 1921587"/>
                <a:gd name="connsiteX36" fmla="*/ 3327829 w 4146831"/>
                <a:gd name="connsiteY36" fmla="*/ 1914998 h 1921587"/>
                <a:gd name="connsiteX37" fmla="*/ 4146831 w 4146831"/>
                <a:gd name="connsiteY37" fmla="*/ 1915347 h 1921587"/>
                <a:gd name="connsiteX0" fmla="*/ 0 w 4389185"/>
                <a:gd name="connsiteY0" fmla="*/ 1906899 h 1915347"/>
                <a:gd name="connsiteX1" fmla="*/ 2889478 w 4389185"/>
                <a:gd name="connsiteY1" fmla="*/ 1904444 h 1915347"/>
                <a:gd name="connsiteX2" fmla="*/ 2720036 w 4389185"/>
                <a:gd name="connsiteY2" fmla="*/ 1718530 h 1915347"/>
                <a:gd name="connsiteX3" fmla="*/ 2679441 w 4389185"/>
                <a:gd name="connsiteY3" fmla="*/ 1336700 h 1915347"/>
                <a:gd name="connsiteX4" fmla="*/ 2679441 w 4389185"/>
                <a:gd name="connsiteY4" fmla="*/ 1186086 h 1915347"/>
                <a:gd name="connsiteX5" fmla="*/ 3154817 w 4389185"/>
                <a:gd name="connsiteY5" fmla="*/ 1186086 h 1915347"/>
                <a:gd name="connsiteX6" fmla="*/ 3154817 w 4389185"/>
                <a:gd name="connsiteY6" fmla="*/ 1495551 h 1915347"/>
                <a:gd name="connsiteX7" fmla="*/ 3169526 w 4389185"/>
                <a:gd name="connsiteY7" fmla="*/ 1652636 h 1915347"/>
                <a:gd name="connsiteX8" fmla="*/ 3234831 w 4389185"/>
                <a:gd name="connsiteY8" fmla="*/ 1686172 h 1915347"/>
                <a:gd name="connsiteX9" fmla="*/ 3307785 w 4389185"/>
                <a:gd name="connsiteY9" fmla="*/ 1643811 h 1915347"/>
                <a:gd name="connsiteX10" fmla="*/ 3325435 w 4389185"/>
                <a:gd name="connsiteY10" fmla="*/ 1422597 h 1915347"/>
                <a:gd name="connsiteX11" fmla="*/ 3325435 w 4389185"/>
                <a:gd name="connsiteY11" fmla="*/ 1290810 h 1915347"/>
                <a:gd name="connsiteX12" fmla="*/ 3300725 w 4389185"/>
                <a:gd name="connsiteY12" fmla="*/ 1130782 h 1915347"/>
                <a:gd name="connsiteX13" fmla="*/ 3227771 w 4389185"/>
                <a:gd name="connsiteY13" fmla="*/ 1064300 h 1915347"/>
                <a:gd name="connsiteX14" fmla="*/ 3040680 w 4389185"/>
                <a:gd name="connsiteY14" fmla="*/ 1046062 h 1915347"/>
                <a:gd name="connsiteX15" fmla="*/ 3040680 w 4389185"/>
                <a:gd name="connsiteY15" fmla="*/ 769544 h 1915347"/>
                <a:gd name="connsiteX16" fmla="*/ 3250128 w 4389185"/>
                <a:gd name="connsiteY16" fmla="*/ 756600 h 1915347"/>
                <a:gd name="connsiteX17" fmla="*/ 3307785 w 4389185"/>
                <a:gd name="connsiteY17" fmla="*/ 700120 h 1915347"/>
                <a:gd name="connsiteX18" fmla="*/ 3325435 w 4389185"/>
                <a:gd name="connsiteY18" fmla="*/ 563626 h 1915347"/>
                <a:gd name="connsiteX19" fmla="*/ 3325435 w 4389185"/>
                <a:gd name="connsiteY19" fmla="*/ 457726 h 1915347"/>
                <a:gd name="connsiteX20" fmla="*/ 3304843 w 4389185"/>
                <a:gd name="connsiteY20" fmla="*/ 325938 h 1915347"/>
                <a:gd name="connsiteX21" fmla="*/ 3240714 w 4389185"/>
                <a:gd name="connsiteY21" fmla="*/ 294168 h 1915347"/>
                <a:gd name="connsiteX22" fmla="*/ 3173056 w 4389185"/>
                <a:gd name="connsiteY22" fmla="*/ 327703 h 1915347"/>
                <a:gd name="connsiteX23" fmla="*/ 3154817 w 4389185"/>
                <a:gd name="connsiteY23" fmla="*/ 470669 h 1915347"/>
                <a:gd name="connsiteX24" fmla="*/ 3154817 w 4389185"/>
                <a:gd name="connsiteY24" fmla="*/ 627167 h 1915347"/>
                <a:gd name="connsiteX25" fmla="*/ 2679441 w 4389185"/>
                <a:gd name="connsiteY25" fmla="*/ 627167 h 1915347"/>
                <a:gd name="connsiteX26" fmla="*/ 2679441 w 4389185"/>
                <a:gd name="connsiteY26" fmla="*/ 464786 h 1915347"/>
                <a:gd name="connsiteX27" fmla="*/ 2804169 w 4389185"/>
                <a:gd name="connsiteY27" fmla="*/ 95899 h 1915347"/>
                <a:gd name="connsiteX28" fmla="*/ 3200707 w 4389185"/>
                <a:gd name="connsiteY28" fmla="*/ 0 h 1915347"/>
                <a:gd name="connsiteX29" fmla="*/ 3661963 w 4389185"/>
                <a:gd name="connsiteY29" fmla="*/ 132872 h 1915347"/>
                <a:gd name="connsiteX30" fmla="*/ 3783160 w 4389185"/>
                <a:gd name="connsiteY30" fmla="*/ 502090 h 1915347"/>
                <a:gd name="connsiteX31" fmla="*/ 3739623 w 4389185"/>
                <a:gd name="connsiteY31" fmla="*/ 733150 h 1915347"/>
                <a:gd name="connsiteX32" fmla="*/ 3586656 w 4389185"/>
                <a:gd name="connsiteY32" fmla="*/ 863089 h 1915347"/>
                <a:gd name="connsiteX33" fmla="*/ 3747860 w 4389185"/>
                <a:gd name="connsiteY33" fmla="*/ 982586 h 1915347"/>
                <a:gd name="connsiteX34" fmla="*/ 3800810 w 4389185"/>
                <a:gd name="connsiteY34" fmla="*/ 1371687 h 1915347"/>
                <a:gd name="connsiteX35" fmla="*/ 3749037 w 4389185"/>
                <a:gd name="connsiteY35" fmla="*/ 1724276 h 1915347"/>
                <a:gd name="connsiteX36" fmla="*/ 3570183 w 4389185"/>
                <a:gd name="connsiteY36" fmla="*/ 1914998 h 1915347"/>
                <a:gd name="connsiteX37" fmla="*/ 4389185 w 4389185"/>
                <a:gd name="connsiteY37" fmla="*/ 1915347 h 19153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389185" h="1915347">
                  <a:moveTo>
                    <a:pt x="0" y="1906899"/>
                  </a:moveTo>
                  <a:lnTo>
                    <a:pt x="2889478" y="1904444"/>
                  </a:lnTo>
                  <a:cubicBezTo>
                    <a:pt x="2851376" y="1865399"/>
                    <a:pt x="2747100" y="1791876"/>
                    <a:pt x="2720036" y="1718530"/>
                  </a:cubicBezTo>
                  <a:cubicBezTo>
                    <a:pt x="2692973" y="1645184"/>
                    <a:pt x="2679441" y="1517907"/>
                    <a:pt x="2679441" y="1336700"/>
                  </a:cubicBezTo>
                  <a:lnTo>
                    <a:pt x="2679441" y="1186086"/>
                  </a:lnTo>
                  <a:lnTo>
                    <a:pt x="3154817" y="1186086"/>
                  </a:lnTo>
                  <a:lnTo>
                    <a:pt x="3154817" y="1495551"/>
                  </a:lnTo>
                  <a:cubicBezTo>
                    <a:pt x="3154817" y="1577918"/>
                    <a:pt x="3159720" y="1630280"/>
                    <a:pt x="3169526" y="1652636"/>
                  </a:cubicBezTo>
                  <a:cubicBezTo>
                    <a:pt x="3179331" y="1674993"/>
                    <a:pt x="3201100" y="1686172"/>
                    <a:pt x="3234831" y="1686172"/>
                  </a:cubicBezTo>
                  <a:cubicBezTo>
                    <a:pt x="3271700" y="1686172"/>
                    <a:pt x="3296018" y="1672052"/>
                    <a:pt x="3307785" y="1643811"/>
                  </a:cubicBezTo>
                  <a:cubicBezTo>
                    <a:pt x="3319551" y="1615571"/>
                    <a:pt x="3325435" y="1541833"/>
                    <a:pt x="3325435" y="1422597"/>
                  </a:cubicBezTo>
                  <a:lnTo>
                    <a:pt x="3325435" y="1290810"/>
                  </a:lnTo>
                  <a:cubicBezTo>
                    <a:pt x="3325435" y="1217856"/>
                    <a:pt x="3317198" y="1164514"/>
                    <a:pt x="3300725" y="1130782"/>
                  </a:cubicBezTo>
                  <a:cubicBezTo>
                    <a:pt x="3284251" y="1097051"/>
                    <a:pt x="3259933" y="1074890"/>
                    <a:pt x="3227771" y="1064300"/>
                  </a:cubicBezTo>
                  <a:cubicBezTo>
                    <a:pt x="3195609" y="1053710"/>
                    <a:pt x="3133245" y="1047631"/>
                    <a:pt x="3040680" y="1046062"/>
                  </a:cubicBezTo>
                  <a:lnTo>
                    <a:pt x="3040680" y="769544"/>
                  </a:lnTo>
                  <a:cubicBezTo>
                    <a:pt x="3153641" y="769544"/>
                    <a:pt x="3223456" y="765229"/>
                    <a:pt x="3250128" y="756600"/>
                  </a:cubicBezTo>
                  <a:cubicBezTo>
                    <a:pt x="3276799" y="747971"/>
                    <a:pt x="3296018" y="729145"/>
                    <a:pt x="3307785" y="700120"/>
                  </a:cubicBezTo>
                  <a:cubicBezTo>
                    <a:pt x="3319551" y="671096"/>
                    <a:pt x="3325435" y="625598"/>
                    <a:pt x="3325435" y="563626"/>
                  </a:cubicBezTo>
                  <a:lnTo>
                    <a:pt x="3325435" y="457726"/>
                  </a:lnTo>
                  <a:cubicBezTo>
                    <a:pt x="3325435" y="391048"/>
                    <a:pt x="3318571" y="347118"/>
                    <a:pt x="3304843" y="325938"/>
                  </a:cubicBezTo>
                  <a:cubicBezTo>
                    <a:pt x="3291115" y="304758"/>
                    <a:pt x="3269739" y="294168"/>
                    <a:pt x="3240714" y="294168"/>
                  </a:cubicBezTo>
                  <a:cubicBezTo>
                    <a:pt x="3207767" y="294168"/>
                    <a:pt x="3185215" y="305347"/>
                    <a:pt x="3173056" y="327703"/>
                  </a:cubicBezTo>
                  <a:cubicBezTo>
                    <a:pt x="3160897" y="350060"/>
                    <a:pt x="3154817" y="397715"/>
                    <a:pt x="3154817" y="470669"/>
                  </a:cubicBezTo>
                  <a:lnTo>
                    <a:pt x="3154817" y="627167"/>
                  </a:lnTo>
                  <a:lnTo>
                    <a:pt x="2679441" y="627167"/>
                  </a:lnTo>
                  <a:lnTo>
                    <a:pt x="2679441" y="464786"/>
                  </a:lnTo>
                  <a:cubicBezTo>
                    <a:pt x="2679441" y="282794"/>
                    <a:pt x="2721017" y="159831"/>
                    <a:pt x="2804169" y="95899"/>
                  </a:cubicBezTo>
                  <a:cubicBezTo>
                    <a:pt x="2887320" y="31966"/>
                    <a:pt x="3019500" y="0"/>
                    <a:pt x="3200707" y="0"/>
                  </a:cubicBezTo>
                  <a:cubicBezTo>
                    <a:pt x="3427413" y="0"/>
                    <a:pt x="3581165" y="44291"/>
                    <a:pt x="3661963" y="132872"/>
                  </a:cubicBezTo>
                  <a:cubicBezTo>
                    <a:pt x="3742761" y="221453"/>
                    <a:pt x="3783160" y="344526"/>
                    <a:pt x="3783160" y="502090"/>
                  </a:cubicBezTo>
                  <a:cubicBezTo>
                    <a:pt x="3783160" y="608701"/>
                    <a:pt x="3768648" y="685721"/>
                    <a:pt x="3739623" y="733150"/>
                  </a:cubicBezTo>
                  <a:cubicBezTo>
                    <a:pt x="3710599" y="780578"/>
                    <a:pt x="3659610" y="823891"/>
                    <a:pt x="3586656" y="863089"/>
                  </a:cubicBezTo>
                  <a:cubicBezTo>
                    <a:pt x="3658825" y="887419"/>
                    <a:pt x="3712560" y="927252"/>
                    <a:pt x="3747860" y="982586"/>
                  </a:cubicBezTo>
                  <a:cubicBezTo>
                    <a:pt x="3783160" y="1037920"/>
                    <a:pt x="3800810" y="1167621"/>
                    <a:pt x="3800810" y="1371687"/>
                  </a:cubicBezTo>
                  <a:cubicBezTo>
                    <a:pt x="3800810" y="1523160"/>
                    <a:pt x="3783552" y="1640689"/>
                    <a:pt x="3749037" y="1724276"/>
                  </a:cubicBezTo>
                  <a:cubicBezTo>
                    <a:pt x="3714521" y="1807862"/>
                    <a:pt x="3647705" y="1851940"/>
                    <a:pt x="3570183" y="1914998"/>
                  </a:cubicBezTo>
                  <a:lnTo>
                    <a:pt x="4389185" y="1915347"/>
                  </a:lnTo>
                </a:path>
              </a:pathLst>
            </a:custGeom>
            <a:noFill/>
            <a:ln w="38100">
              <a:solidFill>
                <a:schemeClr val="accent3"/>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11800" dirty="0">
                <a:latin typeface="Impact" panose="020B0806030902050204" pitchFamily="34" charset="0"/>
              </a:endParaRPr>
            </a:p>
          </p:txBody>
        </p:sp>
        <p:grpSp>
          <p:nvGrpSpPr>
            <p:cNvPr id="14" name="组合 92"/>
            <p:cNvGrpSpPr/>
            <p:nvPr/>
          </p:nvGrpSpPr>
          <p:grpSpPr>
            <a:xfrm>
              <a:off x="1490077" y="5718137"/>
              <a:ext cx="216261" cy="216261"/>
              <a:chOff x="2218721" y="3717673"/>
              <a:chExt cx="248226" cy="248226"/>
            </a:xfrm>
          </p:grpSpPr>
          <p:sp>
            <p:nvSpPr>
              <p:cNvPr id="97" name="椭圆 96"/>
              <p:cNvSpPr/>
              <p:nvPr/>
            </p:nvSpPr>
            <p:spPr>
              <a:xfrm>
                <a:off x="2218721" y="3717673"/>
                <a:ext cx="248226" cy="248226"/>
              </a:xfrm>
              <a:prstGeom prst="ellipse">
                <a:avLst/>
              </a:prstGeom>
              <a:solidFill>
                <a:schemeClr val="bg1"/>
              </a:solidFill>
              <a:ln>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椭圆 97"/>
              <p:cNvSpPr/>
              <p:nvPr/>
            </p:nvSpPr>
            <p:spPr>
              <a:xfrm>
                <a:off x="2262420" y="3763753"/>
                <a:ext cx="156066" cy="156066"/>
              </a:xfrm>
              <a:prstGeom prst="ellipse">
                <a:avLst/>
              </a:prstGeom>
              <a:solidFill>
                <a:schemeClr val="accent3"/>
              </a:solidFill>
              <a:ln>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93"/>
            <p:cNvGrpSpPr/>
            <p:nvPr/>
          </p:nvGrpSpPr>
          <p:grpSpPr>
            <a:xfrm>
              <a:off x="5394180" y="5718136"/>
              <a:ext cx="216261" cy="216261"/>
              <a:chOff x="2218721" y="3717673"/>
              <a:chExt cx="248226" cy="248226"/>
            </a:xfrm>
          </p:grpSpPr>
          <p:sp>
            <p:nvSpPr>
              <p:cNvPr id="95" name="椭圆 94"/>
              <p:cNvSpPr/>
              <p:nvPr/>
            </p:nvSpPr>
            <p:spPr>
              <a:xfrm>
                <a:off x="2218721" y="3717673"/>
                <a:ext cx="248226" cy="248226"/>
              </a:xfrm>
              <a:prstGeom prst="ellipse">
                <a:avLst/>
              </a:prstGeom>
              <a:solidFill>
                <a:schemeClr val="bg1"/>
              </a:solidFill>
              <a:ln>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椭圆 95"/>
              <p:cNvSpPr/>
              <p:nvPr/>
            </p:nvSpPr>
            <p:spPr>
              <a:xfrm>
                <a:off x="2262420" y="3763753"/>
                <a:ext cx="156066" cy="156066"/>
              </a:xfrm>
              <a:prstGeom prst="ellipse">
                <a:avLst/>
              </a:prstGeom>
              <a:solidFill>
                <a:schemeClr val="accent3"/>
              </a:solidFill>
              <a:ln>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99" name="文本框 61"/>
          <p:cNvSpPr txBox="1"/>
          <p:nvPr/>
        </p:nvSpPr>
        <p:spPr>
          <a:xfrm>
            <a:off x="1293894" y="3707021"/>
            <a:ext cx="1585918" cy="484738"/>
          </a:xfrm>
          <a:prstGeom prst="rect">
            <a:avLst/>
          </a:prstGeom>
          <a:noFill/>
        </p:spPr>
        <p:txBody>
          <a:bodyPr wrap="square" lIns="68571" tIns="34285" rIns="68571" bIns="34285" rtlCol="0">
            <a:spAutoFit/>
          </a:bodyPr>
          <a:lstStyle/>
          <a:p>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在此添加详细的文字信息介绍。在此添加详细的文字。</a:t>
            </a:r>
          </a:p>
          <a:p>
            <a:endPar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16" name="组合 99"/>
          <p:cNvGrpSpPr/>
          <p:nvPr/>
        </p:nvGrpSpPr>
        <p:grpSpPr>
          <a:xfrm>
            <a:off x="1356904" y="3190872"/>
            <a:ext cx="1081446" cy="492013"/>
            <a:chOff x="4806096" y="2627316"/>
            <a:chExt cx="1442304" cy="655815"/>
          </a:xfrm>
          <a:solidFill>
            <a:schemeClr val="accent3"/>
          </a:solidFill>
        </p:grpSpPr>
        <p:sp>
          <p:nvSpPr>
            <p:cNvPr id="101" name="矩形 100"/>
            <p:cNvSpPr/>
            <p:nvPr/>
          </p:nvSpPr>
          <p:spPr>
            <a:xfrm>
              <a:off x="4806316" y="2705100"/>
              <a:ext cx="1442084" cy="4953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b="1">
                <a:solidFill>
                  <a:schemeClr val="bg1">
                    <a:lumMod val="95000"/>
                  </a:schemeClr>
                </a:solidFill>
                <a:latin typeface="微软雅黑" panose="020B0503020204020204" pitchFamily="34" charset="-122"/>
                <a:ea typeface="微软雅黑" panose="020B0503020204020204" pitchFamily="34" charset="-122"/>
              </a:endParaRPr>
            </a:p>
          </p:txBody>
        </p:sp>
        <p:pic>
          <p:nvPicPr>
            <p:cNvPr id="102" name="图片 101"/>
            <p:cNvPicPr>
              <a:picLocks noChangeAspect="1"/>
            </p:cNvPicPr>
            <p:nvPr/>
          </p:nvPicPr>
          <p:blipFill rotWithShape="1">
            <a:blip r:embed="rId3" cstate="print">
              <a:extLst>
                <a:ext uri="{BEBA8EAE-BF5A-486C-A8C5-ECC9F3942E4B}">
                  <a14:imgProps xmlns:a14="http://schemas.microsoft.com/office/drawing/2010/main">
                    <a14:imgLayer r:embed="rId4">
                      <a14:imgEffect>
                        <a14:saturation sat="66000"/>
                      </a14:imgEffect>
                    </a14:imgLayer>
                  </a14:imgProps>
                </a:ext>
              </a:extLst>
            </a:blip>
            <a:srcRect t="76775"/>
            <a:stretch/>
          </p:blipFill>
          <p:spPr>
            <a:xfrm rot="16200000" flipH="1">
              <a:off x="4505604" y="2927808"/>
              <a:ext cx="655815" cy="54832"/>
            </a:xfrm>
            <a:prstGeom prst="rect">
              <a:avLst/>
            </a:prstGeom>
            <a:grpFill/>
          </p:spPr>
        </p:pic>
        <p:sp>
          <p:nvSpPr>
            <p:cNvPr id="103" name="文本框 65"/>
            <p:cNvSpPr txBox="1"/>
            <p:nvPr/>
          </p:nvSpPr>
          <p:spPr>
            <a:xfrm>
              <a:off x="4901582" y="2768085"/>
              <a:ext cx="1240097" cy="369218"/>
            </a:xfrm>
            <a:prstGeom prst="rect">
              <a:avLst/>
            </a:prstGeom>
            <a:grpFill/>
          </p:spPr>
          <p:txBody>
            <a:bodyPr wrap="square" rtlCol="0">
              <a:spAutoFit/>
            </a:bodyPr>
            <a:lstStyle/>
            <a:p>
              <a:pPr algn="ctr"/>
              <a:r>
                <a:rPr lang="zh-CN" altLang="en-US" sz="1200" dirty="0">
                  <a:solidFill>
                    <a:schemeClr val="bg1">
                      <a:lumMod val="95000"/>
                    </a:schemeClr>
                  </a:solidFill>
                  <a:latin typeface="微软雅黑" panose="020B0503020204020204" pitchFamily="34" charset="-122"/>
                  <a:ea typeface="微软雅黑" panose="020B0503020204020204" pitchFamily="34" charset="-122"/>
                </a:rPr>
                <a:t>添加标题</a:t>
              </a:r>
              <a:endParaRPr lang="en-US" altLang="zh-CN" sz="1200" dirty="0">
                <a:solidFill>
                  <a:schemeClr val="bg1">
                    <a:lumMod val="95000"/>
                  </a:schemeClr>
                </a:solidFill>
                <a:latin typeface="微软雅黑" panose="020B0503020204020204" pitchFamily="34" charset="-122"/>
                <a:ea typeface="微软雅黑" panose="020B0503020204020204" pitchFamily="34" charset="-122"/>
              </a:endParaRPr>
            </a:p>
          </p:txBody>
        </p:sp>
      </p:grpSp>
      <p:grpSp>
        <p:nvGrpSpPr>
          <p:cNvPr id="17" name="组合 103"/>
          <p:cNvGrpSpPr/>
          <p:nvPr/>
        </p:nvGrpSpPr>
        <p:grpSpPr>
          <a:xfrm>
            <a:off x="4665248" y="3095622"/>
            <a:ext cx="3327899" cy="1367716"/>
            <a:chOff x="6221950" y="4126221"/>
            <a:chExt cx="4438354" cy="1823059"/>
          </a:xfrm>
        </p:grpSpPr>
        <p:sp>
          <p:nvSpPr>
            <p:cNvPr id="105" name="直角三角形 104"/>
            <p:cNvSpPr/>
            <p:nvPr/>
          </p:nvSpPr>
          <p:spPr>
            <a:xfrm flipH="1">
              <a:off x="9167261" y="4523378"/>
              <a:ext cx="197666" cy="712822"/>
            </a:xfrm>
            <a:prstGeom prst="rtTriangle">
              <a:avLst/>
            </a:prstGeom>
            <a:noFill/>
            <a:ln w="38100">
              <a:solidFill>
                <a:schemeClr val="accent4"/>
              </a:solidFill>
            </a:ln>
            <a:effectLst>
              <a:outerShdw blurRad="1524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05"/>
            <p:cNvGrpSpPr/>
            <p:nvPr/>
          </p:nvGrpSpPr>
          <p:grpSpPr>
            <a:xfrm>
              <a:off x="6221950" y="4126221"/>
              <a:ext cx="4438354" cy="1823059"/>
              <a:chOff x="6221950" y="4126221"/>
              <a:chExt cx="4438354" cy="1823059"/>
            </a:xfrm>
          </p:grpSpPr>
          <p:sp>
            <p:nvSpPr>
              <p:cNvPr id="107" name="文本框 69"/>
              <p:cNvSpPr txBox="1"/>
              <p:nvPr/>
            </p:nvSpPr>
            <p:spPr>
              <a:xfrm>
                <a:off x="6401266" y="4126221"/>
                <a:ext cx="4136390" cy="1709572"/>
              </a:xfrm>
              <a:custGeom>
                <a:avLst/>
                <a:gdLst>
                  <a:gd name="connsiteX0" fmla="*/ 368349 w 1054387"/>
                  <a:gd name="connsiteY0" fmla="*/ 0 h 1708761"/>
                  <a:gd name="connsiteX1" fmla="*/ 933011 w 1054387"/>
                  <a:gd name="connsiteY1" fmla="*/ 0 h 1708761"/>
                  <a:gd name="connsiteX2" fmla="*/ 933011 w 1054387"/>
                  <a:gd name="connsiteY2" fmla="*/ 1116658 h 1708761"/>
                  <a:gd name="connsiteX3" fmla="*/ 1054387 w 1054387"/>
                  <a:gd name="connsiteY3" fmla="*/ 1116658 h 1708761"/>
                  <a:gd name="connsiteX4" fmla="*/ 1054387 w 1054387"/>
                  <a:gd name="connsiteY4" fmla="*/ 1407960 h 1708761"/>
                  <a:gd name="connsiteX5" fmla="*/ 933011 w 1054387"/>
                  <a:gd name="connsiteY5" fmla="*/ 1407960 h 1708761"/>
                  <a:gd name="connsiteX6" fmla="*/ 933011 w 1054387"/>
                  <a:gd name="connsiteY6" fmla="*/ 1708761 h 1708761"/>
                  <a:gd name="connsiteX7" fmla="*/ 506613 w 1054387"/>
                  <a:gd name="connsiteY7" fmla="*/ 1708761 h 1708761"/>
                  <a:gd name="connsiteX8" fmla="*/ 506613 w 1054387"/>
                  <a:gd name="connsiteY8" fmla="*/ 1407960 h 1708761"/>
                  <a:gd name="connsiteX9" fmla="*/ 0 w 1054387"/>
                  <a:gd name="connsiteY9" fmla="*/ 1407960 h 1708761"/>
                  <a:gd name="connsiteX10" fmla="*/ 0 w 1054387"/>
                  <a:gd name="connsiteY10" fmla="*/ 1116658 h 1708761"/>
                  <a:gd name="connsiteX0" fmla="*/ 933011 w 1054387"/>
                  <a:gd name="connsiteY0" fmla="*/ 1708761 h 1800201"/>
                  <a:gd name="connsiteX1" fmla="*/ 506613 w 1054387"/>
                  <a:gd name="connsiteY1" fmla="*/ 1708761 h 1800201"/>
                  <a:gd name="connsiteX2" fmla="*/ 506613 w 1054387"/>
                  <a:gd name="connsiteY2" fmla="*/ 1407960 h 1800201"/>
                  <a:gd name="connsiteX3" fmla="*/ 0 w 1054387"/>
                  <a:gd name="connsiteY3" fmla="*/ 1407960 h 1800201"/>
                  <a:gd name="connsiteX4" fmla="*/ 0 w 1054387"/>
                  <a:gd name="connsiteY4" fmla="*/ 1116658 h 1800201"/>
                  <a:gd name="connsiteX5" fmla="*/ 368349 w 1054387"/>
                  <a:gd name="connsiteY5" fmla="*/ 0 h 1800201"/>
                  <a:gd name="connsiteX6" fmla="*/ 933011 w 1054387"/>
                  <a:gd name="connsiteY6" fmla="*/ 0 h 1800201"/>
                  <a:gd name="connsiteX7" fmla="*/ 933011 w 1054387"/>
                  <a:gd name="connsiteY7" fmla="*/ 1116658 h 1800201"/>
                  <a:gd name="connsiteX8" fmla="*/ 1054387 w 1054387"/>
                  <a:gd name="connsiteY8" fmla="*/ 1116658 h 1800201"/>
                  <a:gd name="connsiteX9" fmla="*/ 1054387 w 1054387"/>
                  <a:gd name="connsiteY9" fmla="*/ 1407960 h 1800201"/>
                  <a:gd name="connsiteX10" fmla="*/ 933011 w 1054387"/>
                  <a:gd name="connsiteY10" fmla="*/ 1407960 h 1800201"/>
                  <a:gd name="connsiteX11" fmla="*/ 1024451 w 1054387"/>
                  <a:gd name="connsiteY11" fmla="*/ 1800201 h 1800201"/>
                  <a:gd name="connsiteX0" fmla="*/ 933011 w 1054387"/>
                  <a:gd name="connsiteY0" fmla="*/ 1708761 h 1708761"/>
                  <a:gd name="connsiteX1" fmla="*/ 506613 w 1054387"/>
                  <a:gd name="connsiteY1" fmla="*/ 1708761 h 1708761"/>
                  <a:gd name="connsiteX2" fmla="*/ 506613 w 1054387"/>
                  <a:gd name="connsiteY2" fmla="*/ 1407960 h 1708761"/>
                  <a:gd name="connsiteX3" fmla="*/ 0 w 1054387"/>
                  <a:gd name="connsiteY3" fmla="*/ 1407960 h 1708761"/>
                  <a:gd name="connsiteX4" fmla="*/ 0 w 1054387"/>
                  <a:gd name="connsiteY4" fmla="*/ 1116658 h 1708761"/>
                  <a:gd name="connsiteX5" fmla="*/ 368349 w 1054387"/>
                  <a:gd name="connsiteY5" fmla="*/ 0 h 1708761"/>
                  <a:gd name="connsiteX6" fmla="*/ 933011 w 1054387"/>
                  <a:gd name="connsiteY6" fmla="*/ 0 h 1708761"/>
                  <a:gd name="connsiteX7" fmla="*/ 933011 w 1054387"/>
                  <a:gd name="connsiteY7" fmla="*/ 1116658 h 1708761"/>
                  <a:gd name="connsiteX8" fmla="*/ 1054387 w 1054387"/>
                  <a:gd name="connsiteY8" fmla="*/ 1116658 h 1708761"/>
                  <a:gd name="connsiteX9" fmla="*/ 1054387 w 1054387"/>
                  <a:gd name="connsiteY9" fmla="*/ 1407960 h 1708761"/>
                  <a:gd name="connsiteX10" fmla="*/ 933011 w 1054387"/>
                  <a:gd name="connsiteY10" fmla="*/ 1407960 h 1708761"/>
                  <a:gd name="connsiteX11" fmla="*/ 948251 w 1054387"/>
                  <a:gd name="connsiteY11" fmla="*/ 1690663 h 1708761"/>
                  <a:gd name="connsiteX0" fmla="*/ 0 w 1159601"/>
                  <a:gd name="connsiteY0" fmla="*/ 1708761 h 1708761"/>
                  <a:gd name="connsiteX1" fmla="*/ 611827 w 1159601"/>
                  <a:gd name="connsiteY1" fmla="*/ 1708761 h 1708761"/>
                  <a:gd name="connsiteX2" fmla="*/ 611827 w 1159601"/>
                  <a:gd name="connsiteY2" fmla="*/ 1407960 h 1708761"/>
                  <a:gd name="connsiteX3" fmla="*/ 105214 w 1159601"/>
                  <a:gd name="connsiteY3" fmla="*/ 1407960 h 1708761"/>
                  <a:gd name="connsiteX4" fmla="*/ 105214 w 1159601"/>
                  <a:gd name="connsiteY4" fmla="*/ 1116658 h 1708761"/>
                  <a:gd name="connsiteX5" fmla="*/ 473563 w 1159601"/>
                  <a:gd name="connsiteY5" fmla="*/ 0 h 1708761"/>
                  <a:gd name="connsiteX6" fmla="*/ 1038225 w 1159601"/>
                  <a:gd name="connsiteY6" fmla="*/ 0 h 1708761"/>
                  <a:gd name="connsiteX7" fmla="*/ 1038225 w 1159601"/>
                  <a:gd name="connsiteY7" fmla="*/ 1116658 h 1708761"/>
                  <a:gd name="connsiteX8" fmla="*/ 1159601 w 1159601"/>
                  <a:gd name="connsiteY8" fmla="*/ 1116658 h 1708761"/>
                  <a:gd name="connsiteX9" fmla="*/ 1159601 w 1159601"/>
                  <a:gd name="connsiteY9" fmla="*/ 1407960 h 1708761"/>
                  <a:gd name="connsiteX10" fmla="*/ 1038225 w 1159601"/>
                  <a:gd name="connsiteY10" fmla="*/ 1407960 h 1708761"/>
                  <a:gd name="connsiteX11" fmla="*/ 1053465 w 1159601"/>
                  <a:gd name="connsiteY11" fmla="*/ 1690663 h 1708761"/>
                  <a:gd name="connsiteX0" fmla="*/ 0 w 1159601"/>
                  <a:gd name="connsiteY0" fmla="*/ 1708761 h 1857351"/>
                  <a:gd name="connsiteX1" fmla="*/ 611827 w 1159601"/>
                  <a:gd name="connsiteY1" fmla="*/ 1708761 h 1857351"/>
                  <a:gd name="connsiteX2" fmla="*/ 611827 w 1159601"/>
                  <a:gd name="connsiteY2" fmla="*/ 1407960 h 1857351"/>
                  <a:gd name="connsiteX3" fmla="*/ 105214 w 1159601"/>
                  <a:gd name="connsiteY3" fmla="*/ 1407960 h 1857351"/>
                  <a:gd name="connsiteX4" fmla="*/ 105214 w 1159601"/>
                  <a:gd name="connsiteY4" fmla="*/ 1116658 h 1857351"/>
                  <a:gd name="connsiteX5" fmla="*/ 473563 w 1159601"/>
                  <a:gd name="connsiteY5" fmla="*/ 0 h 1857351"/>
                  <a:gd name="connsiteX6" fmla="*/ 1038225 w 1159601"/>
                  <a:gd name="connsiteY6" fmla="*/ 0 h 1857351"/>
                  <a:gd name="connsiteX7" fmla="*/ 1038225 w 1159601"/>
                  <a:gd name="connsiteY7" fmla="*/ 1116658 h 1857351"/>
                  <a:gd name="connsiteX8" fmla="*/ 1159601 w 1159601"/>
                  <a:gd name="connsiteY8" fmla="*/ 1116658 h 1857351"/>
                  <a:gd name="connsiteX9" fmla="*/ 1159601 w 1159601"/>
                  <a:gd name="connsiteY9" fmla="*/ 1407960 h 1857351"/>
                  <a:gd name="connsiteX10" fmla="*/ 1038225 w 1159601"/>
                  <a:gd name="connsiteY10" fmla="*/ 1407960 h 1857351"/>
                  <a:gd name="connsiteX11" fmla="*/ 1048703 w 1159601"/>
                  <a:gd name="connsiteY11" fmla="*/ 1857351 h 1857351"/>
                  <a:gd name="connsiteX0" fmla="*/ 0 w 1159601"/>
                  <a:gd name="connsiteY0" fmla="*/ 1708761 h 1857351"/>
                  <a:gd name="connsiteX1" fmla="*/ 611827 w 1159601"/>
                  <a:gd name="connsiteY1" fmla="*/ 1708761 h 1857351"/>
                  <a:gd name="connsiteX2" fmla="*/ 611827 w 1159601"/>
                  <a:gd name="connsiteY2" fmla="*/ 1407960 h 1857351"/>
                  <a:gd name="connsiteX3" fmla="*/ 105214 w 1159601"/>
                  <a:gd name="connsiteY3" fmla="*/ 1407960 h 1857351"/>
                  <a:gd name="connsiteX4" fmla="*/ 105214 w 1159601"/>
                  <a:gd name="connsiteY4" fmla="*/ 1116658 h 1857351"/>
                  <a:gd name="connsiteX5" fmla="*/ 473563 w 1159601"/>
                  <a:gd name="connsiteY5" fmla="*/ 0 h 1857351"/>
                  <a:gd name="connsiteX6" fmla="*/ 1038225 w 1159601"/>
                  <a:gd name="connsiteY6" fmla="*/ 0 h 1857351"/>
                  <a:gd name="connsiteX7" fmla="*/ 1038225 w 1159601"/>
                  <a:gd name="connsiteY7" fmla="*/ 1116658 h 1857351"/>
                  <a:gd name="connsiteX8" fmla="*/ 1159601 w 1159601"/>
                  <a:gd name="connsiteY8" fmla="*/ 1116658 h 1857351"/>
                  <a:gd name="connsiteX9" fmla="*/ 1159601 w 1159601"/>
                  <a:gd name="connsiteY9" fmla="*/ 1407960 h 1857351"/>
                  <a:gd name="connsiteX10" fmla="*/ 1038225 w 1159601"/>
                  <a:gd name="connsiteY10" fmla="*/ 1407960 h 1857351"/>
                  <a:gd name="connsiteX11" fmla="*/ 1039178 w 1159601"/>
                  <a:gd name="connsiteY11" fmla="*/ 1857351 h 1857351"/>
                  <a:gd name="connsiteX0" fmla="*/ 0 w 1159601"/>
                  <a:gd name="connsiteY0" fmla="*/ 1708761 h 1857351"/>
                  <a:gd name="connsiteX1" fmla="*/ 611827 w 1159601"/>
                  <a:gd name="connsiteY1" fmla="*/ 1708761 h 1857351"/>
                  <a:gd name="connsiteX2" fmla="*/ 611827 w 1159601"/>
                  <a:gd name="connsiteY2" fmla="*/ 1407960 h 1857351"/>
                  <a:gd name="connsiteX3" fmla="*/ 105214 w 1159601"/>
                  <a:gd name="connsiteY3" fmla="*/ 1407960 h 1857351"/>
                  <a:gd name="connsiteX4" fmla="*/ 105214 w 1159601"/>
                  <a:gd name="connsiteY4" fmla="*/ 1116658 h 1857351"/>
                  <a:gd name="connsiteX5" fmla="*/ 473563 w 1159601"/>
                  <a:gd name="connsiteY5" fmla="*/ 0 h 1857351"/>
                  <a:gd name="connsiteX6" fmla="*/ 1038225 w 1159601"/>
                  <a:gd name="connsiteY6" fmla="*/ 0 h 1857351"/>
                  <a:gd name="connsiteX7" fmla="*/ 1038225 w 1159601"/>
                  <a:gd name="connsiteY7" fmla="*/ 1116658 h 1857351"/>
                  <a:gd name="connsiteX8" fmla="*/ 1159601 w 1159601"/>
                  <a:gd name="connsiteY8" fmla="*/ 1116658 h 1857351"/>
                  <a:gd name="connsiteX9" fmla="*/ 1159601 w 1159601"/>
                  <a:gd name="connsiteY9" fmla="*/ 1407960 h 1857351"/>
                  <a:gd name="connsiteX10" fmla="*/ 1038225 w 1159601"/>
                  <a:gd name="connsiteY10" fmla="*/ 1407960 h 1857351"/>
                  <a:gd name="connsiteX11" fmla="*/ 1039348 w 1159601"/>
                  <a:gd name="connsiteY11" fmla="*/ 1706397 h 1857351"/>
                  <a:gd name="connsiteX12" fmla="*/ 1039178 w 1159601"/>
                  <a:gd name="connsiteY12" fmla="*/ 1857351 h 1857351"/>
                  <a:gd name="connsiteX0" fmla="*/ 0 w 1634490"/>
                  <a:gd name="connsiteY0" fmla="*/ 1708761 h 1737497"/>
                  <a:gd name="connsiteX1" fmla="*/ 611827 w 1634490"/>
                  <a:gd name="connsiteY1" fmla="*/ 1708761 h 1737497"/>
                  <a:gd name="connsiteX2" fmla="*/ 611827 w 1634490"/>
                  <a:gd name="connsiteY2" fmla="*/ 1407960 h 1737497"/>
                  <a:gd name="connsiteX3" fmla="*/ 105214 w 1634490"/>
                  <a:gd name="connsiteY3" fmla="*/ 1407960 h 1737497"/>
                  <a:gd name="connsiteX4" fmla="*/ 105214 w 1634490"/>
                  <a:gd name="connsiteY4" fmla="*/ 1116658 h 1737497"/>
                  <a:gd name="connsiteX5" fmla="*/ 473563 w 1634490"/>
                  <a:gd name="connsiteY5" fmla="*/ 0 h 1737497"/>
                  <a:gd name="connsiteX6" fmla="*/ 1038225 w 1634490"/>
                  <a:gd name="connsiteY6" fmla="*/ 0 h 1737497"/>
                  <a:gd name="connsiteX7" fmla="*/ 1038225 w 1634490"/>
                  <a:gd name="connsiteY7" fmla="*/ 1116658 h 1737497"/>
                  <a:gd name="connsiteX8" fmla="*/ 1159601 w 1634490"/>
                  <a:gd name="connsiteY8" fmla="*/ 1116658 h 1737497"/>
                  <a:gd name="connsiteX9" fmla="*/ 1159601 w 1634490"/>
                  <a:gd name="connsiteY9" fmla="*/ 1407960 h 1737497"/>
                  <a:gd name="connsiteX10" fmla="*/ 1038225 w 1634490"/>
                  <a:gd name="connsiteY10" fmla="*/ 1407960 h 1737497"/>
                  <a:gd name="connsiteX11" fmla="*/ 1039348 w 1634490"/>
                  <a:gd name="connsiteY11" fmla="*/ 1706397 h 1737497"/>
                  <a:gd name="connsiteX12" fmla="*/ 1634490 w 1634490"/>
                  <a:gd name="connsiteY12" fmla="*/ 1719238 h 1737497"/>
                  <a:gd name="connsiteX0" fmla="*/ 0 w 1634490"/>
                  <a:gd name="connsiteY0" fmla="*/ 1708761 h 1737497"/>
                  <a:gd name="connsiteX1" fmla="*/ 611827 w 1634490"/>
                  <a:gd name="connsiteY1" fmla="*/ 1708761 h 1737497"/>
                  <a:gd name="connsiteX2" fmla="*/ 611827 w 1634490"/>
                  <a:gd name="connsiteY2" fmla="*/ 1407960 h 1737497"/>
                  <a:gd name="connsiteX3" fmla="*/ 105214 w 1634490"/>
                  <a:gd name="connsiteY3" fmla="*/ 1407960 h 1737497"/>
                  <a:gd name="connsiteX4" fmla="*/ 105214 w 1634490"/>
                  <a:gd name="connsiteY4" fmla="*/ 1116658 h 1737497"/>
                  <a:gd name="connsiteX5" fmla="*/ 473563 w 1634490"/>
                  <a:gd name="connsiteY5" fmla="*/ 0 h 1737497"/>
                  <a:gd name="connsiteX6" fmla="*/ 1038225 w 1634490"/>
                  <a:gd name="connsiteY6" fmla="*/ 0 h 1737497"/>
                  <a:gd name="connsiteX7" fmla="*/ 1038225 w 1634490"/>
                  <a:gd name="connsiteY7" fmla="*/ 1116658 h 1737497"/>
                  <a:gd name="connsiteX8" fmla="*/ 1159601 w 1634490"/>
                  <a:gd name="connsiteY8" fmla="*/ 1116658 h 1737497"/>
                  <a:gd name="connsiteX9" fmla="*/ 1159601 w 1634490"/>
                  <a:gd name="connsiteY9" fmla="*/ 1407960 h 1737497"/>
                  <a:gd name="connsiteX10" fmla="*/ 1038225 w 1634490"/>
                  <a:gd name="connsiteY10" fmla="*/ 1407960 h 1737497"/>
                  <a:gd name="connsiteX11" fmla="*/ 1039348 w 1634490"/>
                  <a:gd name="connsiteY11" fmla="*/ 1706397 h 1737497"/>
                  <a:gd name="connsiteX12" fmla="*/ 1634490 w 1634490"/>
                  <a:gd name="connsiteY12" fmla="*/ 1719238 h 1737497"/>
                  <a:gd name="connsiteX0" fmla="*/ 0 w 1820227"/>
                  <a:gd name="connsiteY0" fmla="*/ 1708761 h 1736418"/>
                  <a:gd name="connsiteX1" fmla="*/ 611827 w 1820227"/>
                  <a:gd name="connsiteY1" fmla="*/ 1708761 h 1736418"/>
                  <a:gd name="connsiteX2" fmla="*/ 611827 w 1820227"/>
                  <a:gd name="connsiteY2" fmla="*/ 1407960 h 1736418"/>
                  <a:gd name="connsiteX3" fmla="*/ 105214 w 1820227"/>
                  <a:gd name="connsiteY3" fmla="*/ 1407960 h 1736418"/>
                  <a:gd name="connsiteX4" fmla="*/ 105214 w 1820227"/>
                  <a:gd name="connsiteY4" fmla="*/ 1116658 h 1736418"/>
                  <a:gd name="connsiteX5" fmla="*/ 473563 w 1820227"/>
                  <a:gd name="connsiteY5" fmla="*/ 0 h 1736418"/>
                  <a:gd name="connsiteX6" fmla="*/ 1038225 w 1820227"/>
                  <a:gd name="connsiteY6" fmla="*/ 0 h 1736418"/>
                  <a:gd name="connsiteX7" fmla="*/ 1038225 w 1820227"/>
                  <a:gd name="connsiteY7" fmla="*/ 1116658 h 1736418"/>
                  <a:gd name="connsiteX8" fmla="*/ 1159601 w 1820227"/>
                  <a:gd name="connsiteY8" fmla="*/ 1116658 h 1736418"/>
                  <a:gd name="connsiteX9" fmla="*/ 1159601 w 1820227"/>
                  <a:gd name="connsiteY9" fmla="*/ 1407960 h 1736418"/>
                  <a:gd name="connsiteX10" fmla="*/ 1038225 w 1820227"/>
                  <a:gd name="connsiteY10" fmla="*/ 1407960 h 1736418"/>
                  <a:gd name="connsiteX11" fmla="*/ 1039348 w 1820227"/>
                  <a:gd name="connsiteY11" fmla="*/ 1706397 h 1736418"/>
                  <a:gd name="connsiteX12" fmla="*/ 1820227 w 1820227"/>
                  <a:gd name="connsiteY12" fmla="*/ 1714476 h 1736418"/>
                  <a:gd name="connsiteX0" fmla="*/ 0 w 1910715"/>
                  <a:gd name="connsiteY0" fmla="*/ 1708761 h 1736418"/>
                  <a:gd name="connsiteX1" fmla="*/ 611827 w 1910715"/>
                  <a:gd name="connsiteY1" fmla="*/ 1708761 h 1736418"/>
                  <a:gd name="connsiteX2" fmla="*/ 611827 w 1910715"/>
                  <a:gd name="connsiteY2" fmla="*/ 1407960 h 1736418"/>
                  <a:gd name="connsiteX3" fmla="*/ 105214 w 1910715"/>
                  <a:gd name="connsiteY3" fmla="*/ 1407960 h 1736418"/>
                  <a:gd name="connsiteX4" fmla="*/ 105214 w 1910715"/>
                  <a:gd name="connsiteY4" fmla="*/ 1116658 h 1736418"/>
                  <a:gd name="connsiteX5" fmla="*/ 473563 w 1910715"/>
                  <a:gd name="connsiteY5" fmla="*/ 0 h 1736418"/>
                  <a:gd name="connsiteX6" fmla="*/ 1038225 w 1910715"/>
                  <a:gd name="connsiteY6" fmla="*/ 0 h 1736418"/>
                  <a:gd name="connsiteX7" fmla="*/ 1038225 w 1910715"/>
                  <a:gd name="connsiteY7" fmla="*/ 1116658 h 1736418"/>
                  <a:gd name="connsiteX8" fmla="*/ 1159601 w 1910715"/>
                  <a:gd name="connsiteY8" fmla="*/ 1116658 h 1736418"/>
                  <a:gd name="connsiteX9" fmla="*/ 1159601 w 1910715"/>
                  <a:gd name="connsiteY9" fmla="*/ 1407960 h 1736418"/>
                  <a:gd name="connsiteX10" fmla="*/ 1038225 w 1910715"/>
                  <a:gd name="connsiteY10" fmla="*/ 1407960 h 1736418"/>
                  <a:gd name="connsiteX11" fmla="*/ 1039348 w 1910715"/>
                  <a:gd name="connsiteY11" fmla="*/ 1706397 h 1736418"/>
                  <a:gd name="connsiteX12" fmla="*/ 1910715 w 1910715"/>
                  <a:gd name="connsiteY12" fmla="*/ 1714476 h 1736418"/>
                  <a:gd name="connsiteX0" fmla="*/ 0 w 1910715"/>
                  <a:gd name="connsiteY0" fmla="*/ 1708761 h 1736418"/>
                  <a:gd name="connsiteX1" fmla="*/ 611827 w 1910715"/>
                  <a:gd name="connsiteY1" fmla="*/ 1708761 h 1736418"/>
                  <a:gd name="connsiteX2" fmla="*/ 611827 w 1910715"/>
                  <a:gd name="connsiteY2" fmla="*/ 1407960 h 1736418"/>
                  <a:gd name="connsiteX3" fmla="*/ 105214 w 1910715"/>
                  <a:gd name="connsiteY3" fmla="*/ 1407960 h 1736418"/>
                  <a:gd name="connsiteX4" fmla="*/ 105214 w 1910715"/>
                  <a:gd name="connsiteY4" fmla="*/ 1116658 h 1736418"/>
                  <a:gd name="connsiteX5" fmla="*/ 473563 w 1910715"/>
                  <a:gd name="connsiteY5" fmla="*/ 0 h 1736418"/>
                  <a:gd name="connsiteX6" fmla="*/ 1038225 w 1910715"/>
                  <a:gd name="connsiteY6" fmla="*/ 0 h 1736418"/>
                  <a:gd name="connsiteX7" fmla="*/ 1038225 w 1910715"/>
                  <a:gd name="connsiteY7" fmla="*/ 1116658 h 1736418"/>
                  <a:gd name="connsiteX8" fmla="*/ 1159601 w 1910715"/>
                  <a:gd name="connsiteY8" fmla="*/ 1116658 h 1736418"/>
                  <a:gd name="connsiteX9" fmla="*/ 1159601 w 1910715"/>
                  <a:gd name="connsiteY9" fmla="*/ 1407960 h 1736418"/>
                  <a:gd name="connsiteX10" fmla="*/ 1038225 w 1910715"/>
                  <a:gd name="connsiteY10" fmla="*/ 1407960 h 1736418"/>
                  <a:gd name="connsiteX11" fmla="*/ 1039348 w 1910715"/>
                  <a:gd name="connsiteY11" fmla="*/ 1706397 h 1736418"/>
                  <a:gd name="connsiteX12" fmla="*/ 1910715 w 1910715"/>
                  <a:gd name="connsiteY12" fmla="*/ 1714476 h 1736418"/>
                  <a:gd name="connsiteX0" fmla="*/ 0 w 1910715"/>
                  <a:gd name="connsiteY0" fmla="*/ 1708761 h 1742778"/>
                  <a:gd name="connsiteX1" fmla="*/ 611827 w 1910715"/>
                  <a:gd name="connsiteY1" fmla="*/ 1708761 h 1742778"/>
                  <a:gd name="connsiteX2" fmla="*/ 611827 w 1910715"/>
                  <a:gd name="connsiteY2" fmla="*/ 1407960 h 1742778"/>
                  <a:gd name="connsiteX3" fmla="*/ 105214 w 1910715"/>
                  <a:gd name="connsiteY3" fmla="*/ 1407960 h 1742778"/>
                  <a:gd name="connsiteX4" fmla="*/ 105214 w 1910715"/>
                  <a:gd name="connsiteY4" fmla="*/ 1116658 h 1742778"/>
                  <a:gd name="connsiteX5" fmla="*/ 473563 w 1910715"/>
                  <a:gd name="connsiteY5" fmla="*/ 0 h 1742778"/>
                  <a:gd name="connsiteX6" fmla="*/ 1038225 w 1910715"/>
                  <a:gd name="connsiteY6" fmla="*/ 0 h 1742778"/>
                  <a:gd name="connsiteX7" fmla="*/ 1038225 w 1910715"/>
                  <a:gd name="connsiteY7" fmla="*/ 1116658 h 1742778"/>
                  <a:gd name="connsiteX8" fmla="*/ 1159601 w 1910715"/>
                  <a:gd name="connsiteY8" fmla="*/ 1116658 h 1742778"/>
                  <a:gd name="connsiteX9" fmla="*/ 1159601 w 1910715"/>
                  <a:gd name="connsiteY9" fmla="*/ 1407960 h 1742778"/>
                  <a:gd name="connsiteX10" fmla="*/ 1038225 w 1910715"/>
                  <a:gd name="connsiteY10" fmla="*/ 1407960 h 1742778"/>
                  <a:gd name="connsiteX11" fmla="*/ 1039348 w 1910715"/>
                  <a:gd name="connsiteY11" fmla="*/ 1706397 h 1742778"/>
                  <a:gd name="connsiteX12" fmla="*/ 1910715 w 1910715"/>
                  <a:gd name="connsiteY12" fmla="*/ 1714476 h 1742778"/>
                  <a:gd name="connsiteX0" fmla="*/ 0 w 1910715"/>
                  <a:gd name="connsiteY0" fmla="*/ 1708761 h 1714959"/>
                  <a:gd name="connsiteX1" fmla="*/ 611827 w 1910715"/>
                  <a:gd name="connsiteY1" fmla="*/ 1708761 h 1714959"/>
                  <a:gd name="connsiteX2" fmla="*/ 611827 w 1910715"/>
                  <a:gd name="connsiteY2" fmla="*/ 1407960 h 1714959"/>
                  <a:gd name="connsiteX3" fmla="*/ 105214 w 1910715"/>
                  <a:gd name="connsiteY3" fmla="*/ 1407960 h 1714959"/>
                  <a:gd name="connsiteX4" fmla="*/ 105214 w 1910715"/>
                  <a:gd name="connsiteY4" fmla="*/ 1116658 h 1714959"/>
                  <a:gd name="connsiteX5" fmla="*/ 473563 w 1910715"/>
                  <a:gd name="connsiteY5" fmla="*/ 0 h 1714959"/>
                  <a:gd name="connsiteX6" fmla="*/ 1038225 w 1910715"/>
                  <a:gd name="connsiteY6" fmla="*/ 0 h 1714959"/>
                  <a:gd name="connsiteX7" fmla="*/ 1038225 w 1910715"/>
                  <a:gd name="connsiteY7" fmla="*/ 1116658 h 1714959"/>
                  <a:gd name="connsiteX8" fmla="*/ 1159601 w 1910715"/>
                  <a:gd name="connsiteY8" fmla="*/ 1116658 h 1714959"/>
                  <a:gd name="connsiteX9" fmla="*/ 1159601 w 1910715"/>
                  <a:gd name="connsiteY9" fmla="*/ 1407960 h 1714959"/>
                  <a:gd name="connsiteX10" fmla="*/ 1038225 w 1910715"/>
                  <a:gd name="connsiteY10" fmla="*/ 1407960 h 1714959"/>
                  <a:gd name="connsiteX11" fmla="*/ 1039348 w 1910715"/>
                  <a:gd name="connsiteY11" fmla="*/ 1706397 h 1714959"/>
                  <a:gd name="connsiteX12" fmla="*/ 1910715 w 1910715"/>
                  <a:gd name="connsiteY12" fmla="*/ 1714476 h 1714959"/>
                  <a:gd name="connsiteX0" fmla="*/ 0 w 1917065"/>
                  <a:gd name="connsiteY0" fmla="*/ 1708761 h 1708761"/>
                  <a:gd name="connsiteX1" fmla="*/ 611827 w 1917065"/>
                  <a:gd name="connsiteY1" fmla="*/ 1708761 h 1708761"/>
                  <a:gd name="connsiteX2" fmla="*/ 611827 w 1917065"/>
                  <a:gd name="connsiteY2" fmla="*/ 1407960 h 1708761"/>
                  <a:gd name="connsiteX3" fmla="*/ 105214 w 1917065"/>
                  <a:gd name="connsiteY3" fmla="*/ 1407960 h 1708761"/>
                  <a:gd name="connsiteX4" fmla="*/ 105214 w 1917065"/>
                  <a:gd name="connsiteY4" fmla="*/ 1116658 h 1708761"/>
                  <a:gd name="connsiteX5" fmla="*/ 473563 w 1917065"/>
                  <a:gd name="connsiteY5" fmla="*/ 0 h 1708761"/>
                  <a:gd name="connsiteX6" fmla="*/ 1038225 w 1917065"/>
                  <a:gd name="connsiteY6" fmla="*/ 0 h 1708761"/>
                  <a:gd name="connsiteX7" fmla="*/ 1038225 w 1917065"/>
                  <a:gd name="connsiteY7" fmla="*/ 1116658 h 1708761"/>
                  <a:gd name="connsiteX8" fmla="*/ 1159601 w 1917065"/>
                  <a:gd name="connsiteY8" fmla="*/ 1116658 h 1708761"/>
                  <a:gd name="connsiteX9" fmla="*/ 1159601 w 1917065"/>
                  <a:gd name="connsiteY9" fmla="*/ 1407960 h 1708761"/>
                  <a:gd name="connsiteX10" fmla="*/ 1038225 w 1917065"/>
                  <a:gd name="connsiteY10" fmla="*/ 1407960 h 1708761"/>
                  <a:gd name="connsiteX11" fmla="*/ 1039348 w 1917065"/>
                  <a:gd name="connsiteY11" fmla="*/ 1706397 h 1708761"/>
                  <a:gd name="connsiteX12" fmla="*/ 1917065 w 1917065"/>
                  <a:gd name="connsiteY12" fmla="*/ 1701776 h 1708761"/>
                  <a:gd name="connsiteX0" fmla="*/ 0 w 1917065"/>
                  <a:gd name="connsiteY0" fmla="*/ 1708761 h 1708761"/>
                  <a:gd name="connsiteX1" fmla="*/ 611827 w 1917065"/>
                  <a:gd name="connsiteY1" fmla="*/ 1708761 h 1708761"/>
                  <a:gd name="connsiteX2" fmla="*/ 611827 w 1917065"/>
                  <a:gd name="connsiteY2" fmla="*/ 1407960 h 1708761"/>
                  <a:gd name="connsiteX3" fmla="*/ 105214 w 1917065"/>
                  <a:gd name="connsiteY3" fmla="*/ 1407960 h 1708761"/>
                  <a:gd name="connsiteX4" fmla="*/ 105214 w 1917065"/>
                  <a:gd name="connsiteY4" fmla="*/ 1116658 h 1708761"/>
                  <a:gd name="connsiteX5" fmla="*/ 473563 w 1917065"/>
                  <a:gd name="connsiteY5" fmla="*/ 0 h 1708761"/>
                  <a:gd name="connsiteX6" fmla="*/ 1038225 w 1917065"/>
                  <a:gd name="connsiteY6" fmla="*/ 0 h 1708761"/>
                  <a:gd name="connsiteX7" fmla="*/ 1038225 w 1917065"/>
                  <a:gd name="connsiteY7" fmla="*/ 1116658 h 1708761"/>
                  <a:gd name="connsiteX8" fmla="*/ 1159601 w 1917065"/>
                  <a:gd name="connsiteY8" fmla="*/ 1116658 h 1708761"/>
                  <a:gd name="connsiteX9" fmla="*/ 1159601 w 1917065"/>
                  <a:gd name="connsiteY9" fmla="*/ 1407960 h 1708761"/>
                  <a:gd name="connsiteX10" fmla="*/ 1038225 w 1917065"/>
                  <a:gd name="connsiteY10" fmla="*/ 1407960 h 1708761"/>
                  <a:gd name="connsiteX11" fmla="*/ 1039348 w 1917065"/>
                  <a:gd name="connsiteY11" fmla="*/ 1706397 h 1708761"/>
                  <a:gd name="connsiteX12" fmla="*/ 1917065 w 1917065"/>
                  <a:gd name="connsiteY12" fmla="*/ 1701776 h 1708761"/>
                  <a:gd name="connsiteX0" fmla="*/ 0 w 1917065"/>
                  <a:gd name="connsiteY0" fmla="*/ 1708761 h 1708761"/>
                  <a:gd name="connsiteX1" fmla="*/ 611827 w 1917065"/>
                  <a:gd name="connsiteY1" fmla="*/ 1708761 h 1708761"/>
                  <a:gd name="connsiteX2" fmla="*/ 611827 w 1917065"/>
                  <a:gd name="connsiteY2" fmla="*/ 1407960 h 1708761"/>
                  <a:gd name="connsiteX3" fmla="*/ 105214 w 1917065"/>
                  <a:gd name="connsiteY3" fmla="*/ 1407960 h 1708761"/>
                  <a:gd name="connsiteX4" fmla="*/ 105214 w 1917065"/>
                  <a:gd name="connsiteY4" fmla="*/ 1116658 h 1708761"/>
                  <a:gd name="connsiteX5" fmla="*/ 473563 w 1917065"/>
                  <a:gd name="connsiteY5" fmla="*/ 0 h 1708761"/>
                  <a:gd name="connsiteX6" fmla="*/ 1038225 w 1917065"/>
                  <a:gd name="connsiteY6" fmla="*/ 0 h 1708761"/>
                  <a:gd name="connsiteX7" fmla="*/ 1038225 w 1917065"/>
                  <a:gd name="connsiteY7" fmla="*/ 1116658 h 1708761"/>
                  <a:gd name="connsiteX8" fmla="*/ 1159601 w 1917065"/>
                  <a:gd name="connsiteY8" fmla="*/ 1116658 h 1708761"/>
                  <a:gd name="connsiteX9" fmla="*/ 1159601 w 1917065"/>
                  <a:gd name="connsiteY9" fmla="*/ 1407960 h 1708761"/>
                  <a:gd name="connsiteX10" fmla="*/ 1038225 w 1917065"/>
                  <a:gd name="connsiteY10" fmla="*/ 1407960 h 1708761"/>
                  <a:gd name="connsiteX11" fmla="*/ 1039348 w 1917065"/>
                  <a:gd name="connsiteY11" fmla="*/ 1706397 h 1708761"/>
                  <a:gd name="connsiteX12" fmla="*/ 1917065 w 1917065"/>
                  <a:gd name="connsiteY12" fmla="*/ 1701776 h 1708761"/>
                  <a:gd name="connsiteX0" fmla="*/ 0 w 1913890"/>
                  <a:gd name="connsiteY0" fmla="*/ 1708761 h 1708761"/>
                  <a:gd name="connsiteX1" fmla="*/ 611827 w 1913890"/>
                  <a:gd name="connsiteY1" fmla="*/ 1708761 h 1708761"/>
                  <a:gd name="connsiteX2" fmla="*/ 611827 w 1913890"/>
                  <a:gd name="connsiteY2" fmla="*/ 1407960 h 1708761"/>
                  <a:gd name="connsiteX3" fmla="*/ 105214 w 1913890"/>
                  <a:gd name="connsiteY3" fmla="*/ 1407960 h 1708761"/>
                  <a:gd name="connsiteX4" fmla="*/ 105214 w 1913890"/>
                  <a:gd name="connsiteY4" fmla="*/ 1116658 h 1708761"/>
                  <a:gd name="connsiteX5" fmla="*/ 473563 w 1913890"/>
                  <a:gd name="connsiteY5" fmla="*/ 0 h 1708761"/>
                  <a:gd name="connsiteX6" fmla="*/ 1038225 w 1913890"/>
                  <a:gd name="connsiteY6" fmla="*/ 0 h 1708761"/>
                  <a:gd name="connsiteX7" fmla="*/ 1038225 w 1913890"/>
                  <a:gd name="connsiteY7" fmla="*/ 1116658 h 1708761"/>
                  <a:gd name="connsiteX8" fmla="*/ 1159601 w 1913890"/>
                  <a:gd name="connsiteY8" fmla="*/ 1116658 h 1708761"/>
                  <a:gd name="connsiteX9" fmla="*/ 1159601 w 1913890"/>
                  <a:gd name="connsiteY9" fmla="*/ 1407960 h 1708761"/>
                  <a:gd name="connsiteX10" fmla="*/ 1038225 w 1913890"/>
                  <a:gd name="connsiteY10" fmla="*/ 1407960 h 1708761"/>
                  <a:gd name="connsiteX11" fmla="*/ 1039348 w 1913890"/>
                  <a:gd name="connsiteY11" fmla="*/ 1706397 h 1708761"/>
                  <a:gd name="connsiteX12" fmla="*/ 1913890 w 1913890"/>
                  <a:gd name="connsiteY12" fmla="*/ 1704951 h 1708761"/>
                  <a:gd name="connsiteX0" fmla="*/ 0 w 1913890"/>
                  <a:gd name="connsiteY0" fmla="*/ 1708761 h 1708761"/>
                  <a:gd name="connsiteX1" fmla="*/ 611827 w 1913890"/>
                  <a:gd name="connsiteY1" fmla="*/ 1708761 h 1708761"/>
                  <a:gd name="connsiteX2" fmla="*/ 611827 w 1913890"/>
                  <a:gd name="connsiteY2" fmla="*/ 1407960 h 1708761"/>
                  <a:gd name="connsiteX3" fmla="*/ 105214 w 1913890"/>
                  <a:gd name="connsiteY3" fmla="*/ 1407960 h 1708761"/>
                  <a:gd name="connsiteX4" fmla="*/ 105214 w 1913890"/>
                  <a:gd name="connsiteY4" fmla="*/ 1116658 h 1708761"/>
                  <a:gd name="connsiteX5" fmla="*/ 473563 w 1913890"/>
                  <a:gd name="connsiteY5" fmla="*/ 0 h 1708761"/>
                  <a:gd name="connsiteX6" fmla="*/ 1038225 w 1913890"/>
                  <a:gd name="connsiteY6" fmla="*/ 0 h 1708761"/>
                  <a:gd name="connsiteX7" fmla="*/ 1038225 w 1913890"/>
                  <a:gd name="connsiteY7" fmla="*/ 1116658 h 1708761"/>
                  <a:gd name="connsiteX8" fmla="*/ 1159601 w 1913890"/>
                  <a:gd name="connsiteY8" fmla="*/ 1116658 h 1708761"/>
                  <a:gd name="connsiteX9" fmla="*/ 1159601 w 1913890"/>
                  <a:gd name="connsiteY9" fmla="*/ 1407960 h 1708761"/>
                  <a:gd name="connsiteX10" fmla="*/ 1038225 w 1913890"/>
                  <a:gd name="connsiteY10" fmla="*/ 1407960 h 1708761"/>
                  <a:gd name="connsiteX11" fmla="*/ 1039348 w 1913890"/>
                  <a:gd name="connsiteY11" fmla="*/ 1706397 h 1708761"/>
                  <a:gd name="connsiteX12" fmla="*/ 1913890 w 1913890"/>
                  <a:gd name="connsiteY12" fmla="*/ 1704951 h 1708761"/>
                  <a:gd name="connsiteX0" fmla="*/ 0 w 1913890"/>
                  <a:gd name="connsiteY0" fmla="*/ 1708761 h 1708761"/>
                  <a:gd name="connsiteX1" fmla="*/ 611827 w 1913890"/>
                  <a:gd name="connsiteY1" fmla="*/ 1708761 h 1708761"/>
                  <a:gd name="connsiteX2" fmla="*/ 611827 w 1913890"/>
                  <a:gd name="connsiteY2" fmla="*/ 1407960 h 1708761"/>
                  <a:gd name="connsiteX3" fmla="*/ 105214 w 1913890"/>
                  <a:gd name="connsiteY3" fmla="*/ 1407960 h 1708761"/>
                  <a:gd name="connsiteX4" fmla="*/ 105214 w 1913890"/>
                  <a:gd name="connsiteY4" fmla="*/ 1116658 h 1708761"/>
                  <a:gd name="connsiteX5" fmla="*/ 473563 w 1913890"/>
                  <a:gd name="connsiteY5" fmla="*/ 0 h 1708761"/>
                  <a:gd name="connsiteX6" fmla="*/ 1038225 w 1913890"/>
                  <a:gd name="connsiteY6" fmla="*/ 0 h 1708761"/>
                  <a:gd name="connsiteX7" fmla="*/ 1038225 w 1913890"/>
                  <a:gd name="connsiteY7" fmla="*/ 1116658 h 1708761"/>
                  <a:gd name="connsiteX8" fmla="*/ 1159601 w 1913890"/>
                  <a:gd name="connsiteY8" fmla="*/ 1116658 h 1708761"/>
                  <a:gd name="connsiteX9" fmla="*/ 1159601 w 1913890"/>
                  <a:gd name="connsiteY9" fmla="*/ 1407960 h 1708761"/>
                  <a:gd name="connsiteX10" fmla="*/ 1038225 w 1913890"/>
                  <a:gd name="connsiteY10" fmla="*/ 1407960 h 1708761"/>
                  <a:gd name="connsiteX11" fmla="*/ 1039348 w 1913890"/>
                  <a:gd name="connsiteY11" fmla="*/ 1706397 h 1708761"/>
                  <a:gd name="connsiteX12" fmla="*/ 1913890 w 1913890"/>
                  <a:gd name="connsiteY12" fmla="*/ 1704951 h 1708761"/>
                  <a:gd name="connsiteX0" fmla="*/ 0 w 1913890"/>
                  <a:gd name="connsiteY0" fmla="*/ 1708761 h 1708761"/>
                  <a:gd name="connsiteX1" fmla="*/ 611827 w 1913890"/>
                  <a:gd name="connsiteY1" fmla="*/ 1708761 h 1708761"/>
                  <a:gd name="connsiteX2" fmla="*/ 611827 w 1913890"/>
                  <a:gd name="connsiteY2" fmla="*/ 1407960 h 1708761"/>
                  <a:gd name="connsiteX3" fmla="*/ 105214 w 1913890"/>
                  <a:gd name="connsiteY3" fmla="*/ 1407960 h 1708761"/>
                  <a:gd name="connsiteX4" fmla="*/ 105214 w 1913890"/>
                  <a:gd name="connsiteY4" fmla="*/ 1116658 h 1708761"/>
                  <a:gd name="connsiteX5" fmla="*/ 473563 w 1913890"/>
                  <a:gd name="connsiteY5" fmla="*/ 0 h 1708761"/>
                  <a:gd name="connsiteX6" fmla="*/ 1038225 w 1913890"/>
                  <a:gd name="connsiteY6" fmla="*/ 0 h 1708761"/>
                  <a:gd name="connsiteX7" fmla="*/ 1038225 w 1913890"/>
                  <a:gd name="connsiteY7" fmla="*/ 1116658 h 1708761"/>
                  <a:gd name="connsiteX8" fmla="*/ 1159601 w 1913890"/>
                  <a:gd name="connsiteY8" fmla="*/ 1116658 h 1708761"/>
                  <a:gd name="connsiteX9" fmla="*/ 1159601 w 1913890"/>
                  <a:gd name="connsiteY9" fmla="*/ 1407960 h 1708761"/>
                  <a:gd name="connsiteX10" fmla="*/ 1038225 w 1913890"/>
                  <a:gd name="connsiteY10" fmla="*/ 1407960 h 1708761"/>
                  <a:gd name="connsiteX11" fmla="*/ 1039348 w 1913890"/>
                  <a:gd name="connsiteY11" fmla="*/ 1706397 h 1708761"/>
                  <a:gd name="connsiteX12" fmla="*/ 1913890 w 1913890"/>
                  <a:gd name="connsiteY12" fmla="*/ 1704951 h 1708761"/>
                  <a:gd name="connsiteX0" fmla="*/ 0 w 1913890"/>
                  <a:gd name="connsiteY0" fmla="*/ 1708761 h 1709572"/>
                  <a:gd name="connsiteX1" fmla="*/ 611827 w 1913890"/>
                  <a:gd name="connsiteY1" fmla="*/ 1708761 h 1709572"/>
                  <a:gd name="connsiteX2" fmla="*/ 611827 w 1913890"/>
                  <a:gd name="connsiteY2" fmla="*/ 1407960 h 1709572"/>
                  <a:gd name="connsiteX3" fmla="*/ 105214 w 1913890"/>
                  <a:gd name="connsiteY3" fmla="*/ 1407960 h 1709572"/>
                  <a:gd name="connsiteX4" fmla="*/ 105214 w 1913890"/>
                  <a:gd name="connsiteY4" fmla="*/ 1116658 h 1709572"/>
                  <a:gd name="connsiteX5" fmla="*/ 473563 w 1913890"/>
                  <a:gd name="connsiteY5" fmla="*/ 0 h 1709572"/>
                  <a:gd name="connsiteX6" fmla="*/ 1038225 w 1913890"/>
                  <a:gd name="connsiteY6" fmla="*/ 0 h 1709572"/>
                  <a:gd name="connsiteX7" fmla="*/ 1038225 w 1913890"/>
                  <a:gd name="connsiteY7" fmla="*/ 1116658 h 1709572"/>
                  <a:gd name="connsiteX8" fmla="*/ 1159601 w 1913890"/>
                  <a:gd name="connsiteY8" fmla="*/ 1116658 h 1709572"/>
                  <a:gd name="connsiteX9" fmla="*/ 1159601 w 1913890"/>
                  <a:gd name="connsiteY9" fmla="*/ 1407960 h 1709572"/>
                  <a:gd name="connsiteX10" fmla="*/ 1038225 w 1913890"/>
                  <a:gd name="connsiteY10" fmla="*/ 1407960 h 1709572"/>
                  <a:gd name="connsiteX11" fmla="*/ 1036173 w 1913890"/>
                  <a:gd name="connsiteY11" fmla="*/ 1709572 h 1709572"/>
                  <a:gd name="connsiteX12" fmla="*/ 1913890 w 1913890"/>
                  <a:gd name="connsiteY12" fmla="*/ 1704951 h 1709572"/>
                  <a:gd name="connsiteX0" fmla="*/ 0 w 1913890"/>
                  <a:gd name="connsiteY0" fmla="*/ 1708761 h 1709572"/>
                  <a:gd name="connsiteX1" fmla="*/ 611827 w 1913890"/>
                  <a:gd name="connsiteY1" fmla="*/ 1708761 h 1709572"/>
                  <a:gd name="connsiteX2" fmla="*/ 611827 w 1913890"/>
                  <a:gd name="connsiteY2" fmla="*/ 1407960 h 1709572"/>
                  <a:gd name="connsiteX3" fmla="*/ 105214 w 1913890"/>
                  <a:gd name="connsiteY3" fmla="*/ 1407960 h 1709572"/>
                  <a:gd name="connsiteX4" fmla="*/ 105214 w 1913890"/>
                  <a:gd name="connsiteY4" fmla="*/ 1116658 h 1709572"/>
                  <a:gd name="connsiteX5" fmla="*/ 473563 w 1913890"/>
                  <a:gd name="connsiteY5" fmla="*/ 0 h 1709572"/>
                  <a:gd name="connsiteX6" fmla="*/ 1038225 w 1913890"/>
                  <a:gd name="connsiteY6" fmla="*/ 0 h 1709572"/>
                  <a:gd name="connsiteX7" fmla="*/ 1038225 w 1913890"/>
                  <a:gd name="connsiteY7" fmla="*/ 1116658 h 1709572"/>
                  <a:gd name="connsiteX8" fmla="*/ 1159601 w 1913890"/>
                  <a:gd name="connsiteY8" fmla="*/ 1116658 h 1709572"/>
                  <a:gd name="connsiteX9" fmla="*/ 1159601 w 1913890"/>
                  <a:gd name="connsiteY9" fmla="*/ 1407960 h 1709572"/>
                  <a:gd name="connsiteX10" fmla="*/ 1038225 w 1913890"/>
                  <a:gd name="connsiteY10" fmla="*/ 1407960 h 1709572"/>
                  <a:gd name="connsiteX11" fmla="*/ 1036173 w 1913890"/>
                  <a:gd name="connsiteY11" fmla="*/ 1709572 h 1709572"/>
                  <a:gd name="connsiteX12" fmla="*/ 1913890 w 1913890"/>
                  <a:gd name="connsiteY12" fmla="*/ 1704951 h 1709572"/>
                  <a:gd name="connsiteX0" fmla="*/ 0 w 4047490"/>
                  <a:gd name="connsiteY0" fmla="*/ 1708761 h 1709572"/>
                  <a:gd name="connsiteX1" fmla="*/ 2745427 w 4047490"/>
                  <a:gd name="connsiteY1" fmla="*/ 1708761 h 1709572"/>
                  <a:gd name="connsiteX2" fmla="*/ 2745427 w 4047490"/>
                  <a:gd name="connsiteY2" fmla="*/ 1407960 h 1709572"/>
                  <a:gd name="connsiteX3" fmla="*/ 2238814 w 4047490"/>
                  <a:gd name="connsiteY3" fmla="*/ 1407960 h 1709572"/>
                  <a:gd name="connsiteX4" fmla="*/ 2238814 w 4047490"/>
                  <a:gd name="connsiteY4" fmla="*/ 1116658 h 1709572"/>
                  <a:gd name="connsiteX5" fmla="*/ 2607163 w 4047490"/>
                  <a:gd name="connsiteY5" fmla="*/ 0 h 1709572"/>
                  <a:gd name="connsiteX6" fmla="*/ 3171825 w 4047490"/>
                  <a:gd name="connsiteY6" fmla="*/ 0 h 1709572"/>
                  <a:gd name="connsiteX7" fmla="*/ 3171825 w 4047490"/>
                  <a:gd name="connsiteY7" fmla="*/ 1116658 h 1709572"/>
                  <a:gd name="connsiteX8" fmla="*/ 3293201 w 4047490"/>
                  <a:gd name="connsiteY8" fmla="*/ 1116658 h 1709572"/>
                  <a:gd name="connsiteX9" fmla="*/ 3293201 w 4047490"/>
                  <a:gd name="connsiteY9" fmla="*/ 1407960 h 1709572"/>
                  <a:gd name="connsiteX10" fmla="*/ 3171825 w 4047490"/>
                  <a:gd name="connsiteY10" fmla="*/ 1407960 h 1709572"/>
                  <a:gd name="connsiteX11" fmla="*/ 3169773 w 4047490"/>
                  <a:gd name="connsiteY11" fmla="*/ 1709572 h 1709572"/>
                  <a:gd name="connsiteX12" fmla="*/ 4047490 w 4047490"/>
                  <a:gd name="connsiteY12" fmla="*/ 1704951 h 1709572"/>
                  <a:gd name="connsiteX0" fmla="*/ 0 w 4136390"/>
                  <a:gd name="connsiteY0" fmla="*/ 1708761 h 1709572"/>
                  <a:gd name="connsiteX1" fmla="*/ 2834327 w 4136390"/>
                  <a:gd name="connsiteY1" fmla="*/ 1708761 h 1709572"/>
                  <a:gd name="connsiteX2" fmla="*/ 2834327 w 4136390"/>
                  <a:gd name="connsiteY2" fmla="*/ 1407960 h 1709572"/>
                  <a:gd name="connsiteX3" fmla="*/ 2327714 w 4136390"/>
                  <a:gd name="connsiteY3" fmla="*/ 1407960 h 1709572"/>
                  <a:gd name="connsiteX4" fmla="*/ 2327714 w 4136390"/>
                  <a:gd name="connsiteY4" fmla="*/ 1116658 h 1709572"/>
                  <a:gd name="connsiteX5" fmla="*/ 2696063 w 4136390"/>
                  <a:gd name="connsiteY5" fmla="*/ 0 h 1709572"/>
                  <a:gd name="connsiteX6" fmla="*/ 3260725 w 4136390"/>
                  <a:gd name="connsiteY6" fmla="*/ 0 h 1709572"/>
                  <a:gd name="connsiteX7" fmla="*/ 3260725 w 4136390"/>
                  <a:gd name="connsiteY7" fmla="*/ 1116658 h 1709572"/>
                  <a:gd name="connsiteX8" fmla="*/ 3382101 w 4136390"/>
                  <a:gd name="connsiteY8" fmla="*/ 1116658 h 1709572"/>
                  <a:gd name="connsiteX9" fmla="*/ 3382101 w 4136390"/>
                  <a:gd name="connsiteY9" fmla="*/ 1407960 h 1709572"/>
                  <a:gd name="connsiteX10" fmla="*/ 3260725 w 4136390"/>
                  <a:gd name="connsiteY10" fmla="*/ 1407960 h 1709572"/>
                  <a:gd name="connsiteX11" fmla="*/ 3258673 w 4136390"/>
                  <a:gd name="connsiteY11" fmla="*/ 1709572 h 1709572"/>
                  <a:gd name="connsiteX12" fmla="*/ 4136390 w 4136390"/>
                  <a:gd name="connsiteY12" fmla="*/ 1704951 h 1709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136390" h="1709572">
                    <a:moveTo>
                      <a:pt x="0" y="1708761"/>
                    </a:moveTo>
                    <a:lnTo>
                      <a:pt x="2834327" y="1708761"/>
                    </a:lnTo>
                    <a:lnTo>
                      <a:pt x="2834327" y="1407960"/>
                    </a:lnTo>
                    <a:lnTo>
                      <a:pt x="2327714" y="1407960"/>
                    </a:lnTo>
                    <a:lnTo>
                      <a:pt x="2327714" y="1116658"/>
                    </a:lnTo>
                    <a:lnTo>
                      <a:pt x="2696063" y="0"/>
                    </a:lnTo>
                    <a:lnTo>
                      <a:pt x="3260725" y="0"/>
                    </a:lnTo>
                    <a:lnTo>
                      <a:pt x="3260725" y="1116658"/>
                    </a:lnTo>
                    <a:lnTo>
                      <a:pt x="3382101" y="1116658"/>
                    </a:lnTo>
                    <a:lnTo>
                      <a:pt x="3382101" y="1407960"/>
                    </a:lnTo>
                    <a:lnTo>
                      <a:pt x="3260725" y="1407960"/>
                    </a:lnTo>
                    <a:cubicBezTo>
                      <a:pt x="3256558" y="1571999"/>
                      <a:pt x="3261689" y="1618799"/>
                      <a:pt x="3258673" y="1709572"/>
                    </a:cubicBezTo>
                    <a:lnTo>
                      <a:pt x="4136390" y="1704951"/>
                    </a:lnTo>
                  </a:path>
                </a:pathLst>
              </a:custGeom>
              <a:noFill/>
              <a:ln w="38100">
                <a:solidFill>
                  <a:schemeClr val="accent4"/>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7200" dirty="0">
                  <a:latin typeface="Impact" panose="020B0806030902050204" pitchFamily="34" charset="0"/>
                </a:endParaRPr>
              </a:p>
            </p:txBody>
          </p:sp>
          <p:grpSp>
            <p:nvGrpSpPr>
              <p:cNvPr id="19" name="组合 107"/>
              <p:cNvGrpSpPr/>
              <p:nvPr/>
            </p:nvGrpSpPr>
            <p:grpSpPr>
              <a:xfrm>
                <a:off x="6221950" y="5733019"/>
                <a:ext cx="216261" cy="216261"/>
                <a:chOff x="2218721" y="3717673"/>
                <a:chExt cx="248226" cy="248226"/>
              </a:xfrm>
            </p:grpSpPr>
            <p:sp>
              <p:nvSpPr>
                <p:cNvPr id="112" name="椭圆 111"/>
                <p:cNvSpPr/>
                <p:nvPr/>
              </p:nvSpPr>
              <p:spPr>
                <a:xfrm>
                  <a:off x="2218721" y="3717673"/>
                  <a:ext cx="248226" cy="248226"/>
                </a:xfrm>
                <a:prstGeom prst="ellipse">
                  <a:avLst/>
                </a:prstGeom>
                <a:solidFill>
                  <a:schemeClr val="bg1"/>
                </a:solidFill>
                <a:ln>
                  <a:solidFill>
                    <a:schemeClr val="accent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椭圆 112"/>
                <p:cNvSpPr/>
                <p:nvPr/>
              </p:nvSpPr>
              <p:spPr>
                <a:xfrm>
                  <a:off x="2262420" y="3763753"/>
                  <a:ext cx="156066" cy="156066"/>
                </a:xfrm>
                <a:prstGeom prst="ellipse">
                  <a:avLst/>
                </a:prstGeom>
                <a:solidFill>
                  <a:schemeClr val="accent4"/>
                </a:solidFill>
                <a:ln>
                  <a:solidFill>
                    <a:schemeClr val="accent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08"/>
              <p:cNvGrpSpPr/>
              <p:nvPr/>
            </p:nvGrpSpPr>
            <p:grpSpPr>
              <a:xfrm>
                <a:off x="10444043" y="5733019"/>
                <a:ext cx="216261" cy="216261"/>
                <a:chOff x="2218721" y="3717673"/>
                <a:chExt cx="248226" cy="248226"/>
              </a:xfrm>
            </p:grpSpPr>
            <p:sp>
              <p:nvSpPr>
                <p:cNvPr id="110" name="椭圆 109"/>
                <p:cNvSpPr/>
                <p:nvPr/>
              </p:nvSpPr>
              <p:spPr>
                <a:xfrm>
                  <a:off x="2218721" y="3717673"/>
                  <a:ext cx="248226" cy="248226"/>
                </a:xfrm>
                <a:prstGeom prst="ellipse">
                  <a:avLst/>
                </a:prstGeom>
                <a:solidFill>
                  <a:schemeClr val="bg1"/>
                </a:solidFill>
                <a:ln>
                  <a:solidFill>
                    <a:schemeClr val="accent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椭圆 110"/>
                <p:cNvSpPr/>
                <p:nvPr/>
              </p:nvSpPr>
              <p:spPr>
                <a:xfrm>
                  <a:off x="2262420" y="3763753"/>
                  <a:ext cx="156066" cy="156066"/>
                </a:xfrm>
                <a:prstGeom prst="ellipse">
                  <a:avLst/>
                </a:prstGeom>
                <a:solidFill>
                  <a:schemeClr val="accent4"/>
                </a:solidFill>
                <a:ln>
                  <a:solidFill>
                    <a:schemeClr val="accent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sp>
        <p:nvSpPr>
          <p:cNvPr id="114" name="文本框 78"/>
          <p:cNvSpPr txBox="1"/>
          <p:nvPr/>
        </p:nvSpPr>
        <p:spPr>
          <a:xfrm>
            <a:off x="4862726" y="3717736"/>
            <a:ext cx="1585918" cy="346239"/>
          </a:xfrm>
          <a:prstGeom prst="rect">
            <a:avLst/>
          </a:prstGeom>
          <a:noFill/>
        </p:spPr>
        <p:txBody>
          <a:bodyPr wrap="square" lIns="68571" tIns="34285" rIns="68571" bIns="34285" rtlCol="0">
            <a:spAutoFit/>
          </a:bodyPr>
          <a:lstStyle/>
          <a:p>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在此添加详细的文字信息介绍。在此添加详细的文字。</a:t>
            </a:r>
          </a:p>
        </p:txBody>
      </p:sp>
      <p:grpSp>
        <p:nvGrpSpPr>
          <p:cNvPr id="21" name="组合 114"/>
          <p:cNvGrpSpPr/>
          <p:nvPr/>
        </p:nvGrpSpPr>
        <p:grpSpPr>
          <a:xfrm>
            <a:off x="4925737" y="3201589"/>
            <a:ext cx="1081446" cy="492013"/>
            <a:chOff x="4806096" y="2627316"/>
            <a:chExt cx="1442304" cy="655815"/>
          </a:xfrm>
          <a:solidFill>
            <a:schemeClr val="accent4"/>
          </a:solidFill>
        </p:grpSpPr>
        <p:sp>
          <p:nvSpPr>
            <p:cNvPr id="116" name="矩形 115"/>
            <p:cNvSpPr/>
            <p:nvPr/>
          </p:nvSpPr>
          <p:spPr>
            <a:xfrm>
              <a:off x="4806316" y="2705100"/>
              <a:ext cx="1442084" cy="4953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b="1">
                <a:solidFill>
                  <a:schemeClr val="bg1">
                    <a:lumMod val="95000"/>
                  </a:schemeClr>
                </a:solidFill>
                <a:latin typeface="微软雅黑" panose="020B0503020204020204" pitchFamily="34" charset="-122"/>
                <a:ea typeface="微软雅黑" panose="020B0503020204020204" pitchFamily="34" charset="-122"/>
              </a:endParaRPr>
            </a:p>
          </p:txBody>
        </p:sp>
        <p:pic>
          <p:nvPicPr>
            <p:cNvPr id="117" name="图片 116"/>
            <p:cNvPicPr>
              <a:picLocks noChangeAspect="1"/>
            </p:cNvPicPr>
            <p:nvPr/>
          </p:nvPicPr>
          <p:blipFill rotWithShape="1">
            <a:blip r:embed="rId3" cstate="print">
              <a:extLst>
                <a:ext uri="{BEBA8EAE-BF5A-486C-A8C5-ECC9F3942E4B}">
                  <a14:imgProps xmlns:a14="http://schemas.microsoft.com/office/drawing/2010/main">
                    <a14:imgLayer r:embed="rId4">
                      <a14:imgEffect>
                        <a14:saturation sat="66000"/>
                      </a14:imgEffect>
                    </a14:imgLayer>
                  </a14:imgProps>
                </a:ext>
              </a:extLst>
            </a:blip>
            <a:srcRect t="76775"/>
            <a:stretch/>
          </p:blipFill>
          <p:spPr>
            <a:xfrm rot="16200000" flipH="1">
              <a:off x="4505604" y="2927808"/>
              <a:ext cx="655815" cy="54832"/>
            </a:xfrm>
            <a:prstGeom prst="rect">
              <a:avLst/>
            </a:prstGeom>
            <a:grpFill/>
          </p:spPr>
        </p:pic>
        <p:sp>
          <p:nvSpPr>
            <p:cNvPr id="118" name="文本框 82"/>
            <p:cNvSpPr txBox="1"/>
            <p:nvPr/>
          </p:nvSpPr>
          <p:spPr>
            <a:xfrm>
              <a:off x="4901582" y="2768085"/>
              <a:ext cx="1232941" cy="369218"/>
            </a:xfrm>
            <a:prstGeom prst="rect">
              <a:avLst/>
            </a:prstGeom>
            <a:grpFill/>
          </p:spPr>
          <p:txBody>
            <a:bodyPr wrap="square" rtlCol="0">
              <a:spAutoFit/>
            </a:bodyPr>
            <a:lstStyle/>
            <a:p>
              <a:pPr algn="ctr"/>
              <a:r>
                <a:rPr lang="zh-CN" altLang="en-US" sz="1200" dirty="0">
                  <a:solidFill>
                    <a:schemeClr val="bg1">
                      <a:lumMod val="95000"/>
                    </a:schemeClr>
                  </a:solidFill>
                  <a:latin typeface="微软雅黑" panose="020B0503020204020204" pitchFamily="34" charset="-122"/>
                  <a:ea typeface="微软雅黑" panose="020B0503020204020204" pitchFamily="34" charset="-122"/>
                </a:rPr>
                <a:t>添加标题</a:t>
              </a:r>
              <a:endParaRPr lang="en-US" altLang="zh-CN" sz="1200" dirty="0">
                <a:solidFill>
                  <a:schemeClr val="bg1">
                    <a:lumMod val="9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615228247"/>
      </p:ext>
    </p:extLst>
  </p:cSld>
  <p:clrMapOvr>
    <a:masterClrMapping/>
  </p:clrMapOvr>
  <mc:AlternateContent xmlns:mc="http://schemas.openxmlformats.org/markup-compatibility/2006" xmlns:p14="http://schemas.microsoft.com/office/powerpoint/2010/main">
    <mc:Choice Requires="p14">
      <p:transition spd="slow" p14:dur="1600" advClick="0" advTm="3000">
        <p14:prism isContent="1" isInverted="1"/>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 presetClass="entr" presetSubtype="4" fill="hold" nodeType="withEffect">
                                  <p:stCondLst>
                                    <p:cond delay="500"/>
                                  </p:stCondLst>
                                  <p:childTnLst>
                                    <p:set>
                                      <p:cBhvr>
                                        <p:cTn id="9" dur="1" fill="hold">
                                          <p:stCondLst>
                                            <p:cond delay="0"/>
                                          </p:stCondLst>
                                        </p:cTn>
                                        <p:tgtEl>
                                          <p:spTgt spid="7"/>
                                        </p:tgtEl>
                                        <p:attrNameLst>
                                          <p:attrName>style.visibility</p:attrName>
                                        </p:attrNameLst>
                                      </p:cBhvr>
                                      <p:to>
                                        <p:strVal val="visible"/>
                                      </p:to>
                                    </p:set>
                                    <p:anim calcmode="lin" valueType="num">
                                      <p:cBhvr additive="base">
                                        <p:cTn id="10" dur="500" fill="hold"/>
                                        <p:tgtEl>
                                          <p:spTgt spid="7"/>
                                        </p:tgtEl>
                                        <p:attrNameLst>
                                          <p:attrName>ppt_x</p:attrName>
                                        </p:attrNameLst>
                                      </p:cBhvr>
                                      <p:tavLst>
                                        <p:tav tm="0">
                                          <p:val>
                                            <p:strVal val="#ppt_x"/>
                                          </p:val>
                                        </p:tav>
                                        <p:tav tm="100000">
                                          <p:val>
                                            <p:strVal val="#ppt_x"/>
                                          </p:val>
                                        </p:tav>
                                      </p:tavLst>
                                    </p:anim>
                                    <p:anim calcmode="lin" valueType="num">
                                      <p:cBhvr additive="base">
                                        <p:cTn id="11" dur="500" fill="hold"/>
                                        <p:tgtEl>
                                          <p:spTgt spid="7"/>
                                        </p:tgtEl>
                                        <p:attrNameLst>
                                          <p:attrName>ppt_y</p:attrName>
                                        </p:attrNameLst>
                                      </p:cBhvr>
                                      <p:tavLst>
                                        <p:tav tm="0">
                                          <p:val>
                                            <p:strVal val="1+#ppt_h/2"/>
                                          </p:val>
                                        </p:tav>
                                        <p:tav tm="100000">
                                          <p:val>
                                            <p:strVal val="#ppt_y"/>
                                          </p:val>
                                        </p:tav>
                                      </p:tavLst>
                                    </p:anim>
                                  </p:childTnLst>
                                </p:cTn>
                              </p:par>
                              <p:par>
                                <p:cTn id="12" presetID="2" presetClass="entr" presetSubtype="4" fill="hold" grpId="0" nodeType="withEffect">
                                  <p:stCondLst>
                                    <p:cond delay="500"/>
                                  </p:stCondLst>
                                  <p:childTnLst>
                                    <p:set>
                                      <p:cBhvr>
                                        <p:cTn id="13" dur="1" fill="hold">
                                          <p:stCondLst>
                                            <p:cond delay="0"/>
                                          </p:stCondLst>
                                        </p:cTn>
                                        <p:tgtEl>
                                          <p:spTgt spid="73"/>
                                        </p:tgtEl>
                                        <p:attrNameLst>
                                          <p:attrName>style.visibility</p:attrName>
                                        </p:attrNameLst>
                                      </p:cBhvr>
                                      <p:to>
                                        <p:strVal val="visible"/>
                                      </p:to>
                                    </p:set>
                                    <p:anim calcmode="lin" valueType="num">
                                      <p:cBhvr additive="base">
                                        <p:cTn id="14" dur="500" fill="hold"/>
                                        <p:tgtEl>
                                          <p:spTgt spid="73"/>
                                        </p:tgtEl>
                                        <p:attrNameLst>
                                          <p:attrName>ppt_x</p:attrName>
                                        </p:attrNameLst>
                                      </p:cBhvr>
                                      <p:tavLst>
                                        <p:tav tm="0">
                                          <p:val>
                                            <p:strVal val="#ppt_x"/>
                                          </p:val>
                                        </p:tav>
                                        <p:tav tm="100000">
                                          <p:val>
                                            <p:strVal val="#ppt_x"/>
                                          </p:val>
                                        </p:tav>
                                      </p:tavLst>
                                    </p:anim>
                                    <p:anim calcmode="lin" valueType="num">
                                      <p:cBhvr additive="base">
                                        <p:cTn id="15" dur="500" fill="hold"/>
                                        <p:tgtEl>
                                          <p:spTgt spid="73"/>
                                        </p:tgtEl>
                                        <p:attrNameLst>
                                          <p:attrName>ppt_y</p:attrName>
                                        </p:attrNameLst>
                                      </p:cBhvr>
                                      <p:tavLst>
                                        <p:tav tm="0">
                                          <p:val>
                                            <p:strVal val="1+#ppt_h/2"/>
                                          </p:val>
                                        </p:tav>
                                        <p:tav tm="100000">
                                          <p:val>
                                            <p:strVal val="#ppt_y"/>
                                          </p:val>
                                        </p:tav>
                                      </p:tavLst>
                                    </p:anim>
                                  </p:childTnLst>
                                </p:cTn>
                              </p:par>
                            </p:childTnLst>
                          </p:cTn>
                        </p:par>
                        <p:par>
                          <p:cTn id="16" fill="hold">
                            <p:stCondLst>
                              <p:cond delay="1000"/>
                            </p:stCondLst>
                            <p:childTnLst>
                              <p:par>
                                <p:cTn id="17" presetID="22" presetClass="entr" presetSubtype="4"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down)">
                                      <p:cBhvr>
                                        <p:cTn id="19" dur="500"/>
                                        <p:tgtEl>
                                          <p:spTgt spid="8"/>
                                        </p:tgtEl>
                                      </p:cBhvr>
                                    </p:animEffect>
                                  </p:childTnLst>
                                </p:cTn>
                              </p:par>
                              <p:par>
                                <p:cTn id="20" presetID="2" presetClass="entr" presetSubtype="4" fill="hold" nodeType="withEffect">
                                  <p:stCondLst>
                                    <p:cond delay="50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500" fill="hold"/>
                                        <p:tgtEl>
                                          <p:spTgt spid="12"/>
                                        </p:tgtEl>
                                        <p:attrNameLst>
                                          <p:attrName>ppt_x</p:attrName>
                                        </p:attrNameLst>
                                      </p:cBhvr>
                                      <p:tavLst>
                                        <p:tav tm="0">
                                          <p:val>
                                            <p:strVal val="#ppt_x"/>
                                          </p:val>
                                        </p:tav>
                                        <p:tav tm="100000">
                                          <p:val>
                                            <p:strVal val="#ppt_x"/>
                                          </p:val>
                                        </p:tav>
                                      </p:tavLst>
                                    </p:anim>
                                    <p:anim calcmode="lin" valueType="num">
                                      <p:cBhvr additive="base">
                                        <p:cTn id="23" dur="500" fill="hold"/>
                                        <p:tgtEl>
                                          <p:spTgt spid="12"/>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500"/>
                                  </p:stCondLst>
                                  <p:childTnLst>
                                    <p:set>
                                      <p:cBhvr>
                                        <p:cTn id="25" dur="1" fill="hold">
                                          <p:stCondLst>
                                            <p:cond delay="0"/>
                                          </p:stCondLst>
                                        </p:cTn>
                                        <p:tgtEl>
                                          <p:spTgt spid="86"/>
                                        </p:tgtEl>
                                        <p:attrNameLst>
                                          <p:attrName>style.visibility</p:attrName>
                                        </p:attrNameLst>
                                      </p:cBhvr>
                                      <p:to>
                                        <p:strVal val="visible"/>
                                      </p:to>
                                    </p:set>
                                    <p:anim calcmode="lin" valueType="num">
                                      <p:cBhvr additive="base">
                                        <p:cTn id="26" dur="500" fill="hold"/>
                                        <p:tgtEl>
                                          <p:spTgt spid="86"/>
                                        </p:tgtEl>
                                        <p:attrNameLst>
                                          <p:attrName>ppt_x</p:attrName>
                                        </p:attrNameLst>
                                      </p:cBhvr>
                                      <p:tavLst>
                                        <p:tav tm="0">
                                          <p:val>
                                            <p:strVal val="#ppt_x"/>
                                          </p:val>
                                        </p:tav>
                                        <p:tav tm="100000">
                                          <p:val>
                                            <p:strVal val="#ppt_x"/>
                                          </p:val>
                                        </p:tav>
                                      </p:tavLst>
                                    </p:anim>
                                    <p:anim calcmode="lin" valueType="num">
                                      <p:cBhvr additive="base">
                                        <p:cTn id="27" dur="500" fill="hold"/>
                                        <p:tgtEl>
                                          <p:spTgt spid="86"/>
                                        </p:tgtEl>
                                        <p:attrNameLst>
                                          <p:attrName>ppt_y</p:attrName>
                                        </p:attrNameLst>
                                      </p:cBhvr>
                                      <p:tavLst>
                                        <p:tav tm="0">
                                          <p:val>
                                            <p:strVal val="1+#ppt_h/2"/>
                                          </p:val>
                                        </p:tav>
                                        <p:tav tm="100000">
                                          <p:val>
                                            <p:strVal val="#ppt_y"/>
                                          </p:val>
                                        </p:tav>
                                      </p:tavLst>
                                    </p:anim>
                                  </p:childTnLst>
                                </p:cTn>
                              </p:par>
                            </p:childTnLst>
                          </p:cTn>
                        </p:par>
                        <p:par>
                          <p:cTn id="28" fill="hold">
                            <p:stCondLst>
                              <p:cond delay="2000"/>
                            </p:stCondLst>
                            <p:childTnLst>
                              <p:par>
                                <p:cTn id="29" presetID="22" presetClass="entr" presetSubtype="4"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down)">
                                      <p:cBhvr>
                                        <p:cTn id="31" dur="500"/>
                                        <p:tgtEl>
                                          <p:spTgt spid="13"/>
                                        </p:tgtEl>
                                      </p:cBhvr>
                                    </p:animEffect>
                                  </p:childTnLst>
                                </p:cTn>
                              </p:par>
                              <p:par>
                                <p:cTn id="32" presetID="2" presetClass="entr" presetSubtype="4" fill="hold" grpId="0" nodeType="withEffect">
                                  <p:stCondLst>
                                    <p:cond delay="500"/>
                                  </p:stCondLst>
                                  <p:childTnLst>
                                    <p:set>
                                      <p:cBhvr>
                                        <p:cTn id="33" dur="1" fill="hold">
                                          <p:stCondLst>
                                            <p:cond delay="0"/>
                                          </p:stCondLst>
                                        </p:cTn>
                                        <p:tgtEl>
                                          <p:spTgt spid="99"/>
                                        </p:tgtEl>
                                        <p:attrNameLst>
                                          <p:attrName>style.visibility</p:attrName>
                                        </p:attrNameLst>
                                      </p:cBhvr>
                                      <p:to>
                                        <p:strVal val="visible"/>
                                      </p:to>
                                    </p:set>
                                    <p:anim calcmode="lin" valueType="num">
                                      <p:cBhvr additive="base">
                                        <p:cTn id="34" dur="500" fill="hold"/>
                                        <p:tgtEl>
                                          <p:spTgt spid="99"/>
                                        </p:tgtEl>
                                        <p:attrNameLst>
                                          <p:attrName>ppt_x</p:attrName>
                                        </p:attrNameLst>
                                      </p:cBhvr>
                                      <p:tavLst>
                                        <p:tav tm="0">
                                          <p:val>
                                            <p:strVal val="#ppt_x"/>
                                          </p:val>
                                        </p:tav>
                                        <p:tav tm="100000">
                                          <p:val>
                                            <p:strVal val="#ppt_x"/>
                                          </p:val>
                                        </p:tav>
                                      </p:tavLst>
                                    </p:anim>
                                    <p:anim calcmode="lin" valueType="num">
                                      <p:cBhvr additive="base">
                                        <p:cTn id="35" dur="500" fill="hold"/>
                                        <p:tgtEl>
                                          <p:spTgt spid="99"/>
                                        </p:tgtEl>
                                        <p:attrNameLst>
                                          <p:attrName>ppt_y</p:attrName>
                                        </p:attrNameLst>
                                      </p:cBhvr>
                                      <p:tavLst>
                                        <p:tav tm="0">
                                          <p:val>
                                            <p:strVal val="1+#ppt_h/2"/>
                                          </p:val>
                                        </p:tav>
                                        <p:tav tm="100000">
                                          <p:val>
                                            <p:strVal val="#ppt_y"/>
                                          </p:val>
                                        </p:tav>
                                      </p:tavLst>
                                    </p:anim>
                                  </p:childTnLst>
                                </p:cTn>
                              </p:par>
                              <p:par>
                                <p:cTn id="36" presetID="2" presetClass="entr" presetSubtype="4" fill="hold" nodeType="withEffect">
                                  <p:stCondLst>
                                    <p:cond delay="500"/>
                                  </p:stCondLst>
                                  <p:childTnLst>
                                    <p:set>
                                      <p:cBhvr>
                                        <p:cTn id="37" dur="1" fill="hold">
                                          <p:stCondLst>
                                            <p:cond delay="0"/>
                                          </p:stCondLst>
                                        </p:cTn>
                                        <p:tgtEl>
                                          <p:spTgt spid="16"/>
                                        </p:tgtEl>
                                        <p:attrNameLst>
                                          <p:attrName>style.visibility</p:attrName>
                                        </p:attrNameLst>
                                      </p:cBhvr>
                                      <p:to>
                                        <p:strVal val="visible"/>
                                      </p:to>
                                    </p:set>
                                    <p:anim calcmode="lin" valueType="num">
                                      <p:cBhvr additive="base">
                                        <p:cTn id="38" dur="500" fill="hold"/>
                                        <p:tgtEl>
                                          <p:spTgt spid="16"/>
                                        </p:tgtEl>
                                        <p:attrNameLst>
                                          <p:attrName>ppt_x</p:attrName>
                                        </p:attrNameLst>
                                      </p:cBhvr>
                                      <p:tavLst>
                                        <p:tav tm="0">
                                          <p:val>
                                            <p:strVal val="#ppt_x"/>
                                          </p:val>
                                        </p:tav>
                                        <p:tav tm="100000">
                                          <p:val>
                                            <p:strVal val="#ppt_x"/>
                                          </p:val>
                                        </p:tav>
                                      </p:tavLst>
                                    </p:anim>
                                    <p:anim calcmode="lin" valueType="num">
                                      <p:cBhvr additive="base">
                                        <p:cTn id="39" dur="500" fill="hold"/>
                                        <p:tgtEl>
                                          <p:spTgt spid="16"/>
                                        </p:tgtEl>
                                        <p:attrNameLst>
                                          <p:attrName>ppt_y</p:attrName>
                                        </p:attrNameLst>
                                      </p:cBhvr>
                                      <p:tavLst>
                                        <p:tav tm="0">
                                          <p:val>
                                            <p:strVal val="1+#ppt_h/2"/>
                                          </p:val>
                                        </p:tav>
                                        <p:tav tm="100000">
                                          <p:val>
                                            <p:strVal val="#ppt_y"/>
                                          </p:val>
                                        </p:tav>
                                      </p:tavLst>
                                    </p:anim>
                                  </p:childTnLst>
                                </p:cTn>
                              </p:par>
                            </p:childTnLst>
                          </p:cTn>
                        </p:par>
                        <p:par>
                          <p:cTn id="40" fill="hold">
                            <p:stCondLst>
                              <p:cond delay="3000"/>
                            </p:stCondLst>
                            <p:childTnLst>
                              <p:par>
                                <p:cTn id="41" presetID="22" presetClass="entr" presetSubtype="4" fill="hold"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wipe(down)">
                                      <p:cBhvr>
                                        <p:cTn id="43" dur="500"/>
                                        <p:tgtEl>
                                          <p:spTgt spid="17"/>
                                        </p:tgtEl>
                                      </p:cBhvr>
                                    </p:animEffect>
                                  </p:childTnLst>
                                </p:cTn>
                              </p:par>
                              <p:par>
                                <p:cTn id="44" presetID="2" presetClass="entr" presetSubtype="4" fill="hold" grpId="0" nodeType="withEffect">
                                  <p:stCondLst>
                                    <p:cond delay="500"/>
                                  </p:stCondLst>
                                  <p:childTnLst>
                                    <p:set>
                                      <p:cBhvr>
                                        <p:cTn id="45" dur="1" fill="hold">
                                          <p:stCondLst>
                                            <p:cond delay="0"/>
                                          </p:stCondLst>
                                        </p:cTn>
                                        <p:tgtEl>
                                          <p:spTgt spid="114"/>
                                        </p:tgtEl>
                                        <p:attrNameLst>
                                          <p:attrName>style.visibility</p:attrName>
                                        </p:attrNameLst>
                                      </p:cBhvr>
                                      <p:to>
                                        <p:strVal val="visible"/>
                                      </p:to>
                                    </p:set>
                                    <p:anim calcmode="lin" valueType="num">
                                      <p:cBhvr additive="base">
                                        <p:cTn id="46" dur="500" fill="hold"/>
                                        <p:tgtEl>
                                          <p:spTgt spid="114"/>
                                        </p:tgtEl>
                                        <p:attrNameLst>
                                          <p:attrName>ppt_x</p:attrName>
                                        </p:attrNameLst>
                                      </p:cBhvr>
                                      <p:tavLst>
                                        <p:tav tm="0">
                                          <p:val>
                                            <p:strVal val="#ppt_x"/>
                                          </p:val>
                                        </p:tav>
                                        <p:tav tm="100000">
                                          <p:val>
                                            <p:strVal val="#ppt_x"/>
                                          </p:val>
                                        </p:tav>
                                      </p:tavLst>
                                    </p:anim>
                                    <p:anim calcmode="lin" valueType="num">
                                      <p:cBhvr additive="base">
                                        <p:cTn id="47" dur="500" fill="hold"/>
                                        <p:tgtEl>
                                          <p:spTgt spid="114"/>
                                        </p:tgtEl>
                                        <p:attrNameLst>
                                          <p:attrName>ppt_y</p:attrName>
                                        </p:attrNameLst>
                                      </p:cBhvr>
                                      <p:tavLst>
                                        <p:tav tm="0">
                                          <p:val>
                                            <p:strVal val="1+#ppt_h/2"/>
                                          </p:val>
                                        </p:tav>
                                        <p:tav tm="100000">
                                          <p:val>
                                            <p:strVal val="#ppt_y"/>
                                          </p:val>
                                        </p:tav>
                                      </p:tavLst>
                                    </p:anim>
                                  </p:childTnLst>
                                </p:cTn>
                              </p:par>
                              <p:par>
                                <p:cTn id="48" presetID="2" presetClass="entr" presetSubtype="4" fill="hold" nodeType="withEffect">
                                  <p:stCondLst>
                                    <p:cond delay="500"/>
                                  </p:stCondLst>
                                  <p:childTnLst>
                                    <p:set>
                                      <p:cBhvr>
                                        <p:cTn id="49" dur="1" fill="hold">
                                          <p:stCondLst>
                                            <p:cond delay="0"/>
                                          </p:stCondLst>
                                        </p:cTn>
                                        <p:tgtEl>
                                          <p:spTgt spid="21"/>
                                        </p:tgtEl>
                                        <p:attrNameLst>
                                          <p:attrName>style.visibility</p:attrName>
                                        </p:attrNameLst>
                                      </p:cBhvr>
                                      <p:to>
                                        <p:strVal val="visible"/>
                                      </p:to>
                                    </p:set>
                                    <p:anim calcmode="lin" valueType="num">
                                      <p:cBhvr additive="base">
                                        <p:cTn id="50" dur="500" fill="hold"/>
                                        <p:tgtEl>
                                          <p:spTgt spid="21"/>
                                        </p:tgtEl>
                                        <p:attrNameLst>
                                          <p:attrName>ppt_x</p:attrName>
                                        </p:attrNameLst>
                                      </p:cBhvr>
                                      <p:tavLst>
                                        <p:tav tm="0">
                                          <p:val>
                                            <p:strVal val="#ppt_x"/>
                                          </p:val>
                                        </p:tav>
                                        <p:tav tm="100000">
                                          <p:val>
                                            <p:strVal val="#ppt_x"/>
                                          </p:val>
                                        </p:tav>
                                      </p:tavLst>
                                    </p:anim>
                                    <p:anim calcmode="lin" valueType="num">
                                      <p:cBhvr additive="base">
                                        <p:cTn id="51"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p:bldP spid="86" grpId="0"/>
      <p:bldP spid="99" grpId="0"/>
      <p:bldP spid="11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 xmlns:a16="http://schemas.microsoft.com/office/drawing/2014/main" id="{B55B6CFD-C986-436C-B985-E2945DB52CDA}"/>
              </a:ext>
            </a:extLst>
          </p:cNvPr>
          <p:cNvPicPr>
            <a:picLocks noChangeAspect="1"/>
          </p:cNvPicPr>
          <p:nvPr/>
        </p:nvPicPr>
        <p:blipFill>
          <a:blip r:embed="rId3"/>
          <a:stretch>
            <a:fillRect/>
          </a:stretch>
        </p:blipFill>
        <p:spPr>
          <a:xfrm rot="16200000">
            <a:off x="2000505" y="-2013499"/>
            <a:ext cx="5143012" cy="9141198"/>
          </a:xfrm>
          <a:prstGeom prst="rect">
            <a:avLst/>
          </a:prstGeom>
          <a:solidFill>
            <a:srgbClr val="F4E5BE"/>
          </a:solidFill>
        </p:spPr>
      </p:pic>
      <p:sp>
        <p:nvSpPr>
          <p:cNvPr id="15" name="TextBox 11"/>
          <p:cNvSpPr txBox="1">
            <a:spLocks noChangeArrowheads="1"/>
          </p:cNvSpPr>
          <p:nvPr/>
        </p:nvSpPr>
        <p:spPr bwMode="auto">
          <a:xfrm>
            <a:off x="3878529" y="1679825"/>
            <a:ext cx="1369570" cy="438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r"/>
            <a:r>
              <a:rPr lang="zh-CN" altLang="en-US" sz="2400" dirty="0">
                <a:solidFill>
                  <a:schemeClr val="tx1">
                    <a:lumMod val="75000"/>
                    <a:lumOff val="25000"/>
                  </a:schemeClr>
                </a:solidFill>
                <a:latin typeface="微软雅黑" panose="020B0503020204020204" pitchFamily="34" charset="-122"/>
                <a:ea typeface="微软雅黑" panose="020B0503020204020204" pitchFamily="34" charset="-122"/>
              </a:rPr>
              <a:t>工作体会</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7" name="TextBox 1"/>
          <p:cNvSpPr txBox="1">
            <a:spLocks noChangeArrowheads="1"/>
          </p:cNvSpPr>
          <p:nvPr/>
        </p:nvSpPr>
        <p:spPr bwMode="auto">
          <a:xfrm>
            <a:off x="3861744" y="2250231"/>
            <a:ext cx="3317141" cy="377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000" dirty="0">
                <a:solidFill>
                  <a:schemeClr val="tx1">
                    <a:lumMod val="75000"/>
                    <a:lumOff val="25000"/>
                  </a:schemeClr>
                </a:solidFill>
                <a:latin typeface="微软雅黑" pitchFamily="34" charset="-122"/>
                <a:ea typeface="微软雅黑" pitchFamily="34" charset="-122"/>
              </a:rPr>
              <a:t>这里可以用一段简洁的文字描述出本章中心思想，或者作为章节导语。还可以列出本章的小节标题。</a:t>
            </a:r>
          </a:p>
        </p:txBody>
      </p:sp>
      <p:grpSp>
        <p:nvGrpSpPr>
          <p:cNvPr id="10" name="组合 9">
            <a:extLst>
              <a:ext uri="{FF2B5EF4-FFF2-40B4-BE49-F238E27FC236}">
                <a16:creationId xmlns="" xmlns:a16="http://schemas.microsoft.com/office/drawing/2014/main" id="{AF085B08-1E75-4DD2-B440-49C3A2C07DA0}"/>
              </a:ext>
            </a:extLst>
          </p:cNvPr>
          <p:cNvGrpSpPr/>
          <p:nvPr/>
        </p:nvGrpSpPr>
        <p:grpSpPr>
          <a:xfrm>
            <a:off x="2484115" y="1655990"/>
            <a:ext cx="1068818" cy="1068817"/>
            <a:chOff x="4353170" y="1223943"/>
            <a:chExt cx="1068877" cy="1068876"/>
          </a:xfrm>
        </p:grpSpPr>
        <p:sp>
          <p:nvSpPr>
            <p:cNvPr id="11" name="Freeform: Shape 2">
              <a:extLst>
                <a:ext uri="{FF2B5EF4-FFF2-40B4-BE49-F238E27FC236}">
                  <a16:creationId xmlns="" xmlns:a16="http://schemas.microsoft.com/office/drawing/2014/main" id="{D410E72F-356E-4AA2-9E4F-17C52BBEFEB9}"/>
                </a:ext>
              </a:extLst>
            </p:cNvPr>
            <p:cNvSpPr>
              <a:spLocks/>
            </p:cNvSpPr>
            <p:nvPr/>
          </p:nvSpPr>
          <p:spPr bwMode="auto">
            <a:xfrm>
              <a:off x="4353170" y="1223943"/>
              <a:ext cx="1068877" cy="10688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8179"/>
                  </a:moveTo>
                  <a:cubicBezTo>
                    <a:pt x="21599" y="7622"/>
                    <a:pt x="21372" y="7076"/>
                    <a:pt x="20962" y="6638"/>
                  </a:cubicBezTo>
                  <a:cubicBezTo>
                    <a:pt x="20062" y="5676"/>
                    <a:pt x="18556" y="5625"/>
                    <a:pt x="17878" y="6638"/>
                  </a:cubicBezTo>
                  <a:cubicBezTo>
                    <a:pt x="17743" y="6841"/>
                    <a:pt x="17659" y="7083"/>
                    <a:pt x="17459" y="7224"/>
                  </a:cubicBezTo>
                  <a:cubicBezTo>
                    <a:pt x="17008" y="7543"/>
                    <a:pt x="16381" y="7235"/>
                    <a:pt x="16358" y="6683"/>
                  </a:cubicBezTo>
                  <a:lnTo>
                    <a:pt x="16358" y="0"/>
                  </a:lnTo>
                  <a:lnTo>
                    <a:pt x="9675" y="0"/>
                  </a:lnTo>
                  <a:cubicBezTo>
                    <a:pt x="9123" y="23"/>
                    <a:pt x="8814" y="649"/>
                    <a:pt x="9133" y="1100"/>
                  </a:cubicBezTo>
                  <a:cubicBezTo>
                    <a:pt x="9274" y="1300"/>
                    <a:pt x="9517" y="1384"/>
                    <a:pt x="9719" y="1519"/>
                  </a:cubicBezTo>
                  <a:cubicBezTo>
                    <a:pt x="10733" y="2197"/>
                    <a:pt x="10681" y="3704"/>
                    <a:pt x="9719" y="4604"/>
                  </a:cubicBezTo>
                  <a:cubicBezTo>
                    <a:pt x="9282" y="5013"/>
                    <a:pt x="8735" y="5241"/>
                    <a:pt x="8179" y="5241"/>
                  </a:cubicBezTo>
                  <a:cubicBezTo>
                    <a:pt x="7622" y="5241"/>
                    <a:pt x="7076" y="5013"/>
                    <a:pt x="6638" y="4604"/>
                  </a:cubicBezTo>
                  <a:cubicBezTo>
                    <a:pt x="5676" y="3704"/>
                    <a:pt x="5625" y="2198"/>
                    <a:pt x="6638" y="1519"/>
                  </a:cubicBezTo>
                  <a:cubicBezTo>
                    <a:pt x="6840" y="1384"/>
                    <a:pt x="7083" y="1300"/>
                    <a:pt x="7224" y="1100"/>
                  </a:cubicBezTo>
                  <a:cubicBezTo>
                    <a:pt x="7543" y="649"/>
                    <a:pt x="7235" y="23"/>
                    <a:pt x="6683" y="0"/>
                  </a:cubicBezTo>
                  <a:lnTo>
                    <a:pt x="0" y="0"/>
                  </a:lnTo>
                  <a:lnTo>
                    <a:pt x="0" y="6683"/>
                  </a:lnTo>
                  <a:cubicBezTo>
                    <a:pt x="23" y="7235"/>
                    <a:pt x="649" y="7543"/>
                    <a:pt x="1100" y="7224"/>
                  </a:cubicBezTo>
                  <a:cubicBezTo>
                    <a:pt x="1300" y="7083"/>
                    <a:pt x="1384" y="6841"/>
                    <a:pt x="1519" y="6638"/>
                  </a:cubicBezTo>
                  <a:cubicBezTo>
                    <a:pt x="2197" y="5625"/>
                    <a:pt x="3704" y="5676"/>
                    <a:pt x="4604" y="6638"/>
                  </a:cubicBezTo>
                  <a:cubicBezTo>
                    <a:pt x="5013" y="7076"/>
                    <a:pt x="5241" y="7622"/>
                    <a:pt x="5241" y="8179"/>
                  </a:cubicBezTo>
                  <a:cubicBezTo>
                    <a:pt x="5241" y="8735"/>
                    <a:pt x="5013" y="9282"/>
                    <a:pt x="4604" y="9719"/>
                  </a:cubicBezTo>
                  <a:cubicBezTo>
                    <a:pt x="3704" y="10681"/>
                    <a:pt x="2198" y="10732"/>
                    <a:pt x="1519" y="9719"/>
                  </a:cubicBezTo>
                  <a:cubicBezTo>
                    <a:pt x="1384" y="9517"/>
                    <a:pt x="1300" y="9274"/>
                    <a:pt x="1100" y="9133"/>
                  </a:cubicBezTo>
                  <a:cubicBezTo>
                    <a:pt x="649" y="8814"/>
                    <a:pt x="23" y="9123"/>
                    <a:pt x="0" y="9675"/>
                  </a:cubicBezTo>
                  <a:lnTo>
                    <a:pt x="0" y="16358"/>
                  </a:lnTo>
                  <a:lnTo>
                    <a:pt x="6683" y="16358"/>
                  </a:lnTo>
                  <a:cubicBezTo>
                    <a:pt x="7235" y="16381"/>
                    <a:pt x="7543" y="17008"/>
                    <a:pt x="7224" y="17459"/>
                  </a:cubicBezTo>
                  <a:cubicBezTo>
                    <a:pt x="7083" y="17659"/>
                    <a:pt x="6840" y="17743"/>
                    <a:pt x="6638" y="17878"/>
                  </a:cubicBezTo>
                  <a:cubicBezTo>
                    <a:pt x="5625" y="18556"/>
                    <a:pt x="5676" y="20062"/>
                    <a:pt x="6638" y="20962"/>
                  </a:cubicBezTo>
                  <a:cubicBezTo>
                    <a:pt x="7076" y="21372"/>
                    <a:pt x="7622" y="21600"/>
                    <a:pt x="8179" y="21599"/>
                  </a:cubicBezTo>
                  <a:cubicBezTo>
                    <a:pt x="8735" y="21599"/>
                    <a:pt x="9282" y="21372"/>
                    <a:pt x="9719" y="20962"/>
                  </a:cubicBezTo>
                  <a:cubicBezTo>
                    <a:pt x="10681" y="20062"/>
                    <a:pt x="10733" y="18556"/>
                    <a:pt x="9719" y="17878"/>
                  </a:cubicBezTo>
                  <a:cubicBezTo>
                    <a:pt x="9517" y="17743"/>
                    <a:pt x="9274" y="17659"/>
                    <a:pt x="9133" y="17459"/>
                  </a:cubicBezTo>
                  <a:cubicBezTo>
                    <a:pt x="8814" y="17008"/>
                    <a:pt x="9123" y="16381"/>
                    <a:pt x="9675" y="16358"/>
                  </a:cubicBezTo>
                  <a:lnTo>
                    <a:pt x="16358" y="16358"/>
                  </a:lnTo>
                  <a:lnTo>
                    <a:pt x="16358" y="9675"/>
                  </a:lnTo>
                  <a:cubicBezTo>
                    <a:pt x="16381" y="9123"/>
                    <a:pt x="17008" y="8814"/>
                    <a:pt x="17459" y="9133"/>
                  </a:cubicBezTo>
                  <a:cubicBezTo>
                    <a:pt x="17659" y="9274"/>
                    <a:pt x="17743" y="9517"/>
                    <a:pt x="17878" y="9719"/>
                  </a:cubicBezTo>
                  <a:cubicBezTo>
                    <a:pt x="18556" y="10732"/>
                    <a:pt x="20062" y="10681"/>
                    <a:pt x="20962" y="9719"/>
                  </a:cubicBezTo>
                  <a:cubicBezTo>
                    <a:pt x="21372" y="9282"/>
                    <a:pt x="21600" y="8735"/>
                    <a:pt x="21599" y="8179"/>
                  </a:cubicBezTo>
                  <a:close/>
                </a:path>
              </a:pathLst>
            </a:custGeom>
            <a:solidFill>
              <a:schemeClr val="accent1"/>
            </a:solidFill>
            <a:ln w="19050">
              <a:solidFill>
                <a:schemeClr val="bg1"/>
              </a:solidFill>
            </a:ln>
            <a:effectLst/>
            <a:extLst/>
          </p:spPr>
          <p:txBody>
            <a:bodyPr anchor="ctr"/>
            <a:lstStyle/>
            <a:p>
              <a:pPr algn="ctr"/>
              <a:endParaRPr sz="1280"/>
            </a:p>
          </p:txBody>
        </p:sp>
        <p:sp>
          <p:nvSpPr>
            <p:cNvPr id="12" name="Freeform: Shape 9">
              <a:extLst>
                <a:ext uri="{FF2B5EF4-FFF2-40B4-BE49-F238E27FC236}">
                  <a16:creationId xmlns="" xmlns:a16="http://schemas.microsoft.com/office/drawing/2014/main" id="{ED646FE5-C2B4-4381-93D7-27FDC8CDB86A}"/>
                </a:ext>
              </a:extLst>
            </p:cNvPr>
            <p:cNvSpPr>
              <a:spLocks/>
            </p:cNvSpPr>
            <p:nvPr/>
          </p:nvSpPr>
          <p:spPr bwMode="auto">
            <a:xfrm>
              <a:off x="4661998" y="1406987"/>
              <a:ext cx="760049" cy="68312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rmAutofit/>
            </a:bodyPr>
            <a:lstStyle/>
            <a:p>
              <a:r>
                <a:rPr lang="en-US" sz="3200" b="1" dirty="0">
                  <a:solidFill>
                    <a:srgbClr val="FFFFFF"/>
                  </a:solidFill>
                </a:rPr>
                <a:t>03</a:t>
              </a:r>
              <a:endParaRPr lang="id-ID" sz="3200" b="1" dirty="0">
                <a:solidFill>
                  <a:srgbClr val="FFFFFF"/>
                </a:solidFill>
              </a:endParaRPr>
            </a:p>
          </p:txBody>
        </p:sp>
      </p:grpSp>
    </p:spTree>
    <p:extLst>
      <p:ext uri="{BB962C8B-B14F-4D97-AF65-F5344CB8AC3E}">
        <p14:creationId xmlns:p14="http://schemas.microsoft.com/office/powerpoint/2010/main" val="808346252"/>
      </p:ext>
    </p:extLst>
  </p:cSld>
  <p:clrMapOvr>
    <a:masterClrMapping/>
  </p:clrMapOvr>
  <mc:AlternateContent xmlns:mc="http://schemas.openxmlformats.org/markup-compatibility/2006" xmlns:p14="http://schemas.microsoft.com/office/powerpoint/2010/main">
    <mc:Choice Requires="p14">
      <p:transition spd="slow" p14:dur="1600" advClick="0" advTm="3000">
        <p14:prism isContent="1" isInverted="1"/>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left)">
                                      <p:cBhvr>
                                        <p:cTn id="12" dur="500"/>
                                        <p:tgtEl>
                                          <p:spTgt spid="15"/>
                                        </p:tgtEl>
                                      </p:cBhvr>
                                    </p:animEffect>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up)">
                                      <p:cBhvr>
                                        <p:cTn id="1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utoUpdateAnimBg="0"/>
      <p:bldP spid="17" grpId="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89"/>
          <p:cNvGrpSpPr/>
          <p:nvPr/>
        </p:nvGrpSpPr>
        <p:grpSpPr>
          <a:xfrm>
            <a:off x="1114426" y="1623201"/>
            <a:ext cx="2533649" cy="2534428"/>
            <a:chOff x="2728823" y="2285211"/>
            <a:chExt cx="2700000" cy="2700000"/>
          </a:xfrm>
        </p:grpSpPr>
        <p:sp>
          <p:nvSpPr>
            <p:cNvPr id="91" name="椭圆 90"/>
            <p:cNvSpPr/>
            <p:nvPr/>
          </p:nvSpPr>
          <p:spPr>
            <a:xfrm>
              <a:off x="2728823" y="2285211"/>
              <a:ext cx="2700000" cy="2700000"/>
            </a:xfrm>
            <a:prstGeom prst="ellipse">
              <a:avLst/>
            </a:prstGeom>
            <a:solidFill>
              <a:sysClr val="window" lastClr="FFFFFF">
                <a:lumMod val="95000"/>
              </a:sysClr>
            </a:solidFill>
            <a:ln w="12700" cap="flat" cmpd="sng" algn="ctr">
              <a:noFill/>
              <a:prstDash val="solid"/>
              <a:miter lim="800000"/>
            </a:ln>
            <a:effectLst/>
          </p:spPr>
          <p:txBody>
            <a:bodyPr rtlCol="0" anchor="ctr"/>
            <a:lstStyle/>
            <a:p>
              <a:pPr defTabSz="685800">
                <a:defRPr/>
              </a:pPr>
              <a:endParaRPr lang="zh-CN" altLang="en-US" sz="1400" kern="0" dirty="0">
                <a:solidFill>
                  <a:schemeClr val="tx1">
                    <a:lumMod val="65000"/>
                    <a:lumOff val="35000"/>
                  </a:schemeClr>
                </a:solidFill>
                <a:cs typeface="+mn-ea"/>
                <a:sym typeface="+mn-lt"/>
              </a:endParaRPr>
            </a:p>
          </p:txBody>
        </p:sp>
        <p:sp>
          <p:nvSpPr>
            <p:cNvPr id="92" name="椭圆 91"/>
            <p:cNvSpPr/>
            <p:nvPr/>
          </p:nvSpPr>
          <p:spPr>
            <a:xfrm>
              <a:off x="2818823" y="2375211"/>
              <a:ext cx="2520000" cy="2520000"/>
            </a:xfrm>
            <a:prstGeom prst="ellipse">
              <a:avLst/>
            </a:prstGeom>
            <a:solidFill>
              <a:schemeClr val="accent1"/>
            </a:solidFill>
            <a:ln w="12700" cap="flat" cmpd="sng" algn="ctr">
              <a:noFill/>
              <a:prstDash val="solid"/>
              <a:miter lim="800000"/>
            </a:ln>
            <a:effectLst/>
          </p:spPr>
          <p:txBody>
            <a:bodyPr rtlCol="0" anchor="ctr"/>
            <a:lstStyle/>
            <a:p>
              <a:pPr defTabSz="685800">
                <a:defRPr/>
              </a:pPr>
              <a:endParaRPr lang="zh-CN" altLang="en-US" sz="1400" kern="0" dirty="0">
                <a:solidFill>
                  <a:schemeClr val="tx1">
                    <a:lumMod val="65000"/>
                    <a:lumOff val="35000"/>
                  </a:schemeClr>
                </a:solidFill>
                <a:cs typeface="+mn-ea"/>
                <a:sym typeface="+mn-lt"/>
              </a:endParaRPr>
            </a:p>
          </p:txBody>
        </p:sp>
        <p:sp>
          <p:nvSpPr>
            <p:cNvPr id="93" name="椭圆 92"/>
            <p:cNvSpPr/>
            <p:nvPr/>
          </p:nvSpPr>
          <p:spPr>
            <a:xfrm>
              <a:off x="3034412" y="2590800"/>
              <a:ext cx="2088822" cy="2088822"/>
            </a:xfrm>
            <a:prstGeom prst="ellipse">
              <a:avLst/>
            </a:prstGeom>
            <a:solidFill>
              <a:sysClr val="window" lastClr="FFFFFF"/>
            </a:solidFill>
            <a:ln w="12700" cap="flat" cmpd="sng" algn="ctr">
              <a:noFill/>
              <a:prstDash val="solid"/>
              <a:miter lim="800000"/>
            </a:ln>
            <a:effectLst/>
          </p:spPr>
          <p:txBody>
            <a:bodyPr rtlCol="0" anchor="ctr"/>
            <a:lstStyle/>
            <a:p>
              <a:pPr defTabSz="685800">
                <a:defRPr/>
              </a:pPr>
              <a:endParaRPr lang="zh-CN" altLang="en-US" sz="1400" kern="0" dirty="0">
                <a:solidFill>
                  <a:schemeClr val="tx1">
                    <a:lumMod val="65000"/>
                    <a:lumOff val="35000"/>
                  </a:schemeClr>
                </a:solidFill>
                <a:cs typeface="+mn-ea"/>
                <a:sym typeface="+mn-lt"/>
              </a:endParaRPr>
            </a:p>
          </p:txBody>
        </p:sp>
        <p:sp>
          <p:nvSpPr>
            <p:cNvPr id="94" name="椭圆 93"/>
            <p:cNvSpPr/>
            <p:nvPr/>
          </p:nvSpPr>
          <p:spPr>
            <a:xfrm>
              <a:off x="3311326" y="2867714"/>
              <a:ext cx="1534994" cy="1534994"/>
            </a:xfrm>
            <a:prstGeom prst="ellipse">
              <a:avLst/>
            </a:prstGeom>
            <a:solidFill>
              <a:schemeClr val="accent1"/>
            </a:solidFill>
            <a:ln w="12700" cap="flat" cmpd="sng" algn="ctr">
              <a:noFill/>
              <a:prstDash val="solid"/>
              <a:miter lim="800000"/>
            </a:ln>
            <a:effectLst/>
          </p:spPr>
          <p:txBody>
            <a:bodyPr rtlCol="0" anchor="ctr"/>
            <a:lstStyle/>
            <a:p>
              <a:pPr defTabSz="685800">
                <a:defRPr/>
              </a:pPr>
              <a:endParaRPr lang="zh-CN" altLang="en-US" sz="1400" kern="0" dirty="0">
                <a:solidFill>
                  <a:schemeClr val="tx1">
                    <a:lumMod val="65000"/>
                    <a:lumOff val="35000"/>
                  </a:schemeClr>
                </a:solidFill>
                <a:cs typeface="+mn-ea"/>
                <a:sym typeface="+mn-lt"/>
              </a:endParaRPr>
            </a:p>
          </p:txBody>
        </p:sp>
        <p:sp>
          <p:nvSpPr>
            <p:cNvPr id="95" name="椭圆 94"/>
            <p:cNvSpPr/>
            <p:nvPr/>
          </p:nvSpPr>
          <p:spPr>
            <a:xfrm>
              <a:off x="3567812" y="3124200"/>
              <a:ext cx="1022022" cy="1022022"/>
            </a:xfrm>
            <a:prstGeom prst="ellipse">
              <a:avLst/>
            </a:prstGeom>
            <a:solidFill>
              <a:sysClr val="window" lastClr="FFFFFF"/>
            </a:solidFill>
            <a:ln w="12700" cap="flat" cmpd="sng" algn="ctr">
              <a:noFill/>
              <a:prstDash val="solid"/>
              <a:miter lim="800000"/>
            </a:ln>
            <a:effectLst/>
          </p:spPr>
          <p:txBody>
            <a:bodyPr rtlCol="0" anchor="ctr"/>
            <a:lstStyle/>
            <a:p>
              <a:pPr defTabSz="685800">
                <a:defRPr/>
              </a:pPr>
              <a:endParaRPr lang="zh-CN" altLang="en-US" sz="1400" kern="0" dirty="0">
                <a:solidFill>
                  <a:schemeClr val="tx1">
                    <a:lumMod val="65000"/>
                    <a:lumOff val="35000"/>
                  </a:schemeClr>
                </a:solidFill>
                <a:cs typeface="+mn-ea"/>
                <a:sym typeface="+mn-lt"/>
              </a:endParaRPr>
            </a:p>
          </p:txBody>
        </p:sp>
        <p:sp>
          <p:nvSpPr>
            <p:cNvPr id="96" name="椭圆 95"/>
            <p:cNvSpPr/>
            <p:nvPr/>
          </p:nvSpPr>
          <p:spPr>
            <a:xfrm>
              <a:off x="3821866" y="3378254"/>
              <a:ext cx="513914" cy="513914"/>
            </a:xfrm>
            <a:prstGeom prst="ellipse">
              <a:avLst/>
            </a:prstGeom>
            <a:solidFill>
              <a:schemeClr val="accent1"/>
            </a:solidFill>
            <a:ln w="12700" cap="flat" cmpd="sng" algn="ctr">
              <a:noFill/>
              <a:prstDash val="solid"/>
              <a:miter lim="800000"/>
            </a:ln>
            <a:effectLst/>
          </p:spPr>
          <p:txBody>
            <a:bodyPr rtlCol="0" anchor="ctr"/>
            <a:lstStyle/>
            <a:p>
              <a:pPr defTabSz="685800">
                <a:defRPr/>
              </a:pPr>
              <a:endParaRPr lang="zh-CN" altLang="en-US" sz="1400" kern="0" dirty="0">
                <a:solidFill>
                  <a:schemeClr val="tx1">
                    <a:lumMod val="65000"/>
                    <a:lumOff val="35000"/>
                  </a:schemeClr>
                </a:solidFill>
                <a:cs typeface="+mn-ea"/>
                <a:sym typeface="+mn-lt"/>
              </a:endParaRPr>
            </a:p>
          </p:txBody>
        </p:sp>
      </p:grpSp>
      <p:grpSp>
        <p:nvGrpSpPr>
          <p:cNvPr id="3" name="组合 96"/>
          <p:cNvGrpSpPr/>
          <p:nvPr/>
        </p:nvGrpSpPr>
        <p:grpSpPr>
          <a:xfrm rot="2700000">
            <a:off x="-2141164" y="-935748"/>
            <a:ext cx="1814397" cy="344706"/>
            <a:chOff x="4933951" y="3094038"/>
            <a:chExt cx="2263775" cy="430213"/>
          </a:xfrm>
        </p:grpSpPr>
        <p:sp>
          <p:nvSpPr>
            <p:cNvPr id="98" name="Freeform 11"/>
            <p:cNvSpPr>
              <a:spLocks/>
            </p:cNvSpPr>
            <p:nvPr/>
          </p:nvSpPr>
          <p:spPr bwMode="auto">
            <a:xfrm>
              <a:off x="4933951" y="3094038"/>
              <a:ext cx="904875" cy="430213"/>
            </a:xfrm>
            <a:custGeom>
              <a:avLst/>
              <a:gdLst>
                <a:gd name="T0" fmla="*/ 0 w 570"/>
                <a:gd name="T1" fmla="*/ 271 h 271"/>
                <a:gd name="T2" fmla="*/ 142 w 570"/>
                <a:gd name="T3" fmla="*/ 134 h 271"/>
                <a:gd name="T4" fmla="*/ 0 w 570"/>
                <a:gd name="T5" fmla="*/ 0 h 271"/>
                <a:gd name="T6" fmla="*/ 214 w 570"/>
                <a:gd name="T7" fmla="*/ 0 h 271"/>
                <a:gd name="T8" fmla="*/ 429 w 570"/>
                <a:gd name="T9" fmla="*/ 0 h 271"/>
                <a:gd name="T10" fmla="*/ 570 w 570"/>
                <a:gd name="T11" fmla="*/ 134 h 271"/>
                <a:gd name="T12" fmla="*/ 429 w 570"/>
                <a:gd name="T13" fmla="*/ 271 h 271"/>
                <a:gd name="T14" fmla="*/ 214 w 570"/>
                <a:gd name="T15" fmla="*/ 271 h 271"/>
                <a:gd name="T16" fmla="*/ 0 w 570"/>
                <a:gd name="T17" fmla="*/ 271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0" h="271">
                  <a:moveTo>
                    <a:pt x="0" y="271"/>
                  </a:moveTo>
                  <a:lnTo>
                    <a:pt x="142" y="134"/>
                  </a:lnTo>
                  <a:lnTo>
                    <a:pt x="0" y="0"/>
                  </a:lnTo>
                  <a:lnTo>
                    <a:pt x="214" y="0"/>
                  </a:lnTo>
                  <a:lnTo>
                    <a:pt x="429" y="0"/>
                  </a:lnTo>
                  <a:lnTo>
                    <a:pt x="570" y="134"/>
                  </a:lnTo>
                  <a:lnTo>
                    <a:pt x="429" y="271"/>
                  </a:lnTo>
                  <a:lnTo>
                    <a:pt x="214" y="271"/>
                  </a:lnTo>
                  <a:lnTo>
                    <a:pt x="0" y="271"/>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defTabSz="685800">
                <a:defRPr/>
              </a:pPr>
              <a:endParaRPr lang="zh-CN" altLang="en-US" sz="1400" kern="0" dirty="0">
                <a:solidFill>
                  <a:prstClr val="black"/>
                </a:solidFill>
                <a:cs typeface="+mn-ea"/>
                <a:sym typeface="+mn-lt"/>
              </a:endParaRPr>
            </a:p>
          </p:txBody>
        </p:sp>
        <p:sp>
          <p:nvSpPr>
            <p:cNvPr id="99" name="Freeform 12"/>
            <p:cNvSpPr>
              <a:spLocks/>
            </p:cNvSpPr>
            <p:nvPr/>
          </p:nvSpPr>
          <p:spPr bwMode="auto">
            <a:xfrm>
              <a:off x="5033963" y="3260725"/>
              <a:ext cx="1795463" cy="93663"/>
            </a:xfrm>
            <a:custGeom>
              <a:avLst/>
              <a:gdLst>
                <a:gd name="T0" fmla="*/ 1131 w 1131"/>
                <a:gd name="T1" fmla="*/ 29 h 59"/>
                <a:gd name="T2" fmla="*/ 1131 w 1131"/>
                <a:gd name="T3" fmla="*/ 0 h 59"/>
                <a:gd name="T4" fmla="*/ 0 w 1131"/>
                <a:gd name="T5" fmla="*/ 0 h 59"/>
                <a:gd name="T6" fmla="*/ 0 w 1131"/>
                <a:gd name="T7" fmla="*/ 29 h 59"/>
                <a:gd name="T8" fmla="*/ 0 w 1131"/>
                <a:gd name="T9" fmla="*/ 59 h 59"/>
                <a:gd name="T10" fmla="*/ 1131 w 1131"/>
                <a:gd name="T11" fmla="*/ 59 h 59"/>
                <a:gd name="T12" fmla="*/ 1131 w 1131"/>
                <a:gd name="T13" fmla="*/ 29 h 59"/>
              </a:gdLst>
              <a:ahLst/>
              <a:cxnLst>
                <a:cxn ang="0">
                  <a:pos x="T0" y="T1"/>
                </a:cxn>
                <a:cxn ang="0">
                  <a:pos x="T2" y="T3"/>
                </a:cxn>
                <a:cxn ang="0">
                  <a:pos x="T4" y="T5"/>
                </a:cxn>
                <a:cxn ang="0">
                  <a:pos x="T6" y="T7"/>
                </a:cxn>
                <a:cxn ang="0">
                  <a:pos x="T8" y="T9"/>
                </a:cxn>
                <a:cxn ang="0">
                  <a:pos x="T10" y="T11"/>
                </a:cxn>
                <a:cxn ang="0">
                  <a:pos x="T12" y="T13"/>
                </a:cxn>
              </a:cxnLst>
              <a:rect l="0" t="0" r="r" b="b"/>
              <a:pathLst>
                <a:path w="1131" h="59">
                  <a:moveTo>
                    <a:pt x="1131" y="29"/>
                  </a:moveTo>
                  <a:lnTo>
                    <a:pt x="1131" y="0"/>
                  </a:lnTo>
                  <a:lnTo>
                    <a:pt x="0" y="0"/>
                  </a:lnTo>
                  <a:lnTo>
                    <a:pt x="0" y="29"/>
                  </a:lnTo>
                  <a:lnTo>
                    <a:pt x="0" y="59"/>
                  </a:lnTo>
                  <a:lnTo>
                    <a:pt x="1131" y="59"/>
                  </a:lnTo>
                  <a:lnTo>
                    <a:pt x="1131" y="29"/>
                  </a:lnTo>
                  <a:close/>
                </a:path>
              </a:pathLst>
            </a:custGeom>
            <a:solidFill>
              <a:sysClr val="windowText" lastClr="000000">
                <a:lumMod val="65000"/>
                <a:lumOff val="35000"/>
              </a:sysClr>
            </a:solidFill>
            <a:ln>
              <a:noFill/>
            </a:ln>
          </p:spPr>
          <p:txBody>
            <a:bodyPr vert="horz" wrap="square" lIns="91440" tIns="45720" rIns="91440" bIns="45720" numCol="1" anchor="t" anchorCtr="0" compatLnSpc="1">
              <a:prstTxWarp prst="textNoShape">
                <a:avLst/>
              </a:prstTxWarp>
            </a:bodyPr>
            <a:lstStyle/>
            <a:p>
              <a:pPr defTabSz="685800">
                <a:defRPr/>
              </a:pPr>
              <a:endParaRPr lang="zh-CN" altLang="en-US" sz="1400" kern="0" dirty="0">
                <a:solidFill>
                  <a:prstClr val="black"/>
                </a:solidFill>
                <a:cs typeface="+mn-ea"/>
                <a:sym typeface="+mn-lt"/>
              </a:endParaRPr>
            </a:p>
          </p:txBody>
        </p:sp>
        <p:sp>
          <p:nvSpPr>
            <p:cNvPr id="100" name="Rectangle 13"/>
            <p:cNvSpPr>
              <a:spLocks noChangeArrowheads="1"/>
            </p:cNvSpPr>
            <p:nvPr/>
          </p:nvSpPr>
          <p:spPr bwMode="auto">
            <a:xfrm>
              <a:off x="5033963" y="3306763"/>
              <a:ext cx="1795463" cy="47625"/>
            </a:xfrm>
            <a:prstGeom prst="rect">
              <a:avLst/>
            </a:prstGeom>
            <a:solidFill>
              <a:sysClr val="windowText" lastClr="000000">
                <a:lumMod val="85000"/>
                <a:lumOff val="15000"/>
              </a:sysClr>
            </a:solidFill>
            <a:ln>
              <a:noFill/>
            </a:ln>
          </p:spPr>
          <p:txBody>
            <a:bodyPr vert="horz" wrap="square" lIns="91440" tIns="45720" rIns="91440" bIns="45720" numCol="1" anchor="t" anchorCtr="0" compatLnSpc="1">
              <a:prstTxWarp prst="textNoShape">
                <a:avLst/>
              </a:prstTxWarp>
            </a:bodyPr>
            <a:lstStyle/>
            <a:p>
              <a:pPr defTabSz="685800">
                <a:defRPr/>
              </a:pPr>
              <a:endParaRPr lang="zh-CN" altLang="en-US" sz="1400" kern="0" dirty="0">
                <a:solidFill>
                  <a:prstClr val="black"/>
                </a:solidFill>
                <a:cs typeface="+mn-ea"/>
                <a:sym typeface="+mn-lt"/>
              </a:endParaRPr>
            </a:p>
          </p:txBody>
        </p:sp>
        <p:sp>
          <p:nvSpPr>
            <p:cNvPr id="101" name="Freeform 14"/>
            <p:cNvSpPr>
              <a:spLocks/>
            </p:cNvSpPr>
            <p:nvPr/>
          </p:nvSpPr>
          <p:spPr bwMode="auto">
            <a:xfrm>
              <a:off x="6713538" y="3198813"/>
              <a:ext cx="484188" cy="217488"/>
            </a:xfrm>
            <a:custGeom>
              <a:avLst/>
              <a:gdLst>
                <a:gd name="T0" fmla="*/ 305 w 305"/>
                <a:gd name="T1" fmla="*/ 68 h 137"/>
                <a:gd name="T2" fmla="*/ 305 w 305"/>
                <a:gd name="T3" fmla="*/ 68 h 137"/>
                <a:gd name="T4" fmla="*/ 0 w 305"/>
                <a:gd name="T5" fmla="*/ 0 h 137"/>
                <a:gd name="T6" fmla="*/ 59 w 305"/>
                <a:gd name="T7" fmla="*/ 68 h 137"/>
                <a:gd name="T8" fmla="*/ 59 w 305"/>
                <a:gd name="T9" fmla="*/ 68 h 137"/>
                <a:gd name="T10" fmla="*/ 0 w 305"/>
                <a:gd name="T11" fmla="*/ 137 h 137"/>
                <a:gd name="T12" fmla="*/ 305 w 305"/>
                <a:gd name="T13" fmla="*/ 68 h 137"/>
              </a:gdLst>
              <a:ahLst/>
              <a:cxnLst>
                <a:cxn ang="0">
                  <a:pos x="T0" y="T1"/>
                </a:cxn>
                <a:cxn ang="0">
                  <a:pos x="T2" y="T3"/>
                </a:cxn>
                <a:cxn ang="0">
                  <a:pos x="T4" y="T5"/>
                </a:cxn>
                <a:cxn ang="0">
                  <a:pos x="T6" y="T7"/>
                </a:cxn>
                <a:cxn ang="0">
                  <a:pos x="T8" y="T9"/>
                </a:cxn>
                <a:cxn ang="0">
                  <a:pos x="T10" y="T11"/>
                </a:cxn>
                <a:cxn ang="0">
                  <a:pos x="T12" y="T13"/>
                </a:cxn>
              </a:cxnLst>
              <a:rect l="0" t="0" r="r" b="b"/>
              <a:pathLst>
                <a:path w="305" h="137">
                  <a:moveTo>
                    <a:pt x="305" y="68"/>
                  </a:moveTo>
                  <a:lnTo>
                    <a:pt x="305" y="68"/>
                  </a:lnTo>
                  <a:lnTo>
                    <a:pt x="0" y="0"/>
                  </a:lnTo>
                  <a:lnTo>
                    <a:pt x="59" y="68"/>
                  </a:lnTo>
                  <a:lnTo>
                    <a:pt x="59" y="68"/>
                  </a:lnTo>
                  <a:lnTo>
                    <a:pt x="0" y="137"/>
                  </a:lnTo>
                  <a:lnTo>
                    <a:pt x="305" y="68"/>
                  </a:lnTo>
                  <a:close/>
                </a:path>
              </a:pathLst>
            </a:custGeom>
            <a:solidFill>
              <a:sysClr val="window" lastClr="FFFFFF">
                <a:lumMod val="85000"/>
              </a:sysClr>
            </a:solidFill>
            <a:ln>
              <a:noFill/>
            </a:ln>
          </p:spPr>
          <p:txBody>
            <a:bodyPr vert="horz" wrap="square" lIns="91440" tIns="45720" rIns="91440" bIns="45720" numCol="1" anchor="t" anchorCtr="0" compatLnSpc="1">
              <a:prstTxWarp prst="textNoShape">
                <a:avLst/>
              </a:prstTxWarp>
            </a:bodyPr>
            <a:lstStyle/>
            <a:p>
              <a:pPr defTabSz="685800">
                <a:defRPr/>
              </a:pPr>
              <a:endParaRPr lang="zh-CN" altLang="en-US" sz="1400" kern="0" dirty="0">
                <a:solidFill>
                  <a:prstClr val="black"/>
                </a:solidFill>
                <a:cs typeface="+mn-ea"/>
                <a:sym typeface="+mn-lt"/>
              </a:endParaRPr>
            </a:p>
          </p:txBody>
        </p:sp>
        <p:sp>
          <p:nvSpPr>
            <p:cNvPr id="102" name="Freeform 15"/>
            <p:cNvSpPr>
              <a:spLocks/>
            </p:cNvSpPr>
            <p:nvPr/>
          </p:nvSpPr>
          <p:spPr bwMode="auto">
            <a:xfrm>
              <a:off x="6713538" y="3306763"/>
              <a:ext cx="484188" cy="109538"/>
            </a:xfrm>
            <a:custGeom>
              <a:avLst/>
              <a:gdLst>
                <a:gd name="T0" fmla="*/ 0 w 305"/>
                <a:gd name="T1" fmla="*/ 69 h 69"/>
                <a:gd name="T2" fmla="*/ 305 w 305"/>
                <a:gd name="T3" fmla="*/ 0 h 69"/>
                <a:gd name="T4" fmla="*/ 305 w 305"/>
                <a:gd name="T5" fmla="*/ 0 h 69"/>
                <a:gd name="T6" fmla="*/ 59 w 305"/>
                <a:gd name="T7" fmla="*/ 0 h 69"/>
                <a:gd name="T8" fmla="*/ 59 w 305"/>
                <a:gd name="T9" fmla="*/ 0 h 69"/>
                <a:gd name="T10" fmla="*/ 0 w 305"/>
                <a:gd name="T11" fmla="*/ 69 h 69"/>
              </a:gdLst>
              <a:ahLst/>
              <a:cxnLst>
                <a:cxn ang="0">
                  <a:pos x="T0" y="T1"/>
                </a:cxn>
                <a:cxn ang="0">
                  <a:pos x="T2" y="T3"/>
                </a:cxn>
                <a:cxn ang="0">
                  <a:pos x="T4" y="T5"/>
                </a:cxn>
                <a:cxn ang="0">
                  <a:pos x="T6" y="T7"/>
                </a:cxn>
                <a:cxn ang="0">
                  <a:pos x="T8" y="T9"/>
                </a:cxn>
                <a:cxn ang="0">
                  <a:pos x="T10" y="T11"/>
                </a:cxn>
              </a:cxnLst>
              <a:rect l="0" t="0" r="r" b="b"/>
              <a:pathLst>
                <a:path w="305" h="69">
                  <a:moveTo>
                    <a:pt x="0" y="69"/>
                  </a:moveTo>
                  <a:lnTo>
                    <a:pt x="305" y="0"/>
                  </a:lnTo>
                  <a:lnTo>
                    <a:pt x="305" y="0"/>
                  </a:lnTo>
                  <a:lnTo>
                    <a:pt x="59" y="0"/>
                  </a:lnTo>
                  <a:lnTo>
                    <a:pt x="59" y="0"/>
                  </a:lnTo>
                  <a:lnTo>
                    <a:pt x="0" y="69"/>
                  </a:lnTo>
                  <a:close/>
                </a:path>
              </a:pathLst>
            </a:custGeom>
            <a:solidFill>
              <a:sysClr val="window" lastClr="FFFFFF">
                <a:lumMod val="65000"/>
              </a:sysClr>
            </a:solidFill>
            <a:ln>
              <a:noFill/>
            </a:ln>
          </p:spPr>
          <p:txBody>
            <a:bodyPr vert="horz" wrap="square" lIns="91440" tIns="45720" rIns="91440" bIns="45720" numCol="1" anchor="t" anchorCtr="0" compatLnSpc="1">
              <a:prstTxWarp prst="textNoShape">
                <a:avLst/>
              </a:prstTxWarp>
            </a:bodyPr>
            <a:lstStyle/>
            <a:p>
              <a:pPr defTabSz="685800">
                <a:defRPr/>
              </a:pPr>
              <a:endParaRPr lang="zh-CN" altLang="en-US" sz="1400" kern="0" dirty="0">
                <a:solidFill>
                  <a:prstClr val="black"/>
                </a:solidFill>
                <a:cs typeface="+mn-ea"/>
                <a:sym typeface="+mn-lt"/>
              </a:endParaRPr>
            </a:p>
          </p:txBody>
        </p:sp>
      </p:grpSp>
      <p:sp>
        <p:nvSpPr>
          <p:cNvPr id="103" name="矩形 102"/>
          <p:cNvSpPr/>
          <p:nvPr/>
        </p:nvSpPr>
        <p:spPr>
          <a:xfrm>
            <a:off x="4229100" y="1233139"/>
            <a:ext cx="3981450" cy="1477328"/>
          </a:xfrm>
          <a:prstGeom prst="rect">
            <a:avLst/>
          </a:prstGeom>
        </p:spPr>
        <p:txBody>
          <a:bodyPr wrap="square" lIns="68580" tIns="34290" rIns="68580" bIns="34290">
            <a:spAutoFit/>
          </a:bodyPr>
          <a:lstStyle/>
          <a:p>
            <a:r>
              <a:rPr lang="zh-CN" altLang="en-US" sz="1200" dirty="0">
                <a:solidFill>
                  <a:schemeClr val="accent1"/>
                </a:solidFill>
                <a:latin typeface="微软雅黑" panose="020B0503020204020204" pitchFamily="34" charset="-122"/>
                <a:ea typeface="微软雅黑" panose="020B0503020204020204" pitchFamily="34" charset="-122"/>
                <a:cs typeface="Lato Regular"/>
              </a:rPr>
              <a:t>在此添加标题</a:t>
            </a:r>
            <a:endParaRPr lang="id-ID" altLang="zh-CN" sz="1200" dirty="0">
              <a:solidFill>
                <a:schemeClr val="accent1"/>
              </a:solidFill>
              <a:latin typeface="微软雅黑" panose="020B0503020204020204" pitchFamily="34" charset="-122"/>
              <a:ea typeface="微软雅黑" panose="020B0503020204020204" pitchFamily="34" charset="-122"/>
              <a:cs typeface="Lato Regular"/>
            </a:endParaRPr>
          </a:p>
          <a:p>
            <a:pPr>
              <a:lnSpc>
                <a:spcPct val="150000"/>
              </a:lnSpc>
              <a:spcAft>
                <a:spcPts val="900"/>
              </a:spcAft>
            </a:pPr>
            <a:r>
              <a:rPr lang="zh-CN" altLang="en-US" sz="800" dirty="0">
                <a:solidFill>
                  <a:schemeClr val="bg1">
                    <a:lumMod val="65000"/>
                  </a:schemeClr>
                </a:solidFill>
                <a:cs typeface="+mn-ea"/>
                <a:sym typeface="+mn-lt"/>
              </a:rPr>
              <a:t>是企业使命和宗旨的具体化和定量化，是企业奋斗纲领，是衡量企业一切工作是否实现其企业使命的标准，是企业经营战略的核心。</a:t>
            </a:r>
          </a:p>
          <a:p>
            <a:r>
              <a:rPr lang="zh-CN" altLang="en-US" sz="1200" dirty="0">
                <a:solidFill>
                  <a:schemeClr val="accent1"/>
                </a:solidFill>
                <a:latin typeface="微软雅黑" panose="020B0503020204020204" pitchFamily="34" charset="-122"/>
                <a:ea typeface="微软雅黑" panose="020B0503020204020204" pitchFamily="34" charset="-122"/>
                <a:cs typeface="Lato Regular"/>
              </a:rPr>
              <a:t>在此添加标题</a:t>
            </a:r>
            <a:endParaRPr lang="id-ID" altLang="zh-CN" sz="1200" dirty="0">
              <a:solidFill>
                <a:schemeClr val="accent1"/>
              </a:solidFill>
              <a:latin typeface="微软雅黑" panose="020B0503020204020204" pitchFamily="34" charset="-122"/>
              <a:ea typeface="微软雅黑" panose="020B0503020204020204" pitchFamily="34" charset="-122"/>
              <a:cs typeface="Lato Regular"/>
            </a:endParaRPr>
          </a:p>
          <a:p>
            <a:pPr>
              <a:lnSpc>
                <a:spcPct val="150000"/>
              </a:lnSpc>
              <a:spcAft>
                <a:spcPts val="900"/>
              </a:spcAft>
            </a:pPr>
            <a:r>
              <a:rPr lang="zh-CN" altLang="en-US" sz="800" dirty="0">
                <a:solidFill>
                  <a:schemeClr val="bg1">
                    <a:lumMod val="65000"/>
                  </a:schemeClr>
                </a:solidFill>
                <a:cs typeface="+mn-ea"/>
                <a:sym typeface="+mn-lt"/>
              </a:rPr>
              <a:t>从广义上看，企业战略目标是企业战略构成的基本内容，战略目标是对企业战略经营活动预期取得的主要成果的期望值。从狭义上看，企业战略目标不包含在企业战略构成之中，它既是企业战略选择的出发点和依据，又是企业战略实施要达的结果。</a:t>
            </a:r>
          </a:p>
        </p:txBody>
      </p:sp>
      <p:sp>
        <p:nvSpPr>
          <p:cNvPr id="104" name="矩形 103"/>
          <p:cNvSpPr/>
          <p:nvPr/>
        </p:nvSpPr>
        <p:spPr>
          <a:xfrm>
            <a:off x="4229100" y="2830813"/>
            <a:ext cx="4048125" cy="1361911"/>
          </a:xfrm>
          <a:prstGeom prst="rect">
            <a:avLst/>
          </a:prstGeom>
        </p:spPr>
        <p:txBody>
          <a:bodyPr wrap="square" lIns="68580" tIns="34290" rIns="68580" bIns="34290">
            <a:spAutoFit/>
          </a:bodyPr>
          <a:lstStyle/>
          <a:p>
            <a:pPr marL="128588" indent="-128588">
              <a:lnSpc>
                <a:spcPct val="150000"/>
              </a:lnSpc>
              <a:buFont typeface="Wingdings" panose="05000000000000000000" pitchFamily="2" charset="2"/>
              <a:buChar char="l"/>
            </a:pPr>
            <a:r>
              <a:rPr lang="zh-CN" altLang="en-US" sz="800" dirty="0">
                <a:solidFill>
                  <a:schemeClr val="bg1">
                    <a:lumMod val="65000"/>
                  </a:schemeClr>
                </a:solidFill>
                <a:cs typeface="+mn-ea"/>
                <a:sym typeface="+mn-lt"/>
              </a:rPr>
              <a:t>盈利能力：用利润、投资收益率、每股平均受益、销售利润等来表示。</a:t>
            </a:r>
          </a:p>
          <a:p>
            <a:pPr marL="128588" indent="-128588">
              <a:lnSpc>
                <a:spcPct val="150000"/>
              </a:lnSpc>
              <a:buFont typeface="Wingdings" panose="05000000000000000000" pitchFamily="2" charset="2"/>
              <a:buChar char="l"/>
            </a:pPr>
            <a:r>
              <a:rPr lang="zh-CN" altLang="en-US" sz="800" dirty="0">
                <a:solidFill>
                  <a:schemeClr val="bg1">
                    <a:lumMod val="65000"/>
                  </a:schemeClr>
                </a:solidFill>
                <a:cs typeface="+mn-ea"/>
                <a:sym typeface="+mn-lt"/>
              </a:rPr>
              <a:t>市　　场：用市场占有率、销售额或销售量来表示。</a:t>
            </a:r>
          </a:p>
          <a:p>
            <a:pPr marL="128588" indent="-128588">
              <a:lnSpc>
                <a:spcPct val="150000"/>
              </a:lnSpc>
              <a:buFont typeface="Wingdings" panose="05000000000000000000" pitchFamily="2" charset="2"/>
              <a:buChar char="l"/>
            </a:pPr>
            <a:r>
              <a:rPr lang="zh-CN" altLang="en-US" sz="800" dirty="0">
                <a:solidFill>
                  <a:schemeClr val="bg1">
                    <a:lumMod val="65000"/>
                  </a:schemeClr>
                </a:solidFill>
                <a:cs typeface="+mn-ea"/>
                <a:sym typeface="+mn-lt"/>
              </a:rPr>
              <a:t>产出比率：用投入产出比率或单位产品成本来表示。</a:t>
            </a:r>
          </a:p>
          <a:p>
            <a:pPr marL="128588" indent="-128588">
              <a:lnSpc>
                <a:spcPct val="150000"/>
              </a:lnSpc>
              <a:buFont typeface="Wingdings" panose="05000000000000000000" pitchFamily="2" charset="2"/>
              <a:buChar char="l"/>
            </a:pPr>
            <a:r>
              <a:rPr lang="zh-CN" altLang="en-US" sz="800" dirty="0">
                <a:solidFill>
                  <a:schemeClr val="bg1">
                    <a:lumMod val="65000"/>
                  </a:schemeClr>
                </a:solidFill>
                <a:cs typeface="+mn-ea"/>
                <a:sym typeface="+mn-lt"/>
              </a:rPr>
              <a:t>产　　品：用产品线或产品的销售额和盈利能力、开发新产品的完成期来表示。</a:t>
            </a:r>
          </a:p>
          <a:p>
            <a:pPr marL="128588" indent="-128588">
              <a:lnSpc>
                <a:spcPct val="150000"/>
              </a:lnSpc>
              <a:buFont typeface="Wingdings" panose="05000000000000000000" pitchFamily="2" charset="2"/>
              <a:buChar char="l"/>
            </a:pPr>
            <a:r>
              <a:rPr lang="zh-CN" altLang="en-US" sz="800" dirty="0">
                <a:solidFill>
                  <a:schemeClr val="bg1">
                    <a:lumMod val="65000"/>
                  </a:schemeClr>
                </a:solidFill>
                <a:cs typeface="+mn-ea"/>
                <a:sym typeface="+mn-lt"/>
              </a:rPr>
              <a:t>资　　金：用资本构成、新增普通股、现金流量、流动资本、回收期来表示。</a:t>
            </a:r>
          </a:p>
          <a:p>
            <a:pPr marL="128588" indent="-128588">
              <a:lnSpc>
                <a:spcPct val="150000"/>
              </a:lnSpc>
              <a:buFont typeface="Wingdings" panose="05000000000000000000" pitchFamily="2" charset="2"/>
              <a:buChar char="l"/>
            </a:pPr>
            <a:r>
              <a:rPr lang="zh-CN" altLang="en-US" sz="800" dirty="0">
                <a:solidFill>
                  <a:schemeClr val="bg1">
                    <a:lumMod val="65000"/>
                  </a:schemeClr>
                </a:solidFill>
                <a:cs typeface="+mn-ea"/>
                <a:sym typeface="+mn-lt"/>
              </a:rPr>
              <a:t>生　　产：用工作面积、固定费用或生产量来表示。</a:t>
            </a:r>
          </a:p>
          <a:p>
            <a:pPr marL="128588" indent="-128588">
              <a:lnSpc>
                <a:spcPct val="150000"/>
              </a:lnSpc>
              <a:buFont typeface="Wingdings" panose="05000000000000000000" pitchFamily="2" charset="2"/>
              <a:buChar char="l"/>
            </a:pPr>
            <a:r>
              <a:rPr lang="zh-CN" altLang="en-US" sz="800" dirty="0">
                <a:solidFill>
                  <a:schemeClr val="bg1">
                    <a:lumMod val="65000"/>
                  </a:schemeClr>
                </a:solidFill>
                <a:cs typeface="+mn-ea"/>
                <a:sym typeface="+mn-lt"/>
              </a:rPr>
              <a:t>研究开发：用花费的货币量或完成的项目来表示。</a:t>
            </a:r>
          </a:p>
        </p:txBody>
      </p:sp>
      <p:grpSp>
        <p:nvGrpSpPr>
          <p:cNvPr id="4" name="组合 104"/>
          <p:cNvGrpSpPr/>
          <p:nvPr/>
        </p:nvGrpSpPr>
        <p:grpSpPr>
          <a:xfrm rot="1386345">
            <a:off x="-2147628" y="1312560"/>
            <a:ext cx="1813837" cy="344812"/>
            <a:chOff x="4933951" y="3094038"/>
            <a:chExt cx="2263775" cy="430213"/>
          </a:xfrm>
        </p:grpSpPr>
        <p:sp>
          <p:nvSpPr>
            <p:cNvPr id="106" name="Freeform 11"/>
            <p:cNvSpPr>
              <a:spLocks/>
            </p:cNvSpPr>
            <p:nvPr/>
          </p:nvSpPr>
          <p:spPr bwMode="auto">
            <a:xfrm>
              <a:off x="4933951" y="3094038"/>
              <a:ext cx="904875" cy="430213"/>
            </a:xfrm>
            <a:custGeom>
              <a:avLst/>
              <a:gdLst>
                <a:gd name="T0" fmla="*/ 0 w 570"/>
                <a:gd name="T1" fmla="*/ 271 h 271"/>
                <a:gd name="T2" fmla="*/ 142 w 570"/>
                <a:gd name="T3" fmla="*/ 134 h 271"/>
                <a:gd name="T4" fmla="*/ 0 w 570"/>
                <a:gd name="T5" fmla="*/ 0 h 271"/>
                <a:gd name="T6" fmla="*/ 214 w 570"/>
                <a:gd name="T7" fmla="*/ 0 h 271"/>
                <a:gd name="T8" fmla="*/ 429 w 570"/>
                <a:gd name="T9" fmla="*/ 0 h 271"/>
                <a:gd name="T10" fmla="*/ 570 w 570"/>
                <a:gd name="T11" fmla="*/ 134 h 271"/>
                <a:gd name="T12" fmla="*/ 429 w 570"/>
                <a:gd name="T13" fmla="*/ 271 h 271"/>
                <a:gd name="T14" fmla="*/ 214 w 570"/>
                <a:gd name="T15" fmla="*/ 271 h 271"/>
                <a:gd name="T16" fmla="*/ 0 w 570"/>
                <a:gd name="T17" fmla="*/ 271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0" h="271">
                  <a:moveTo>
                    <a:pt x="0" y="271"/>
                  </a:moveTo>
                  <a:lnTo>
                    <a:pt x="142" y="134"/>
                  </a:lnTo>
                  <a:lnTo>
                    <a:pt x="0" y="0"/>
                  </a:lnTo>
                  <a:lnTo>
                    <a:pt x="214" y="0"/>
                  </a:lnTo>
                  <a:lnTo>
                    <a:pt x="429" y="0"/>
                  </a:lnTo>
                  <a:lnTo>
                    <a:pt x="570" y="134"/>
                  </a:lnTo>
                  <a:lnTo>
                    <a:pt x="429" y="271"/>
                  </a:lnTo>
                  <a:lnTo>
                    <a:pt x="214" y="271"/>
                  </a:lnTo>
                  <a:lnTo>
                    <a:pt x="0" y="271"/>
                  </a:lnTo>
                  <a:close/>
                </a:path>
              </a:pathLst>
            </a:custGeom>
            <a:solidFill>
              <a:srgbClr val="A5A5A5"/>
            </a:solidFill>
            <a:ln>
              <a:noFill/>
            </a:ln>
          </p:spPr>
          <p:txBody>
            <a:bodyPr vert="horz" wrap="square" lIns="91440" tIns="45720" rIns="91440" bIns="45720" numCol="1" anchor="t" anchorCtr="0" compatLnSpc="1">
              <a:prstTxWarp prst="textNoShape">
                <a:avLst/>
              </a:prstTxWarp>
            </a:bodyPr>
            <a:lstStyle/>
            <a:p>
              <a:pPr defTabSz="685800">
                <a:defRPr/>
              </a:pPr>
              <a:endParaRPr lang="zh-CN" altLang="en-US" sz="1400" kern="0" dirty="0">
                <a:solidFill>
                  <a:prstClr val="black"/>
                </a:solidFill>
                <a:cs typeface="+mn-ea"/>
                <a:sym typeface="+mn-lt"/>
              </a:endParaRPr>
            </a:p>
          </p:txBody>
        </p:sp>
        <p:sp>
          <p:nvSpPr>
            <p:cNvPr id="107" name="Freeform 12"/>
            <p:cNvSpPr>
              <a:spLocks/>
            </p:cNvSpPr>
            <p:nvPr/>
          </p:nvSpPr>
          <p:spPr bwMode="auto">
            <a:xfrm>
              <a:off x="5033963" y="3260725"/>
              <a:ext cx="1795463" cy="93663"/>
            </a:xfrm>
            <a:custGeom>
              <a:avLst/>
              <a:gdLst>
                <a:gd name="T0" fmla="*/ 1131 w 1131"/>
                <a:gd name="T1" fmla="*/ 29 h 59"/>
                <a:gd name="T2" fmla="*/ 1131 w 1131"/>
                <a:gd name="T3" fmla="*/ 0 h 59"/>
                <a:gd name="T4" fmla="*/ 0 w 1131"/>
                <a:gd name="T5" fmla="*/ 0 h 59"/>
                <a:gd name="T6" fmla="*/ 0 w 1131"/>
                <a:gd name="T7" fmla="*/ 29 h 59"/>
                <a:gd name="T8" fmla="*/ 0 w 1131"/>
                <a:gd name="T9" fmla="*/ 59 h 59"/>
                <a:gd name="T10" fmla="*/ 1131 w 1131"/>
                <a:gd name="T11" fmla="*/ 59 h 59"/>
                <a:gd name="T12" fmla="*/ 1131 w 1131"/>
                <a:gd name="T13" fmla="*/ 29 h 59"/>
              </a:gdLst>
              <a:ahLst/>
              <a:cxnLst>
                <a:cxn ang="0">
                  <a:pos x="T0" y="T1"/>
                </a:cxn>
                <a:cxn ang="0">
                  <a:pos x="T2" y="T3"/>
                </a:cxn>
                <a:cxn ang="0">
                  <a:pos x="T4" y="T5"/>
                </a:cxn>
                <a:cxn ang="0">
                  <a:pos x="T6" y="T7"/>
                </a:cxn>
                <a:cxn ang="0">
                  <a:pos x="T8" y="T9"/>
                </a:cxn>
                <a:cxn ang="0">
                  <a:pos x="T10" y="T11"/>
                </a:cxn>
                <a:cxn ang="0">
                  <a:pos x="T12" y="T13"/>
                </a:cxn>
              </a:cxnLst>
              <a:rect l="0" t="0" r="r" b="b"/>
              <a:pathLst>
                <a:path w="1131" h="59">
                  <a:moveTo>
                    <a:pt x="1131" y="29"/>
                  </a:moveTo>
                  <a:lnTo>
                    <a:pt x="1131" y="0"/>
                  </a:lnTo>
                  <a:lnTo>
                    <a:pt x="0" y="0"/>
                  </a:lnTo>
                  <a:lnTo>
                    <a:pt x="0" y="29"/>
                  </a:lnTo>
                  <a:lnTo>
                    <a:pt x="0" y="59"/>
                  </a:lnTo>
                  <a:lnTo>
                    <a:pt x="1131" y="59"/>
                  </a:lnTo>
                  <a:lnTo>
                    <a:pt x="1131" y="29"/>
                  </a:lnTo>
                  <a:close/>
                </a:path>
              </a:pathLst>
            </a:custGeom>
            <a:solidFill>
              <a:sysClr val="windowText" lastClr="000000">
                <a:lumMod val="65000"/>
                <a:lumOff val="35000"/>
              </a:sysClr>
            </a:solidFill>
            <a:ln>
              <a:noFill/>
            </a:ln>
          </p:spPr>
          <p:txBody>
            <a:bodyPr vert="horz" wrap="square" lIns="91440" tIns="45720" rIns="91440" bIns="45720" numCol="1" anchor="t" anchorCtr="0" compatLnSpc="1">
              <a:prstTxWarp prst="textNoShape">
                <a:avLst/>
              </a:prstTxWarp>
            </a:bodyPr>
            <a:lstStyle/>
            <a:p>
              <a:pPr defTabSz="685800">
                <a:defRPr/>
              </a:pPr>
              <a:endParaRPr lang="zh-CN" altLang="en-US" sz="1400" kern="0" dirty="0">
                <a:solidFill>
                  <a:prstClr val="black"/>
                </a:solidFill>
                <a:cs typeface="+mn-ea"/>
                <a:sym typeface="+mn-lt"/>
              </a:endParaRPr>
            </a:p>
          </p:txBody>
        </p:sp>
        <p:sp>
          <p:nvSpPr>
            <p:cNvPr id="108" name="Rectangle 13"/>
            <p:cNvSpPr>
              <a:spLocks noChangeArrowheads="1"/>
            </p:cNvSpPr>
            <p:nvPr/>
          </p:nvSpPr>
          <p:spPr bwMode="auto">
            <a:xfrm>
              <a:off x="5033963" y="3306763"/>
              <a:ext cx="1795463" cy="47625"/>
            </a:xfrm>
            <a:prstGeom prst="rect">
              <a:avLst/>
            </a:prstGeom>
            <a:solidFill>
              <a:sysClr val="windowText" lastClr="000000">
                <a:lumMod val="85000"/>
                <a:lumOff val="15000"/>
              </a:sysClr>
            </a:solidFill>
            <a:ln>
              <a:noFill/>
            </a:ln>
          </p:spPr>
          <p:txBody>
            <a:bodyPr vert="horz" wrap="square" lIns="91440" tIns="45720" rIns="91440" bIns="45720" numCol="1" anchor="t" anchorCtr="0" compatLnSpc="1">
              <a:prstTxWarp prst="textNoShape">
                <a:avLst/>
              </a:prstTxWarp>
            </a:bodyPr>
            <a:lstStyle/>
            <a:p>
              <a:pPr defTabSz="685800">
                <a:defRPr/>
              </a:pPr>
              <a:endParaRPr lang="zh-CN" altLang="en-US" sz="1400" kern="0" dirty="0">
                <a:solidFill>
                  <a:prstClr val="black"/>
                </a:solidFill>
                <a:cs typeface="+mn-ea"/>
                <a:sym typeface="+mn-lt"/>
              </a:endParaRPr>
            </a:p>
          </p:txBody>
        </p:sp>
        <p:sp>
          <p:nvSpPr>
            <p:cNvPr id="109" name="Freeform 14"/>
            <p:cNvSpPr>
              <a:spLocks/>
            </p:cNvSpPr>
            <p:nvPr/>
          </p:nvSpPr>
          <p:spPr bwMode="auto">
            <a:xfrm>
              <a:off x="6713538" y="3198813"/>
              <a:ext cx="484188" cy="217488"/>
            </a:xfrm>
            <a:custGeom>
              <a:avLst/>
              <a:gdLst>
                <a:gd name="T0" fmla="*/ 305 w 305"/>
                <a:gd name="T1" fmla="*/ 68 h 137"/>
                <a:gd name="T2" fmla="*/ 305 w 305"/>
                <a:gd name="T3" fmla="*/ 68 h 137"/>
                <a:gd name="T4" fmla="*/ 0 w 305"/>
                <a:gd name="T5" fmla="*/ 0 h 137"/>
                <a:gd name="T6" fmla="*/ 59 w 305"/>
                <a:gd name="T7" fmla="*/ 68 h 137"/>
                <a:gd name="T8" fmla="*/ 59 w 305"/>
                <a:gd name="T9" fmla="*/ 68 h 137"/>
                <a:gd name="T10" fmla="*/ 0 w 305"/>
                <a:gd name="T11" fmla="*/ 137 h 137"/>
                <a:gd name="T12" fmla="*/ 305 w 305"/>
                <a:gd name="T13" fmla="*/ 68 h 137"/>
              </a:gdLst>
              <a:ahLst/>
              <a:cxnLst>
                <a:cxn ang="0">
                  <a:pos x="T0" y="T1"/>
                </a:cxn>
                <a:cxn ang="0">
                  <a:pos x="T2" y="T3"/>
                </a:cxn>
                <a:cxn ang="0">
                  <a:pos x="T4" y="T5"/>
                </a:cxn>
                <a:cxn ang="0">
                  <a:pos x="T6" y="T7"/>
                </a:cxn>
                <a:cxn ang="0">
                  <a:pos x="T8" y="T9"/>
                </a:cxn>
                <a:cxn ang="0">
                  <a:pos x="T10" y="T11"/>
                </a:cxn>
                <a:cxn ang="0">
                  <a:pos x="T12" y="T13"/>
                </a:cxn>
              </a:cxnLst>
              <a:rect l="0" t="0" r="r" b="b"/>
              <a:pathLst>
                <a:path w="305" h="137">
                  <a:moveTo>
                    <a:pt x="305" y="68"/>
                  </a:moveTo>
                  <a:lnTo>
                    <a:pt x="305" y="68"/>
                  </a:lnTo>
                  <a:lnTo>
                    <a:pt x="0" y="0"/>
                  </a:lnTo>
                  <a:lnTo>
                    <a:pt x="59" y="68"/>
                  </a:lnTo>
                  <a:lnTo>
                    <a:pt x="59" y="68"/>
                  </a:lnTo>
                  <a:lnTo>
                    <a:pt x="0" y="137"/>
                  </a:lnTo>
                  <a:lnTo>
                    <a:pt x="305" y="68"/>
                  </a:lnTo>
                  <a:close/>
                </a:path>
              </a:pathLst>
            </a:custGeom>
            <a:solidFill>
              <a:sysClr val="window" lastClr="FFFFFF">
                <a:lumMod val="85000"/>
              </a:sysClr>
            </a:solidFill>
            <a:ln>
              <a:noFill/>
            </a:ln>
          </p:spPr>
          <p:txBody>
            <a:bodyPr vert="horz" wrap="square" lIns="91440" tIns="45720" rIns="91440" bIns="45720" numCol="1" anchor="t" anchorCtr="0" compatLnSpc="1">
              <a:prstTxWarp prst="textNoShape">
                <a:avLst/>
              </a:prstTxWarp>
            </a:bodyPr>
            <a:lstStyle/>
            <a:p>
              <a:pPr defTabSz="685800">
                <a:defRPr/>
              </a:pPr>
              <a:endParaRPr lang="zh-CN" altLang="en-US" sz="1400" kern="0" dirty="0">
                <a:solidFill>
                  <a:prstClr val="black"/>
                </a:solidFill>
                <a:cs typeface="+mn-ea"/>
                <a:sym typeface="+mn-lt"/>
              </a:endParaRPr>
            </a:p>
          </p:txBody>
        </p:sp>
        <p:sp>
          <p:nvSpPr>
            <p:cNvPr id="110" name="Freeform 15"/>
            <p:cNvSpPr>
              <a:spLocks/>
            </p:cNvSpPr>
            <p:nvPr/>
          </p:nvSpPr>
          <p:spPr bwMode="auto">
            <a:xfrm>
              <a:off x="6713538" y="3306763"/>
              <a:ext cx="484188" cy="109538"/>
            </a:xfrm>
            <a:custGeom>
              <a:avLst/>
              <a:gdLst>
                <a:gd name="T0" fmla="*/ 0 w 305"/>
                <a:gd name="T1" fmla="*/ 69 h 69"/>
                <a:gd name="T2" fmla="*/ 305 w 305"/>
                <a:gd name="T3" fmla="*/ 0 h 69"/>
                <a:gd name="T4" fmla="*/ 305 w 305"/>
                <a:gd name="T5" fmla="*/ 0 h 69"/>
                <a:gd name="T6" fmla="*/ 59 w 305"/>
                <a:gd name="T7" fmla="*/ 0 h 69"/>
                <a:gd name="T8" fmla="*/ 59 w 305"/>
                <a:gd name="T9" fmla="*/ 0 h 69"/>
                <a:gd name="T10" fmla="*/ 0 w 305"/>
                <a:gd name="T11" fmla="*/ 69 h 69"/>
              </a:gdLst>
              <a:ahLst/>
              <a:cxnLst>
                <a:cxn ang="0">
                  <a:pos x="T0" y="T1"/>
                </a:cxn>
                <a:cxn ang="0">
                  <a:pos x="T2" y="T3"/>
                </a:cxn>
                <a:cxn ang="0">
                  <a:pos x="T4" y="T5"/>
                </a:cxn>
                <a:cxn ang="0">
                  <a:pos x="T6" y="T7"/>
                </a:cxn>
                <a:cxn ang="0">
                  <a:pos x="T8" y="T9"/>
                </a:cxn>
                <a:cxn ang="0">
                  <a:pos x="T10" y="T11"/>
                </a:cxn>
              </a:cxnLst>
              <a:rect l="0" t="0" r="r" b="b"/>
              <a:pathLst>
                <a:path w="305" h="69">
                  <a:moveTo>
                    <a:pt x="0" y="69"/>
                  </a:moveTo>
                  <a:lnTo>
                    <a:pt x="305" y="0"/>
                  </a:lnTo>
                  <a:lnTo>
                    <a:pt x="305" y="0"/>
                  </a:lnTo>
                  <a:lnTo>
                    <a:pt x="59" y="0"/>
                  </a:lnTo>
                  <a:lnTo>
                    <a:pt x="59" y="0"/>
                  </a:lnTo>
                  <a:lnTo>
                    <a:pt x="0" y="69"/>
                  </a:lnTo>
                  <a:close/>
                </a:path>
              </a:pathLst>
            </a:custGeom>
            <a:solidFill>
              <a:sysClr val="window" lastClr="FFFFFF">
                <a:lumMod val="65000"/>
              </a:sysClr>
            </a:solidFill>
            <a:ln>
              <a:noFill/>
            </a:ln>
          </p:spPr>
          <p:txBody>
            <a:bodyPr vert="horz" wrap="square" lIns="91440" tIns="45720" rIns="91440" bIns="45720" numCol="1" anchor="t" anchorCtr="0" compatLnSpc="1">
              <a:prstTxWarp prst="textNoShape">
                <a:avLst/>
              </a:prstTxWarp>
            </a:bodyPr>
            <a:lstStyle/>
            <a:p>
              <a:pPr defTabSz="685800">
                <a:defRPr/>
              </a:pPr>
              <a:endParaRPr lang="zh-CN" altLang="en-US" sz="1400" kern="0" dirty="0">
                <a:solidFill>
                  <a:prstClr val="black"/>
                </a:solidFill>
                <a:cs typeface="+mn-ea"/>
                <a:sym typeface="+mn-lt"/>
              </a:endParaRPr>
            </a:p>
          </p:txBody>
        </p:sp>
      </p:grpSp>
      <p:grpSp>
        <p:nvGrpSpPr>
          <p:cNvPr id="5" name="组合 110"/>
          <p:cNvGrpSpPr/>
          <p:nvPr/>
        </p:nvGrpSpPr>
        <p:grpSpPr>
          <a:xfrm rot="7392099">
            <a:off x="3973886" y="-1207294"/>
            <a:ext cx="1814397" cy="344706"/>
            <a:chOff x="4933951" y="3094038"/>
            <a:chExt cx="2263775" cy="430213"/>
          </a:xfrm>
        </p:grpSpPr>
        <p:sp>
          <p:nvSpPr>
            <p:cNvPr id="112" name="Freeform 11"/>
            <p:cNvSpPr>
              <a:spLocks/>
            </p:cNvSpPr>
            <p:nvPr/>
          </p:nvSpPr>
          <p:spPr bwMode="auto">
            <a:xfrm>
              <a:off x="4933951" y="3094038"/>
              <a:ext cx="904875" cy="430213"/>
            </a:xfrm>
            <a:custGeom>
              <a:avLst/>
              <a:gdLst>
                <a:gd name="T0" fmla="*/ 0 w 570"/>
                <a:gd name="T1" fmla="*/ 271 h 271"/>
                <a:gd name="T2" fmla="*/ 142 w 570"/>
                <a:gd name="T3" fmla="*/ 134 h 271"/>
                <a:gd name="T4" fmla="*/ 0 w 570"/>
                <a:gd name="T5" fmla="*/ 0 h 271"/>
                <a:gd name="T6" fmla="*/ 214 w 570"/>
                <a:gd name="T7" fmla="*/ 0 h 271"/>
                <a:gd name="T8" fmla="*/ 429 w 570"/>
                <a:gd name="T9" fmla="*/ 0 h 271"/>
                <a:gd name="T10" fmla="*/ 570 w 570"/>
                <a:gd name="T11" fmla="*/ 134 h 271"/>
                <a:gd name="T12" fmla="*/ 429 w 570"/>
                <a:gd name="T13" fmla="*/ 271 h 271"/>
                <a:gd name="T14" fmla="*/ 214 w 570"/>
                <a:gd name="T15" fmla="*/ 271 h 271"/>
                <a:gd name="T16" fmla="*/ 0 w 570"/>
                <a:gd name="T17" fmla="*/ 271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0" h="271">
                  <a:moveTo>
                    <a:pt x="0" y="271"/>
                  </a:moveTo>
                  <a:lnTo>
                    <a:pt x="142" y="134"/>
                  </a:lnTo>
                  <a:lnTo>
                    <a:pt x="0" y="0"/>
                  </a:lnTo>
                  <a:lnTo>
                    <a:pt x="214" y="0"/>
                  </a:lnTo>
                  <a:lnTo>
                    <a:pt x="429" y="0"/>
                  </a:lnTo>
                  <a:lnTo>
                    <a:pt x="570" y="134"/>
                  </a:lnTo>
                  <a:lnTo>
                    <a:pt x="429" y="271"/>
                  </a:lnTo>
                  <a:lnTo>
                    <a:pt x="214" y="271"/>
                  </a:lnTo>
                  <a:lnTo>
                    <a:pt x="0" y="271"/>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defTabSz="685800">
                <a:defRPr/>
              </a:pPr>
              <a:endParaRPr lang="zh-CN" altLang="en-US" sz="1400" kern="0" dirty="0">
                <a:solidFill>
                  <a:prstClr val="black"/>
                </a:solidFill>
                <a:cs typeface="+mn-ea"/>
                <a:sym typeface="+mn-lt"/>
              </a:endParaRPr>
            </a:p>
          </p:txBody>
        </p:sp>
        <p:sp>
          <p:nvSpPr>
            <p:cNvPr id="113" name="Freeform 12"/>
            <p:cNvSpPr>
              <a:spLocks/>
            </p:cNvSpPr>
            <p:nvPr/>
          </p:nvSpPr>
          <p:spPr bwMode="auto">
            <a:xfrm>
              <a:off x="5033963" y="3260725"/>
              <a:ext cx="1795463" cy="93663"/>
            </a:xfrm>
            <a:custGeom>
              <a:avLst/>
              <a:gdLst>
                <a:gd name="T0" fmla="*/ 1131 w 1131"/>
                <a:gd name="T1" fmla="*/ 29 h 59"/>
                <a:gd name="T2" fmla="*/ 1131 w 1131"/>
                <a:gd name="T3" fmla="*/ 0 h 59"/>
                <a:gd name="T4" fmla="*/ 0 w 1131"/>
                <a:gd name="T5" fmla="*/ 0 h 59"/>
                <a:gd name="T6" fmla="*/ 0 w 1131"/>
                <a:gd name="T7" fmla="*/ 29 h 59"/>
                <a:gd name="T8" fmla="*/ 0 w 1131"/>
                <a:gd name="T9" fmla="*/ 59 h 59"/>
                <a:gd name="T10" fmla="*/ 1131 w 1131"/>
                <a:gd name="T11" fmla="*/ 59 h 59"/>
                <a:gd name="T12" fmla="*/ 1131 w 1131"/>
                <a:gd name="T13" fmla="*/ 29 h 59"/>
              </a:gdLst>
              <a:ahLst/>
              <a:cxnLst>
                <a:cxn ang="0">
                  <a:pos x="T0" y="T1"/>
                </a:cxn>
                <a:cxn ang="0">
                  <a:pos x="T2" y="T3"/>
                </a:cxn>
                <a:cxn ang="0">
                  <a:pos x="T4" y="T5"/>
                </a:cxn>
                <a:cxn ang="0">
                  <a:pos x="T6" y="T7"/>
                </a:cxn>
                <a:cxn ang="0">
                  <a:pos x="T8" y="T9"/>
                </a:cxn>
                <a:cxn ang="0">
                  <a:pos x="T10" y="T11"/>
                </a:cxn>
                <a:cxn ang="0">
                  <a:pos x="T12" y="T13"/>
                </a:cxn>
              </a:cxnLst>
              <a:rect l="0" t="0" r="r" b="b"/>
              <a:pathLst>
                <a:path w="1131" h="59">
                  <a:moveTo>
                    <a:pt x="1131" y="29"/>
                  </a:moveTo>
                  <a:lnTo>
                    <a:pt x="1131" y="0"/>
                  </a:lnTo>
                  <a:lnTo>
                    <a:pt x="0" y="0"/>
                  </a:lnTo>
                  <a:lnTo>
                    <a:pt x="0" y="29"/>
                  </a:lnTo>
                  <a:lnTo>
                    <a:pt x="0" y="59"/>
                  </a:lnTo>
                  <a:lnTo>
                    <a:pt x="1131" y="59"/>
                  </a:lnTo>
                  <a:lnTo>
                    <a:pt x="1131" y="29"/>
                  </a:lnTo>
                  <a:close/>
                </a:path>
              </a:pathLst>
            </a:custGeom>
            <a:solidFill>
              <a:sysClr val="windowText" lastClr="000000">
                <a:lumMod val="65000"/>
                <a:lumOff val="35000"/>
              </a:sysClr>
            </a:solidFill>
            <a:ln>
              <a:noFill/>
            </a:ln>
          </p:spPr>
          <p:txBody>
            <a:bodyPr vert="horz" wrap="square" lIns="91440" tIns="45720" rIns="91440" bIns="45720" numCol="1" anchor="t" anchorCtr="0" compatLnSpc="1">
              <a:prstTxWarp prst="textNoShape">
                <a:avLst/>
              </a:prstTxWarp>
            </a:bodyPr>
            <a:lstStyle/>
            <a:p>
              <a:pPr defTabSz="685800">
                <a:defRPr/>
              </a:pPr>
              <a:endParaRPr lang="zh-CN" altLang="en-US" sz="1400" kern="0" dirty="0">
                <a:solidFill>
                  <a:prstClr val="black"/>
                </a:solidFill>
                <a:cs typeface="+mn-ea"/>
                <a:sym typeface="+mn-lt"/>
              </a:endParaRPr>
            </a:p>
          </p:txBody>
        </p:sp>
        <p:sp>
          <p:nvSpPr>
            <p:cNvPr id="114" name="Rectangle 13"/>
            <p:cNvSpPr>
              <a:spLocks noChangeArrowheads="1"/>
            </p:cNvSpPr>
            <p:nvPr/>
          </p:nvSpPr>
          <p:spPr bwMode="auto">
            <a:xfrm>
              <a:off x="5033963" y="3306763"/>
              <a:ext cx="1795463" cy="47625"/>
            </a:xfrm>
            <a:prstGeom prst="rect">
              <a:avLst/>
            </a:prstGeom>
            <a:solidFill>
              <a:sysClr val="windowText" lastClr="000000">
                <a:lumMod val="85000"/>
                <a:lumOff val="15000"/>
              </a:sysClr>
            </a:solidFill>
            <a:ln>
              <a:noFill/>
            </a:ln>
          </p:spPr>
          <p:txBody>
            <a:bodyPr vert="horz" wrap="square" lIns="91440" tIns="45720" rIns="91440" bIns="45720" numCol="1" anchor="t" anchorCtr="0" compatLnSpc="1">
              <a:prstTxWarp prst="textNoShape">
                <a:avLst/>
              </a:prstTxWarp>
            </a:bodyPr>
            <a:lstStyle/>
            <a:p>
              <a:pPr defTabSz="685800">
                <a:defRPr/>
              </a:pPr>
              <a:endParaRPr lang="zh-CN" altLang="en-US" sz="1400" kern="0" dirty="0">
                <a:solidFill>
                  <a:prstClr val="black"/>
                </a:solidFill>
                <a:cs typeface="+mn-ea"/>
                <a:sym typeface="+mn-lt"/>
              </a:endParaRPr>
            </a:p>
          </p:txBody>
        </p:sp>
        <p:sp>
          <p:nvSpPr>
            <p:cNvPr id="115" name="Freeform 14"/>
            <p:cNvSpPr>
              <a:spLocks/>
            </p:cNvSpPr>
            <p:nvPr/>
          </p:nvSpPr>
          <p:spPr bwMode="auto">
            <a:xfrm>
              <a:off x="6713538" y="3198813"/>
              <a:ext cx="484188" cy="217488"/>
            </a:xfrm>
            <a:custGeom>
              <a:avLst/>
              <a:gdLst>
                <a:gd name="T0" fmla="*/ 305 w 305"/>
                <a:gd name="T1" fmla="*/ 68 h 137"/>
                <a:gd name="T2" fmla="*/ 305 w 305"/>
                <a:gd name="T3" fmla="*/ 68 h 137"/>
                <a:gd name="T4" fmla="*/ 0 w 305"/>
                <a:gd name="T5" fmla="*/ 0 h 137"/>
                <a:gd name="T6" fmla="*/ 59 w 305"/>
                <a:gd name="T7" fmla="*/ 68 h 137"/>
                <a:gd name="T8" fmla="*/ 59 w 305"/>
                <a:gd name="T9" fmla="*/ 68 h 137"/>
                <a:gd name="T10" fmla="*/ 0 w 305"/>
                <a:gd name="T11" fmla="*/ 137 h 137"/>
                <a:gd name="T12" fmla="*/ 305 w 305"/>
                <a:gd name="T13" fmla="*/ 68 h 137"/>
              </a:gdLst>
              <a:ahLst/>
              <a:cxnLst>
                <a:cxn ang="0">
                  <a:pos x="T0" y="T1"/>
                </a:cxn>
                <a:cxn ang="0">
                  <a:pos x="T2" y="T3"/>
                </a:cxn>
                <a:cxn ang="0">
                  <a:pos x="T4" y="T5"/>
                </a:cxn>
                <a:cxn ang="0">
                  <a:pos x="T6" y="T7"/>
                </a:cxn>
                <a:cxn ang="0">
                  <a:pos x="T8" y="T9"/>
                </a:cxn>
                <a:cxn ang="0">
                  <a:pos x="T10" y="T11"/>
                </a:cxn>
                <a:cxn ang="0">
                  <a:pos x="T12" y="T13"/>
                </a:cxn>
              </a:cxnLst>
              <a:rect l="0" t="0" r="r" b="b"/>
              <a:pathLst>
                <a:path w="305" h="137">
                  <a:moveTo>
                    <a:pt x="305" y="68"/>
                  </a:moveTo>
                  <a:lnTo>
                    <a:pt x="305" y="68"/>
                  </a:lnTo>
                  <a:lnTo>
                    <a:pt x="0" y="0"/>
                  </a:lnTo>
                  <a:lnTo>
                    <a:pt x="59" y="68"/>
                  </a:lnTo>
                  <a:lnTo>
                    <a:pt x="59" y="68"/>
                  </a:lnTo>
                  <a:lnTo>
                    <a:pt x="0" y="137"/>
                  </a:lnTo>
                  <a:lnTo>
                    <a:pt x="305" y="68"/>
                  </a:lnTo>
                  <a:close/>
                </a:path>
              </a:pathLst>
            </a:custGeom>
            <a:solidFill>
              <a:sysClr val="window" lastClr="FFFFFF">
                <a:lumMod val="85000"/>
              </a:sysClr>
            </a:solidFill>
            <a:ln>
              <a:noFill/>
            </a:ln>
          </p:spPr>
          <p:txBody>
            <a:bodyPr vert="horz" wrap="square" lIns="91440" tIns="45720" rIns="91440" bIns="45720" numCol="1" anchor="t" anchorCtr="0" compatLnSpc="1">
              <a:prstTxWarp prst="textNoShape">
                <a:avLst/>
              </a:prstTxWarp>
            </a:bodyPr>
            <a:lstStyle/>
            <a:p>
              <a:pPr defTabSz="685800">
                <a:defRPr/>
              </a:pPr>
              <a:endParaRPr lang="zh-CN" altLang="en-US" sz="1400" kern="0" dirty="0">
                <a:solidFill>
                  <a:prstClr val="black"/>
                </a:solidFill>
                <a:cs typeface="+mn-ea"/>
                <a:sym typeface="+mn-lt"/>
              </a:endParaRPr>
            </a:p>
          </p:txBody>
        </p:sp>
        <p:sp>
          <p:nvSpPr>
            <p:cNvPr id="116" name="Freeform 15"/>
            <p:cNvSpPr>
              <a:spLocks/>
            </p:cNvSpPr>
            <p:nvPr/>
          </p:nvSpPr>
          <p:spPr bwMode="auto">
            <a:xfrm>
              <a:off x="6713538" y="3306763"/>
              <a:ext cx="484188" cy="109538"/>
            </a:xfrm>
            <a:custGeom>
              <a:avLst/>
              <a:gdLst>
                <a:gd name="T0" fmla="*/ 0 w 305"/>
                <a:gd name="T1" fmla="*/ 69 h 69"/>
                <a:gd name="T2" fmla="*/ 305 w 305"/>
                <a:gd name="T3" fmla="*/ 0 h 69"/>
                <a:gd name="T4" fmla="*/ 305 w 305"/>
                <a:gd name="T5" fmla="*/ 0 h 69"/>
                <a:gd name="T6" fmla="*/ 59 w 305"/>
                <a:gd name="T7" fmla="*/ 0 h 69"/>
                <a:gd name="T8" fmla="*/ 59 w 305"/>
                <a:gd name="T9" fmla="*/ 0 h 69"/>
                <a:gd name="T10" fmla="*/ 0 w 305"/>
                <a:gd name="T11" fmla="*/ 69 h 69"/>
              </a:gdLst>
              <a:ahLst/>
              <a:cxnLst>
                <a:cxn ang="0">
                  <a:pos x="T0" y="T1"/>
                </a:cxn>
                <a:cxn ang="0">
                  <a:pos x="T2" y="T3"/>
                </a:cxn>
                <a:cxn ang="0">
                  <a:pos x="T4" y="T5"/>
                </a:cxn>
                <a:cxn ang="0">
                  <a:pos x="T6" y="T7"/>
                </a:cxn>
                <a:cxn ang="0">
                  <a:pos x="T8" y="T9"/>
                </a:cxn>
                <a:cxn ang="0">
                  <a:pos x="T10" y="T11"/>
                </a:cxn>
              </a:cxnLst>
              <a:rect l="0" t="0" r="r" b="b"/>
              <a:pathLst>
                <a:path w="305" h="69">
                  <a:moveTo>
                    <a:pt x="0" y="69"/>
                  </a:moveTo>
                  <a:lnTo>
                    <a:pt x="305" y="0"/>
                  </a:lnTo>
                  <a:lnTo>
                    <a:pt x="305" y="0"/>
                  </a:lnTo>
                  <a:lnTo>
                    <a:pt x="59" y="0"/>
                  </a:lnTo>
                  <a:lnTo>
                    <a:pt x="59" y="0"/>
                  </a:lnTo>
                  <a:lnTo>
                    <a:pt x="0" y="69"/>
                  </a:lnTo>
                  <a:close/>
                </a:path>
              </a:pathLst>
            </a:custGeom>
            <a:solidFill>
              <a:sysClr val="window" lastClr="FFFFFF">
                <a:lumMod val="65000"/>
              </a:sysClr>
            </a:solidFill>
            <a:ln>
              <a:noFill/>
            </a:ln>
          </p:spPr>
          <p:txBody>
            <a:bodyPr vert="horz" wrap="square" lIns="91440" tIns="45720" rIns="91440" bIns="45720" numCol="1" anchor="t" anchorCtr="0" compatLnSpc="1">
              <a:prstTxWarp prst="textNoShape">
                <a:avLst/>
              </a:prstTxWarp>
            </a:bodyPr>
            <a:lstStyle/>
            <a:p>
              <a:pPr defTabSz="685800">
                <a:defRPr/>
              </a:pPr>
              <a:endParaRPr lang="zh-CN" altLang="en-US" sz="1400" kern="0" dirty="0">
                <a:solidFill>
                  <a:prstClr val="black"/>
                </a:solidFill>
                <a:cs typeface="+mn-ea"/>
                <a:sym typeface="+mn-lt"/>
              </a:endParaRPr>
            </a:p>
          </p:txBody>
        </p:sp>
      </p:grpSp>
    </p:spTree>
    <p:extLst>
      <p:ext uri="{BB962C8B-B14F-4D97-AF65-F5344CB8AC3E}">
        <p14:creationId xmlns:p14="http://schemas.microsoft.com/office/powerpoint/2010/main" val="3094440015"/>
      </p:ext>
    </p:extLst>
  </p:cSld>
  <p:clrMapOvr>
    <a:masterClrMapping/>
  </p:clrMapOvr>
  <mc:AlternateContent xmlns:mc="http://schemas.openxmlformats.org/markup-compatibility/2006" xmlns:p14="http://schemas.microsoft.com/office/powerpoint/2010/main">
    <mc:Choice Requires="p14">
      <p:transition spd="slow" p14:dur="1600" advClick="0" advTm="3000">
        <p14:prism isContent="1" isInverted="1"/>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900" decel="100000" fill="hold"/>
                                        <p:tgtEl>
                                          <p:spTgt spid="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42" presetClass="path" presetSubtype="0" accel="50000" decel="50000" fill="hold" nodeType="afterEffect">
                                  <p:stCondLst>
                                    <p:cond delay="0"/>
                                  </p:stCondLst>
                                  <p:childTnLst>
                                    <p:animMotion origin="layout" path="M -4.16667E-6 -3.7037E-7 L 0.32878 0.59097 " pathEditMode="relative" rAng="0" ptsTypes="AA">
                                      <p:cBhvr>
                                        <p:cTn id="13" dur="300" fill="hold"/>
                                        <p:tgtEl>
                                          <p:spTgt spid="3"/>
                                        </p:tgtEl>
                                        <p:attrNameLst>
                                          <p:attrName>ppt_x</p:attrName>
                                          <p:attrName>ppt_y</p:attrName>
                                        </p:attrNameLst>
                                      </p:cBhvr>
                                      <p:rCtr x="16432" y="29537"/>
                                    </p:animMotion>
                                  </p:childTnLst>
                                </p:cTn>
                              </p:par>
                            </p:childTnLst>
                          </p:cTn>
                        </p:par>
                        <p:par>
                          <p:cTn id="14" fill="hold">
                            <p:stCondLst>
                              <p:cond delay="1300"/>
                            </p:stCondLst>
                            <p:childTnLst>
                              <p:par>
                                <p:cTn id="15" presetID="42" presetClass="path" presetSubtype="0" accel="50000" decel="50000" fill="hold" nodeType="afterEffect">
                                  <p:stCondLst>
                                    <p:cond delay="0"/>
                                  </p:stCondLst>
                                  <p:childTnLst>
                                    <p:animMotion origin="layout" path="M -2.91667E-6 2.59259E-6 L 0.30808 0.21782 " pathEditMode="relative" rAng="0" ptsTypes="AA">
                                      <p:cBhvr>
                                        <p:cTn id="16" dur="300" fill="hold"/>
                                        <p:tgtEl>
                                          <p:spTgt spid="4"/>
                                        </p:tgtEl>
                                        <p:attrNameLst>
                                          <p:attrName>ppt_x</p:attrName>
                                          <p:attrName>ppt_y</p:attrName>
                                        </p:attrNameLst>
                                      </p:cBhvr>
                                      <p:rCtr x="15404" y="10880"/>
                                    </p:animMotion>
                                  </p:childTnLst>
                                </p:cTn>
                              </p:par>
                            </p:childTnLst>
                          </p:cTn>
                        </p:par>
                        <p:par>
                          <p:cTn id="17" fill="hold">
                            <p:stCondLst>
                              <p:cond delay="1600"/>
                            </p:stCondLst>
                            <p:childTnLst>
                              <p:par>
                                <p:cTn id="18" presetID="42" presetClass="path" presetSubtype="0" accel="50000" decel="50000" fill="hold" nodeType="afterEffect">
                                  <p:stCondLst>
                                    <p:cond delay="0"/>
                                  </p:stCondLst>
                                  <p:childTnLst>
                                    <p:animMotion origin="layout" path="M -3.95833E-6 -2.59259E-6 L -0.22083 0.62292 " pathEditMode="relative" rAng="0" ptsTypes="AA">
                                      <p:cBhvr>
                                        <p:cTn id="19" dur="300" fill="hold"/>
                                        <p:tgtEl>
                                          <p:spTgt spid="5"/>
                                        </p:tgtEl>
                                        <p:attrNameLst>
                                          <p:attrName>ppt_x</p:attrName>
                                          <p:attrName>ppt_y</p:attrName>
                                        </p:attrNameLst>
                                      </p:cBhvr>
                                      <p:rCtr x="-11042" y="31134"/>
                                    </p:animMotion>
                                  </p:childTnLst>
                                </p:cTn>
                              </p:par>
                              <p:par>
                                <p:cTn id="20" presetID="2" presetClass="entr" presetSubtype="2" fill="hold" nodeType="withEffect">
                                  <p:stCondLst>
                                    <p:cond delay="0"/>
                                  </p:stCondLst>
                                  <p:childTnLst>
                                    <p:set>
                                      <p:cBhvr>
                                        <p:cTn id="21" dur="1" fill="hold">
                                          <p:stCondLst>
                                            <p:cond delay="0"/>
                                          </p:stCondLst>
                                        </p:cTn>
                                        <p:tgtEl>
                                          <p:spTgt spid="103">
                                            <p:txEl>
                                              <p:pRg st="0" end="0"/>
                                            </p:txEl>
                                          </p:spTgt>
                                        </p:tgtEl>
                                        <p:attrNameLst>
                                          <p:attrName>style.visibility</p:attrName>
                                        </p:attrNameLst>
                                      </p:cBhvr>
                                      <p:to>
                                        <p:strVal val="visible"/>
                                      </p:to>
                                    </p:set>
                                    <p:anim calcmode="lin" valueType="num">
                                      <p:cBhvr additive="base">
                                        <p:cTn id="22" dur="500" fill="hold"/>
                                        <p:tgtEl>
                                          <p:spTgt spid="103">
                                            <p:txEl>
                                              <p:pRg st="0" end="0"/>
                                            </p:txEl>
                                          </p:spTgt>
                                        </p:tgtEl>
                                        <p:attrNameLst>
                                          <p:attrName>ppt_x</p:attrName>
                                        </p:attrNameLst>
                                      </p:cBhvr>
                                      <p:tavLst>
                                        <p:tav tm="0">
                                          <p:val>
                                            <p:strVal val="1+#ppt_w/2"/>
                                          </p:val>
                                        </p:tav>
                                        <p:tav tm="100000">
                                          <p:val>
                                            <p:strVal val="#ppt_x"/>
                                          </p:val>
                                        </p:tav>
                                      </p:tavLst>
                                    </p:anim>
                                    <p:anim calcmode="lin" valueType="num">
                                      <p:cBhvr additive="base">
                                        <p:cTn id="23" dur="500" fill="hold"/>
                                        <p:tgtEl>
                                          <p:spTgt spid="103">
                                            <p:txEl>
                                              <p:pRg st="0" end="0"/>
                                            </p:txEl>
                                          </p:spTgt>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0"/>
                                  </p:stCondLst>
                                  <p:childTnLst>
                                    <p:set>
                                      <p:cBhvr>
                                        <p:cTn id="25" dur="1" fill="hold">
                                          <p:stCondLst>
                                            <p:cond delay="0"/>
                                          </p:stCondLst>
                                        </p:cTn>
                                        <p:tgtEl>
                                          <p:spTgt spid="103">
                                            <p:txEl>
                                              <p:pRg st="1" end="1"/>
                                            </p:txEl>
                                          </p:spTgt>
                                        </p:tgtEl>
                                        <p:attrNameLst>
                                          <p:attrName>style.visibility</p:attrName>
                                        </p:attrNameLst>
                                      </p:cBhvr>
                                      <p:to>
                                        <p:strVal val="visible"/>
                                      </p:to>
                                    </p:set>
                                    <p:anim calcmode="lin" valueType="num">
                                      <p:cBhvr additive="base">
                                        <p:cTn id="26" dur="500" fill="hold"/>
                                        <p:tgtEl>
                                          <p:spTgt spid="103">
                                            <p:txEl>
                                              <p:pRg st="1" end="1"/>
                                            </p:txEl>
                                          </p:spTgt>
                                        </p:tgtEl>
                                        <p:attrNameLst>
                                          <p:attrName>ppt_x</p:attrName>
                                        </p:attrNameLst>
                                      </p:cBhvr>
                                      <p:tavLst>
                                        <p:tav tm="0">
                                          <p:val>
                                            <p:strVal val="1+#ppt_w/2"/>
                                          </p:val>
                                        </p:tav>
                                        <p:tav tm="100000">
                                          <p:val>
                                            <p:strVal val="#ppt_x"/>
                                          </p:val>
                                        </p:tav>
                                      </p:tavLst>
                                    </p:anim>
                                    <p:anim calcmode="lin" valueType="num">
                                      <p:cBhvr additive="base">
                                        <p:cTn id="27" dur="500" fill="hold"/>
                                        <p:tgtEl>
                                          <p:spTgt spid="103">
                                            <p:txEl>
                                              <p:pRg st="1" end="1"/>
                                            </p:txEl>
                                          </p:spTgt>
                                        </p:tgtEl>
                                        <p:attrNameLst>
                                          <p:attrName>ppt_y</p:attrName>
                                        </p:attrNameLst>
                                      </p:cBhvr>
                                      <p:tavLst>
                                        <p:tav tm="0">
                                          <p:val>
                                            <p:strVal val="#ppt_y"/>
                                          </p:val>
                                        </p:tav>
                                        <p:tav tm="100000">
                                          <p:val>
                                            <p:strVal val="#ppt_y"/>
                                          </p:val>
                                        </p:tav>
                                      </p:tavLst>
                                    </p:anim>
                                  </p:childTnLst>
                                </p:cTn>
                              </p:par>
                              <p:par>
                                <p:cTn id="28" presetID="2" presetClass="entr" presetSubtype="2" fill="hold" nodeType="withEffect">
                                  <p:stCondLst>
                                    <p:cond delay="250"/>
                                  </p:stCondLst>
                                  <p:childTnLst>
                                    <p:set>
                                      <p:cBhvr>
                                        <p:cTn id="29" dur="1" fill="hold">
                                          <p:stCondLst>
                                            <p:cond delay="0"/>
                                          </p:stCondLst>
                                        </p:cTn>
                                        <p:tgtEl>
                                          <p:spTgt spid="103">
                                            <p:txEl>
                                              <p:pRg st="3" end="3"/>
                                            </p:txEl>
                                          </p:spTgt>
                                        </p:tgtEl>
                                        <p:attrNameLst>
                                          <p:attrName>style.visibility</p:attrName>
                                        </p:attrNameLst>
                                      </p:cBhvr>
                                      <p:to>
                                        <p:strVal val="visible"/>
                                      </p:to>
                                    </p:set>
                                    <p:anim calcmode="lin" valueType="num">
                                      <p:cBhvr additive="base">
                                        <p:cTn id="30" dur="500" fill="hold"/>
                                        <p:tgtEl>
                                          <p:spTgt spid="103">
                                            <p:txEl>
                                              <p:pRg st="3" end="3"/>
                                            </p:txEl>
                                          </p:spTgt>
                                        </p:tgtEl>
                                        <p:attrNameLst>
                                          <p:attrName>ppt_x</p:attrName>
                                        </p:attrNameLst>
                                      </p:cBhvr>
                                      <p:tavLst>
                                        <p:tav tm="0">
                                          <p:val>
                                            <p:strVal val="1+#ppt_w/2"/>
                                          </p:val>
                                        </p:tav>
                                        <p:tav tm="100000">
                                          <p:val>
                                            <p:strVal val="#ppt_x"/>
                                          </p:val>
                                        </p:tav>
                                      </p:tavLst>
                                    </p:anim>
                                    <p:anim calcmode="lin" valueType="num">
                                      <p:cBhvr additive="base">
                                        <p:cTn id="31" dur="500" fill="hold"/>
                                        <p:tgtEl>
                                          <p:spTgt spid="103">
                                            <p:txEl>
                                              <p:pRg st="3" end="3"/>
                                            </p:txEl>
                                          </p:spTgt>
                                        </p:tgtEl>
                                        <p:attrNameLst>
                                          <p:attrName>ppt_y</p:attrName>
                                        </p:attrNameLst>
                                      </p:cBhvr>
                                      <p:tavLst>
                                        <p:tav tm="0">
                                          <p:val>
                                            <p:strVal val="#ppt_y"/>
                                          </p:val>
                                        </p:tav>
                                        <p:tav tm="100000">
                                          <p:val>
                                            <p:strVal val="#ppt_y"/>
                                          </p:val>
                                        </p:tav>
                                      </p:tavLst>
                                    </p:anim>
                                  </p:childTnLst>
                                </p:cTn>
                              </p:par>
                              <p:par>
                                <p:cTn id="32" presetID="2" presetClass="entr" presetSubtype="2" fill="hold" nodeType="withEffect">
                                  <p:stCondLst>
                                    <p:cond delay="250"/>
                                  </p:stCondLst>
                                  <p:childTnLst>
                                    <p:set>
                                      <p:cBhvr>
                                        <p:cTn id="33" dur="1" fill="hold">
                                          <p:stCondLst>
                                            <p:cond delay="0"/>
                                          </p:stCondLst>
                                        </p:cTn>
                                        <p:tgtEl>
                                          <p:spTgt spid="103">
                                            <p:txEl>
                                              <p:pRg st="2" end="2"/>
                                            </p:txEl>
                                          </p:spTgt>
                                        </p:tgtEl>
                                        <p:attrNameLst>
                                          <p:attrName>style.visibility</p:attrName>
                                        </p:attrNameLst>
                                      </p:cBhvr>
                                      <p:to>
                                        <p:strVal val="visible"/>
                                      </p:to>
                                    </p:set>
                                    <p:anim calcmode="lin" valueType="num">
                                      <p:cBhvr additive="base">
                                        <p:cTn id="34" dur="500" fill="hold"/>
                                        <p:tgtEl>
                                          <p:spTgt spid="103">
                                            <p:txEl>
                                              <p:pRg st="2" end="2"/>
                                            </p:txEl>
                                          </p:spTgt>
                                        </p:tgtEl>
                                        <p:attrNameLst>
                                          <p:attrName>ppt_x</p:attrName>
                                        </p:attrNameLst>
                                      </p:cBhvr>
                                      <p:tavLst>
                                        <p:tav tm="0">
                                          <p:val>
                                            <p:strVal val="1+#ppt_w/2"/>
                                          </p:val>
                                        </p:tav>
                                        <p:tav tm="100000">
                                          <p:val>
                                            <p:strVal val="#ppt_x"/>
                                          </p:val>
                                        </p:tav>
                                      </p:tavLst>
                                    </p:anim>
                                    <p:anim calcmode="lin" valueType="num">
                                      <p:cBhvr additive="base">
                                        <p:cTn id="35" dur="500" fill="hold"/>
                                        <p:tgtEl>
                                          <p:spTgt spid="103">
                                            <p:txEl>
                                              <p:pRg st="2" end="2"/>
                                            </p:txEl>
                                          </p:spTgt>
                                        </p:tgtEl>
                                        <p:attrNameLst>
                                          <p:attrName>ppt_y</p:attrName>
                                        </p:attrNameLst>
                                      </p:cBhvr>
                                      <p:tavLst>
                                        <p:tav tm="0">
                                          <p:val>
                                            <p:strVal val="#ppt_y"/>
                                          </p:val>
                                        </p:tav>
                                        <p:tav tm="100000">
                                          <p:val>
                                            <p:strVal val="#ppt_y"/>
                                          </p:val>
                                        </p:tav>
                                      </p:tavLst>
                                    </p:anim>
                                  </p:childTnLst>
                                </p:cTn>
                              </p:par>
                            </p:childTnLst>
                          </p:cTn>
                        </p:par>
                        <p:par>
                          <p:cTn id="36" fill="hold">
                            <p:stCondLst>
                              <p:cond delay="2350"/>
                            </p:stCondLst>
                            <p:childTnLst>
                              <p:par>
                                <p:cTn id="37" presetID="42" presetClass="entr" presetSubtype="0" fill="hold" grpId="0" nodeType="afterEffect">
                                  <p:stCondLst>
                                    <p:cond delay="0"/>
                                  </p:stCondLst>
                                  <p:childTnLst>
                                    <p:set>
                                      <p:cBhvr>
                                        <p:cTn id="38" dur="1" fill="hold">
                                          <p:stCondLst>
                                            <p:cond delay="0"/>
                                          </p:stCondLst>
                                        </p:cTn>
                                        <p:tgtEl>
                                          <p:spTgt spid="104"/>
                                        </p:tgtEl>
                                        <p:attrNameLst>
                                          <p:attrName>style.visibility</p:attrName>
                                        </p:attrNameLst>
                                      </p:cBhvr>
                                      <p:to>
                                        <p:strVal val="visible"/>
                                      </p:to>
                                    </p:set>
                                    <p:animEffect transition="in" filter="fade">
                                      <p:cBhvr>
                                        <p:cTn id="39" dur="1000"/>
                                        <p:tgtEl>
                                          <p:spTgt spid="104"/>
                                        </p:tgtEl>
                                      </p:cBhvr>
                                    </p:animEffect>
                                    <p:anim calcmode="lin" valueType="num">
                                      <p:cBhvr>
                                        <p:cTn id="40" dur="1000" fill="hold"/>
                                        <p:tgtEl>
                                          <p:spTgt spid="104"/>
                                        </p:tgtEl>
                                        <p:attrNameLst>
                                          <p:attrName>ppt_x</p:attrName>
                                        </p:attrNameLst>
                                      </p:cBhvr>
                                      <p:tavLst>
                                        <p:tav tm="0">
                                          <p:val>
                                            <p:strVal val="#ppt_x"/>
                                          </p:val>
                                        </p:tav>
                                        <p:tav tm="100000">
                                          <p:val>
                                            <p:strVal val="#ppt_x"/>
                                          </p:val>
                                        </p:tav>
                                      </p:tavLst>
                                    </p:anim>
                                    <p:anim calcmode="lin" valueType="num">
                                      <p:cBhvr>
                                        <p:cTn id="41" dur="1000" fill="hold"/>
                                        <p:tgtEl>
                                          <p:spTgt spid="10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Diagram 11"/>
          <p:cNvGraphicFramePr/>
          <p:nvPr>
            <p:extLst>
              <p:ext uri="{D42A27DB-BD31-4B8C-83A1-F6EECF244321}">
                <p14:modId xmlns:p14="http://schemas.microsoft.com/office/powerpoint/2010/main" val="71364160"/>
              </p:ext>
            </p:extLst>
          </p:nvPr>
        </p:nvGraphicFramePr>
        <p:xfrm>
          <a:off x="685800" y="1102936"/>
          <a:ext cx="2207700" cy="192680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7" name="Parallelogram 16"/>
          <p:cNvSpPr/>
          <p:nvPr/>
        </p:nvSpPr>
        <p:spPr>
          <a:xfrm>
            <a:off x="648565" y="2485757"/>
            <a:ext cx="1600200" cy="381000"/>
          </a:xfrm>
          <a:prstGeom prst="parallelogram">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TextBox 20"/>
          <p:cNvSpPr txBox="1"/>
          <p:nvPr/>
        </p:nvSpPr>
        <p:spPr>
          <a:xfrm>
            <a:off x="815766" y="2506981"/>
            <a:ext cx="1265798" cy="307777"/>
          </a:xfrm>
          <a:prstGeom prst="rect">
            <a:avLst/>
          </a:prstGeom>
          <a:noFill/>
        </p:spPr>
        <p:txBody>
          <a:bodyPr wrap="square" rtlCol="0">
            <a:spAutoFit/>
          </a:bodyPr>
          <a:lstStyle/>
          <a:p>
            <a:pPr algn="ctr"/>
            <a:r>
              <a:rPr lang="zh-CN" altLang="en-US" sz="1400" dirty="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添加标题</a:t>
            </a:r>
            <a:endParaRPr lang="en-US" altLang="zh-CN" sz="1400" dirty="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28" name="Rectangle 27"/>
          <p:cNvSpPr/>
          <p:nvPr/>
        </p:nvSpPr>
        <p:spPr>
          <a:xfrm>
            <a:off x="539552" y="3292624"/>
            <a:ext cx="1630883" cy="338554"/>
          </a:xfrm>
          <a:prstGeom prst="rect">
            <a:avLst/>
          </a:prstGeom>
        </p:spPr>
        <p:txBody>
          <a:bodyPr wrap="square">
            <a:spAutoFit/>
          </a:bodyPr>
          <a:lstStyle/>
          <a:p>
            <a:pPr algn="ctr"/>
            <a:r>
              <a:rPr lang="en-US" sz="800"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rPr>
              <a:t>Lorem Ipsum make simply dummy text of the printing.</a:t>
            </a:r>
          </a:p>
        </p:txBody>
      </p:sp>
      <p:sp>
        <p:nvSpPr>
          <p:cNvPr id="39" name="Freeform 38"/>
          <p:cNvSpPr>
            <a:spLocks noEditPoints="1"/>
          </p:cNvSpPr>
          <p:nvPr/>
        </p:nvSpPr>
        <p:spPr bwMode="auto">
          <a:xfrm>
            <a:off x="692057" y="4113462"/>
            <a:ext cx="277337" cy="283464"/>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237 w 384"/>
              <a:gd name="T11" fmla="*/ 133 h 384"/>
              <a:gd name="T12" fmla="*/ 208 w 384"/>
              <a:gd name="T13" fmla="*/ 133 h 384"/>
              <a:gd name="T14" fmla="*/ 201 w 384"/>
              <a:gd name="T15" fmla="*/ 144 h 384"/>
              <a:gd name="T16" fmla="*/ 201 w 384"/>
              <a:gd name="T17" fmla="*/ 164 h 384"/>
              <a:gd name="T18" fmla="*/ 237 w 384"/>
              <a:gd name="T19" fmla="*/ 164 h 384"/>
              <a:gd name="T20" fmla="*/ 237 w 384"/>
              <a:gd name="T21" fmla="*/ 194 h 384"/>
              <a:gd name="T22" fmla="*/ 201 w 384"/>
              <a:gd name="T23" fmla="*/ 194 h 384"/>
              <a:gd name="T24" fmla="*/ 201 w 384"/>
              <a:gd name="T25" fmla="*/ 283 h 384"/>
              <a:gd name="T26" fmla="*/ 167 w 384"/>
              <a:gd name="T27" fmla="*/ 283 h 384"/>
              <a:gd name="T28" fmla="*/ 167 w 384"/>
              <a:gd name="T29" fmla="*/ 194 h 384"/>
              <a:gd name="T30" fmla="*/ 136 w 384"/>
              <a:gd name="T31" fmla="*/ 194 h 384"/>
              <a:gd name="T32" fmla="*/ 136 w 384"/>
              <a:gd name="T33" fmla="*/ 164 h 384"/>
              <a:gd name="T34" fmla="*/ 167 w 384"/>
              <a:gd name="T35" fmla="*/ 164 h 384"/>
              <a:gd name="T36" fmla="*/ 167 w 384"/>
              <a:gd name="T37" fmla="*/ 147 h 384"/>
              <a:gd name="T38" fmla="*/ 208 w 384"/>
              <a:gd name="T39" fmla="*/ 101 h 384"/>
              <a:gd name="T40" fmla="*/ 237 w 384"/>
              <a:gd name="T41" fmla="*/ 101 h 384"/>
              <a:gd name="T42" fmla="*/ 237 w 384"/>
              <a:gd name="T43" fmla="*/ 133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237" y="133"/>
                </a:moveTo>
                <a:cubicBezTo>
                  <a:pt x="208" y="133"/>
                  <a:pt x="208" y="133"/>
                  <a:pt x="208" y="133"/>
                </a:cubicBezTo>
                <a:cubicBezTo>
                  <a:pt x="205" y="133"/>
                  <a:pt x="201" y="138"/>
                  <a:pt x="201" y="144"/>
                </a:cubicBezTo>
                <a:cubicBezTo>
                  <a:pt x="201" y="164"/>
                  <a:pt x="201" y="164"/>
                  <a:pt x="201" y="164"/>
                </a:cubicBezTo>
                <a:cubicBezTo>
                  <a:pt x="237" y="164"/>
                  <a:pt x="237" y="164"/>
                  <a:pt x="237" y="164"/>
                </a:cubicBezTo>
                <a:cubicBezTo>
                  <a:pt x="237" y="194"/>
                  <a:pt x="237" y="194"/>
                  <a:pt x="237" y="194"/>
                </a:cubicBezTo>
                <a:cubicBezTo>
                  <a:pt x="201" y="194"/>
                  <a:pt x="201" y="194"/>
                  <a:pt x="201" y="194"/>
                </a:cubicBezTo>
                <a:cubicBezTo>
                  <a:pt x="201" y="283"/>
                  <a:pt x="201" y="283"/>
                  <a:pt x="201" y="283"/>
                </a:cubicBezTo>
                <a:cubicBezTo>
                  <a:pt x="167" y="283"/>
                  <a:pt x="167" y="283"/>
                  <a:pt x="167" y="283"/>
                </a:cubicBezTo>
                <a:cubicBezTo>
                  <a:pt x="167" y="194"/>
                  <a:pt x="167" y="194"/>
                  <a:pt x="167" y="194"/>
                </a:cubicBezTo>
                <a:cubicBezTo>
                  <a:pt x="136" y="194"/>
                  <a:pt x="136" y="194"/>
                  <a:pt x="136" y="194"/>
                </a:cubicBezTo>
                <a:cubicBezTo>
                  <a:pt x="136" y="164"/>
                  <a:pt x="136" y="164"/>
                  <a:pt x="136" y="164"/>
                </a:cubicBezTo>
                <a:cubicBezTo>
                  <a:pt x="167" y="164"/>
                  <a:pt x="167" y="164"/>
                  <a:pt x="167" y="164"/>
                </a:cubicBezTo>
                <a:cubicBezTo>
                  <a:pt x="167" y="147"/>
                  <a:pt x="167" y="147"/>
                  <a:pt x="167" y="147"/>
                </a:cubicBezTo>
                <a:cubicBezTo>
                  <a:pt x="167" y="122"/>
                  <a:pt x="185" y="101"/>
                  <a:pt x="208" y="101"/>
                </a:cubicBezTo>
                <a:cubicBezTo>
                  <a:pt x="237" y="101"/>
                  <a:pt x="237" y="101"/>
                  <a:pt x="237" y="101"/>
                </a:cubicBezTo>
                <a:lnTo>
                  <a:pt x="237" y="133"/>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0" name="Freeform 39"/>
          <p:cNvSpPr>
            <a:spLocks noEditPoints="1"/>
          </p:cNvSpPr>
          <p:nvPr/>
        </p:nvSpPr>
        <p:spPr bwMode="auto">
          <a:xfrm>
            <a:off x="1374896" y="4109044"/>
            <a:ext cx="274711" cy="29230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45 w 384"/>
              <a:gd name="T11" fmla="*/ 272 h 384"/>
              <a:gd name="T12" fmla="*/ 106 w 384"/>
              <a:gd name="T13" fmla="*/ 272 h 384"/>
              <a:gd name="T14" fmla="*/ 106 w 384"/>
              <a:gd name="T15" fmla="*/ 147 h 384"/>
              <a:gd name="T16" fmla="*/ 145 w 384"/>
              <a:gd name="T17" fmla="*/ 147 h 384"/>
              <a:gd name="T18" fmla="*/ 145 w 384"/>
              <a:gd name="T19" fmla="*/ 272 h 384"/>
              <a:gd name="T20" fmla="*/ 125 w 384"/>
              <a:gd name="T21" fmla="*/ 132 h 384"/>
              <a:gd name="T22" fmla="*/ 105 w 384"/>
              <a:gd name="T23" fmla="*/ 112 h 384"/>
              <a:gd name="T24" fmla="*/ 126 w 384"/>
              <a:gd name="T25" fmla="*/ 93 h 384"/>
              <a:gd name="T26" fmla="*/ 146 w 384"/>
              <a:gd name="T27" fmla="*/ 112 h 384"/>
              <a:gd name="T28" fmla="*/ 125 w 384"/>
              <a:gd name="T29" fmla="*/ 132 h 384"/>
              <a:gd name="T30" fmla="*/ 287 w 384"/>
              <a:gd name="T31" fmla="*/ 272 h 384"/>
              <a:gd name="T32" fmla="*/ 248 w 384"/>
              <a:gd name="T33" fmla="*/ 272 h 384"/>
              <a:gd name="T34" fmla="*/ 248 w 384"/>
              <a:gd name="T35" fmla="*/ 203 h 384"/>
              <a:gd name="T36" fmla="*/ 228 w 384"/>
              <a:gd name="T37" fmla="*/ 176 h 384"/>
              <a:gd name="T38" fmla="*/ 208 w 384"/>
              <a:gd name="T39" fmla="*/ 190 h 384"/>
              <a:gd name="T40" fmla="*/ 207 w 384"/>
              <a:gd name="T41" fmla="*/ 200 h 384"/>
              <a:gd name="T42" fmla="*/ 207 w 384"/>
              <a:gd name="T43" fmla="*/ 272 h 384"/>
              <a:gd name="T44" fmla="*/ 168 w 384"/>
              <a:gd name="T45" fmla="*/ 272 h 384"/>
              <a:gd name="T46" fmla="*/ 168 w 384"/>
              <a:gd name="T47" fmla="*/ 187 h 384"/>
              <a:gd name="T48" fmla="*/ 167 w 384"/>
              <a:gd name="T49" fmla="*/ 147 h 384"/>
              <a:gd name="T50" fmla="*/ 201 w 384"/>
              <a:gd name="T51" fmla="*/ 147 h 384"/>
              <a:gd name="T52" fmla="*/ 203 w 384"/>
              <a:gd name="T53" fmla="*/ 164 h 384"/>
              <a:gd name="T54" fmla="*/ 204 w 384"/>
              <a:gd name="T55" fmla="*/ 164 h 384"/>
              <a:gd name="T56" fmla="*/ 242 w 384"/>
              <a:gd name="T57" fmla="*/ 144 h 384"/>
              <a:gd name="T58" fmla="*/ 287 w 384"/>
              <a:gd name="T59" fmla="*/ 198 h 384"/>
              <a:gd name="T60" fmla="*/ 287 w 384"/>
              <a:gd name="T61" fmla="*/ 272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84" h="384">
                <a:moveTo>
                  <a:pt x="192" y="0"/>
                </a:moveTo>
                <a:cubicBezTo>
                  <a:pt x="86" y="0"/>
                  <a:pt x="0" y="86"/>
                  <a:pt x="0" y="192"/>
                </a:cubicBezTo>
                <a:cubicBezTo>
                  <a:pt x="0" y="299"/>
                  <a:pt x="86" y="384"/>
                  <a:pt x="192" y="384"/>
                </a:cubicBezTo>
                <a:cubicBezTo>
                  <a:pt x="298" y="384"/>
                  <a:pt x="384" y="299"/>
                  <a:pt x="384" y="192"/>
                </a:cubicBezTo>
                <a:cubicBezTo>
                  <a:pt x="384" y="86"/>
                  <a:pt x="298" y="0"/>
                  <a:pt x="192" y="0"/>
                </a:cubicBezTo>
                <a:close/>
                <a:moveTo>
                  <a:pt x="145" y="272"/>
                </a:moveTo>
                <a:cubicBezTo>
                  <a:pt x="106" y="272"/>
                  <a:pt x="106" y="272"/>
                  <a:pt x="106" y="272"/>
                </a:cubicBezTo>
                <a:cubicBezTo>
                  <a:pt x="106" y="147"/>
                  <a:pt x="106" y="147"/>
                  <a:pt x="106" y="147"/>
                </a:cubicBezTo>
                <a:cubicBezTo>
                  <a:pt x="145" y="147"/>
                  <a:pt x="145" y="147"/>
                  <a:pt x="145" y="147"/>
                </a:cubicBezTo>
                <a:lnTo>
                  <a:pt x="145" y="272"/>
                </a:lnTo>
                <a:close/>
                <a:moveTo>
                  <a:pt x="125" y="132"/>
                </a:moveTo>
                <a:cubicBezTo>
                  <a:pt x="113" y="132"/>
                  <a:pt x="105" y="123"/>
                  <a:pt x="105" y="112"/>
                </a:cubicBezTo>
                <a:cubicBezTo>
                  <a:pt x="105" y="101"/>
                  <a:pt x="113" y="93"/>
                  <a:pt x="126" y="93"/>
                </a:cubicBezTo>
                <a:cubicBezTo>
                  <a:pt x="138" y="93"/>
                  <a:pt x="146" y="101"/>
                  <a:pt x="146" y="112"/>
                </a:cubicBezTo>
                <a:cubicBezTo>
                  <a:pt x="146" y="123"/>
                  <a:pt x="138" y="132"/>
                  <a:pt x="125" y="132"/>
                </a:cubicBezTo>
                <a:close/>
                <a:moveTo>
                  <a:pt x="287" y="272"/>
                </a:moveTo>
                <a:cubicBezTo>
                  <a:pt x="248" y="272"/>
                  <a:pt x="248" y="272"/>
                  <a:pt x="248" y="272"/>
                </a:cubicBezTo>
                <a:cubicBezTo>
                  <a:pt x="248" y="203"/>
                  <a:pt x="248" y="203"/>
                  <a:pt x="248" y="203"/>
                </a:cubicBezTo>
                <a:cubicBezTo>
                  <a:pt x="248" y="187"/>
                  <a:pt x="242" y="176"/>
                  <a:pt x="228" y="176"/>
                </a:cubicBezTo>
                <a:cubicBezTo>
                  <a:pt x="218" y="176"/>
                  <a:pt x="211" y="183"/>
                  <a:pt x="208" y="190"/>
                </a:cubicBezTo>
                <a:cubicBezTo>
                  <a:pt x="207" y="193"/>
                  <a:pt x="207" y="196"/>
                  <a:pt x="207" y="200"/>
                </a:cubicBezTo>
                <a:cubicBezTo>
                  <a:pt x="207" y="272"/>
                  <a:pt x="207" y="272"/>
                  <a:pt x="207" y="272"/>
                </a:cubicBezTo>
                <a:cubicBezTo>
                  <a:pt x="168" y="272"/>
                  <a:pt x="168" y="272"/>
                  <a:pt x="168" y="272"/>
                </a:cubicBezTo>
                <a:cubicBezTo>
                  <a:pt x="168" y="187"/>
                  <a:pt x="168" y="187"/>
                  <a:pt x="168" y="187"/>
                </a:cubicBezTo>
                <a:cubicBezTo>
                  <a:pt x="168" y="171"/>
                  <a:pt x="168" y="158"/>
                  <a:pt x="167" y="147"/>
                </a:cubicBezTo>
                <a:cubicBezTo>
                  <a:pt x="201" y="147"/>
                  <a:pt x="201" y="147"/>
                  <a:pt x="201" y="147"/>
                </a:cubicBezTo>
                <a:cubicBezTo>
                  <a:pt x="203" y="164"/>
                  <a:pt x="203" y="164"/>
                  <a:pt x="203" y="164"/>
                </a:cubicBezTo>
                <a:cubicBezTo>
                  <a:pt x="204" y="164"/>
                  <a:pt x="204" y="164"/>
                  <a:pt x="204" y="164"/>
                </a:cubicBezTo>
                <a:cubicBezTo>
                  <a:pt x="209" y="156"/>
                  <a:pt x="221" y="144"/>
                  <a:pt x="242" y="144"/>
                </a:cubicBezTo>
                <a:cubicBezTo>
                  <a:pt x="268" y="144"/>
                  <a:pt x="287" y="161"/>
                  <a:pt x="287" y="198"/>
                </a:cubicBezTo>
                <a:lnTo>
                  <a:pt x="287" y="272"/>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1" name="Freeform 40"/>
          <p:cNvSpPr>
            <a:spLocks noEditPoints="1"/>
          </p:cNvSpPr>
          <p:nvPr/>
        </p:nvSpPr>
        <p:spPr bwMode="auto">
          <a:xfrm>
            <a:off x="1708042" y="4112849"/>
            <a:ext cx="276286" cy="28469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206 w 384"/>
              <a:gd name="T11" fmla="*/ 238 h 384"/>
              <a:gd name="T12" fmla="*/ 178 w 384"/>
              <a:gd name="T13" fmla="*/ 225 h 384"/>
              <a:gd name="T14" fmla="*/ 147 w 384"/>
              <a:gd name="T15" fmla="*/ 293 h 384"/>
              <a:gd name="T16" fmla="*/ 163 w 384"/>
              <a:gd name="T17" fmla="*/ 186 h 384"/>
              <a:gd name="T18" fmla="*/ 189 w 384"/>
              <a:gd name="T19" fmla="*/ 137 h 384"/>
              <a:gd name="T20" fmla="*/ 200 w 384"/>
              <a:gd name="T21" fmla="*/ 217 h 384"/>
              <a:gd name="T22" fmla="*/ 231 w 384"/>
              <a:gd name="T23" fmla="*/ 124 h 384"/>
              <a:gd name="T24" fmla="*/ 137 w 384"/>
              <a:gd name="T25" fmla="*/ 174 h 384"/>
              <a:gd name="T26" fmla="*/ 142 w 384"/>
              <a:gd name="T27" fmla="*/ 208 h 384"/>
              <a:gd name="T28" fmla="*/ 114 w 384"/>
              <a:gd name="T29" fmla="*/ 161 h 384"/>
              <a:gd name="T30" fmla="*/ 182 w 384"/>
              <a:gd name="T31" fmla="*/ 92 h 384"/>
              <a:gd name="T32" fmla="*/ 270 w 384"/>
              <a:gd name="T33" fmla="*/ 147 h 384"/>
              <a:gd name="T34" fmla="*/ 206 w 384"/>
              <a:gd name="T35" fmla="*/ 238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206" y="238"/>
                </a:moveTo>
                <a:cubicBezTo>
                  <a:pt x="193" y="237"/>
                  <a:pt x="188" y="230"/>
                  <a:pt x="178" y="225"/>
                </a:cubicBezTo>
                <a:cubicBezTo>
                  <a:pt x="173" y="252"/>
                  <a:pt x="167" y="279"/>
                  <a:pt x="147" y="293"/>
                </a:cubicBezTo>
                <a:cubicBezTo>
                  <a:pt x="141" y="251"/>
                  <a:pt x="156" y="219"/>
                  <a:pt x="163" y="186"/>
                </a:cubicBezTo>
                <a:cubicBezTo>
                  <a:pt x="151" y="166"/>
                  <a:pt x="164" y="127"/>
                  <a:pt x="189" y="137"/>
                </a:cubicBezTo>
                <a:cubicBezTo>
                  <a:pt x="219" y="149"/>
                  <a:pt x="163" y="209"/>
                  <a:pt x="200" y="217"/>
                </a:cubicBezTo>
                <a:cubicBezTo>
                  <a:pt x="240" y="225"/>
                  <a:pt x="256" y="149"/>
                  <a:pt x="231" y="124"/>
                </a:cubicBezTo>
                <a:cubicBezTo>
                  <a:pt x="196" y="88"/>
                  <a:pt x="129" y="123"/>
                  <a:pt x="137" y="174"/>
                </a:cubicBezTo>
                <a:cubicBezTo>
                  <a:pt x="139" y="187"/>
                  <a:pt x="152" y="191"/>
                  <a:pt x="142" y="208"/>
                </a:cubicBezTo>
                <a:cubicBezTo>
                  <a:pt x="120" y="203"/>
                  <a:pt x="113" y="185"/>
                  <a:pt x="114" y="161"/>
                </a:cubicBezTo>
                <a:cubicBezTo>
                  <a:pt x="115" y="123"/>
                  <a:pt x="149" y="95"/>
                  <a:pt x="182" y="92"/>
                </a:cubicBezTo>
                <a:cubicBezTo>
                  <a:pt x="225" y="87"/>
                  <a:pt x="265" y="107"/>
                  <a:pt x="270" y="147"/>
                </a:cubicBezTo>
                <a:cubicBezTo>
                  <a:pt x="276" y="192"/>
                  <a:pt x="251" y="241"/>
                  <a:pt x="206" y="23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2" name="Freeform 41"/>
          <p:cNvSpPr>
            <a:spLocks noEditPoints="1"/>
          </p:cNvSpPr>
          <p:nvPr/>
        </p:nvSpPr>
        <p:spPr bwMode="auto">
          <a:xfrm>
            <a:off x="1027829" y="4116527"/>
            <a:ext cx="288630" cy="277337"/>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270 w 384"/>
              <a:gd name="T11" fmla="*/ 157 h 384"/>
              <a:gd name="T12" fmla="*/ 270 w 384"/>
              <a:gd name="T13" fmla="*/ 162 h 384"/>
              <a:gd name="T14" fmla="*/ 163 w 384"/>
              <a:gd name="T15" fmla="*/ 270 h 384"/>
              <a:gd name="T16" fmla="*/ 105 w 384"/>
              <a:gd name="T17" fmla="*/ 253 h 384"/>
              <a:gd name="T18" fmla="*/ 114 w 384"/>
              <a:gd name="T19" fmla="*/ 253 h 384"/>
              <a:gd name="T20" fmla="*/ 161 w 384"/>
              <a:gd name="T21" fmla="*/ 237 h 384"/>
              <a:gd name="T22" fmla="*/ 125 w 384"/>
              <a:gd name="T23" fmla="*/ 211 h 384"/>
              <a:gd name="T24" fmla="*/ 132 w 384"/>
              <a:gd name="T25" fmla="*/ 212 h 384"/>
              <a:gd name="T26" fmla="*/ 142 w 384"/>
              <a:gd name="T27" fmla="*/ 210 h 384"/>
              <a:gd name="T28" fmla="*/ 112 w 384"/>
              <a:gd name="T29" fmla="*/ 173 h 384"/>
              <a:gd name="T30" fmla="*/ 112 w 384"/>
              <a:gd name="T31" fmla="*/ 173 h 384"/>
              <a:gd name="T32" fmla="*/ 129 w 384"/>
              <a:gd name="T33" fmla="*/ 177 h 384"/>
              <a:gd name="T34" fmla="*/ 112 w 384"/>
              <a:gd name="T35" fmla="*/ 146 h 384"/>
              <a:gd name="T36" fmla="*/ 117 w 384"/>
              <a:gd name="T37" fmla="*/ 127 h 384"/>
              <a:gd name="T38" fmla="*/ 195 w 384"/>
              <a:gd name="T39" fmla="*/ 166 h 384"/>
              <a:gd name="T40" fmla="*/ 194 w 384"/>
              <a:gd name="T41" fmla="*/ 158 h 384"/>
              <a:gd name="T42" fmla="*/ 232 w 384"/>
              <a:gd name="T43" fmla="*/ 120 h 384"/>
              <a:gd name="T44" fmla="*/ 260 w 384"/>
              <a:gd name="T45" fmla="*/ 132 h 384"/>
              <a:gd name="T46" fmla="*/ 284 w 384"/>
              <a:gd name="T47" fmla="*/ 123 h 384"/>
              <a:gd name="T48" fmla="*/ 267 w 384"/>
              <a:gd name="T49" fmla="*/ 144 h 384"/>
              <a:gd name="T50" fmla="*/ 289 w 384"/>
              <a:gd name="T51" fmla="*/ 138 h 384"/>
              <a:gd name="T52" fmla="*/ 270 w 384"/>
              <a:gd name="T53" fmla="*/ 157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270" y="157"/>
                </a:moveTo>
                <a:cubicBezTo>
                  <a:pt x="270" y="159"/>
                  <a:pt x="270" y="161"/>
                  <a:pt x="270" y="162"/>
                </a:cubicBezTo>
                <a:cubicBezTo>
                  <a:pt x="270" y="212"/>
                  <a:pt x="232" y="270"/>
                  <a:pt x="163" y="270"/>
                </a:cubicBezTo>
                <a:cubicBezTo>
                  <a:pt x="141" y="270"/>
                  <a:pt x="121" y="264"/>
                  <a:pt x="105" y="253"/>
                </a:cubicBezTo>
                <a:cubicBezTo>
                  <a:pt x="108" y="253"/>
                  <a:pt x="111" y="253"/>
                  <a:pt x="114" y="253"/>
                </a:cubicBezTo>
                <a:cubicBezTo>
                  <a:pt x="131" y="253"/>
                  <a:pt x="148" y="247"/>
                  <a:pt x="161" y="237"/>
                </a:cubicBezTo>
                <a:cubicBezTo>
                  <a:pt x="144" y="237"/>
                  <a:pt x="130" y="226"/>
                  <a:pt x="125" y="211"/>
                </a:cubicBezTo>
                <a:cubicBezTo>
                  <a:pt x="128" y="211"/>
                  <a:pt x="130" y="212"/>
                  <a:pt x="132" y="212"/>
                </a:cubicBezTo>
                <a:cubicBezTo>
                  <a:pt x="136" y="212"/>
                  <a:pt x="139" y="211"/>
                  <a:pt x="142" y="210"/>
                </a:cubicBezTo>
                <a:cubicBezTo>
                  <a:pt x="125" y="207"/>
                  <a:pt x="112" y="191"/>
                  <a:pt x="112" y="173"/>
                </a:cubicBezTo>
                <a:cubicBezTo>
                  <a:pt x="112" y="173"/>
                  <a:pt x="112" y="173"/>
                  <a:pt x="112" y="173"/>
                </a:cubicBezTo>
                <a:cubicBezTo>
                  <a:pt x="117" y="175"/>
                  <a:pt x="123" y="177"/>
                  <a:pt x="129" y="177"/>
                </a:cubicBezTo>
                <a:cubicBezTo>
                  <a:pt x="119" y="171"/>
                  <a:pt x="112" y="159"/>
                  <a:pt x="112" y="146"/>
                </a:cubicBezTo>
                <a:cubicBezTo>
                  <a:pt x="112" y="139"/>
                  <a:pt x="114" y="132"/>
                  <a:pt x="117" y="127"/>
                </a:cubicBezTo>
                <a:cubicBezTo>
                  <a:pt x="136" y="150"/>
                  <a:pt x="164" y="165"/>
                  <a:pt x="195" y="166"/>
                </a:cubicBezTo>
                <a:cubicBezTo>
                  <a:pt x="195" y="164"/>
                  <a:pt x="194" y="161"/>
                  <a:pt x="194" y="158"/>
                </a:cubicBezTo>
                <a:cubicBezTo>
                  <a:pt x="194" y="137"/>
                  <a:pt x="211" y="120"/>
                  <a:pt x="232" y="120"/>
                </a:cubicBezTo>
                <a:cubicBezTo>
                  <a:pt x="243" y="120"/>
                  <a:pt x="253" y="125"/>
                  <a:pt x="260" y="132"/>
                </a:cubicBezTo>
                <a:cubicBezTo>
                  <a:pt x="268" y="130"/>
                  <a:pt x="277" y="127"/>
                  <a:pt x="284" y="123"/>
                </a:cubicBezTo>
                <a:cubicBezTo>
                  <a:pt x="281" y="132"/>
                  <a:pt x="275" y="139"/>
                  <a:pt x="267" y="144"/>
                </a:cubicBezTo>
                <a:cubicBezTo>
                  <a:pt x="275" y="143"/>
                  <a:pt x="282" y="141"/>
                  <a:pt x="289" y="138"/>
                </a:cubicBezTo>
                <a:cubicBezTo>
                  <a:pt x="284" y="145"/>
                  <a:pt x="277" y="152"/>
                  <a:pt x="270" y="157"/>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7" name="Parallelogram 46"/>
          <p:cNvSpPr/>
          <p:nvPr/>
        </p:nvSpPr>
        <p:spPr>
          <a:xfrm>
            <a:off x="2467165" y="1520708"/>
            <a:ext cx="685800" cy="2880637"/>
          </a:xfrm>
          <a:prstGeom prst="parallelogram">
            <a:avLst>
              <a:gd name="adj" fmla="val 9779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0" name="TextBox 49"/>
          <p:cNvSpPr txBox="1"/>
          <p:nvPr/>
        </p:nvSpPr>
        <p:spPr>
          <a:xfrm>
            <a:off x="3203848" y="2090932"/>
            <a:ext cx="1111107" cy="307777"/>
          </a:xfrm>
          <a:prstGeom prst="rect">
            <a:avLst/>
          </a:prstGeom>
          <a:noFill/>
        </p:spPr>
        <p:txBody>
          <a:bodyPr wrap="square" rtlCol="0">
            <a:spAutoFit/>
          </a:bodyPr>
          <a:lstStyle/>
          <a:p>
            <a:r>
              <a:rPr lang="zh-CN" altLang="en-US" sz="1400" dirty="0">
                <a:solidFill>
                  <a:schemeClr val="accent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添加标题</a:t>
            </a:r>
            <a:endParaRPr lang="en-US" altLang="zh-CN" sz="1400" dirty="0">
              <a:solidFill>
                <a:schemeClr val="accent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51" name="Rectangle 50"/>
          <p:cNvSpPr/>
          <p:nvPr/>
        </p:nvSpPr>
        <p:spPr>
          <a:xfrm>
            <a:off x="3152965" y="2443044"/>
            <a:ext cx="2251094" cy="1446550"/>
          </a:xfrm>
          <a:prstGeom prst="rect">
            <a:avLst/>
          </a:prstGeom>
        </p:spPr>
        <p:txBody>
          <a:bodyPr wrap="square">
            <a:spAutoFit/>
          </a:bodyPr>
          <a:lstStyle/>
          <a:p>
            <a:r>
              <a:rPr lang="en-US" sz="800"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rPr>
              <a:t>Lorem Ipsum is simply dummy text of the printing and typesetting industry. Lorem Ipsum has been the industry's standard dummy text ever since the 1500s, </a:t>
            </a:r>
          </a:p>
          <a:p>
            <a:endParaRPr lang="en-US" sz="800"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r>
              <a:rPr lang="en-US" sz="800"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rPr>
              <a:t>when an unknown printer took a galley of type and scrambled it to make a type specimen book. It has survived not only five centuries, but also the leap into electronic typesetting, remaining essentially. </a:t>
            </a:r>
          </a:p>
        </p:txBody>
      </p:sp>
      <p:sp>
        <p:nvSpPr>
          <p:cNvPr id="52" name="Parallelogram 51"/>
          <p:cNvSpPr/>
          <p:nvPr/>
        </p:nvSpPr>
        <p:spPr>
          <a:xfrm>
            <a:off x="5334000" y="1526372"/>
            <a:ext cx="685800" cy="2880637"/>
          </a:xfrm>
          <a:prstGeom prst="parallelogram">
            <a:avLst>
              <a:gd name="adj" fmla="val 9779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4" name="Parallelogram 53"/>
          <p:cNvSpPr/>
          <p:nvPr/>
        </p:nvSpPr>
        <p:spPr>
          <a:xfrm>
            <a:off x="6248996" y="2270922"/>
            <a:ext cx="2133004" cy="255574"/>
          </a:xfrm>
          <a:prstGeom prst="parallelogram">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6" name="Parallelogram 55"/>
          <p:cNvSpPr/>
          <p:nvPr/>
        </p:nvSpPr>
        <p:spPr>
          <a:xfrm>
            <a:off x="6095338" y="2878933"/>
            <a:ext cx="2133004" cy="255574"/>
          </a:xfrm>
          <a:prstGeom prst="parallelogram">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8" name="Parallelogram 57"/>
          <p:cNvSpPr/>
          <p:nvPr/>
        </p:nvSpPr>
        <p:spPr>
          <a:xfrm>
            <a:off x="5942938" y="3491835"/>
            <a:ext cx="2133004" cy="255574"/>
          </a:xfrm>
          <a:prstGeom prst="parallelogram">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0" name="Parallelogram 59"/>
          <p:cNvSpPr/>
          <p:nvPr/>
        </p:nvSpPr>
        <p:spPr>
          <a:xfrm>
            <a:off x="5790538" y="4099722"/>
            <a:ext cx="2133004" cy="255574"/>
          </a:xfrm>
          <a:prstGeom prst="parallelogram">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2" name="Parallelogram 61"/>
          <p:cNvSpPr/>
          <p:nvPr/>
        </p:nvSpPr>
        <p:spPr>
          <a:xfrm>
            <a:off x="6241970" y="2270922"/>
            <a:ext cx="1606630" cy="255574"/>
          </a:xfrm>
          <a:prstGeom prst="parallelogram">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3" name="Parallelogram 62"/>
          <p:cNvSpPr/>
          <p:nvPr/>
        </p:nvSpPr>
        <p:spPr>
          <a:xfrm>
            <a:off x="6122846" y="2878933"/>
            <a:ext cx="1725755" cy="255574"/>
          </a:xfrm>
          <a:prstGeom prst="parallelogram">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4" name="Parallelogram 63"/>
          <p:cNvSpPr/>
          <p:nvPr/>
        </p:nvSpPr>
        <p:spPr>
          <a:xfrm>
            <a:off x="5939380" y="3491835"/>
            <a:ext cx="1756821" cy="255574"/>
          </a:xfrm>
          <a:prstGeom prst="parallelogram">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5" name="Parallelogram 64"/>
          <p:cNvSpPr/>
          <p:nvPr/>
        </p:nvSpPr>
        <p:spPr>
          <a:xfrm>
            <a:off x="5791200" y="4099722"/>
            <a:ext cx="1752600" cy="255574"/>
          </a:xfrm>
          <a:prstGeom prst="parallelogram">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1" name="TextBox 60"/>
          <p:cNvSpPr txBox="1"/>
          <p:nvPr/>
        </p:nvSpPr>
        <p:spPr>
          <a:xfrm>
            <a:off x="5818046" y="4048708"/>
            <a:ext cx="1038035" cy="307777"/>
          </a:xfrm>
          <a:prstGeom prst="rect">
            <a:avLst/>
          </a:prstGeom>
          <a:noFill/>
        </p:spPr>
        <p:txBody>
          <a:bodyPr wrap="square" rtlCol="0">
            <a:spAutoFit/>
          </a:bodyPr>
          <a:lstStyle/>
          <a:p>
            <a:r>
              <a:rPr lang="zh-CN" altLang="en-US" sz="1400" b="1" dirty="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添加标题</a:t>
            </a:r>
            <a:endParaRPr lang="en-US" altLang="zh-CN" sz="1400" b="1" dirty="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59" name="TextBox 58"/>
          <p:cNvSpPr txBox="1"/>
          <p:nvPr/>
        </p:nvSpPr>
        <p:spPr>
          <a:xfrm>
            <a:off x="6019138" y="3452899"/>
            <a:ext cx="1141742" cy="307777"/>
          </a:xfrm>
          <a:prstGeom prst="rect">
            <a:avLst/>
          </a:prstGeom>
          <a:noFill/>
        </p:spPr>
        <p:txBody>
          <a:bodyPr wrap="square" rtlCol="0">
            <a:spAutoFit/>
          </a:bodyPr>
          <a:lstStyle/>
          <a:p>
            <a:r>
              <a:rPr lang="zh-CN" altLang="en-US" sz="1400" b="1" dirty="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添加标题</a:t>
            </a:r>
            <a:endParaRPr lang="en-US" altLang="zh-CN" sz="1400" b="1" dirty="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57" name="TextBox 56"/>
          <p:cNvSpPr txBox="1"/>
          <p:nvPr/>
        </p:nvSpPr>
        <p:spPr>
          <a:xfrm>
            <a:off x="6122846" y="2840831"/>
            <a:ext cx="1038035" cy="307777"/>
          </a:xfrm>
          <a:prstGeom prst="rect">
            <a:avLst/>
          </a:prstGeom>
          <a:noFill/>
        </p:spPr>
        <p:txBody>
          <a:bodyPr wrap="square" rtlCol="0">
            <a:spAutoFit/>
          </a:bodyPr>
          <a:lstStyle/>
          <a:p>
            <a:r>
              <a:rPr lang="zh-CN" altLang="en-US" sz="1400" b="1" dirty="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添加标题</a:t>
            </a:r>
            <a:endParaRPr lang="en-US" altLang="zh-CN" sz="1400" b="1" dirty="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55" name="TextBox 54"/>
          <p:cNvSpPr txBox="1"/>
          <p:nvPr/>
        </p:nvSpPr>
        <p:spPr>
          <a:xfrm>
            <a:off x="6276504" y="2248508"/>
            <a:ext cx="1038035" cy="307777"/>
          </a:xfrm>
          <a:prstGeom prst="rect">
            <a:avLst/>
          </a:prstGeom>
          <a:noFill/>
        </p:spPr>
        <p:txBody>
          <a:bodyPr wrap="square" rtlCol="0">
            <a:spAutoFit/>
          </a:bodyPr>
          <a:lstStyle/>
          <a:p>
            <a:r>
              <a:rPr lang="zh-CN" altLang="en-US" sz="1400" b="1" dirty="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添加标题</a:t>
            </a:r>
            <a:endParaRPr lang="en-US" altLang="zh-CN" sz="1400" b="1" dirty="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Tree>
    <p:extLst>
      <p:ext uri="{BB962C8B-B14F-4D97-AF65-F5344CB8AC3E}">
        <p14:creationId xmlns:p14="http://schemas.microsoft.com/office/powerpoint/2010/main" val="1225544103"/>
      </p:ext>
    </p:extLst>
  </p:cSld>
  <p:clrMapOvr>
    <a:masterClrMapping/>
  </p:clrMapOvr>
  <mc:AlternateContent xmlns:mc="http://schemas.openxmlformats.org/markup-compatibility/2006" xmlns:p14="http://schemas.microsoft.com/office/powerpoint/2010/main">
    <mc:Choice Requires="p14">
      <p:transition spd="slow" p14:dur="1600" advClick="0" advTm="3000">
        <p14:prism isContent="1" isInverted="1"/>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par>
                          <p:cTn id="10" fill="hold">
                            <p:stCondLst>
                              <p:cond delay="500"/>
                            </p:stCondLst>
                            <p:childTnLst>
                              <p:par>
                                <p:cTn id="11" presetID="16" presetClass="entr" presetSubtype="21" fill="hold" grpId="0" nodeType="after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barn(inVertical)">
                                      <p:cBhvr>
                                        <p:cTn id="13" dur="500"/>
                                        <p:tgtEl>
                                          <p:spTgt spid="17"/>
                                        </p:tgtEl>
                                      </p:cBhvr>
                                    </p:animEffect>
                                  </p:childTnLst>
                                </p:cTn>
                              </p:par>
                            </p:childTnLst>
                          </p:cTn>
                        </p:par>
                        <p:par>
                          <p:cTn id="14" fill="hold">
                            <p:stCondLst>
                              <p:cond delay="1000"/>
                            </p:stCondLst>
                            <p:childTnLst>
                              <p:par>
                                <p:cTn id="15" presetID="37" presetClass="entr" presetSubtype="0"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750"/>
                                        <p:tgtEl>
                                          <p:spTgt spid="21"/>
                                        </p:tgtEl>
                                      </p:cBhvr>
                                    </p:animEffect>
                                    <p:anim calcmode="lin" valueType="num">
                                      <p:cBhvr>
                                        <p:cTn id="18" dur="750" fill="hold"/>
                                        <p:tgtEl>
                                          <p:spTgt spid="21"/>
                                        </p:tgtEl>
                                        <p:attrNameLst>
                                          <p:attrName>ppt_x</p:attrName>
                                        </p:attrNameLst>
                                      </p:cBhvr>
                                      <p:tavLst>
                                        <p:tav tm="0">
                                          <p:val>
                                            <p:strVal val="#ppt_x"/>
                                          </p:val>
                                        </p:tav>
                                        <p:tav tm="100000">
                                          <p:val>
                                            <p:strVal val="#ppt_x"/>
                                          </p:val>
                                        </p:tav>
                                      </p:tavLst>
                                    </p:anim>
                                    <p:anim calcmode="lin" valueType="num">
                                      <p:cBhvr>
                                        <p:cTn id="19" dur="675" decel="100000" fill="hold"/>
                                        <p:tgtEl>
                                          <p:spTgt spid="21"/>
                                        </p:tgtEl>
                                        <p:attrNameLst>
                                          <p:attrName>ppt_y</p:attrName>
                                        </p:attrNameLst>
                                      </p:cBhvr>
                                      <p:tavLst>
                                        <p:tav tm="0">
                                          <p:val>
                                            <p:strVal val="#ppt_y+1"/>
                                          </p:val>
                                        </p:tav>
                                        <p:tav tm="100000">
                                          <p:val>
                                            <p:strVal val="#ppt_y-.03"/>
                                          </p:val>
                                        </p:tav>
                                      </p:tavLst>
                                    </p:anim>
                                    <p:anim calcmode="lin" valueType="num">
                                      <p:cBhvr>
                                        <p:cTn id="20" dur="75" accel="100000" fill="hold">
                                          <p:stCondLst>
                                            <p:cond delay="675"/>
                                          </p:stCondLst>
                                        </p:cTn>
                                        <p:tgtEl>
                                          <p:spTgt spid="21"/>
                                        </p:tgtEl>
                                        <p:attrNameLst>
                                          <p:attrName>ppt_y</p:attrName>
                                        </p:attrNameLst>
                                      </p:cBhvr>
                                      <p:tavLst>
                                        <p:tav tm="0">
                                          <p:val>
                                            <p:strVal val="#ppt_y-.03"/>
                                          </p:val>
                                        </p:tav>
                                        <p:tav tm="100000">
                                          <p:val>
                                            <p:strVal val="#ppt_y"/>
                                          </p:val>
                                        </p:tav>
                                      </p:tavLst>
                                    </p:anim>
                                  </p:childTnLst>
                                </p:cTn>
                              </p:par>
                            </p:childTnLst>
                          </p:cTn>
                        </p:par>
                        <p:par>
                          <p:cTn id="21" fill="hold">
                            <p:stCondLst>
                              <p:cond delay="1750"/>
                            </p:stCondLst>
                            <p:childTnLst>
                              <p:par>
                                <p:cTn id="22" presetID="10" presetClass="entr" presetSubtype="0" fill="hold" grpId="0" nodeType="after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fade">
                                      <p:cBhvr>
                                        <p:cTn id="24" dur="500"/>
                                        <p:tgtEl>
                                          <p:spTgt spid="28"/>
                                        </p:tgtEl>
                                      </p:cBhvr>
                                    </p:animEffect>
                                  </p:childTnLst>
                                </p:cTn>
                              </p:par>
                            </p:childTnLst>
                          </p:cTn>
                        </p:par>
                        <p:par>
                          <p:cTn id="25" fill="hold">
                            <p:stCondLst>
                              <p:cond delay="2250"/>
                            </p:stCondLst>
                            <p:childTnLst>
                              <p:par>
                                <p:cTn id="26" presetID="2" presetClass="entr" presetSubtype="4" fill="hold" grpId="0" nodeType="afterEffect">
                                  <p:stCondLst>
                                    <p:cond delay="0"/>
                                  </p:stCondLst>
                                  <p:childTnLst>
                                    <p:set>
                                      <p:cBhvr>
                                        <p:cTn id="27" dur="1" fill="hold">
                                          <p:stCondLst>
                                            <p:cond delay="0"/>
                                          </p:stCondLst>
                                        </p:cTn>
                                        <p:tgtEl>
                                          <p:spTgt spid="39"/>
                                        </p:tgtEl>
                                        <p:attrNameLst>
                                          <p:attrName>style.visibility</p:attrName>
                                        </p:attrNameLst>
                                      </p:cBhvr>
                                      <p:to>
                                        <p:strVal val="visible"/>
                                      </p:to>
                                    </p:set>
                                    <p:anim calcmode="lin" valueType="num">
                                      <p:cBhvr additive="base">
                                        <p:cTn id="28" dur="250" fill="hold"/>
                                        <p:tgtEl>
                                          <p:spTgt spid="39"/>
                                        </p:tgtEl>
                                        <p:attrNameLst>
                                          <p:attrName>ppt_x</p:attrName>
                                        </p:attrNameLst>
                                      </p:cBhvr>
                                      <p:tavLst>
                                        <p:tav tm="0">
                                          <p:val>
                                            <p:strVal val="#ppt_x"/>
                                          </p:val>
                                        </p:tav>
                                        <p:tav tm="100000">
                                          <p:val>
                                            <p:strVal val="#ppt_x"/>
                                          </p:val>
                                        </p:tav>
                                      </p:tavLst>
                                    </p:anim>
                                    <p:anim calcmode="lin" valueType="num">
                                      <p:cBhvr additive="base">
                                        <p:cTn id="29" dur="250" fill="hold"/>
                                        <p:tgtEl>
                                          <p:spTgt spid="39"/>
                                        </p:tgtEl>
                                        <p:attrNameLst>
                                          <p:attrName>ppt_y</p:attrName>
                                        </p:attrNameLst>
                                      </p:cBhvr>
                                      <p:tavLst>
                                        <p:tav tm="0">
                                          <p:val>
                                            <p:strVal val="1+#ppt_h/2"/>
                                          </p:val>
                                        </p:tav>
                                        <p:tav tm="100000">
                                          <p:val>
                                            <p:strVal val="#ppt_y"/>
                                          </p:val>
                                        </p:tav>
                                      </p:tavLst>
                                    </p:anim>
                                  </p:childTnLst>
                                </p:cTn>
                              </p:par>
                            </p:childTnLst>
                          </p:cTn>
                        </p:par>
                        <p:par>
                          <p:cTn id="30" fill="hold">
                            <p:stCondLst>
                              <p:cond delay="2500"/>
                            </p:stCondLst>
                            <p:childTnLst>
                              <p:par>
                                <p:cTn id="31" presetID="2" presetClass="entr" presetSubtype="4" fill="hold" grpId="0" nodeType="afterEffect">
                                  <p:stCondLst>
                                    <p:cond delay="0"/>
                                  </p:stCondLst>
                                  <p:childTnLst>
                                    <p:set>
                                      <p:cBhvr>
                                        <p:cTn id="32" dur="1" fill="hold">
                                          <p:stCondLst>
                                            <p:cond delay="0"/>
                                          </p:stCondLst>
                                        </p:cTn>
                                        <p:tgtEl>
                                          <p:spTgt spid="42"/>
                                        </p:tgtEl>
                                        <p:attrNameLst>
                                          <p:attrName>style.visibility</p:attrName>
                                        </p:attrNameLst>
                                      </p:cBhvr>
                                      <p:to>
                                        <p:strVal val="visible"/>
                                      </p:to>
                                    </p:set>
                                    <p:anim calcmode="lin" valueType="num">
                                      <p:cBhvr additive="base">
                                        <p:cTn id="33" dur="250" fill="hold"/>
                                        <p:tgtEl>
                                          <p:spTgt spid="42"/>
                                        </p:tgtEl>
                                        <p:attrNameLst>
                                          <p:attrName>ppt_x</p:attrName>
                                        </p:attrNameLst>
                                      </p:cBhvr>
                                      <p:tavLst>
                                        <p:tav tm="0">
                                          <p:val>
                                            <p:strVal val="#ppt_x"/>
                                          </p:val>
                                        </p:tav>
                                        <p:tav tm="100000">
                                          <p:val>
                                            <p:strVal val="#ppt_x"/>
                                          </p:val>
                                        </p:tav>
                                      </p:tavLst>
                                    </p:anim>
                                    <p:anim calcmode="lin" valueType="num">
                                      <p:cBhvr additive="base">
                                        <p:cTn id="34" dur="250" fill="hold"/>
                                        <p:tgtEl>
                                          <p:spTgt spid="42"/>
                                        </p:tgtEl>
                                        <p:attrNameLst>
                                          <p:attrName>ppt_y</p:attrName>
                                        </p:attrNameLst>
                                      </p:cBhvr>
                                      <p:tavLst>
                                        <p:tav tm="0">
                                          <p:val>
                                            <p:strVal val="1+#ppt_h/2"/>
                                          </p:val>
                                        </p:tav>
                                        <p:tav tm="100000">
                                          <p:val>
                                            <p:strVal val="#ppt_y"/>
                                          </p:val>
                                        </p:tav>
                                      </p:tavLst>
                                    </p:anim>
                                  </p:childTnLst>
                                </p:cTn>
                              </p:par>
                            </p:childTnLst>
                          </p:cTn>
                        </p:par>
                        <p:par>
                          <p:cTn id="35" fill="hold">
                            <p:stCondLst>
                              <p:cond delay="2750"/>
                            </p:stCondLst>
                            <p:childTnLst>
                              <p:par>
                                <p:cTn id="36" presetID="2" presetClass="entr" presetSubtype="4" fill="hold" grpId="0" nodeType="afterEffect">
                                  <p:stCondLst>
                                    <p:cond delay="0"/>
                                  </p:stCondLst>
                                  <p:childTnLst>
                                    <p:set>
                                      <p:cBhvr>
                                        <p:cTn id="37" dur="1" fill="hold">
                                          <p:stCondLst>
                                            <p:cond delay="0"/>
                                          </p:stCondLst>
                                        </p:cTn>
                                        <p:tgtEl>
                                          <p:spTgt spid="40"/>
                                        </p:tgtEl>
                                        <p:attrNameLst>
                                          <p:attrName>style.visibility</p:attrName>
                                        </p:attrNameLst>
                                      </p:cBhvr>
                                      <p:to>
                                        <p:strVal val="visible"/>
                                      </p:to>
                                    </p:set>
                                    <p:anim calcmode="lin" valueType="num">
                                      <p:cBhvr additive="base">
                                        <p:cTn id="38" dur="250" fill="hold"/>
                                        <p:tgtEl>
                                          <p:spTgt spid="40"/>
                                        </p:tgtEl>
                                        <p:attrNameLst>
                                          <p:attrName>ppt_x</p:attrName>
                                        </p:attrNameLst>
                                      </p:cBhvr>
                                      <p:tavLst>
                                        <p:tav tm="0">
                                          <p:val>
                                            <p:strVal val="#ppt_x"/>
                                          </p:val>
                                        </p:tav>
                                        <p:tav tm="100000">
                                          <p:val>
                                            <p:strVal val="#ppt_x"/>
                                          </p:val>
                                        </p:tav>
                                      </p:tavLst>
                                    </p:anim>
                                    <p:anim calcmode="lin" valueType="num">
                                      <p:cBhvr additive="base">
                                        <p:cTn id="39" dur="250" fill="hold"/>
                                        <p:tgtEl>
                                          <p:spTgt spid="40"/>
                                        </p:tgtEl>
                                        <p:attrNameLst>
                                          <p:attrName>ppt_y</p:attrName>
                                        </p:attrNameLst>
                                      </p:cBhvr>
                                      <p:tavLst>
                                        <p:tav tm="0">
                                          <p:val>
                                            <p:strVal val="1+#ppt_h/2"/>
                                          </p:val>
                                        </p:tav>
                                        <p:tav tm="100000">
                                          <p:val>
                                            <p:strVal val="#ppt_y"/>
                                          </p:val>
                                        </p:tav>
                                      </p:tavLst>
                                    </p:anim>
                                  </p:childTnLst>
                                </p:cTn>
                              </p:par>
                            </p:childTnLst>
                          </p:cTn>
                        </p:par>
                        <p:par>
                          <p:cTn id="40" fill="hold">
                            <p:stCondLst>
                              <p:cond delay="3000"/>
                            </p:stCondLst>
                            <p:childTnLst>
                              <p:par>
                                <p:cTn id="41" presetID="2" presetClass="entr" presetSubtype="4" fill="hold" grpId="0" nodeType="afterEffect">
                                  <p:stCondLst>
                                    <p:cond delay="0"/>
                                  </p:stCondLst>
                                  <p:childTnLst>
                                    <p:set>
                                      <p:cBhvr>
                                        <p:cTn id="42" dur="1" fill="hold">
                                          <p:stCondLst>
                                            <p:cond delay="0"/>
                                          </p:stCondLst>
                                        </p:cTn>
                                        <p:tgtEl>
                                          <p:spTgt spid="41"/>
                                        </p:tgtEl>
                                        <p:attrNameLst>
                                          <p:attrName>style.visibility</p:attrName>
                                        </p:attrNameLst>
                                      </p:cBhvr>
                                      <p:to>
                                        <p:strVal val="visible"/>
                                      </p:to>
                                    </p:set>
                                    <p:anim calcmode="lin" valueType="num">
                                      <p:cBhvr additive="base">
                                        <p:cTn id="43" dur="250" fill="hold"/>
                                        <p:tgtEl>
                                          <p:spTgt spid="41"/>
                                        </p:tgtEl>
                                        <p:attrNameLst>
                                          <p:attrName>ppt_x</p:attrName>
                                        </p:attrNameLst>
                                      </p:cBhvr>
                                      <p:tavLst>
                                        <p:tav tm="0">
                                          <p:val>
                                            <p:strVal val="#ppt_x"/>
                                          </p:val>
                                        </p:tav>
                                        <p:tav tm="100000">
                                          <p:val>
                                            <p:strVal val="#ppt_x"/>
                                          </p:val>
                                        </p:tav>
                                      </p:tavLst>
                                    </p:anim>
                                    <p:anim calcmode="lin" valueType="num">
                                      <p:cBhvr additive="base">
                                        <p:cTn id="44" dur="250" fill="hold"/>
                                        <p:tgtEl>
                                          <p:spTgt spid="41"/>
                                        </p:tgtEl>
                                        <p:attrNameLst>
                                          <p:attrName>ppt_y</p:attrName>
                                        </p:attrNameLst>
                                      </p:cBhvr>
                                      <p:tavLst>
                                        <p:tav tm="0">
                                          <p:val>
                                            <p:strVal val="1+#ppt_h/2"/>
                                          </p:val>
                                        </p:tav>
                                        <p:tav tm="100000">
                                          <p:val>
                                            <p:strVal val="#ppt_y"/>
                                          </p:val>
                                        </p:tav>
                                      </p:tavLst>
                                    </p:anim>
                                  </p:childTnLst>
                                </p:cTn>
                              </p:par>
                            </p:childTnLst>
                          </p:cTn>
                        </p:par>
                        <p:par>
                          <p:cTn id="45" fill="hold">
                            <p:stCondLst>
                              <p:cond delay="3250"/>
                            </p:stCondLst>
                            <p:childTnLst>
                              <p:par>
                                <p:cTn id="46" presetID="16" presetClass="entr" presetSubtype="42" fill="hold" grpId="0" nodeType="afterEffect">
                                  <p:stCondLst>
                                    <p:cond delay="0"/>
                                  </p:stCondLst>
                                  <p:childTnLst>
                                    <p:set>
                                      <p:cBhvr>
                                        <p:cTn id="47" dur="1" fill="hold">
                                          <p:stCondLst>
                                            <p:cond delay="0"/>
                                          </p:stCondLst>
                                        </p:cTn>
                                        <p:tgtEl>
                                          <p:spTgt spid="47"/>
                                        </p:tgtEl>
                                        <p:attrNameLst>
                                          <p:attrName>style.visibility</p:attrName>
                                        </p:attrNameLst>
                                      </p:cBhvr>
                                      <p:to>
                                        <p:strVal val="visible"/>
                                      </p:to>
                                    </p:set>
                                    <p:animEffect transition="in" filter="barn(outHorizontal)">
                                      <p:cBhvr>
                                        <p:cTn id="48" dur="500"/>
                                        <p:tgtEl>
                                          <p:spTgt spid="47"/>
                                        </p:tgtEl>
                                      </p:cBhvr>
                                    </p:animEffect>
                                  </p:childTnLst>
                                </p:cTn>
                              </p:par>
                            </p:childTnLst>
                          </p:cTn>
                        </p:par>
                        <p:par>
                          <p:cTn id="49" fill="hold">
                            <p:stCondLst>
                              <p:cond delay="3750"/>
                            </p:stCondLst>
                            <p:childTnLst>
                              <p:par>
                                <p:cTn id="50" presetID="22" presetClass="entr" presetSubtype="8" fill="hold" grpId="0" nodeType="afterEffect">
                                  <p:stCondLst>
                                    <p:cond delay="0"/>
                                  </p:stCondLst>
                                  <p:childTnLst>
                                    <p:set>
                                      <p:cBhvr>
                                        <p:cTn id="51" dur="1" fill="hold">
                                          <p:stCondLst>
                                            <p:cond delay="0"/>
                                          </p:stCondLst>
                                        </p:cTn>
                                        <p:tgtEl>
                                          <p:spTgt spid="50"/>
                                        </p:tgtEl>
                                        <p:attrNameLst>
                                          <p:attrName>style.visibility</p:attrName>
                                        </p:attrNameLst>
                                      </p:cBhvr>
                                      <p:to>
                                        <p:strVal val="visible"/>
                                      </p:to>
                                    </p:set>
                                    <p:animEffect transition="in" filter="wipe(left)">
                                      <p:cBhvr>
                                        <p:cTn id="52" dur="500"/>
                                        <p:tgtEl>
                                          <p:spTgt spid="50"/>
                                        </p:tgtEl>
                                      </p:cBhvr>
                                    </p:animEffect>
                                  </p:childTnLst>
                                </p:cTn>
                              </p:par>
                            </p:childTnLst>
                          </p:cTn>
                        </p:par>
                        <p:par>
                          <p:cTn id="53" fill="hold">
                            <p:stCondLst>
                              <p:cond delay="4250"/>
                            </p:stCondLst>
                            <p:childTnLst>
                              <p:par>
                                <p:cTn id="54" presetID="10" presetClass="entr" presetSubtype="0" fill="hold" grpId="0" nodeType="afterEffect">
                                  <p:stCondLst>
                                    <p:cond delay="0"/>
                                  </p:stCondLst>
                                  <p:childTnLst>
                                    <p:set>
                                      <p:cBhvr>
                                        <p:cTn id="55" dur="1" fill="hold">
                                          <p:stCondLst>
                                            <p:cond delay="0"/>
                                          </p:stCondLst>
                                        </p:cTn>
                                        <p:tgtEl>
                                          <p:spTgt spid="51"/>
                                        </p:tgtEl>
                                        <p:attrNameLst>
                                          <p:attrName>style.visibility</p:attrName>
                                        </p:attrNameLst>
                                      </p:cBhvr>
                                      <p:to>
                                        <p:strVal val="visible"/>
                                      </p:to>
                                    </p:set>
                                    <p:animEffect transition="in" filter="fade">
                                      <p:cBhvr>
                                        <p:cTn id="56" dur="500"/>
                                        <p:tgtEl>
                                          <p:spTgt spid="51"/>
                                        </p:tgtEl>
                                      </p:cBhvr>
                                    </p:animEffect>
                                  </p:childTnLst>
                                </p:cTn>
                              </p:par>
                            </p:childTnLst>
                          </p:cTn>
                        </p:par>
                        <p:par>
                          <p:cTn id="57" fill="hold">
                            <p:stCondLst>
                              <p:cond delay="4750"/>
                            </p:stCondLst>
                            <p:childTnLst>
                              <p:par>
                                <p:cTn id="58" presetID="16" presetClass="entr" presetSubtype="42" fill="hold" grpId="0" nodeType="afterEffect">
                                  <p:stCondLst>
                                    <p:cond delay="0"/>
                                  </p:stCondLst>
                                  <p:childTnLst>
                                    <p:set>
                                      <p:cBhvr>
                                        <p:cTn id="59" dur="1" fill="hold">
                                          <p:stCondLst>
                                            <p:cond delay="0"/>
                                          </p:stCondLst>
                                        </p:cTn>
                                        <p:tgtEl>
                                          <p:spTgt spid="52"/>
                                        </p:tgtEl>
                                        <p:attrNameLst>
                                          <p:attrName>style.visibility</p:attrName>
                                        </p:attrNameLst>
                                      </p:cBhvr>
                                      <p:to>
                                        <p:strVal val="visible"/>
                                      </p:to>
                                    </p:set>
                                    <p:animEffect transition="in" filter="barn(outHorizontal)">
                                      <p:cBhvr>
                                        <p:cTn id="60" dur="500"/>
                                        <p:tgtEl>
                                          <p:spTgt spid="52"/>
                                        </p:tgtEl>
                                      </p:cBhvr>
                                    </p:animEffect>
                                  </p:childTnLst>
                                </p:cTn>
                              </p:par>
                            </p:childTnLst>
                          </p:cTn>
                        </p:par>
                        <p:par>
                          <p:cTn id="61" fill="hold">
                            <p:stCondLst>
                              <p:cond delay="5250"/>
                            </p:stCondLst>
                            <p:childTnLst>
                              <p:par>
                                <p:cTn id="62" presetID="2" presetClass="entr" presetSubtype="4" fill="hold" grpId="0" nodeType="afterEffect">
                                  <p:stCondLst>
                                    <p:cond delay="0"/>
                                  </p:stCondLst>
                                  <p:childTnLst>
                                    <p:set>
                                      <p:cBhvr>
                                        <p:cTn id="63" dur="1" fill="hold">
                                          <p:stCondLst>
                                            <p:cond delay="0"/>
                                          </p:stCondLst>
                                        </p:cTn>
                                        <p:tgtEl>
                                          <p:spTgt spid="55"/>
                                        </p:tgtEl>
                                        <p:attrNameLst>
                                          <p:attrName>style.visibility</p:attrName>
                                        </p:attrNameLst>
                                      </p:cBhvr>
                                      <p:to>
                                        <p:strVal val="visible"/>
                                      </p:to>
                                    </p:set>
                                    <p:anim calcmode="lin" valueType="num">
                                      <p:cBhvr additive="base">
                                        <p:cTn id="64" dur="250" fill="hold"/>
                                        <p:tgtEl>
                                          <p:spTgt spid="55"/>
                                        </p:tgtEl>
                                        <p:attrNameLst>
                                          <p:attrName>ppt_x</p:attrName>
                                        </p:attrNameLst>
                                      </p:cBhvr>
                                      <p:tavLst>
                                        <p:tav tm="0">
                                          <p:val>
                                            <p:strVal val="#ppt_x"/>
                                          </p:val>
                                        </p:tav>
                                        <p:tav tm="100000">
                                          <p:val>
                                            <p:strVal val="#ppt_x"/>
                                          </p:val>
                                        </p:tav>
                                      </p:tavLst>
                                    </p:anim>
                                    <p:anim calcmode="lin" valueType="num">
                                      <p:cBhvr additive="base">
                                        <p:cTn id="65" dur="250" fill="hold"/>
                                        <p:tgtEl>
                                          <p:spTgt spid="55"/>
                                        </p:tgtEl>
                                        <p:attrNameLst>
                                          <p:attrName>ppt_y</p:attrName>
                                        </p:attrNameLst>
                                      </p:cBhvr>
                                      <p:tavLst>
                                        <p:tav tm="0">
                                          <p:val>
                                            <p:strVal val="1+#ppt_h/2"/>
                                          </p:val>
                                        </p:tav>
                                        <p:tav tm="100000">
                                          <p:val>
                                            <p:strVal val="#ppt_y"/>
                                          </p:val>
                                        </p:tav>
                                      </p:tavLst>
                                    </p:anim>
                                  </p:childTnLst>
                                </p:cTn>
                              </p:par>
                            </p:childTnLst>
                          </p:cTn>
                        </p:par>
                        <p:par>
                          <p:cTn id="66" fill="hold">
                            <p:stCondLst>
                              <p:cond delay="5500"/>
                            </p:stCondLst>
                            <p:childTnLst>
                              <p:par>
                                <p:cTn id="67" presetID="22" presetClass="entr" presetSubtype="8" fill="hold" grpId="0" nodeType="afterEffect">
                                  <p:stCondLst>
                                    <p:cond delay="0"/>
                                  </p:stCondLst>
                                  <p:childTnLst>
                                    <p:set>
                                      <p:cBhvr>
                                        <p:cTn id="68" dur="1" fill="hold">
                                          <p:stCondLst>
                                            <p:cond delay="0"/>
                                          </p:stCondLst>
                                        </p:cTn>
                                        <p:tgtEl>
                                          <p:spTgt spid="54"/>
                                        </p:tgtEl>
                                        <p:attrNameLst>
                                          <p:attrName>style.visibility</p:attrName>
                                        </p:attrNameLst>
                                      </p:cBhvr>
                                      <p:to>
                                        <p:strVal val="visible"/>
                                      </p:to>
                                    </p:set>
                                    <p:animEffect transition="in" filter="wipe(left)">
                                      <p:cBhvr>
                                        <p:cTn id="69" dur="500"/>
                                        <p:tgtEl>
                                          <p:spTgt spid="54"/>
                                        </p:tgtEl>
                                      </p:cBhvr>
                                    </p:animEffect>
                                  </p:childTnLst>
                                </p:cTn>
                              </p:par>
                            </p:childTnLst>
                          </p:cTn>
                        </p:par>
                        <p:par>
                          <p:cTn id="70" fill="hold">
                            <p:stCondLst>
                              <p:cond delay="6000"/>
                            </p:stCondLst>
                            <p:childTnLst>
                              <p:par>
                                <p:cTn id="71" presetID="22" presetClass="entr" presetSubtype="8" fill="hold" grpId="0" nodeType="afterEffect">
                                  <p:stCondLst>
                                    <p:cond delay="0"/>
                                  </p:stCondLst>
                                  <p:childTnLst>
                                    <p:set>
                                      <p:cBhvr>
                                        <p:cTn id="72" dur="1" fill="hold">
                                          <p:stCondLst>
                                            <p:cond delay="0"/>
                                          </p:stCondLst>
                                        </p:cTn>
                                        <p:tgtEl>
                                          <p:spTgt spid="62"/>
                                        </p:tgtEl>
                                        <p:attrNameLst>
                                          <p:attrName>style.visibility</p:attrName>
                                        </p:attrNameLst>
                                      </p:cBhvr>
                                      <p:to>
                                        <p:strVal val="visible"/>
                                      </p:to>
                                    </p:set>
                                    <p:animEffect transition="in" filter="wipe(left)">
                                      <p:cBhvr>
                                        <p:cTn id="73" dur="500"/>
                                        <p:tgtEl>
                                          <p:spTgt spid="62"/>
                                        </p:tgtEl>
                                      </p:cBhvr>
                                    </p:animEffect>
                                  </p:childTnLst>
                                </p:cTn>
                              </p:par>
                            </p:childTnLst>
                          </p:cTn>
                        </p:par>
                        <p:par>
                          <p:cTn id="74" fill="hold">
                            <p:stCondLst>
                              <p:cond delay="6500"/>
                            </p:stCondLst>
                            <p:childTnLst>
                              <p:par>
                                <p:cTn id="75" presetID="2" presetClass="entr" presetSubtype="4" fill="hold" grpId="0" nodeType="afterEffect">
                                  <p:stCondLst>
                                    <p:cond delay="0"/>
                                  </p:stCondLst>
                                  <p:childTnLst>
                                    <p:set>
                                      <p:cBhvr>
                                        <p:cTn id="76" dur="1" fill="hold">
                                          <p:stCondLst>
                                            <p:cond delay="0"/>
                                          </p:stCondLst>
                                        </p:cTn>
                                        <p:tgtEl>
                                          <p:spTgt spid="57"/>
                                        </p:tgtEl>
                                        <p:attrNameLst>
                                          <p:attrName>style.visibility</p:attrName>
                                        </p:attrNameLst>
                                      </p:cBhvr>
                                      <p:to>
                                        <p:strVal val="visible"/>
                                      </p:to>
                                    </p:set>
                                    <p:anim calcmode="lin" valueType="num">
                                      <p:cBhvr additive="base">
                                        <p:cTn id="77" dur="250" fill="hold"/>
                                        <p:tgtEl>
                                          <p:spTgt spid="57"/>
                                        </p:tgtEl>
                                        <p:attrNameLst>
                                          <p:attrName>ppt_x</p:attrName>
                                        </p:attrNameLst>
                                      </p:cBhvr>
                                      <p:tavLst>
                                        <p:tav tm="0">
                                          <p:val>
                                            <p:strVal val="#ppt_x"/>
                                          </p:val>
                                        </p:tav>
                                        <p:tav tm="100000">
                                          <p:val>
                                            <p:strVal val="#ppt_x"/>
                                          </p:val>
                                        </p:tav>
                                      </p:tavLst>
                                    </p:anim>
                                    <p:anim calcmode="lin" valueType="num">
                                      <p:cBhvr additive="base">
                                        <p:cTn id="78" dur="250" fill="hold"/>
                                        <p:tgtEl>
                                          <p:spTgt spid="57"/>
                                        </p:tgtEl>
                                        <p:attrNameLst>
                                          <p:attrName>ppt_y</p:attrName>
                                        </p:attrNameLst>
                                      </p:cBhvr>
                                      <p:tavLst>
                                        <p:tav tm="0">
                                          <p:val>
                                            <p:strVal val="1+#ppt_h/2"/>
                                          </p:val>
                                        </p:tav>
                                        <p:tav tm="100000">
                                          <p:val>
                                            <p:strVal val="#ppt_y"/>
                                          </p:val>
                                        </p:tav>
                                      </p:tavLst>
                                    </p:anim>
                                  </p:childTnLst>
                                </p:cTn>
                              </p:par>
                            </p:childTnLst>
                          </p:cTn>
                        </p:par>
                        <p:par>
                          <p:cTn id="79" fill="hold">
                            <p:stCondLst>
                              <p:cond delay="6750"/>
                            </p:stCondLst>
                            <p:childTnLst>
                              <p:par>
                                <p:cTn id="80" presetID="22" presetClass="entr" presetSubtype="8" fill="hold" grpId="0" nodeType="afterEffect">
                                  <p:stCondLst>
                                    <p:cond delay="0"/>
                                  </p:stCondLst>
                                  <p:childTnLst>
                                    <p:set>
                                      <p:cBhvr>
                                        <p:cTn id="81" dur="1" fill="hold">
                                          <p:stCondLst>
                                            <p:cond delay="0"/>
                                          </p:stCondLst>
                                        </p:cTn>
                                        <p:tgtEl>
                                          <p:spTgt spid="56"/>
                                        </p:tgtEl>
                                        <p:attrNameLst>
                                          <p:attrName>style.visibility</p:attrName>
                                        </p:attrNameLst>
                                      </p:cBhvr>
                                      <p:to>
                                        <p:strVal val="visible"/>
                                      </p:to>
                                    </p:set>
                                    <p:animEffect transition="in" filter="wipe(left)">
                                      <p:cBhvr>
                                        <p:cTn id="82" dur="500"/>
                                        <p:tgtEl>
                                          <p:spTgt spid="56"/>
                                        </p:tgtEl>
                                      </p:cBhvr>
                                    </p:animEffect>
                                  </p:childTnLst>
                                </p:cTn>
                              </p:par>
                            </p:childTnLst>
                          </p:cTn>
                        </p:par>
                        <p:par>
                          <p:cTn id="83" fill="hold">
                            <p:stCondLst>
                              <p:cond delay="7250"/>
                            </p:stCondLst>
                            <p:childTnLst>
                              <p:par>
                                <p:cTn id="84" presetID="22" presetClass="entr" presetSubtype="8" fill="hold" grpId="0" nodeType="afterEffect">
                                  <p:stCondLst>
                                    <p:cond delay="0"/>
                                  </p:stCondLst>
                                  <p:childTnLst>
                                    <p:set>
                                      <p:cBhvr>
                                        <p:cTn id="85" dur="1" fill="hold">
                                          <p:stCondLst>
                                            <p:cond delay="0"/>
                                          </p:stCondLst>
                                        </p:cTn>
                                        <p:tgtEl>
                                          <p:spTgt spid="63"/>
                                        </p:tgtEl>
                                        <p:attrNameLst>
                                          <p:attrName>style.visibility</p:attrName>
                                        </p:attrNameLst>
                                      </p:cBhvr>
                                      <p:to>
                                        <p:strVal val="visible"/>
                                      </p:to>
                                    </p:set>
                                    <p:animEffect transition="in" filter="wipe(left)">
                                      <p:cBhvr>
                                        <p:cTn id="86" dur="500"/>
                                        <p:tgtEl>
                                          <p:spTgt spid="63"/>
                                        </p:tgtEl>
                                      </p:cBhvr>
                                    </p:animEffect>
                                  </p:childTnLst>
                                </p:cTn>
                              </p:par>
                            </p:childTnLst>
                          </p:cTn>
                        </p:par>
                        <p:par>
                          <p:cTn id="87" fill="hold">
                            <p:stCondLst>
                              <p:cond delay="7750"/>
                            </p:stCondLst>
                            <p:childTnLst>
                              <p:par>
                                <p:cTn id="88" presetID="2" presetClass="entr" presetSubtype="4" fill="hold" grpId="0" nodeType="afterEffect">
                                  <p:stCondLst>
                                    <p:cond delay="0"/>
                                  </p:stCondLst>
                                  <p:childTnLst>
                                    <p:set>
                                      <p:cBhvr>
                                        <p:cTn id="89" dur="1" fill="hold">
                                          <p:stCondLst>
                                            <p:cond delay="0"/>
                                          </p:stCondLst>
                                        </p:cTn>
                                        <p:tgtEl>
                                          <p:spTgt spid="59"/>
                                        </p:tgtEl>
                                        <p:attrNameLst>
                                          <p:attrName>style.visibility</p:attrName>
                                        </p:attrNameLst>
                                      </p:cBhvr>
                                      <p:to>
                                        <p:strVal val="visible"/>
                                      </p:to>
                                    </p:set>
                                    <p:anim calcmode="lin" valueType="num">
                                      <p:cBhvr additive="base">
                                        <p:cTn id="90" dur="250" fill="hold"/>
                                        <p:tgtEl>
                                          <p:spTgt spid="59"/>
                                        </p:tgtEl>
                                        <p:attrNameLst>
                                          <p:attrName>ppt_x</p:attrName>
                                        </p:attrNameLst>
                                      </p:cBhvr>
                                      <p:tavLst>
                                        <p:tav tm="0">
                                          <p:val>
                                            <p:strVal val="#ppt_x"/>
                                          </p:val>
                                        </p:tav>
                                        <p:tav tm="100000">
                                          <p:val>
                                            <p:strVal val="#ppt_x"/>
                                          </p:val>
                                        </p:tav>
                                      </p:tavLst>
                                    </p:anim>
                                    <p:anim calcmode="lin" valueType="num">
                                      <p:cBhvr additive="base">
                                        <p:cTn id="91" dur="250" fill="hold"/>
                                        <p:tgtEl>
                                          <p:spTgt spid="59"/>
                                        </p:tgtEl>
                                        <p:attrNameLst>
                                          <p:attrName>ppt_y</p:attrName>
                                        </p:attrNameLst>
                                      </p:cBhvr>
                                      <p:tavLst>
                                        <p:tav tm="0">
                                          <p:val>
                                            <p:strVal val="1+#ppt_h/2"/>
                                          </p:val>
                                        </p:tav>
                                        <p:tav tm="100000">
                                          <p:val>
                                            <p:strVal val="#ppt_y"/>
                                          </p:val>
                                        </p:tav>
                                      </p:tavLst>
                                    </p:anim>
                                  </p:childTnLst>
                                </p:cTn>
                              </p:par>
                            </p:childTnLst>
                          </p:cTn>
                        </p:par>
                        <p:par>
                          <p:cTn id="92" fill="hold">
                            <p:stCondLst>
                              <p:cond delay="8000"/>
                            </p:stCondLst>
                            <p:childTnLst>
                              <p:par>
                                <p:cTn id="93" presetID="22" presetClass="entr" presetSubtype="8" fill="hold" grpId="0" nodeType="afterEffect">
                                  <p:stCondLst>
                                    <p:cond delay="0"/>
                                  </p:stCondLst>
                                  <p:childTnLst>
                                    <p:set>
                                      <p:cBhvr>
                                        <p:cTn id="94" dur="1" fill="hold">
                                          <p:stCondLst>
                                            <p:cond delay="0"/>
                                          </p:stCondLst>
                                        </p:cTn>
                                        <p:tgtEl>
                                          <p:spTgt spid="58"/>
                                        </p:tgtEl>
                                        <p:attrNameLst>
                                          <p:attrName>style.visibility</p:attrName>
                                        </p:attrNameLst>
                                      </p:cBhvr>
                                      <p:to>
                                        <p:strVal val="visible"/>
                                      </p:to>
                                    </p:set>
                                    <p:animEffect transition="in" filter="wipe(left)">
                                      <p:cBhvr>
                                        <p:cTn id="95" dur="500"/>
                                        <p:tgtEl>
                                          <p:spTgt spid="58"/>
                                        </p:tgtEl>
                                      </p:cBhvr>
                                    </p:animEffect>
                                  </p:childTnLst>
                                </p:cTn>
                              </p:par>
                            </p:childTnLst>
                          </p:cTn>
                        </p:par>
                        <p:par>
                          <p:cTn id="96" fill="hold">
                            <p:stCondLst>
                              <p:cond delay="8500"/>
                            </p:stCondLst>
                            <p:childTnLst>
                              <p:par>
                                <p:cTn id="97" presetID="22" presetClass="entr" presetSubtype="8" fill="hold" grpId="0" nodeType="afterEffect">
                                  <p:stCondLst>
                                    <p:cond delay="0"/>
                                  </p:stCondLst>
                                  <p:childTnLst>
                                    <p:set>
                                      <p:cBhvr>
                                        <p:cTn id="98" dur="1" fill="hold">
                                          <p:stCondLst>
                                            <p:cond delay="0"/>
                                          </p:stCondLst>
                                        </p:cTn>
                                        <p:tgtEl>
                                          <p:spTgt spid="64"/>
                                        </p:tgtEl>
                                        <p:attrNameLst>
                                          <p:attrName>style.visibility</p:attrName>
                                        </p:attrNameLst>
                                      </p:cBhvr>
                                      <p:to>
                                        <p:strVal val="visible"/>
                                      </p:to>
                                    </p:set>
                                    <p:animEffect transition="in" filter="wipe(left)">
                                      <p:cBhvr>
                                        <p:cTn id="99" dur="500"/>
                                        <p:tgtEl>
                                          <p:spTgt spid="64"/>
                                        </p:tgtEl>
                                      </p:cBhvr>
                                    </p:animEffect>
                                  </p:childTnLst>
                                </p:cTn>
                              </p:par>
                            </p:childTnLst>
                          </p:cTn>
                        </p:par>
                        <p:par>
                          <p:cTn id="100" fill="hold">
                            <p:stCondLst>
                              <p:cond delay="9000"/>
                            </p:stCondLst>
                            <p:childTnLst>
                              <p:par>
                                <p:cTn id="101" presetID="2" presetClass="entr" presetSubtype="4" fill="hold" grpId="0" nodeType="afterEffect">
                                  <p:stCondLst>
                                    <p:cond delay="0"/>
                                  </p:stCondLst>
                                  <p:childTnLst>
                                    <p:set>
                                      <p:cBhvr>
                                        <p:cTn id="102" dur="1" fill="hold">
                                          <p:stCondLst>
                                            <p:cond delay="0"/>
                                          </p:stCondLst>
                                        </p:cTn>
                                        <p:tgtEl>
                                          <p:spTgt spid="61"/>
                                        </p:tgtEl>
                                        <p:attrNameLst>
                                          <p:attrName>style.visibility</p:attrName>
                                        </p:attrNameLst>
                                      </p:cBhvr>
                                      <p:to>
                                        <p:strVal val="visible"/>
                                      </p:to>
                                    </p:set>
                                    <p:anim calcmode="lin" valueType="num">
                                      <p:cBhvr additive="base">
                                        <p:cTn id="103" dur="250" fill="hold"/>
                                        <p:tgtEl>
                                          <p:spTgt spid="61"/>
                                        </p:tgtEl>
                                        <p:attrNameLst>
                                          <p:attrName>ppt_x</p:attrName>
                                        </p:attrNameLst>
                                      </p:cBhvr>
                                      <p:tavLst>
                                        <p:tav tm="0">
                                          <p:val>
                                            <p:strVal val="#ppt_x"/>
                                          </p:val>
                                        </p:tav>
                                        <p:tav tm="100000">
                                          <p:val>
                                            <p:strVal val="#ppt_x"/>
                                          </p:val>
                                        </p:tav>
                                      </p:tavLst>
                                    </p:anim>
                                    <p:anim calcmode="lin" valueType="num">
                                      <p:cBhvr additive="base">
                                        <p:cTn id="104" dur="250" fill="hold"/>
                                        <p:tgtEl>
                                          <p:spTgt spid="61"/>
                                        </p:tgtEl>
                                        <p:attrNameLst>
                                          <p:attrName>ppt_y</p:attrName>
                                        </p:attrNameLst>
                                      </p:cBhvr>
                                      <p:tavLst>
                                        <p:tav tm="0">
                                          <p:val>
                                            <p:strVal val="1+#ppt_h/2"/>
                                          </p:val>
                                        </p:tav>
                                        <p:tav tm="100000">
                                          <p:val>
                                            <p:strVal val="#ppt_y"/>
                                          </p:val>
                                        </p:tav>
                                      </p:tavLst>
                                    </p:anim>
                                  </p:childTnLst>
                                </p:cTn>
                              </p:par>
                            </p:childTnLst>
                          </p:cTn>
                        </p:par>
                        <p:par>
                          <p:cTn id="105" fill="hold">
                            <p:stCondLst>
                              <p:cond delay="9250"/>
                            </p:stCondLst>
                            <p:childTnLst>
                              <p:par>
                                <p:cTn id="106" presetID="22" presetClass="entr" presetSubtype="8" fill="hold" grpId="0" nodeType="afterEffect">
                                  <p:stCondLst>
                                    <p:cond delay="0"/>
                                  </p:stCondLst>
                                  <p:childTnLst>
                                    <p:set>
                                      <p:cBhvr>
                                        <p:cTn id="107" dur="1" fill="hold">
                                          <p:stCondLst>
                                            <p:cond delay="0"/>
                                          </p:stCondLst>
                                        </p:cTn>
                                        <p:tgtEl>
                                          <p:spTgt spid="60"/>
                                        </p:tgtEl>
                                        <p:attrNameLst>
                                          <p:attrName>style.visibility</p:attrName>
                                        </p:attrNameLst>
                                      </p:cBhvr>
                                      <p:to>
                                        <p:strVal val="visible"/>
                                      </p:to>
                                    </p:set>
                                    <p:animEffect transition="in" filter="wipe(left)">
                                      <p:cBhvr>
                                        <p:cTn id="108" dur="500"/>
                                        <p:tgtEl>
                                          <p:spTgt spid="60"/>
                                        </p:tgtEl>
                                      </p:cBhvr>
                                    </p:animEffect>
                                  </p:childTnLst>
                                </p:cTn>
                              </p:par>
                            </p:childTnLst>
                          </p:cTn>
                        </p:par>
                        <p:par>
                          <p:cTn id="109" fill="hold">
                            <p:stCondLst>
                              <p:cond delay="9750"/>
                            </p:stCondLst>
                            <p:childTnLst>
                              <p:par>
                                <p:cTn id="110" presetID="22" presetClass="entr" presetSubtype="8" fill="hold" grpId="0" nodeType="afterEffect">
                                  <p:stCondLst>
                                    <p:cond delay="0"/>
                                  </p:stCondLst>
                                  <p:childTnLst>
                                    <p:set>
                                      <p:cBhvr>
                                        <p:cTn id="111" dur="1" fill="hold">
                                          <p:stCondLst>
                                            <p:cond delay="0"/>
                                          </p:stCondLst>
                                        </p:cTn>
                                        <p:tgtEl>
                                          <p:spTgt spid="65"/>
                                        </p:tgtEl>
                                        <p:attrNameLst>
                                          <p:attrName>style.visibility</p:attrName>
                                        </p:attrNameLst>
                                      </p:cBhvr>
                                      <p:to>
                                        <p:strVal val="visible"/>
                                      </p:to>
                                    </p:set>
                                    <p:animEffect transition="in" filter="wipe(left)">
                                      <p:cBhvr>
                                        <p:cTn id="112"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2" grpId="0">
        <p:bldAsOne/>
      </p:bldGraphic>
      <p:bldP spid="17" grpId="0" animBg="1"/>
      <p:bldP spid="21" grpId="0"/>
      <p:bldP spid="28" grpId="0"/>
      <p:bldP spid="39" grpId="0" animBg="1"/>
      <p:bldP spid="40" grpId="0" animBg="1"/>
      <p:bldP spid="41" grpId="0" animBg="1"/>
      <p:bldP spid="42" grpId="0" animBg="1"/>
      <p:bldP spid="47" grpId="0" animBg="1"/>
      <p:bldP spid="50" grpId="0"/>
      <p:bldP spid="51" grpId="0"/>
      <p:bldP spid="52" grpId="0" animBg="1"/>
      <p:bldP spid="54" grpId="0" animBg="1"/>
      <p:bldP spid="56" grpId="0" animBg="1"/>
      <p:bldP spid="58" grpId="0" animBg="1"/>
      <p:bldP spid="60" grpId="0" animBg="1"/>
      <p:bldP spid="62" grpId="0" animBg="1"/>
      <p:bldP spid="63" grpId="0" animBg="1"/>
      <p:bldP spid="64" grpId="0" animBg="1"/>
      <p:bldP spid="65" grpId="0" animBg="1"/>
      <p:bldP spid="61" grpId="0"/>
      <p:bldP spid="59" grpId="0"/>
      <p:bldP spid="57" grpId="0"/>
      <p:bldP spid="5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椭圆 9"/>
          <p:cNvSpPr/>
          <p:nvPr/>
        </p:nvSpPr>
        <p:spPr>
          <a:xfrm rot="6466813">
            <a:off x="3910594" y="3478624"/>
            <a:ext cx="974408" cy="541337"/>
          </a:xfrm>
          <a:custGeom>
            <a:avLst/>
            <a:gdLst/>
            <a:ahLst/>
            <a:cxnLst/>
            <a:rect l="l" t="t" r="r" b="b"/>
            <a:pathLst>
              <a:path w="1512168" h="756084">
                <a:moveTo>
                  <a:pt x="756084" y="0"/>
                </a:moveTo>
                <a:cubicBezTo>
                  <a:pt x="1173658" y="0"/>
                  <a:pt x="1512168" y="338510"/>
                  <a:pt x="1512168" y="756084"/>
                </a:cubicBezTo>
                <a:lnTo>
                  <a:pt x="0" y="756084"/>
                </a:lnTo>
                <a:cubicBezTo>
                  <a:pt x="0" y="338510"/>
                  <a:pt x="338510" y="0"/>
                  <a:pt x="756084" y="0"/>
                </a:cubicBez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anchor="ctr"/>
          <a:lstStyle/>
          <a:p>
            <a:pPr algn="ctr" defTabSz="712470">
              <a:defRPr/>
            </a:pPr>
            <a:endParaRPr lang="zh-CN" altLang="en-US" sz="1400"/>
          </a:p>
        </p:txBody>
      </p:sp>
      <p:sp>
        <p:nvSpPr>
          <p:cNvPr id="10" name="TextBox 119"/>
          <p:cNvSpPr txBox="1"/>
          <p:nvPr/>
        </p:nvSpPr>
        <p:spPr>
          <a:xfrm>
            <a:off x="861650" y="1894501"/>
            <a:ext cx="2651125" cy="369316"/>
          </a:xfrm>
          <a:prstGeom prst="rect">
            <a:avLst/>
          </a:prstGeom>
          <a:noFill/>
        </p:spPr>
        <p:txBody>
          <a:bodyPr lIns="91424" tIns="45712" rIns="91424" bIns="45712">
            <a:spAutoFit/>
          </a:bodyPr>
          <a:lstStyle/>
          <a:p>
            <a:pPr defTabSz="712470">
              <a:defRPr/>
            </a:pPr>
            <a:r>
              <a:rPr lang="en-US" altLang="zh-CN" sz="900" dirty="0">
                <a:solidFill>
                  <a:schemeClr val="tx1">
                    <a:lumMod val="50000"/>
                    <a:lumOff val="50000"/>
                  </a:schemeClr>
                </a:solidFill>
                <a:latin typeface="方正兰亭粗黑_GBK" pitchFamily="2" charset="-122"/>
                <a:ea typeface="方正兰亭粗黑_GBK" pitchFamily="2" charset="-122"/>
              </a:rPr>
              <a:t>01</a:t>
            </a:r>
            <a:r>
              <a:rPr lang="en-US" altLang="zh-CN" sz="900" dirty="0">
                <a:solidFill>
                  <a:schemeClr val="tx1">
                    <a:lumMod val="50000"/>
                    <a:lumOff val="50000"/>
                  </a:schemeClr>
                </a:solidFill>
                <a:latin typeface="Broadway" panose="04040905080B02020502" pitchFamily="82" charset="0"/>
                <a:ea typeface="微软雅黑" panose="020B0503020204020204" pitchFamily="34" charset="-122"/>
              </a:rPr>
              <a:t>  </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研究可以应用的标准和规范，确定出对方会认为是合情合理的标准</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1" name="椭圆 9"/>
          <p:cNvSpPr/>
          <p:nvPr/>
        </p:nvSpPr>
        <p:spPr>
          <a:xfrm rot="10800000">
            <a:off x="2965088" y="2867747"/>
            <a:ext cx="1082675" cy="487203"/>
          </a:xfrm>
          <a:custGeom>
            <a:avLst/>
            <a:gdLst/>
            <a:ahLst/>
            <a:cxnLst/>
            <a:rect l="l" t="t" r="r" b="b"/>
            <a:pathLst>
              <a:path w="1512168" h="756084">
                <a:moveTo>
                  <a:pt x="756084" y="0"/>
                </a:moveTo>
                <a:cubicBezTo>
                  <a:pt x="1173658" y="0"/>
                  <a:pt x="1512168" y="338510"/>
                  <a:pt x="1512168" y="756084"/>
                </a:cubicBezTo>
                <a:lnTo>
                  <a:pt x="0" y="756084"/>
                </a:lnTo>
                <a:cubicBezTo>
                  <a:pt x="0" y="338510"/>
                  <a:pt x="338510" y="0"/>
                  <a:pt x="756084"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anchor="ctr"/>
          <a:lstStyle/>
          <a:p>
            <a:pPr algn="ctr" defTabSz="712470">
              <a:defRPr/>
            </a:pPr>
            <a:endParaRPr lang="zh-CN" altLang="en-US" sz="1400"/>
          </a:p>
        </p:txBody>
      </p:sp>
      <p:sp>
        <p:nvSpPr>
          <p:cNvPr id="12" name="椭圆 9"/>
          <p:cNvSpPr/>
          <p:nvPr/>
        </p:nvSpPr>
        <p:spPr>
          <a:xfrm rot="19461189">
            <a:off x="4517662" y="1914770"/>
            <a:ext cx="1082675" cy="487204"/>
          </a:xfrm>
          <a:custGeom>
            <a:avLst/>
            <a:gdLst/>
            <a:ahLst/>
            <a:cxnLst/>
            <a:rect l="l" t="t" r="r" b="b"/>
            <a:pathLst>
              <a:path w="1512168" h="756084">
                <a:moveTo>
                  <a:pt x="756084" y="0"/>
                </a:moveTo>
                <a:cubicBezTo>
                  <a:pt x="1173658" y="0"/>
                  <a:pt x="1512168" y="338510"/>
                  <a:pt x="1512168" y="756084"/>
                </a:cubicBezTo>
                <a:lnTo>
                  <a:pt x="0" y="756084"/>
                </a:lnTo>
                <a:cubicBezTo>
                  <a:pt x="0" y="338510"/>
                  <a:pt x="338510" y="0"/>
                  <a:pt x="756084" y="0"/>
                </a:cubicBezTo>
                <a:close/>
              </a:path>
            </a:pathLst>
          </a:custGeom>
          <a:pattFill prst="dkUpDiag">
            <a:fgClr>
              <a:srgbClr val="29576F"/>
            </a:fgClr>
            <a:bgClr>
              <a:srgbClr val="0E3757"/>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anchor="ctr"/>
          <a:lstStyle/>
          <a:p>
            <a:pPr algn="ctr" defTabSz="712470">
              <a:defRPr/>
            </a:pPr>
            <a:endParaRPr lang="zh-CN" altLang="en-US" sz="1400"/>
          </a:p>
        </p:txBody>
      </p:sp>
      <p:sp>
        <p:nvSpPr>
          <p:cNvPr id="13" name="椭圆 9"/>
          <p:cNvSpPr/>
          <p:nvPr/>
        </p:nvSpPr>
        <p:spPr>
          <a:xfrm rot="19461189">
            <a:off x="4517662" y="1914770"/>
            <a:ext cx="1082675" cy="487204"/>
          </a:xfrm>
          <a:custGeom>
            <a:avLst/>
            <a:gdLst/>
            <a:ahLst/>
            <a:cxnLst/>
            <a:rect l="l" t="t" r="r" b="b"/>
            <a:pathLst>
              <a:path w="1512168" h="756084">
                <a:moveTo>
                  <a:pt x="756084" y="0"/>
                </a:moveTo>
                <a:cubicBezTo>
                  <a:pt x="1173658" y="0"/>
                  <a:pt x="1512168" y="338510"/>
                  <a:pt x="1512168" y="756084"/>
                </a:cubicBezTo>
                <a:lnTo>
                  <a:pt x="0" y="756084"/>
                </a:lnTo>
                <a:cubicBezTo>
                  <a:pt x="0" y="338510"/>
                  <a:pt x="338510" y="0"/>
                  <a:pt x="756084"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anchor="ctr"/>
          <a:lstStyle/>
          <a:p>
            <a:pPr algn="ctr" defTabSz="712470">
              <a:defRPr/>
            </a:pPr>
            <a:endParaRPr lang="zh-CN" altLang="en-US" sz="1400"/>
          </a:p>
        </p:txBody>
      </p:sp>
      <p:sp>
        <p:nvSpPr>
          <p:cNvPr id="14" name="椭圆 9"/>
          <p:cNvSpPr/>
          <p:nvPr/>
        </p:nvSpPr>
        <p:spPr>
          <a:xfrm rot="15045716">
            <a:off x="3412120" y="1842705"/>
            <a:ext cx="974408" cy="541337"/>
          </a:xfrm>
          <a:custGeom>
            <a:avLst/>
            <a:gdLst/>
            <a:ahLst/>
            <a:cxnLst/>
            <a:rect l="l" t="t" r="r" b="b"/>
            <a:pathLst>
              <a:path w="1512168" h="756084">
                <a:moveTo>
                  <a:pt x="756084" y="0"/>
                </a:moveTo>
                <a:cubicBezTo>
                  <a:pt x="1173658" y="0"/>
                  <a:pt x="1512168" y="338510"/>
                  <a:pt x="1512168" y="756084"/>
                </a:cubicBezTo>
                <a:lnTo>
                  <a:pt x="0" y="756084"/>
                </a:lnTo>
                <a:cubicBezTo>
                  <a:pt x="0" y="338510"/>
                  <a:pt x="338510" y="0"/>
                  <a:pt x="756084"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anchor="ctr"/>
          <a:lstStyle/>
          <a:p>
            <a:pPr algn="ctr" defTabSz="712470">
              <a:defRPr/>
            </a:pPr>
            <a:endParaRPr lang="zh-CN" altLang="en-US" sz="1400"/>
          </a:p>
        </p:txBody>
      </p:sp>
      <p:sp>
        <p:nvSpPr>
          <p:cNvPr id="15" name="椭圆 9"/>
          <p:cNvSpPr/>
          <p:nvPr/>
        </p:nvSpPr>
        <p:spPr>
          <a:xfrm rot="6466813">
            <a:off x="3910594" y="3478624"/>
            <a:ext cx="974408" cy="541337"/>
          </a:xfrm>
          <a:custGeom>
            <a:avLst/>
            <a:gdLst/>
            <a:ahLst/>
            <a:cxnLst/>
            <a:rect l="l" t="t" r="r" b="b"/>
            <a:pathLst>
              <a:path w="1512168" h="756084">
                <a:moveTo>
                  <a:pt x="756084" y="0"/>
                </a:moveTo>
                <a:cubicBezTo>
                  <a:pt x="1173658" y="0"/>
                  <a:pt x="1512168" y="338510"/>
                  <a:pt x="1512168" y="756084"/>
                </a:cubicBezTo>
                <a:lnTo>
                  <a:pt x="0" y="756084"/>
                </a:lnTo>
                <a:cubicBezTo>
                  <a:pt x="0" y="338510"/>
                  <a:pt x="338510" y="0"/>
                  <a:pt x="756084"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anchor="ctr"/>
          <a:lstStyle/>
          <a:p>
            <a:pPr algn="ctr" defTabSz="712470">
              <a:defRPr/>
            </a:pPr>
            <a:endParaRPr lang="zh-CN" altLang="en-US" sz="1400"/>
          </a:p>
        </p:txBody>
      </p:sp>
      <p:sp>
        <p:nvSpPr>
          <p:cNvPr id="16" name="椭圆 9"/>
          <p:cNvSpPr/>
          <p:nvPr/>
        </p:nvSpPr>
        <p:spPr>
          <a:xfrm rot="2164184">
            <a:off x="4858975" y="2927756"/>
            <a:ext cx="1082675" cy="487203"/>
          </a:xfrm>
          <a:custGeom>
            <a:avLst/>
            <a:gdLst/>
            <a:ahLst/>
            <a:cxnLst/>
            <a:rect l="l" t="t" r="r" b="b"/>
            <a:pathLst>
              <a:path w="1512168" h="756084">
                <a:moveTo>
                  <a:pt x="756084" y="0"/>
                </a:moveTo>
                <a:cubicBezTo>
                  <a:pt x="1173658" y="0"/>
                  <a:pt x="1512168" y="338510"/>
                  <a:pt x="1512168" y="756084"/>
                </a:cubicBezTo>
                <a:lnTo>
                  <a:pt x="0" y="756084"/>
                </a:lnTo>
                <a:cubicBezTo>
                  <a:pt x="0" y="338510"/>
                  <a:pt x="338510" y="0"/>
                  <a:pt x="756084" y="0"/>
                </a:cubicBezTo>
                <a:close/>
              </a:path>
            </a:pathLst>
          </a:custGeom>
          <a:pattFill prst="dkUpDiag">
            <a:fgClr>
              <a:schemeClr val="bg1">
                <a:lumMod val="85000"/>
              </a:schemeClr>
            </a:fgClr>
            <a:bgClr>
              <a:schemeClr val="bg1">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anchor="ctr"/>
          <a:lstStyle/>
          <a:p>
            <a:pPr algn="ctr" defTabSz="712470">
              <a:defRPr/>
            </a:pPr>
            <a:endParaRPr lang="zh-CN" altLang="en-US" sz="1400"/>
          </a:p>
        </p:txBody>
      </p:sp>
      <p:sp>
        <p:nvSpPr>
          <p:cNvPr id="17" name="椭圆 9"/>
          <p:cNvSpPr/>
          <p:nvPr/>
        </p:nvSpPr>
        <p:spPr>
          <a:xfrm rot="2164184">
            <a:off x="4858975" y="2927756"/>
            <a:ext cx="1082675" cy="487203"/>
          </a:xfrm>
          <a:custGeom>
            <a:avLst/>
            <a:gdLst/>
            <a:ahLst/>
            <a:cxnLst/>
            <a:rect l="l" t="t" r="r" b="b"/>
            <a:pathLst>
              <a:path w="1512168" h="756084">
                <a:moveTo>
                  <a:pt x="756084" y="0"/>
                </a:moveTo>
                <a:cubicBezTo>
                  <a:pt x="1173658" y="0"/>
                  <a:pt x="1512168" y="338510"/>
                  <a:pt x="1512168" y="756084"/>
                </a:cubicBezTo>
                <a:lnTo>
                  <a:pt x="0" y="756084"/>
                </a:lnTo>
                <a:cubicBezTo>
                  <a:pt x="0" y="338510"/>
                  <a:pt x="338510" y="0"/>
                  <a:pt x="756084"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anchor="ctr"/>
          <a:lstStyle/>
          <a:p>
            <a:pPr algn="ctr" defTabSz="712470">
              <a:defRPr/>
            </a:pPr>
            <a:endParaRPr lang="zh-CN" altLang="en-US" sz="1400"/>
          </a:p>
        </p:txBody>
      </p:sp>
      <p:sp>
        <p:nvSpPr>
          <p:cNvPr id="21" name="TextBox 17"/>
          <p:cNvSpPr txBox="1"/>
          <p:nvPr/>
        </p:nvSpPr>
        <p:spPr>
          <a:xfrm>
            <a:off x="5019306" y="1923349"/>
            <a:ext cx="439737" cy="311621"/>
          </a:xfrm>
          <a:prstGeom prst="rect">
            <a:avLst/>
          </a:prstGeom>
          <a:noFill/>
        </p:spPr>
        <p:txBody>
          <a:bodyPr lIns="91424" tIns="45712" rIns="91424" bIns="45712">
            <a:spAutoFit/>
          </a:bodyPr>
          <a:lstStyle/>
          <a:p>
            <a:pPr algn="ctr" defTabSz="712470">
              <a:defRPr/>
            </a:pPr>
            <a:r>
              <a:rPr lang="en-US" altLang="zh-CN" sz="1400" dirty="0">
                <a:solidFill>
                  <a:schemeClr val="bg1"/>
                </a:solidFill>
                <a:latin typeface="Impact" panose="020B0806030902050204" pitchFamily="34" charset="0"/>
              </a:rPr>
              <a:t>05</a:t>
            </a:r>
            <a:endParaRPr lang="zh-CN" altLang="en-US" sz="1400" dirty="0">
              <a:solidFill>
                <a:schemeClr val="bg1"/>
              </a:solidFill>
              <a:latin typeface="Impact" panose="020B0806030902050204" pitchFamily="34" charset="0"/>
            </a:endParaRPr>
          </a:p>
        </p:txBody>
      </p:sp>
      <p:sp>
        <p:nvSpPr>
          <p:cNvPr id="22" name="TextBox 93"/>
          <p:cNvSpPr txBox="1"/>
          <p:nvPr/>
        </p:nvSpPr>
        <p:spPr>
          <a:xfrm>
            <a:off x="3649300" y="1771901"/>
            <a:ext cx="441325" cy="311621"/>
          </a:xfrm>
          <a:prstGeom prst="rect">
            <a:avLst/>
          </a:prstGeom>
          <a:noFill/>
        </p:spPr>
        <p:txBody>
          <a:bodyPr lIns="91424" tIns="45712" rIns="91424" bIns="45712">
            <a:spAutoFit/>
          </a:bodyPr>
          <a:lstStyle/>
          <a:p>
            <a:pPr algn="ctr" defTabSz="712470">
              <a:defRPr/>
            </a:pPr>
            <a:r>
              <a:rPr lang="en-US" altLang="zh-CN" sz="1400" dirty="0">
                <a:solidFill>
                  <a:schemeClr val="bg1"/>
                </a:solidFill>
                <a:latin typeface="Impact" panose="020B0806030902050204" pitchFamily="34" charset="0"/>
              </a:rPr>
              <a:t>01</a:t>
            </a:r>
            <a:endParaRPr lang="zh-CN" altLang="en-US" sz="1400" dirty="0">
              <a:solidFill>
                <a:schemeClr val="bg1"/>
              </a:solidFill>
              <a:latin typeface="Impact" panose="020B0806030902050204" pitchFamily="34" charset="0"/>
            </a:endParaRPr>
          </a:p>
        </p:txBody>
      </p:sp>
      <p:sp>
        <p:nvSpPr>
          <p:cNvPr id="23" name="TextBox 94"/>
          <p:cNvSpPr txBox="1"/>
          <p:nvPr/>
        </p:nvSpPr>
        <p:spPr>
          <a:xfrm>
            <a:off x="3071450" y="2894899"/>
            <a:ext cx="441325" cy="311621"/>
          </a:xfrm>
          <a:prstGeom prst="rect">
            <a:avLst/>
          </a:prstGeom>
          <a:noFill/>
        </p:spPr>
        <p:txBody>
          <a:bodyPr lIns="91424" tIns="45712" rIns="91424" bIns="45712">
            <a:spAutoFit/>
          </a:bodyPr>
          <a:lstStyle/>
          <a:p>
            <a:pPr algn="ctr" defTabSz="712470">
              <a:defRPr/>
            </a:pPr>
            <a:r>
              <a:rPr lang="en-US" altLang="zh-CN" sz="1400" dirty="0">
                <a:solidFill>
                  <a:schemeClr val="bg1"/>
                </a:solidFill>
                <a:latin typeface="Impact" panose="020B0806030902050204" pitchFamily="34" charset="0"/>
              </a:rPr>
              <a:t>02</a:t>
            </a:r>
            <a:endParaRPr lang="zh-CN" altLang="en-US" sz="1400" dirty="0">
              <a:solidFill>
                <a:schemeClr val="bg1"/>
              </a:solidFill>
              <a:latin typeface="Impact" panose="020B0806030902050204" pitchFamily="34" charset="0"/>
            </a:endParaRPr>
          </a:p>
        </p:txBody>
      </p:sp>
      <p:sp>
        <p:nvSpPr>
          <p:cNvPr id="24" name="TextBox 95"/>
          <p:cNvSpPr txBox="1"/>
          <p:nvPr/>
        </p:nvSpPr>
        <p:spPr>
          <a:xfrm>
            <a:off x="4112841" y="3716431"/>
            <a:ext cx="439738" cy="311621"/>
          </a:xfrm>
          <a:prstGeom prst="rect">
            <a:avLst/>
          </a:prstGeom>
          <a:noFill/>
        </p:spPr>
        <p:txBody>
          <a:bodyPr lIns="91424" tIns="45712" rIns="91424" bIns="45712">
            <a:spAutoFit/>
          </a:bodyPr>
          <a:lstStyle/>
          <a:p>
            <a:pPr algn="ctr" defTabSz="712470">
              <a:defRPr/>
            </a:pPr>
            <a:r>
              <a:rPr lang="en-US" altLang="zh-CN" sz="1400" dirty="0">
                <a:solidFill>
                  <a:schemeClr val="bg1"/>
                </a:solidFill>
                <a:latin typeface="Impact" panose="020B0806030902050204" pitchFamily="34" charset="0"/>
              </a:rPr>
              <a:t>03</a:t>
            </a:r>
            <a:endParaRPr lang="zh-CN" altLang="en-US" sz="1400" dirty="0">
              <a:solidFill>
                <a:schemeClr val="bg1"/>
              </a:solidFill>
              <a:latin typeface="Impact" panose="020B0806030902050204" pitchFamily="34" charset="0"/>
            </a:endParaRPr>
          </a:p>
        </p:txBody>
      </p:sp>
      <p:sp>
        <p:nvSpPr>
          <p:cNvPr id="25" name="TextBox 96"/>
          <p:cNvSpPr txBox="1"/>
          <p:nvPr/>
        </p:nvSpPr>
        <p:spPr>
          <a:xfrm>
            <a:off x="5292363" y="3137786"/>
            <a:ext cx="441325" cy="311621"/>
          </a:xfrm>
          <a:prstGeom prst="rect">
            <a:avLst/>
          </a:prstGeom>
          <a:noFill/>
        </p:spPr>
        <p:txBody>
          <a:bodyPr lIns="91424" tIns="45712" rIns="91424" bIns="45712">
            <a:spAutoFit/>
          </a:bodyPr>
          <a:lstStyle/>
          <a:p>
            <a:pPr algn="ctr" defTabSz="712470">
              <a:defRPr/>
            </a:pPr>
            <a:r>
              <a:rPr lang="en-US" altLang="zh-CN" sz="1400" dirty="0">
                <a:solidFill>
                  <a:schemeClr val="bg1"/>
                </a:solidFill>
                <a:latin typeface="Impact" panose="020B0806030902050204" pitchFamily="34" charset="0"/>
              </a:rPr>
              <a:t>04</a:t>
            </a:r>
            <a:endParaRPr lang="zh-CN" altLang="en-US" sz="1400" dirty="0">
              <a:solidFill>
                <a:schemeClr val="bg1"/>
              </a:solidFill>
              <a:latin typeface="Impact" panose="020B0806030902050204" pitchFamily="34" charset="0"/>
            </a:endParaRPr>
          </a:p>
        </p:txBody>
      </p:sp>
      <p:sp>
        <p:nvSpPr>
          <p:cNvPr id="27" name="矩形 26"/>
          <p:cNvSpPr/>
          <p:nvPr/>
        </p:nvSpPr>
        <p:spPr>
          <a:xfrm>
            <a:off x="1060087" y="3479191"/>
            <a:ext cx="2232025" cy="230816"/>
          </a:xfrm>
          <a:prstGeom prst="rect">
            <a:avLst/>
          </a:prstGeom>
        </p:spPr>
        <p:txBody>
          <a:bodyPr lIns="91424" tIns="45712" rIns="91424" bIns="45712">
            <a:spAutoFit/>
          </a:bodyPr>
          <a:lstStyle/>
          <a:p>
            <a:pPr defTabSz="712470">
              <a:defRPr/>
            </a:pPr>
            <a:r>
              <a:rPr lang="en-US" altLang="zh-CN" sz="900" dirty="0">
                <a:solidFill>
                  <a:schemeClr val="tx1">
                    <a:lumMod val="50000"/>
                    <a:lumOff val="50000"/>
                  </a:schemeClr>
                </a:solidFill>
                <a:latin typeface="方正兰亭粗黑_GBK" pitchFamily="2" charset="-122"/>
                <a:ea typeface="方正兰亭粗黑_GBK" pitchFamily="2" charset="-122"/>
              </a:rPr>
              <a:t>02</a:t>
            </a:r>
            <a:r>
              <a:rPr lang="en-US" altLang="zh-CN" sz="900" dirty="0">
                <a:solidFill>
                  <a:schemeClr val="tx1">
                    <a:lumMod val="50000"/>
                    <a:lumOff val="50000"/>
                  </a:schemeClr>
                </a:solidFill>
                <a:latin typeface="Broadway" panose="04040905080B02020502" pitchFamily="82" charset="0"/>
                <a:ea typeface="微软雅黑" panose="020B0503020204020204" pitchFamily="34" charset="-122"/>
              </a:rPr>
              <a:t>  </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准备好支持你方观点的数据和论据</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8" name="矩形 27"/>
          <p:cNvSpPr/>
          <p:nvPr/>
        </p:nvSpPr>
        <p:spPr>
          <a:xfrm>
            <a:off x="4852615" y="3925022"/>
            <a:ext cx="3435350" cy="369316"/>
          </a:xfrm>
          <a:prstGeom prst="rect">
            <a:avLst/>
          </a:prstGeom>
        </p:spPr>
        <p:txBody>
          <a:bodyPr lIns="91424" tIns="45712" rIns="91424" bIns="45712">
            <a:spAutoFit/>
          </a:bodyPr>
          <a:lstStyle/>
          <a:p>
            <a:pPr defTabSz="712470">
              <a:defRPr/>
            </a:pPr>
            <a:r>
              <a:rPr lang="en-US" altLang="zh-CN" sz="900" dirty="0">
                <a:solidFill>
                  <a:schemeClr val="tx1">
                    <a:lumMod val="50000"/>
                    <a:lumOff val="50000"/>
                  </a:schemeClr>
                </a:solidFill>
                <a:latin typeface="方正兰亭粗黑_GBK" pitchFamily="2" charset="-122"/>
                <a:ea typeface="方正兰亭粗黑_GBK" pitchFamily="2" charset="-122"/>
              </a:rPr>
              <a:t>03</a:t>
            </a:r>
            <a:r>
              <a:rPr lang="en-US" altLang="zh-CN" sz="900" dirty="0">
                <a:solidFill>
                  <a:schemeClr val="tx1">
                    <a:lumMod val="50000"/>
                    <a:lumOff val="50000"/>
                  </a:schemeClr>
                </a:solidFill>
                <a:latin typeface="Broadway" panose="04040905080B02020502" pitchFamily="82" charset="0"/>
                <a:ea typeface="微软雅黑" panose="020B0503020204020204" pitchFamily="34" charset="-122"/>
              </a:rPr>
              <a:t>  </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如果必要的话，可以考虑在同情你方立场的观众面前提出你的观点</a:t>
            </a:r>
          </a:p>
        </p:txBody>
      </p:sp>
      <p:sp>
        <p:nvSpPr>
          <p:cNvPr id="29" name="矩形 28"/>
          <p:cNvSpPr/>
          <p:nvPr/>
        </p:nvSpPr>
        <p:spPr>
          <a:xfrm>
            <a:off x="5935290" y="2271277"/>
            <a:ext cx="2328862" cy="369316"/>
          </a:xfrm>
          <a:prstGeom prst="rect">
            <a:avLst/>
          </a:prstGeom>
        </p:spPr>
        <p:txBody>
          <a:bodyPr lIns="91424" tIns="45712" rIns="91424" bIns="45712">
            <a:spAutoFit/>
          </a:bodyPr>
          <a:lstStyle/>
          <a:p>
            <a:pPr defTabSz="712470">
              <a:defRPr/>
            </a:pPr>
            <a:r>
              <a:rPr lang="en-US" altLang="zh-CN" sz="900" dirty="0">
                <a:solidFill>
                  <a:schemeClr val="tx1">
                    <a:lumMod val="50000"/>
                    <a:lumOff val="50000"/>
                  </a:schemeClr>
                </a:solidFill>
                <a:latin typeface="方正兰亭粗黑_GBK" pitchFamily="2" charset="-122"/>
                <a:ea typeface="方正兰亭粗黑_GBK" pitchFamily="2" charset="-122"/>
              </a:rPr>
              <a:t>04</a:t>
            </a:r>
            <a:r>
              <a:rPr lang="en-US" altLang="zh-CN" sz="900" dirty="0">
                <a:solidFill>
                  <a:schemeClr val="tx1">
                    <a:lumMod val="50000"/>
                    <a:lumOff val="50000"/>
                  </a:schemeClr>
                </a:solidFill>
                <a:latin typeface="Broadway" panose="04040905080B02020502" pitchFamily="82" charset="0"/>
                <a:ea typeface="微软雅黑" panose="020B0503020204020204" pitchFamily="34" charset="-122"/>
              </a:rPr>
              <a:t>  </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准备好自己的立场基调，并预计对方的立场基调</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0" name="矩形 29"/>
          <p:cNvSpPr/>
          <p:nvPr/>
        </p:nvSpPr>
        <p:spPr>
          <a:xfrm>
            <a:off x="4522415" y="1296839"/>
            <a:ext cx="2825750" cy="230816"/>
          </a:xfrm>
          <a:prstGeom prst="rect">
            <a:avLst/>
          </a:prstGeom>
        </p:spPr>
        <p:txBody>
          <a:bodyPr lIns="91424" tIns="45712" rIns="91424" bIns="45712">
            <a:spAutoFit/>
          </a:bodyPr>
          <a:lstStyle/>
          <a:p>
            <a:pPr defTabSz="712470">
              <a:defRPr/>
            </a:pPr>
            <a:r>
              <a:rPr lang="en-US" altLang="zh-CN" sz="900" dirty="0">
                <a:solidFill>
                  <a:schemeClr val="tx1">
                    <a:lumMod val="50000"/>
                    <a:lumOff val="50000"/>
                  </a:schemeClr>
                </a:solidFill>
                <a:latin typeface="方正兰亭粗黑_GBK" pitchFamily="2" charset="-122"/>
                <a:ea typeface="方正兰亭粗黑_GBK" pitchFamily="2" charset="-122"/>
              </a:rPr>
              <a:t>05</a:t>
            </a:r>
            <a:r>
              <a:rPr lang="en-US" altLang="zh-CN" sz="900" dirty="0">
                <a:solidFill>
                  <a:schemeClr val="tx1">
                    <a:lumMod val="50000"/>
                    <a:lumOff val="50000"/>
                  </a:schemeClr>
                </a:solidFill>
                <a:latin typeface="Broadway" panose="04040905080B02020502" pitchFamily="82" charset="0"/>
                <a:ea typeface="微软雅黑" panose="020B0503020204020204" pitchFamily="34" charset="-122"/>
              </a:rPr>
              <a:t>  </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预计对方可能提出的理由</a:t>
            </a:r>
          </a:p>
        </p:txBody>
      </p:sp>
      <p:grpSp>
        <p:nvGrpSpPr>
          <p:cNvPr id="32" name="组合 31"/>
          <p:cNvGrpSpPr/>
          <p:nvPr/>
        </p:nvGrpSpPr>
        <p:grpSpPr>
          <a:xfrm>
            <a:off x="3834180" y="2334404"/>
            <a:ext cx="962471" cy="942289"/>
            <a:chOff x="4354514" y="2416361"/>
            <a:chExt cx="962471" cy="942289"/>
          </a:xfrm>
        </p:grpSpPr>
        <p:sp>
          <p:nvSpPr>
            <p:cNvPr id="33" name="TextBox 123"/>
            <p:cNvSpPr txBox="1"/>
            <p:nvPr/>
          </p:nvSpPr>
          <p:spPr>
            <a:xfrm>
              <a:off x="4354514" y="2691765"/>
              <a:ext cx="898525" cy="307777"/>
            </a:xfrm>
            <a:prstGeom prst="rect">
              <a:avLst/>
            </a:prstGeom>
            <a:noFill/>
          </p:spPr>
          <p:txBody>
            <a:bodyPr>
              <a:spAutoFit/>
            </a:bodyPr>
            <a:lstStyle/>
            <a:p>
              <a:pPr algn="ctr" defTabSz="712470">
                <a:defRPr/>
              </a:pPr>
              <a:endParaRPr lang="zh-CN" altLang="en-US" sz="1400" dirty="0">
                <a:solidFill>
                  <a:schemeClr val="tx1">
                    <a:lumMod val="75000"/>
                    <a:lumOff val="25000"/>
                  </a:schemeClr>
                </a:solidFill>
                <a:latin typeface="Arial Black" panose="020B0A04020102020204" pitchFamily="34" charset="0"/>
                <a:cs typeface="Arial" panose="020B0604020202020204" pitchFamily="34" charset="0"/>
              </a:endParaRPr>
            </a:p>
          </p:txBody>
        </p:sp>
        <p:sp>
          <p:nvSpPr>
            <p:cNvPr id="34" name="Oval 53"/>
            <p:cNvSpPr>
              <a:spLocks noChangeArrowheads="1"/>
            </p:cNvSpPr>
            <p:nvPr/>
          </p:nvSpPr>
          <p:spPr bwMode="auto">
            <a:xfrm>
              <a:off x="4374930" y="2416361"/>
              <a:ext cx="942055" cy="942289"/>
            </a:xfrm>
            <a:prstGeom prst="ellipse">
              <a:avLst/>
            </a:prstGeom>
            <a:solidFill>
              <a:schemeClr val="accent2"/>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a:latin typeface="微软雅黑" panose="020B0503020204020204" pitchFamily="34" charset="-122"/>
                <a:ea typeface="微软雅黑" panose="020B0503020204020204" pitchFamily="34" charset="-122"/>
              </a:endParaRPr>
            </a:p>
          </p:txBody>
        </p:sp>
        <p:sp>
          <p:nvSpPr>
            <p:cNvPr id="35" name="Freeform 10"/>
            <p:cNvSpPr>
              <a:spLocks noEditPoints="1"/>
            </p:cNvSpPr>
            <p:nvPr/>
          </p:nvSpPr>
          <p:spPr bwMode="auto">
            <a:xfrm>
              <a:off x="4562587" y="2682925"/>
              <a:ext cx="566739" cy="457344"/>
            </a:xfrm>
            <a:custGeom>
              <a:avLst/>
              <a:gdLst>
                <a:gd name="T0" fmla="*/ 163 w 210"/>
                <a:gd name="T1" fmla="*/ 0 h 192"/>
                <a:gd name="T2" fmla="*/ 172 w 210"/>
                <a:gd name="T3" fmla="*/ 10 h 192"/>
                <a:gd name="T4" fmla="*/ 156 w 210"/>
                <a:gd name="T5" fmla="*/ 55 h 192"/>
                <a:gd name="T6" fmla="*/ 37 w 210"/>
                <a:gd name="T7" fmla="*/ 17 h 192"/>
                <a:gd name="T8" fmla="*/ 45 w 210"/>
                <a:gd name="T9" fmla="*/ 24 h 192"/>
                <a:gd name="T10" fmla="*/ 59 w 210"/>
                <a:gd name="T11" fmla="*/ 36 h 192"/>
                <a:gd name="T12" fmla="*/ 37 w 210"/>
                <a:gd name="T13" fmla="*/ 45 h 192"/>
                <a:gd name="T14" fmla="*/ 45 w 210"/>
                <a:gd name="T15" fmla="*/ 52 h 192"/>
                <a:gd name="T16" fmla="*/ 59 w 210"/>
                <a:gd name="T17" fmla="*/ 64 h 192"/>
                <a:gd name="T18" fmla="*/ 37 w 210"/>
                <a:gd name="T19" fmla="*/ 74 h 192"/>
                <a:gd name="T20" fmla="*/ 45 w 210"/>
                <a:gd name="T21" fmla="*/ 78 h 192"/>
                <a:gd name="T22" fmla="*/ 59 w 210"/>
                <a:gd name="T23" fmla="*/ 90 h 192"/>
                <a:gd name="T24" fmla="*/ 37 w 210"/>
                <a:gd name="T25" fmla="*/ 100 h 192"/>
                <a:gd name="T26" fmla="*/ 45 w 210"/>
                <a:gd name="T27" fmla="*/ 104 h 192"/>
                <a:gd name="T28" fmla="*/ 59 w 210"/>
                <a:gd name="T29" fmla="*/ 116 h 192"/>
                <a:gd name="T30" fmla="*/ 37 w 210"/>
                <a:gd name="T31" fmla="*/ 128 h 192"/>
                <a:gd name="T32" fmla="*/ 45 w 210"/>
                <a:gd name="T33" fmla="*/ 135 h 192"/>
                <a:gd name="T34" fmla="*/ 59 w 210"/>
                <a:gd name="T35" fmla="*/ 147 h 192"/>
                <a:gd name="T36" fmla="*/ 37 w 210"/>
                <a:gd name="T37" fmla="*/ 156 h 192"/>
                <a:gd name="T38" fmla="*/ 37 w 210"/>
                <a:gd name="T39" fmla="*/ 175 h 192"/>
                <a:gd name="T40" fmla="*/ 156 w 210"/>
                <a:gd name="T41" fmla="*/ 137 h 192"/>
                <a:gd name="T42" fmla="*/ 172 w 210"/>
                <a:gd name="T43" fmla="*/ 182 h 192"/>
                <a:gd name="T44" fmla="*/ 163 w 210"/>
                <a:gd name="T45" fmla="*/ 192 h 192"/>
                <a:gd name="T46" fmla="*/ 21 w 210"/>
                <a:gd name="T47" fmla="*/ 192 h 192"/>
                <a:gd name="T48" fmla="*/ 21 w 210"/>
                <a:gd name="T49" fmla="*/ 170 h 192"/>
                <a:gd name="T50" fmla="*/ 0 w 210"/>
                <a:gd name="T51" fmla="*/ 154 h 192"/>
                <a:gd name="T52" fmla="*/ 21 w 210"/>
                <a:gd name="T53" fmla="*/ 140 h 192"/>
                <a:gd name="T54" fmla="*/ 0 w 210"/>
                <a:gd name="T55" fmla="*/ 126 h 192"/>
                <a:gd name="T56" fmla="*/ 21 w 210"/>
                <a:gd name="T57" fmla="*/ 114 h 192"/>
                <a:gd name="T58" fmla="*/ 0 w 210"/>
                <a:gd name="T59" fmla="*/ 97 h 192"/>
                <a:gd name="T60" fmla="*/ 21 w 210"/>
                <a:gd name="T61" fmla="*/ 88 h 192"/>
                <a:gd name="T62" fmla="*/ 0 w 210"/>
                <a:gd name="T63" fmla="*/ 71 h 192"/>
                <a:gd name="T64" fmla="*/ 21 w 210"/>
                <a:gd name="T65" fmla="*/ 59 h 192"/>
                <a:gd name="T66" fmla="*/ 0 w 210"/>
                <a:gd name="T67" fmla="*/ 45 h 192"/>
                <a:gd name="T68" fmla="*/ 21 w 210"/>
                <a:gd name="T69" fmla="*/ 10 h 192"/>
                <a:gd name="T70" fmla="*/ 30 w 210"/>
                <a:gd name="T71" fmla="*/ 0 h 192"/>
                <a:gd name="T72" fmla="*/ 73 w 210"/>
                <a:gd name="T73" fmla="*/ 92 h 192"/>
                <a:gd name="T74" fmla="*/ 96 w 210"/>
                <a:gd name="T75" fmla="*/ 102 h 192"/>
                <a:gd name="T76" fmla="*/ 73 w 210"/>
                <a:gd name="T77" fmla="*/ 92 h 192"/>
                <a:gd name="T78" fmla="*/ 73 w 210"/>
                <a:gd name="T79" fmla="*/ 71 h 192"/>
                <a:gd name="T80" fmla="*/ 115 w 210"/>
                <a:gd name="T81" fmla="*/ 81 h 192"/>
                <a:gd name="T82" fmla="*/ 73 w 210"/>
                <a:gd name="T83" fmla="*/ 71 h 192"/>
                <a:gd name="T84" fmla="*/ 73 w 210"/>
                <a:gd name="T85" fmla="*/ 52 h 192"/>
                <a:gd name="T86" fmla="*/ 134 w 210"/>
                <a:gd name="T87" fmla="*/ 62 h 192"/>
                <a:gd name="T88" fmla="*/ 73 w 210"/>
                <a:gd name="T89" fmla="*/ 52 h 192"/>
                <a:gd name="T90" fmla="*/ 73 w 210"/>
                <a:gd name="T91" fmla="*/ 33 h 192"/>
                <a:gd name="T92" fmla="*/ 134 w 210"/>
                <a:gd name="T93" fmla="*/ 41 h 192"/>
                <a:gd name="T94" fmla="*/ 73 w 210"/>
                <a:gd name="T95" fmla="*/ 33 h 192"/>
                <a:gd name="T96" fmla="*/ 96 w 210"/>
                <a:gd name="T97" fmla="*/ 152 h 192"/>
                <a:gd name="T98" fmla="*/ 122 w 210"/>
                <a:gd name="T99" fmla="*/ 152 h 192"/>
                <a:gd name="T100" fmla="*/ 99 w 210"/>
                <a:gd name="T101" fmla="*/ 126 h 192"/>
                <a:gd name="T102" fmla="*/ 96 w 210"/>
                <a:gd name="T103" fmla="*/ 152 h 192"/>
                <a:gd name="T104" fmla="*/ 186 w 210"/>
                <a:gd name="T105" fmla="*/ 43 h 192"/>
                <a:gd name="T106" fmla="*/ 134 w 210"/>
                <a:gd name="T107" fmla="*/ 140 h 192"/>
                <a:gd name="T108" fmla="*/ 186 w 210"/>
                <a:gd name="T109" fmla="*/ 43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10" h="192">
                  <a:moveTo>
                    <a:pt x="30" y="0"/>
                  </a:moveTo>
                  <a:lnTo>
                    <a:pt x="163" y="0"/>
                  </a:lnTo>
                  <a:lnTo>
                    <a:pt x="172" y="0"/>
                  </a:lnTo>
                  <a:lnTo>
                    <a:pt x="172" y="10"/>
                  </a:lnTo>
                  <a:lnTo>
                    <a:pt x="172" y="41"/>
                  </a:lnTo>
                  <a:lnTo>
                    <a:pt x="156" y="55"/>
                  </a:lnTo>
                  <a:lnTo>
                    <a:pt x="156" y="17"/>
                  </a:lnTo>
                  <a:lnTo>
                    <a:pt x="37" y="17"/>
                  </a:lnTo>
                  <a:lnTo>
                    <a:pt x="37" y="29"/>
                  </a:lnTo>
                  <a:lnTo>
                    <a:pt x="45" y="24"/>
                  </a:lnTo>
                  <a:lnTo>
                    <a:pt x="54" y="22"/>
                  </a:lnTo>
                  <a:lnTo>
                    <a:pt x="59" y="36"/>
                  </a:lnTo>
                  <a:lnTo>
                    <a:pt x="52" y="41"/>
                  </a:lnTo>
                  <a:lnTo>
                    <a:pt x="37" y="45"/>
                  </a:lnTo>
                  <a:lnTo>
                    <a:pt x="37" y="55"/>
                  </a:lnTo>
                  <a:lnTo>
                    <a:pt x="45" y="52"/>
                  </a:lnTo>
                  <a:lnTo>
                    <a:pt x="54" y="48"/>
                  </a:lnTo>
                  <a:lnTo>
                    <a:pt x="59" y="64"/>
                  </a:lnTo>
                  <a:lnTo>
                    <a:pt x="52" y="67"/>
                  </a:lnTo>
                  <a:lnTo>
                    <a:pt x="37" y="74"/>
                  </a:lnTo>
                  <a:lnTo>
                    <a:pt x="37" y="83"/>
                  </a:lnTo>
                  <a:lnTo>
                    <a:pt x="45" y="78"/>
                  </a:lnTo>
                  <a:lnTo>
                    <a:pt x="54" y="76"/>
                  </a:lnTo>
                  <a:lnTo>
                    <a:pt x="59" y="90"/>
                  </a:lnTo>
                  <a:lnTo>
                    <a:pt x="52" y="95"/>
                  </a:lnTo>
                  <a:lnTo>
                    <a:pt x="37" y="100"/>
                  </a:lnTo>
                  <a:lnTo>
                    <a:pt x="37" y="109"/>
                  </a:lnTo>
                  <a:lnTo>
                    <a:pt x="45" y="104"/>
                  </a:lnTo>
                  <a:lnTo>
                    <a:pt x="54" y="102"/>
                  </a:lnTo>
                  <a:lnTo>
                    <a:pt x="59" y="116"/>
                  </a:lnTo>
                  <a:lnTo>
                    <a:pt x="52" y="121"/>
                  </a:lnTo>
                  <a:lnTo>
                    <a:pt x="37" y="128"/>
                  </a:lnTo>
                  <a:lnTo>
                    <a:pt x="37" y="137"/>
                  </a:lnTo>
                  <a:lnTo>
                    <a:pt x="45" y="135"/>
                  </a:lnTo>
                  <a:lnTo>
                    <a:pt x="54" y="130"/>
                  </a:lnTo>
                  <a:lnTo>
                    <a:pt x="59" y="147"/>
                  </a:lnTo>
                  <a:lnTo>
                    <a:pt x="52" y="149"/>
                  </a:lnTo>
                  <a:lnTo>
                    <a:pt x="37" y="156"/>
                  </a:lnTo>
                  <a:lnTo>
                    <a:pt x="37" y="170"/>
                  </a:lnTo>
                  <a:lnTo>
                    <a:pt x="37" y="175"/>
                  </a:lnTo>
                  <a:lnTo>
                    <a:pt x="156" y="175"/>
                  </a:lnTo>
                  <a:lnTo>
                    <a:pt x="156" y="137"/>
                  </a:lnTo>
                  <a:lnTo>
                    <a:pt x="172" y="123"/>
                  </a:lnTo>
                  <a:lnTo>
                    <a:pt x="172" y="182"/>
                  </a:lnTo>
                  <a:lnTo>
                    <a:pt x="172" y="192"/>
                  </a:lnTo>
                  <a:lnTo>
                    <a:pt x="163" y="192"/>
                  </a:lnTo>
                  <a:lnTo>
                    <a:pt x="30" y="192"/>
                  </a:lnTo>
                  <a:lnTo>
                    <a:pt x="21" y="192"/>
                  </a:lnTo>
                  <a:lnTo>
                    <a:pt x="21" y="182"/>
                  </a:lnTo>
                  <a:lnTo>
                    <a:pt x="21" y="170"/>
                  </a:lnTo>
                  <a:lnTo>
                    <a:pt x="4" y="170"/>
                  </a:lnTo>
                  <a:lnTo>
                    <a:pt x="0" y="154"/>
                  </a:lnTo>
                  <a:lnTo>
                    <a:pt x="21" y="144"/>
                  </a:lnTo>
                  <a:lnTo>
                    <a:pt x="21" y="140"/>
                  </a:lnTo>
                  <a:lnTo>
                    <a:pt x="4" y="140"/>
                  </a:lnTo>
                  <a:lnTo>
                    <a:pt x="0" y="126"/>
                  </a:lnTo>
                  <a:lnTo>
                    <a:pt x="21" y="116"/>
                  </a:lnTo>
                  <a:lnTo>
                    <a:pt x="21" y="114"/>
                  </a:lnTo>
                  <a:lnTo>
                    <a:pt x="4" y="114"/>
                  </a:lnTo>
                  <a:lnTo>
                    <a:pt x="0" y="97"/>
                  </a:lnTo>
                  <a:lnTo>
                    <a:pt x="21" y="90"/>
                  </a:lnTo>
                  <a:lnTo>
                    <a:pt x="21" y="88"/>
                  </a:lnTo>
                  <a:lnTo>
                    <a:pt x="4" y="88"/>
                  </a:lnTo>
                  <a:lnTo>
                    <a:pt x="0" y="71"/>
                  </a:lnTo>
                  <a:lnTo>
                    <a:pt x="21" y="62"/>
                  </a:lnTo>
                  <a:lnTo>
                    <a:pt x="21" y="59"/>
                  </a:lnTo>
                  <a:lnTo>
                    <a:pt x="4" y="59"/>
                  </a:lnTo>
                  <a:lnTo>
                    <a:pt x="0" y="45"/>
                  </a:lnTo>
                  <a:lnTo>
                    <a:pt x="21" y="36"/>
                  </a:lnTo>
                  <a:lnTo>
                    <a:pt x="21" y="10"/>
                  </a:lnTo>
                  <a:lnTo>
                    <a:pt x="21" y="0"/>
                  </a:lnTo>
                  <a:lnTo>
                    <a:pt x="30" y="0"/>
                  </a:lnTo>
                  <a:lnTo>
                    <a:pt x="30" y="0"/>
                  </a:lnTo>
                  <a:close/>
                  <a:moveTo>
                    <a:pt x="73" y="92"/>
                  </a:moveTo>
                  <a:lnTo>
                    <a:pt x="73" y="102"/>
                  </a:lnTo>
                  <a:lnTo>
                    <a:pt x="96" y="102"/>
                  </a:lnTo>
                  <a:lnTo>
                    <a:pt x="96" y="92"/>
                  </a:lnTo>
                  <a:lnTo>
                    <a:pt x="73" y="92"/>
                  </a:lnTo>
                  <a:lnTo>
                    <a:pt x="73" y="92"/>
                  </a:lnTo>
                  <a:close/>
                  <a:moveTo>
                    <a:pt x="73" y="71"/>
                  </a:moveTo>
                  <a:lnTo>
                    <a:pt x="73" y="81"/>
                  </a:lnTo>
                  <a:lnTo>
                    <a:pt x="115" y="81"/>
                  </a:lnTo>
                  <a:lnTo>
                    <a:pt x="115" y="71"/>
                  </a:lnTo>
                  <a:lnTo>
                    <a:pt x="73" y="71"/>
                  </a:lnTo>
                  <a:lnTo>
                    <a:pt x="73" y="71"/>
                  </a:lnTo>
                  <a:close/>
                  <a:moveTo>
                    <a:pt x="73" y="52"/>
                  </a:moveTo>
                  <a:lnTo>
                    <a:pt x="73" y="62"/>
                  </a:lnTo>
                  <a:lnTo>
                    <a:pt x="134" y="62"/>
                  </a:lnTo>
                  <a:lnTo>
                    <a:pt x="134" y="52"/>
                  </a:lnTo>
                  <a:lnTo>
                    <a:pt x="73" y="52"/>
                  </a:lnTo>
                  <a:lnTo>
                    <a:pt x="73" y="52"/>
                  </a:lnTo>
                  <a:close/>
                  <a:moveTo>
                    <a:pt x="73" y="33"/>
                  </a:moveTo>
                  <a:lnTo>
                    <a:pt x="73" y="41"/>
                  </a:lnTo>
                  <a:lnTo>
                    <a:pt x="134" y="41"/>
                  </a:lnTo>
                  <a:lnTo>
                    <a:pt x="134" y="33"/>
                  </a:lnTo>
                  <a:lnTo>
                    <a:pt x="73" y="33"/>
                  </a:lnTo>
                  <a:lnTo>
                    <a:pt x="73" y="33"/>
                  </a:lnTo>
                  <a:close/>
                  <a:moveTo>
                    <a:pt x="96" y="152"/>
                  </a:moveTo>
                  <a:lnTo>
                    <a:pt x="111" y="152"/>
                  </a:lnTo>
                  <a:lnTo>
                    <a:pt x="122" y="152"/>
                  </a:lnTo>
                  <a:lnTo>
                    <a:pt x="111" y="137"/>
                  </a:lnTo>
                  <a:lnTo>
                    <a:pt x="99" y="126"/>
                  </a:lnTo>
                  <a:lnTo>
                    <a:pt x="99" y="140"/>
                  </a:lnTo>
                  <a:lnTo>
                    <a:pt x="96" y="152"/>
                  </a:lnTo>
                  <a:lnTo>
                    <a:pt x="96" y="152"/>
                  </a:lnTo>
                  <a:close/>
                  <a:moveTo>
                    <a:pt x="186" y="43"/>
                  </a:moveTo>
                  <a:lnTo>
                    <a:pt x="111" y="116"/>
                  </a:lnTo>
                  <a:lnTo>
                    <a:pt x="134" y="140"/>
                  </a:lnTo>
                  <a:lnTo>
                    <a:pt x="210" y="67"/>
                  </a:lnTo>
                  <a:lnTo>
                    <a:pt x="186" y="43"/>
                  </a:lnTo>
                  <a:close/>
                </a:path>
              </a:pathLst>
            </a:custGeom>
            <a:solidFill>
              <a:schemeClr val="bg1"/>
            </a:solidFill>
            <a:ln>
              <a:noFill/>
            </a:ln>
          </p:spPr>
          <p:txBody>
            <a:bodyPr/>
            <a:lstStyle/>
            <a:p>
              <a:pPr defTabSz="712470">
                <a:defRPr/>
              </a:pPr>
              <a:endParaRPr lang="zh-CN" altLang="en-US" sz="1400"/>
            </a:p>
          </p:txBody>
        </p:sp>
      </p:grpSp>
      <p:sp>
        <p:nvSpPr>
          <p:cNvPr id="36" name="TextBox 35"/>
          <p:cNvSpPr txBox="1"/>
          <p:nvPr/>
        </p:nvSpPr>
        <p:spPr>
          <a:xfrm>
            <a:off x="7857868" y="5741690"/>
            <a:ext cx="1584176" cy="369332"/>
          </a:xfrm>
          <a:prstGeom prst="rect">
            <a:avLst/>
          </a:prstGeom>
          <a:noFill/>
        </p:spPr>
        <p:txBody>
          <a:bodyPr wrap="square" lIns="91424" tIns="45712" rIns="91424" bIns="45712" rtlCol="0">
            <a:spAutoFit/>
          </a:bodyPr>
          <a:lstStyle/>
          <a:p>
            <a:r>
              <a:rPr lang="zh-CN" altLang="en-US" dirty="0">
                <a:latin typeface="方正准圆简体" panose="02010601030101010101" pitchFamily="65" charset="-122"/>
                <a:ea typeface="方正准圆简体" panose="02010601030101010101" pitchFamily="65" charset="-122"/>
              </a:rPr>
              <a:t>延迟符号</a:t>
            </a:r>
          </a:p>
        </p:txBody>
      </p:sp>
    </p:spTree>
    <p:extLst>
      <p:ext uri="{BB962C8B-B14F-4D97-AF65-F5344CB8AC3E}">
        <p14:creationId xmlns:p14="http://schemas.microsoft.com/office/powerpoint/2010/main" val="2617568136"/>
      </p:ext>
    </p:extLst>
  </p:cSld>
  <p:clrMapOvr>
    <a:masterClrMapping/>
  </p:clrMapOvr>
  <mc:AlternateContent xmlns:mc="http://schemas.openxmlformats.org/markup-compatibility/2006" xmlns:p14="http://schemas.microsoft.com/office/powerpoint/2010/main">
    <mc:Choice Requires="p14">
      <p:transition spd="slow" p14:dur="1600" advClick="0" advTm="3000">
        <p14:prism isContent="1" isInverted="1"/>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circle(in)">
                                      <p:cBhvr>
                                        <p:cTn id="7" dur="2000"/>
                                        <p:tgtEl>
                                          <p:spTgt spid="32"/>
                                        </p:tgtEl>
                                      </p:cBhvr>
                                    </p:animEffect>
                                  </p:childTnLst>
                                </p:cTn>
                              </p:par>
                            </p:childTnLst>
                          </p:cTn>
                        </p:par>
                        <p:par>
                          <p:cTn id="8" fill="hold">
                            <p:stCondLst>
                              <p:cond delay="2000"/>
                            </p:stCondLst>
                            <p:childTnLst>
                              <p:par>
                                <p:cTn id="9" presetID="21" presetClass="entr" presetSubtype="1"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heel(1)">
                                      <p:cBhvr>
                                        <p:cTn id="11" dur="2000"/>
                                        <p:tgtEl>
                                          <p:spTgt spid="9"/>
                                        </p:tgtEl>
                                      </p:cBhvr>
                                    </p:animEffect>
                                  </p:childTnLst>
                                </p:cTn>
                              </p:par>
                              <p:par>
                                <p:cTn id="12" presetID="21" presetClass="entr" presetSubtype="1" fill="hold" grpId="0" nodeType="with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wheel(1)">
                                      <p:cBhvr>
                                        <p:cTn id="14" dur="2000"/>
                                        <p:tgtEl>
                                          <p:spTgt spid="11"/>
                                        </p:tgtEl>
                                      </p:cBhvr>
                                    </p:animEffect>
                                  </p:childTnLst>
                                </p:cTn>
                              </p:par>
                              <p:par>
                                <p:cTn id="15" presetID="21" presetClass="entr" presetSubtype="1"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heel(1)">
                                      <p:cBhvr>
                                        <p:cTn id="17" dur="2000"/>
                                        <p:tgtEl>
                                          <p:spTgt spid="12"/>
                                        </p:tgtEl>
                                      </p:cBhvr>
                                    </p:animEffect>
                                  </p:childTnLst>
                                </p:cTn>
                              </p:par>
                              <p:par>
                                <p:cTn id="18" presetID="21" presetClass="entr" presetSubtype="1" fill="hold" grpId="0" nodeType="with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heel(1)">
                                      <p:cBhvr>
                                        <p:cTn id="20" dur="2000"/>
                                        <p:tgtEl>
                                          <p:spTgt spid="13"/>
                                        </p:tgtEl>
                                      </p:cBhvr>
                                    </p:animEffect>
                                  </p:childTnLst>
                                </p:cTn>
                              </p:par>
                              <p:par>
                                <p:cTn id="21" presetID="21" presetClass="entr" presetSubtype="1"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heel(1)">
                                      <p:cBhvr>
                                        <p:cTn id="23" dur="2000"/>
                                        <p:tgtEl>
                                          <p:spTgt spid="14"/>
                                        </p:tgtEl>
                                      </p:cBhvr>
                                    </p:animEffect>
                                  </p:childTnLst>
                                </p:cTn>
                              </p:par>
                              <p:par>
                                <p:cTn id="24" presetID="21" presetClass="entr" presetSubtype="1" fill="hold" grpId="0" nodeType="with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wheel(1)">
                                      <p:cBhvr>
                                        <p:cTn id="26" dur="2000"/>
                                        <p:tgtEl>
                                          <p:spTgt spid="15"/>
                                        </p:tgtEl>
                                      </p:cBhvr>
                                    </p:animEffect>
                                  </p:childTnLst>
                                </p:cTn>
                              </p:par>
                              <p:par>
                                <p:cTn id="27" presetID="21" presetClass="entr" presetSubtype="1" fill="hold" grpId="0" nodeType="with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wheel(1)">
                                      <p:cBhvr>
                                        <p:cTn id="29" dur="2000"/>
                                        <p:tgtEl>
                                          <p:spTgt spid="16"/>
                                        </p:tgtEl>
                                      </p:cBhvr>
                                    </p:animEffect>
                                  </p:childTnLst>
                                </p:cTn>
                              </p:par>
                              <p:par>
                                <p:cTn id="30" presetID="21" presetClass="entr" presetSubtype="1" fill="hold" grpId="0" nodeType="with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wheel(1)">
                                      <p:cBhvr>
                                        <p:cTn id="32" dur="2000"/>
                                        <p:tgtEl>
                                          <p:spTgt spid="17"/>
                                        </p:tgtEl>
                                      </p:cBhvr>
                                    </p:animEffect>
                                  </p:childTnLst>
                                </p:cTn>
                              </p:par>
                              <p:par>
                                <p:cTn id="33" presetID="21" presetClass="entr" presetSubtype="1" fill="hold" grpId="0" nodeType="with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wheel(1)">
                                      <p:cBhvr>
                                        <p:cTn id="35" dur="2000"/>
                                        <p:tgtEl>
                                          <p:spTgt spid="21"/>
                                        </p:tgtEl>
                                      </p:cBhvr>
                                    </p:animEffect>
                                  </p:childTnLst>
                                </p:cTn>
                              </p:par>
                              <p:par>
                                <p:cTn id="36" presetID="21" presetClass="entr" presetSubtype="1" fill="hold" grpId="0" nodeType="with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wheel(1)">
                                      <p:cBhvr>
                                        <p:cTn id="38" dur="2000"/>
                                        <p:tgtEl>
                                          <p:spTgt spid="22"/>
                                        </p:tgtEl>
                                      </p:cBhvr>
                                    </p:animEffect>
                                  </p:childTnLst>
                                </p:cTn>
                              </p:par>
                              <p:par>
                                <p:cTn id="39" presetID="21" presetClass="entr" presetSubtype="1" fill="hold" grpId="0" nodeType="with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wheel(1)">
                                      <p:cBhvr>
                                        <p:cTn id="41" dur="2000"/>
                                        <p:tgtEl>
                                          <p:spTgt spid="23"/>
                                        </p:tgtEl>
                                      </p:cBhvr>
                                    </p:animEffect>
                                  </p:childTnLst>
                                </p:cTn>
                              </p:par>
                              <p:par>
                                <p:cTn id="42" presetID="21" presetClass="entr" presetSubtype="1" fill="hold" grpId="0" nodeType="with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wheel(1)">
                                      <p:cBhvr>
                                        <p:cTn id="44" dur="2000"/>
                                        <p:tgtEl>
                                          <p:spTgt spid="24"/>
                                        </p:tgtEl>
                                      </p:cBhvr>
                                    </p:animEffect>
                                  </p:childTnLst>
                                </p:cTn>
                              </p:par>
                              <p:par>
                                <p:cTn id="45" presetID="21" presetClass="entr" presetSubtype="1" fill="hold" grpId="0" nodeType="with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wheel(1)">
                                      <p:cBhvr>
                                        <p:cTn id="47" dur="2000"/>
                                        <p:tgtEl>
                                          <p:spTgt spid="25"/>
                                        </p:tgtEl>
                                      </p:cBhvr>
                                    </p:animEffect>
                                  </p:childTnLst>
                                </p:cTn>
                              </p:par>
                            </p:childTnLst>
                          </p:cTn>
                        </p:par>
                        <p:par>
                          <p:cTn id="48" fill="hold">
                            <p:stCondLst>
                              <p:cond delay="4000"/>
                            </p:stCondLst>
                            <p:childTnLst>
                              <p:par>
                                <p:cTn id="49" presetID="16" presetClass="entr" presetSubtype="21" fill="hold" grpId="0" nodeType="afterEffect">
                                  <p:stCondLst>
                                    <p:cond delay="0"/>
                                  </p:stCondLst>
                                  <p:childTnLst>
                                    <p:set>
                                      <p:cBhvr>
                                        <p:cTn id="50" dur="1" fill="hold">
                                          <p:stCondLst>
                                            <p:cond delay="0"/>
                                          </p:stCondLst>
                                        </p:cTn>
                                        <p:tgtEl>
                                          <p:spTgt spid="30"/>
                                        </p:tgtEl>
                                        <p:attrNameLst>
                                          <p:attrName>style.visibility</p:attrName>
                                        </p:attrNameLst>
                                      </p:cBhvr>
                                      <p:to>
                                        <p:strVal val="visible"/>
                                      </p:to>
                                    </p:set>
                                    <p:animEffect transition="in" filter="barn(inVertical)">
                                      <p:cBhvr>
                                        <p:cTn id="51" dur="500"/>
                                        <p:tgtEl>
                                          <p:spTgt spid="30"/>
                                        </p:tgtEl>
                                      </p:cBhvr>
                                    </p:animEffect>
                                  </p:childTnLst>
                                </p:cTn>
                              </p:par>
                              <p:par>
                                <p:cTn id="52" presetID="16" presetClass="entr" presetSubtype="21" fill="hold" grpId="0" nodeType="withEffect">
                                  <p:stCondLst>
                                    <p:cond delay="300"/>
                                  </p:stCondLst>
                                  <p:childTnLst>
                                    <p:set>
                                      <p:cBhvr>
                                        <p:cTn id="53" dur="1" fill="hold">
                                          <p:stCondLst>
                                            <p:cond delay="0"/>
                                          </p:stCondLst>
                                        </p:cTn>
                                        <p:tgtEl>
                                          <p:spTgt spid="29"/>
                                        </p:tgtEl>
                                        <p:attrNameLst>
                                          <p:attrName>style.visibility</p:attrName>
                                        </p:attrNameLst>
                                      </p:cBhvr>
                                      <p:to>
                                        <p:strVal val="visible"/>
                                      </p:to>
                                    </p:set>
                                    <p:animEffect transition="in" filter="barn(inVertical)">
                                      <p:cBhvr>
                                        <p:cTn id="54" dur="500"/>
                                        <p:tgtEl>
                                          <p:spTgt spid="29"/>
                                        </p:tgtEl>
                                      </p:cBhvr>
                                    </p:animEffect>
                                  </p:childTnLst>
                                </p:cTn>
                              </p:par>
                              <p:par>
                                <p:cTn id="55" presetID="16" presetClass="entr" presetSubtype="21" fill="hold" grpId="0" nodeType="withEffect">
                                  <p:stCondLst>
                                    <p:cond delay="600"/>
                                  </p:stCondLst>
                                  <p:childTnLst>
                                    <p:set>
                                      <p:cBhvr>
                                        <p:cTn id="56" dur="1" fill="hold">
                                          <p:stCondLst>
                                            <p:cond delay="0"/>
                                          </p:stCondLst>
                                        </p:cTn>
                                        <p:tgtEl>
                                          <p:spTgt spid="28"/>
                                        </p:tgtEl>
                                        <p:attrNameLst>
                                          <p:attrName>style.visibility</p:attrName>
                                        </p:attrNameLst>
                                      </p:cBhvr>
                                      <p:to>
                                        <p:strVal val="visible"/>
                                      </p:to>
                                    </p:set>
                                    <p:animEffect transition="in" filter="barn(inVertical)">
                                      <p:cBhvr>
                                        <p:cTn id="57" dur="500"/>
                                        <p:tgtEl>
                                          <p:spTgt spid="28"/>
                                        </p:tgtEl>
                                      </p:cBhvr>
                                    </p:animEffect>
                                  </p:childTnLst>
                                </p:cTn>
                              </p:par>
                              <p:par>
                                <p:cTn id="58" presetID="16" presetClass="entr" presetSubtype="21" fill="hold" grpId="0" nodeType="withEffect">
                                  <p:stCondLst>
                                    <p:cond delay="900"/>
                                  </p:stCondLst>
                                  <p:childTnLst>
                                    <p:set>
                                      <p:cBhvr>
                                        <p:cTn id="59" dur="1" fill="hold">
                                          <p:stCondLst>
                                            <p:cond delay="0"/>
                                          </p:stCondLst>
                                        </p:cTn>
                                        <p:tgtEl>
                                          <p:spTgt spid="27"/>
                                        </p:tgtEl>
                                        <p:attrNameLst>
                                          <p:attrName>style.visibility</p:attrName>
                                        </p:attrNameLst>
                                      </p:cBhvr>
                                      <p:to>
                                        <p:strVal val="visible"/>
                                      </p:to>
                                    </p:set>
                                    <p:animEffect transition="in" filter="barn(inVertical)">
                                      <p:cBhvr>
                                        <p:cTn id="60" dur="500"/>
                                        <p:tgtEl>
                                          <p:spTgt spid="27"/>
                                        </p:tgtEl>
                                      </p:cBhvr>
                                    </p:animEffect>
                                  </p:childTnLst>
                                </p:cTn>
                              </p:par>
                              <p:par>
                                <p:cTn id="61" presetID="16" presetClass="entr" presetSubtype="21" fill="hold" grpId="0" nodeType="withEffect">
                                  <p:stCondLst>
                                    <p:cond delay="1200"/>
                                  </p:stCondLst>
                                  <p:childTnLst>
                                    <p:set>
                                      <p:cBhvr>
                                        <p:cTn id="62" dur="1" fill="hold">
                                          <p:stCondLst>
                                            <p:cond delay="0"/>
                                          </p:stCondLst>
                                        </p:cTn>
                                        <p:tgtEl>
                                          <p:spTgt spid="10"/>
                                        </p:tgtEl>
                                        <p:attrNameLst>
                                          <p:attrName>style.visibility</p:attrName>
                                        </p:attrNameLst>
                                      </p:cBhvr>
                                      <p:to>
                                        <p:strVal val="visible"/>
                                      </p:to>
                                    </p:set>
                                    <p:animEffect transition="in" filter="barn(inVertical)">
                                      <p:cBhvr>
                                        <p:cTn id="63" dur="500"/>
                                        <p:tgtEl>
                                          <p:spTgt spid="10"/>
                                        </p:tgtEl>
                                      </p:cBhvr>
                                    </p:animEffect>
                                  </p:childTnLst>
                                </p:cTn>
                              </p:par>
                            </p:childTnLst>
                          </p:cTn>
                        </p:par>
                        <p:par>
                          <p:cTn id="64" fill="hold">
                            <p:stCondLst>
                              <p:cond delay="4500"/>
                            </p:stCondLst>
                            <p:childTnLst>
                              <p:par>
                                <p:cTn id="65" presetID="42" presetClass="entr" presetSubtype="0" fill="hold" grpId="0" nodeType="afterEffect">
                                  <p:stCondLst>
                                    <p:cond delay="0"/>
                                  </p:stCondLst>
                                  <p:childTnLst>
                                    <p:set>
                                      <p:cBhvr>
                                        <p:cTn id="66" dur="1" fill="hold">
                                          <p:stCondLst>
                                            <p:cond delay="0"/>
                                          </p:stCondLst>
                                        </p:cTn>
                                        <p:tgtEl>
                                          <p:spTgt spid="36"/>
                                        </p:tgtEl>
                                        <p:attrNameLst>
                                          <p:attrName>style.visibility</p:attrName>
                                        </p:attrNameLst>
                                      </p:cBhvr>
                                      <p:to>
                                        <p:strVal val="visible"/>
                                      </p:to>
                                    </p:set>
                                    <p:animEffect transition="in" filter="fade">
                                      <p:cBhvr>
                                        <p:cTn id="67" dur="1000"/>
                                        <p:tgtEl>
                                          <p:spTgt spid="36"/>
                                        </p:tgtEl>
                                      </p:cBhvr>
                                    </p:animEffect>
                                    <p:anim calcmode="lin" valueType="num">
                                      <p:cBhvr>
                                        <p:cTn id="68" dur="1000" fill="hold"/>
                                        <p:tgtEl>
                                          <p:spTgt spid="36"/>
                                        </p:tgtEl>
                                        <p:attrNameLst>
                                          <p:attrName>ppt_x</p:attrName>
                                        </p:attrNameLst>
                                      </p:cBhvr>
                                      <p:tavLst>
                                        <p:tav tm="0">
                                          <p:val>
                                            <p:strVal val="#ppt_x"/>
                                          </p:val>
                                        </p:tav>
                                        <p:tav tm="100000">
                                          <p:val>
                                            <p:strVal val="#ppt_x"/>
                                          </p:val>
                                        </p:tav>
                                      </p:tavLst>
                                    </p:anim>
                                    <p:anim calcmode="lin" valueType="num">
                                      <p:cBhvr>
                                        <p:cTn id="69"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11" grpId="0" animBg="1"/>
      <p:bldP spid="12" grpId="0" animBg="1"/>
      <p:bldP spid="13" grpId="0" animBg="1"/>
      <p:bldP spid="14" grpId="0" animBg="1"/>
      <p:bldP spid="15" grpId="0" animBg="1"/>
      <p:bldP spid="16" grpId="0" animBg="1"/>
      <p:bldP spid="17" grpId="0" animBg="1"/>
      <p:bldP spid="21" grpId="0"/>
      <p:bldP spid="22" grpId="0"/>
      <p:bldP spid="23" grpId="0"/>
      <p:bldP spid="24" grpId="0"/>
      <p:bldP spid="25" grpId="0"/>
      <p:bldP spid="27" grpId="0"/>
      <p:bldP spid="28" grpId="0"/>
      <p:bldP spid="29" grpId="0"/>
      <p:bldP spid="30" grpId="0"/>
      <p:bldP spid="3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12372" y="947311"/>
            <a:ext cx="2233094" cy="3463662"/>
            <a:chOff x="1012371" y="946517"/>
            <a:chExt cx="2233094" cy="3463662"/>
          </a:xfrm>
        </p:grpSpPr>
        <p:sp>
          <p:nvSpPr>
            <p:cNvPr id="6" name="Rectangle 3"/>
            <p:cNvSpPr/>
            <p:nvPr/>
          </p:nvSpPr>
          <p:spPr>
            <a:xfrm>
              <a:off x="1012371" y="946517"/>
              <a:ext cx="2233094" cy="2108692"/>
            </a:xfrm>
            <a:prstGeom prst="rect">
              <a:avLst/>
            </a:prstGeom>
            <a:blipFill dpi="0" rotWithShape="1">
              <a:blip r:embed="rId3"/>
              <a:srcRect/>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7" name="Oval 5"/>
            <p:cNvSpPr/>
            <p:nvPr/>
          </p:nvSpPr>
          <p:spPr>
            <a:xfrm>
              <a:off x="1864517" y="2735105"/>
              <a:ext cx="528804" cy="528802"/>
            </a:xfrm>
            <a:prstGeom prst="ellipse">
              <a:avLst/>
            </a:prstGeom>
            <a:solidFill>
              <a:schemeClr val="accent1"/>
            </a:solidFill>
            <a:ln w="25400">
              <a:solidFill>
                <a:schemeClr val="bg1">
                  <a:lumMod val="95000"/>
                </a:schemeClr>
              </a:solidFill>
            </a:ln>
          </p:spPr>
          <p:style>
            <a:lnRef idx="2">
              <a:schemeClr val="accent3">
                <a:hueOff val="552171"/>
                <a:satOff val="28263"/>
                <a:lumOff val="11872"/>
                <a:alphaOff val="0"/>
              </a:schemeClr>
            </a:lnRef>
            <a:fillRef idx="1">
              <a:schemeClr val="accent3">
                <a:hueOff val="552171"/>
                <a:satOff val="28263"/>
                <a:lumOff val="11872"/>
                <a:alphaOff val="0"/>
              </a:schemeClr>
            </a:fillRef>
            <a:effectRef idx="0">
              <a:schemeClr val="accent3">
                <a:hueOff val="552171"/>
                <a:satOff val="28263"/>
                <a:lumOff val="11872"/>
                <a:alphaOff val="0"/>
              </a:schemeClr>
            </a:effectRef>
            <a:fontRef idx="minor">
              <a:schemeClr val="lt1"/>
            </a:fontRef>
          </p:style>
          <p:txBody>
            <a:bodyPr anchor="ctr"/>
            <a:lstStyle/>
            <a:p>
              <a:pPr algn="ctr"/>
              <a:endParaRPr/>
            </a:p>
          </p:txBody>
        </p:sp>
        <p:sp>
          <p:nvSpPr>
            <p:cNvPr id="8" name="Freeform: Shape 6"/>
            <p:cNvSpPr>
              <a:spLocks/>
            </p:cNvSpPr>
            <p:nvPr/>
          </p:nvSpPr>
          <p:spPr bwMode="auto">
            <a:xfrm>
              <a:off x="2004940" y="2880741"/>
              <a:ext cx="245469" cy="215626"/>
            </a:xfrm>
            <a:custGeom>
              <a:avLst/>
              <a:gdLst>
                <a:gd name="T0" fmla="*/ 400 w 400"/>
                <a:gd name="T1" fmla="*/ 352 h 352"/>
                <a:gd name="T2" fmla="*/ 394 w 400"/>
                <a:gd name="T3" fmla="*/ 268 h 352"/>
                <a:gd name="T4" fmla="*/ 342 w 400"/>
                <a:gd name="T5" fmla="*/ 236 h 352"/>
                <a:gd name="T6" fmla="*/ 303 w 400"/>
                <a:gd name="T7" fmla="*/ 191 h 352"/>
                <a:gd name="T8" fmla="*/ 316 w 400"/>
                <a:gd name="T9" fmla="*/ 157 h 352"/>
                <a:gd name="T10" fmla="*/ 327 w 400"/>
                <a:gd name="T11" fmla="*/ 134 h 352"/>
                <a:gd name="T12" fmla="*/ 322 w 400"/>
                <a:gd name="T13" fmla="*/ 122 h 352"/>
                <a:gd name="T14" fmla="*/ 325 w 400"/>
                <a:gd name="T15" fmla="*/ 98 h 352"/>
                <a:gd name="T16" fmla="*/ 278 w 400"/>
                <a:gd name="T17" fmla="*/ 51 h 352"/>
                <a:gd name="T18" fmla="*/ 230 w 400"/>
                <a:gd name="T19" fmla="*/ 98 h 352"/>
                <a:gd name="T20" fmla="*/ 233 w 400"/>
                <a:gd name="T21" fmla="*/ 122 h 352"/>
                <a:gd name="T22" fmla="*/ 229 w 400"/>
                <a:gd name="T23" fmla="*/ 134 h 352"/>
                <a:gd name="T24" fmla="*/ 240 w 400"/>
                <a:gd name="T25" fmla="*/ 157 h 352"/>
                <a:gd name="T26" fmla="*/ 253 w 400"/>
                <a:gd name="T27" fmla="*/ 191 h 352"/>
                <a:gd name="T28" fmla="*/ 236 w 400"/>
                <a:gd name="T29" fmla="*/ 224 h 352"/>
                <a:gd name="T30" fmla="*/ 310 w 400"/>
                <a:gd name="T31" fmla="*/ 292 h 352"/>
                <a:gd name="T32" fmla="*/ 310 w 400"/>
                <a:gd name="T33" fmla="*/ 352 h 352"/>
                <a:gd name="T34" fmla="*/ 400 w 400"/>
                <a:gd name="T35" fmla="*/ 352 h 352"/>
                <a:gd name="T36" fmla="*/ 204 w 400"/>
                <a:gd name="T37" fmla="*/ 247 h 352"/>
                <a:gd name="T38" fmla="*/ 152 w 400"/>
                <a:gd name="T39" fmla="*/ 187 h 352"/>
                <a:gd name="T40" fmla="*/ 169 w 400"/>
                <a:gd name="T41" fmla="*/ 142 h 352"/>
                <a:gd name="T42" fmla="*/ 184 w 400"/>
                <a:gd name="T43" fmla="*/ 111 h 352"/>
                <a:gd name="T44" fmla="*/ 179 w 400"/>
                <a:gd name="T45" fmla="*/ 95 h 352"/>
                <a:gd name="T46" fmla="*/ 183 w 400"/>
                <a:gd name="T47" fmla="*/ 63 h 352"/>
                <a:gd name="T48" fmla="*/ 119 w 400"/>
                <a:gd name="T49" fmla="*/ 0 h 352"/>
                <a:gd name="T50" fmla="*/ 55 w 400"/>
                <a:gd name="T51" fmla="*/ 63 h 352"/>
                <a:gd name="T52" fmla="*/ 59 w 400"/>
                <a:gd name="T53" fmla="*/ 95 h 352"/>
                <a:gd name="T54" fmla="*/ 53 w 400"/>
                <a:gd name="T55" fmla="*/ 111 h 352"/>
                <a:gd name="T56" fmla="*/ 68 w 400"/>
                <a:gd name="T57" fmla="*/ 142 h 352"/>
                <a:gd name="T58" fmla="*/ 86 w 400"/>
                <a:gd name="T59" fmla="*/ 187 h 352"/>
                <a:gd name="T60" fmla="*/ 33 w 400"/>
                <a:gd name="T61" fmla="*/ 247 h 352"/>
                <a:gd name="T62" fmla="*/ 0 w 400"/>
                <a:gd name="T63" fmla="*/ 279 h 352"/>
                <a:gd name="T64" fmla="*/ 0 w 400"/>
                <a:gd name="T65" fmla="*/ 352 h 352"/>
                <a:gd name="T66" fmla="*/ 278 w 400"/>
                <a:gd name="T67" fmla="*/ 352 h 352"/>
                <a:gd name="T68" fmla="*/ 278 w 400"/>
                <a:gd name="T69" fmla="*/ 297 h 352"/>
                <a:gd name="T70" fmla="*/ 204 w 400"/>
                <a:gd name="T71" fmla="*/ 247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0" h="352">
                  <a:moveTo>
                    <a:pt x="400" y="352"/>
                  </a:moveTo>
                  <a:cubicBezTo>
                    <a:pt x="400" y="352"/>
                    <a:pt x="399" y="276"/>
                    <a:pt x="394" y="268"/>
                  </a:cubicBezTo>
                  <a:cubicBezTo>
                    <a:pt x="387" y="257"/>
                    <a:pt x="371" y="249"/>
                    <a:pt x="342" y="236"/>
                  </a:cubicBezTo>
                  <a:cubicBezTo>
                    <a:pt x="312" y="224"/>
                    <a:pt x="303" y="213"/>
                    <a:pt x="303" y="191"/>
                  </a:cubicBezTo>
                  <a:cubicBezTo>
                    <a:pt x="303" y="177"/>
                    <a:pt x="312" y="182"/>
                    <a:pt x="316" y="157"/>
                  </a:cubicBezTo>
                  <a:cubicBezTo>
                    <a:pt x="317" y="147"/>
                    <a:pt x="325" y="157"/>
                    <a:pt x="327" y="134"/>
                  </a:cubicBezTo>
                  <a:cubicBezTo>
                    <a:pt x="327" y="124"/>
                    <a:pt x="322" y="122"/>
                    <a:pt x="322" y="122"/>
                  </a:cubicBezTo>
                  <a:cubicBezTo>
                    <a:pt x="322" y="122"/>
                    <a:pt x="325" y="108"/>
                    <a:pt x="325" y="98"/>
                  </a:cubicBezTo>
                  <a:cubicBezTo>
                    <a:pt x="327" y="85"/>
                    <a:pt x="319" y="51"/>
                    <a:pt x="278" y="51"/>
                  </a:cubicBezTo>
                  <a:cubicBezTo>
                    <a:pt x="236" y="51"/>
                    <a:pt x="229" y="85"/>
                    <a:pt x="230" y="98"/>
                  </a:cubicBezTo>
                  <a:cubicBezTo>
                    <a:pt x="231" y="108"/>
                    <a:pt x="233" y="122"/>
                    <a:pt x="233" y="122"/>
                  </a:cubicBezTo>
                  <a:cubicBezTo>
                    <a:pt x="233" y="122"/>
                    <a:pt x="229" y="124"/>
                    <a:pt x="229" y="134"/>
                  </a:cubicBezTo>
                  <a:cubicBezTo>
                    <a:pt x="230" y="157"/>
                    <a:pt x="238" y="147"/>
                    <a:pt x="240" y="157"/>
                  </a:cubicBezTo>
                  <a:cubicBezTo>
                    <a:pt x="244" y="182"/>
                    <a:pt x="253" y="177"/>
                    <a:pt x="253" y="191"/>
                  </a:cubicBezTo>
                  <a:cubicBezTo>
                    <a:pt x="253" y="206"/>
                    <a:pt x="248" y="216"/>
                    <a:pt x="236" y="224"/>
                  </a:cubicBezTo>
                  <a:cubicBezTo>
                    <a:pt x="301" y="257"/>
                    <a:pt x="310" y="263"/>
                    <a:pt x="310" y="292"/>
                  </a:cubicBezTo>
                  <a:cubicBezTo>
                    <a:pt x="310" y="352"/>
                    <a:pt x="310" y="352"/>
                    <a:pt x="310" y="352"/>
                  </a:cubicBezTo>
                  <a:lnTo>
                    <a:pt x="400" y="352"/>
                  </a:lnTo>
                  <a:close/>
                  <a:moveTo>
                    <a:pt x="204" y="247"/>
                  </a:moveTo>
                  <a:cubicBezTo>
                    <a:pt x="165" y="231"/>
                    <a:pt x="152" y="217"/>
                    <a:pt x="152" y="187"/>
                  </a:cubicBezTo>
                  <a:cubicBezTo>
                    <a:pt x="152" y="169"/>
                    <a:pt x="164" y="175"/>
                    <a:pt x="169" y="142"/>
                  </a:cubicBezTo>
                  <a:cubicBezTo>
                    <a:pt x="172" y="129"/>
                    <a:pt x="182" y="142"/>
                    <a:pt x="184" y="111"/>
                  </a:cubicBezTo>
                  <a:cubicBezTo>
                    <a:pt x="184" y="98"/>
                    <a:pt x="179" y="95"/>
                    <a:pt x="179" y="95"/>
                  </a:cubicBezTo>
                  <a:cubicBezTo>
                    <a:pt x="179" y="95"/>
                    <a:pt x="181" y="77"/>
                    <a:pt x="183" y="63"/>
                  </a:cubicBezTo>
                  <a:cubicBezTo>
                    <a:pt x="184" y="45"/>
                    <a:pt x="174" y="0"/>
                    <a:pt x="119" y="0"/>
                  </a:cubicBezTo>
                  <a:cubicBezTo>
                    <a:pt x="64" y="0"/>
                    <a:pt x="54" y="45"/>
                    <a:pt x="55" y="63"/>
                  </a:cubicBezTo>
                  <a:cubicBezTo>
                    <a:pt x="56" y="77"/>
                    <a:pt x="59" y="95"/>
                    <a:pt x="59" y="95"/>
                  </a:cubicBezTo>
                  <a:cubicBezTo>
                    <a:pt x="59" y="95"/>
                    <a:pt x="53" y="98"/>
                    <a:pt x="53" y="111"/>
                  </a:cubicBezTo>
                  <a:cubicBezTo>
                    <a:pt x="55" y="142"/>
                    <a:pt x="66" y="129"/>
                    <a:pt x="68" y="142"/>
                  </a:cubicBezTo>
                  <a:cubicBezTo>
                    <a:pt x="74" y="175"/>
                    <a:pt x="86" y="169"/>
                    <a:pt x="86" y="187"/>
                  </a:cubicBezTo>
                  <a:cubicBezTo>
                    <a:pt x="86" y="217"/>
                    <a:pt x="73" y="231"/>
                    <a:pt x="33" y="247"/>
                  </a:cubicBezTo>
                  <a:cubicBezTo>
                    <a:pt x="21" y="252"/>
                    <a:pt x="0" y="260"/>
                    <a:pt x="0" y="279"/>
                  </a:cubicBezTo>
                  <a:cubicBezTo>
                    <a:pt x="0" y="352"/>
                    <a:pt x="0" y="352"/>
                    <a:pt x="0" y="352"/>
                  </a:cubicBezTo>
                  <a:cubicBezTo>
                    <a:pt x="278" y="352"/>
                    <a:pt x="278" y="352"/>
                    <a:pt x="278" y="352"/>
                  </a:cubicBezTo>
                  <a:cubicBezTo>
                    <a:pt x="278" y="352"/>
                    <a:pt x="278" y="309"/>
                    <a:pt x="278" y="297"/>
                  </a:cubicBezTo>
                  <a:cubicBezTo>
                    <a:pt x="278" y="280"/>
                    <a:pt x="244" y="264"/>
                    <a:pt x="204" y="247"/>
                  </a:cubicBezTo>
                  <a:close/>
                </a:path>
              </a:pathLst>
            </a:custGeom>
            <a:solidFill>
              <a:schemeClr val="bg1">
                <a:lumMod val="95000"/>
              </a:schemeClr>
            </a:solidFill>
            <a:ln>
              <a:noFill/>
            </a:ln>
          </p:spPr>
          <p:txBody>
            <a:bodyPr anchor="ctr"/>
            <a:lstStyle/>
            <a:p>
              <a:pPr algn="ctr"/>
              <a:endParaRPr/>
            </a:p>
          </p:txBody>
        </p:sp>
        <p:sp>
          <p:nvSpPr>
            <p:cNvPr id="13" name="TextBox 30"/>
            <p:cNvSpPr txBox="1"/>
            <p:nvPr/>
          </p:nvSpPr>
          <p:spPr>
            <a:xfrm>
              <a:off x="1182569" y="3413664"/>
              <a:ext cx="1890210" cy="184666"/>
            </a:xfrm>
            <a:prstGeom prst="rect">
              <a:avLst/>
            </a:prstGeom>
          </p:spPr>
          <p:txBody>
            <a:bodyPr vert="horz" wrap="none" lIns="0" tIns="0" rIns="0" bIns="0" anchor="b" anchorCtr="1">
              <a:normAutofit fontScale="92500" lnSpcReduction="20000"/>
            </a:bodyPr>
            <a:lstStyle/>
            <a:p>
              <a:pPr algn="ctr"/>
              <a:r>
                <a:rPr lang="zh-CN" altLang="en-US" sz="1600" b="1" kern="900">
                  <a:solidFill>
                    <a:schemeClr val="accent1"/>
                  </a:solidFill>
                </a:rPr>
                <a:t>标题文本预设</a:t>
              </a:r>
            </a:p>
          </p:txBody>
        </p:sp>
        <p:sp>
          <p:nvSpPr>
            <p:cNvPr id="14" name="TextBox 31"/>
            <p:cNvSpPr txBox="1"/>
            <p:nvPr/>
          </p:nvSpPr>
          <p:spPr>
            <a:xfrm>
              <a:off x="1182569" y="3598330"/>
              <a:ext cx="1890210" cy="811849"/>
            </a:xfrm>
            <a:prstGeom prst="rect">
              <a:avLst/>
            </a:prstGeom>
          </p:spPr>
          <p:txBody>
            <a:bodyPr vert="horz" wrap="square" lIns="0" tIns="0" rIns="0" bIns="0" anchor="t" anchorCtr="1">
              <a:normAutofit/>
            </a:bodyPr>
            <a:lstStyle/>
            <a:p>
              <a:pPr lvl="0" algn="ctr">
                <a:lnSpc>
                  <a:spcPct val="120000"/>
                </a:lnSpc>
              </a:pPr>
              <a:r>
                <a:rPr lang="zh-CN" altLang="en-US" sz="1100">
                  <a:solidFill>
                    <a:schemeClr val="dk1">
                      <a:lumMod val="100000"/>
                    </a:schemeClr>
                  </a:solidFill>
                </a:rPr>
                <a:t>此部分内容作为文字排版占位显示</a:t>
              </a:r>
              <a:br>
                <a:rPr lang="zh-CN" altLang="en-US" sz="1100">
                  <a:solidFill>
                    <a:schemeClr val="dk1">
                      <a:lumMod val="100000"/>
                    </a:schemeClr>
                  </a:solidFill>
                </a:rPr>
              </a:br>
              <a:r>
                <a:rPr lang="zh-CN" altLang="en-US" sz="1100">
                  <a:solidFill>
                    <a:schemeClr val="dk1">
                      <a:lumMod val="100000"/>
                    </a:schemeClr>
                  </a:solidFill>
                </a:rPr>
                <a:t>（建议使用主题字体）</a:t>
              </a:r>
            </a:p>
          </p:txBody>
        </p:sp>
      </p:grpSp>
      <p:grpSp>
        <p:nvGrpSpPr>
          <p:cNvPr id="19" name="组合 18"/>
          <p:cNvGrpSpPr/>
          <p:nvPr/>
        </p:nvGrpSpPr>
        <p:grpSpPr>
          <a:xfrm>
            <a:off x="3448033" y="947312"/>
            <a:ext cx="2233094" cy="3468512"/>
            <a:chOff x="3448033" y="946517"/>
            <a:chExt cx="2233094" cy="3468512"/>
          </a:xfrm>
        </p:grpSpPr>
        <p:sp>
          <p:nvSpPr>
            <p:cNvPr id="4" name="Rectangle 1"/>
            <p:cNvSpPr/>
            <p:nvPr/>
          </p:nvSpPr>
          <p:spPr>
            <a:xfrm>
              <a:off x="3448033" y="946517"/>
              <a:ext cx="2233094" cy="2108692"/>
            </a:xfrm>
            <a:prstGeom prst="rect">
              <a:avLst/>
            </a:prstGeom>
            <a:blipFill dpi="0" rotWithShape="1">
              <a:blip r:embed="rId4"/>
              <a:srcRect/>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9" name="Oval 8"/>
            <p:cNvSpPr/>
            <p:nvPr/>
          </p:nvSpPr>
          <p:spPr>
            <a:xfrm>
              <a:off x="4307592" y="2695251"/>
              <a:ext cx="528804" cy="528802"/>
            </a:xfrm>
            <a:prstGeom prst="ellipse">
              <a:avLst/>
            </a:prstGeom>
            <a:solidFill>
              <a:schemeClr val="accent2">
                <a:lumMod val="75000"/>
              </a:schemeClr>
            </a:solidFill>
            <a:ln w="25400">
              <a:solidFill>
                <a:schemeClr val="bg1">
                  <a:lumMod val="95000"/>
                </a:schemeClr>
              </a:solidFill>
            </a:ln>
          </p:spPr>
          <p:style>
            <a:lnRef idx="2">
              <a:schemeClr val="accent3">
                <a:hueOff val="552171"/>
                <a:satOff val="28263"/>
                <a:lumOff val="11872"/>
                <a:alphaOff val="0"/>
              </a:schemeClr>
            </a:lnRef>
            <a:fillRef idx="1">
              <a:schemeClr val="accent3">
                <a:hueOff val="552171"/>
                <a:satOff val="28263"/>
                <a:lumOff val="11872"/>
                <a:alphaOff val="0"/>
              </a:schemeClr>
            </a:fillRef>
            <a:effectRef idx="0">
              <a:schemeClr val="accent3">
                <a:hueOff val="552171"/>
                <a:satOff val="28263"/>
                <a:lumOff val="11872"/>
                <a:alphaOff val="0"/>
              </a:schemeClr>
            </a:effectRef>
            <a:fontRef idx="minor">
              <a:schemeClr val="lt1"/>
            </a:fontRef>
          </p:style>
          <p:txBody>
            <a:bodyPr anchor="ctr"/>
            <a:lstStyle/>
            <a:p>
              <a:pPr algn="ctr"/>
              <a:endParaRPr/>
            </a:p>
          </p:txBody>
        </p:sp>
        <p:sp>
          <p:nvSpPr>
            <p:cNvPr id="11" name="Freeform: Shape 21"/>
            <p:cNvSpPr>
              <a:spLocks noChangeAspect="1"/>
            </p:cNvSpPr>
            <p:nvPr/>
          </p:nvSpPr>
          <p:spPr bwMode="auto">
            <a:xfrm>
              <a:off x="4412663" y="2794148"/>
              <a:ext cx="318662" cy="331009"/>
            </a:xfrm>
            <a:custGeom>
              <a:avLst/>
              <a:gdLst/>
              <a:ahLst/>
              <a:cxnLst>
                <a:cxn ang="0">
                  <a:pos x="58" y="33"/>
                </a:cxn>
                <a:cxn ang="0">
                  <a:pos x="57" y="34"/>
                </a:cxn>
                <a:cxn ang="0">
                  <a:pos x="50" y="35"/>
                </a:cxn>
                <a:cxn ang="0">
                  <a:pos x="49" y="39"/>
                </a:cxn>
                <a:cxn ang="0">
                  <a:pos x="53" y="44"/>
                </a:cxn>
                <a:cxn ang="0">
                  <a:pos x="53" y="45"/>
                </a:cxn>
                <a:cxn ang="0">
                  <a:pos x="53" y="46"/>
                </a:cxn>
                <a:cxn ang="0">
                  <a:pos x="45" y="53"/>
                </a:cxn>
                <a:cxn ang="0">
                  <a:pos x="44" y="52"/>
                </a:cxn>
                <a:cxn ang="0">
                  <a:pos x="39" y="48"/>
                </a:cxn>
                <a:cxn ang="0">
                  <a:pos x="36" y="50"/>
                </a:cxn>
                <a:cxn ang="0">
                  <a:pos x="34" y="57"/>
                </a:cxn>
                <a:cxn ang="0">
                  <a:pos x="33" y="58"/>
                </a:cxn>
                <a:cxn ang="0">
                  <a:pos x="25" y="58"/>
                </a:cxn>
                <a:cxn ang="0">
                  <a:pos x="23" y="57"/>
                </a:cxn>
                <a:cxn ang="0">
                  <a:pos x="22" y="50"/>
                </a:cxn>
                <a:cxn ang="0">
                  <a:pos x="19" y="48"/>
                </a:cxn>
                <a:cxn ang="0">
                  <a:pos x="14" y="52"/>
                </a:cxn>
                <a:cxn ang="0">
                  <a:pos x="13" y="53"/>
                </a:cxn>
                <a:cxn ang="0">
                  <a:pos x="12" y="52"/>
                </a:cxn>
                <a:cxn ang="0">
                  <a:pos x="5" y="46"/>
                </a:cxn>
                <a:cxn ang="0">
                  <a:pos x="5" y="45"/>
                </a:cxn>
                <a:cxn ang="0">
                  <a:pos x="5" y="44"/>
                </a:cxn>
                <a:cxn ang="0">
                  <a:pos x="9" y="39"/>
                </a:cxn>
                <a:cxn ang="0">
                  <a:pos x="8" y="35"/>
                </a:cxn>
                <a:cxn ang="0">
                  <a:pos x="1" y="34"/>
                </a:cxn>
                <a:cxn ang="0">
                  <a:pos x="0" y="33"/>
                </a:cxn>
                <a:cxn ang="0">
                  <a:pos x="0" y="24"/>
                </a:cxn>
                <a:cxn ang="0">
                  <a:pos x="1" y="23"/>
                </a:cxn>
                <a:cxn ang="0">
                  <a:pos x="8" y="22"/>
                </a:cxn>
                <a:cxn ang="0">
                  <a:pos x="9" y="18"/>
                </a:cxn>
                <a:cxn ang="0">
                  <a:pos x="5" y="13"/>
                </a:cxn>
                <a:cxn ang="0">
                  <a:pos x="5" y="12"/>
                </a:cxn>
                <a:cxn ang="0">
                  <a:pos x="5" y="11"/>
                </a:cxn>
                <a:cxn ang="0">
                  <a:pos x="13" y="5"/>
                </a:cxn>
                <a:cxn ang="0">
                  <a:pos x="14" y="5"/>
                </a:cxn>
                <a:cxn ang="0">
                  <a:pos x="19" y="9"/>
                </a:cxn>
                <a:cxn ang="0">
                  <a:pos x="22" y="8"/>
                </a:cxn>
                <a:cxn ang="0">
                  <a:pos x="23" y="1"/>
                </a:cxn>
                <a:cxn ang="0">
                  <a:pos x="25" y="0"/>
                </a:cxn>
                <a:cxn ang="0">
                  <a:pos x="33" y="0"/>
                </a:cxn>
                <a:cxn ang="0">
                  <a:pos x="34" y="1"/>
                </a:cxn>
                <a:cxn ang="0">
                  <a:pos x="36" y="8"/>
                </a:cxn>
                <a:cxn ang="0">
                  <a:pos x="39" y="9"/>
                </a:cxn>
                <a:cxn ang="0">
                  <a:pos x="44" y="5"/>
                </a:cxn>
                <a:cxn ang="0">
                  <a:pos x="45" y="5"/>
                </a:cxn>
                <a:cxn ang="0">
                  <a:pos x="46" y="5"/>
                </a:cxn>
                <a:cxn ang="0">
                  <a:pos x="52" y="12"/>
                </a:cxn>
                <a:cxn ang="0">
                  <a:pos x="53" y="12"/>
                </a:cxn>
                <a:cxn ang="0">
                  <a:pos x="52" y="13"/>
                </a:cxn>
                <a:cxn ang="0">
                  <a:pos x="48" y="18"/>
                </a:cxn>
                <a:cxn ang="0">
                  <a:pos x="50" y="22"/>
                </a:cxn>
                <a:cxn ang="0">
                  <a:pos x="57" y="23"/>
                </a:cxn>
                <a:cxn ang="0">
                  <a:pos x="58" y="25"/>
                </a:cxn>
                <a:cxn ang="0">
                  <a:pos x="58" y="33"/>
                </a:cxn>
                <a:cxn ang="0">
                  <a:pos x="29" y="19"/>
                </a:cxn>
                <a:cxn ang="0">
                  <a:pos x="19" y="29"/>
                </a:cxn>
                <a:cxn ang="0">
                  <a:pos x="29" y="38"/>
                </a:cxn>
                <a:cxn ang="0">
                  <a:pos x="39" y="29"/>
                </a:cxn>
                <a:cxn ang="0">
                  <a:pos x="29" y="19"/>
                </a:cxn>
              </a:cxnLst>
              <a:rect l="0" t="0" r="r" b="b"/>
              <a:pathLst>
                <a:path w="58" h="58">
                  <a:moveTo>
                    <a:pt x="58" y="33"/>
                  </a:moveTo>
                  <a:cubicBezTo>
                    <a:pt x="58" y="34"/>
                    <a:pt x="58" y="34"/>
                    <a:pt x="57" y="34"/>
                  </a:cubicBezTo>
                  <a:cubicBezTo>
                    <a:pt x="50" y="35"/>
                    <a:pt x="50" y="35"/>
                    <a:pt x="50" y="35"/>
                  </a:cubicBezTo>
                  <a:cubicBezTo>
                    <a:pt x="50" y="37"/>
                    <a:pt x="49" y="38"/>
                    <a:pt x="49" y="39"/>
                  </a:cubicBezTo>
                  <a:cubicBezTo>
                    <a:pt x="50" y="41"/>
                    <a:pt x="51" y="42"/>
                    <a:pt x="53" y="44"/>
                  </a:cubicBezTo>
                  <a:cubicBezTo>
                    <a:pt x="53" y="44"/>
                    <a:pt x="53" y="45"/>
                    <a:pt x="53" y="45"/>
                  </a:cubicBezTo>
                  <a:cubicBezTo>
                    <a:pt x="53" y="45"/>
                    <a:pt x="53" y="46"/>
                    <a:pt x="53" y="46"/>
                  </a:cubicBezTo>
                  <a:cubicBezTo>
                    <a:pt x="52" y="47"/>
                    <a:pt x="47" y="53"/>
                    <a:pt x="45" y="53"/>
                  </a:cubicBezTo>
                  <a:cubicBezTo>
                    <a:pt x="45" y="53"/>
                    <a:pt x="45" y="53"/>
                    <a:pt x="44" y="52"/>
                  </a:cubicBezTo>
                  <a:cubicBezTo>
                    <a:pt x="39" y="48"/>
                    <a:pt x="39" y="48"/>
                    <a:pt x="39" y="48"/>
                  </a:cubicBezTo>
                  <a:cubicBezTo>
                    <a:pt x="38" y="49"/>
                    <a:pt x="37" y="49"/>
                    <a:pt x="36" y="50"/>
                  </a:cubicBezTo>
                  <a:cubicBezTo>
                    <a:pt x="35" y="52"/>
                    <a:pt x="35" y="55"/>
                    <a:pt x="34" y="57"/>
                  </a:cubicBezTo>
                  <a:cubicBezTo>
                    <a:pt x="34" y="57"/>
                    <a:pt x="34" y="58"/>
                    <a:pt x="33" y="58"/>
                  </a:cubicBezTo>
                  <a:cubicBezTo>
                    <a:pt x="25" y="58"/>
                    <a:pt x="25" y="58"/>
                    <a:pt x="25" y="58"/>
                  </a:cubicBezTo>
                  <a:cubicBezTo>
                    <a:pt x="24" y="58"/>
                    <a:pt x="23" y="57"/>
                    <a:pt x="23" y="57"/>
                  </a:cubicBezTo>
                  <a:cubicBezTo>
                    <a:pt x="22" y="50"/>
                    <a:pt x="22" y="50"/>
                    <a:pt x="22" y="50"/>
                  </a:cubicBezTo>
                  <a:cubicBezTo>
                    <a:pt x="21" y="49"/>
                    <a:pt x="20" y="49"/>
                    <a:pt x="19" y="48"/>
                  </a:cubicBezTo>
                  <a:cubicBezTo>
                    <a:pt x="14" y="52"/>
                    <a:pt x="14" y="52"/>
                    <a:pt x="14" y="52"/>
                  </a:cubicBezTo>
                  <a:cubicBezTo>
                    <a:pt x="13" y="53"/>
                    <a:pt x="13" y="53"/>
                    <a:pt x="13" y="53"/>
                  </a:cubicBezTo>
                  <a:cubicBezTo>
                    <a:pt x="12" y="53"/>
                    <a:pt x="12" y="53"/>
                    <a:pt x="12" y="52"/>
                  </a:cubicBezTo>
                  <a:cubicBezTo>
                    <a:pt x="10" y="50"/>
                    <a:pt x="7" y="48"/>
                    <a:pt x="5" y="46"/>
                  </a:cubicBezTo>
                  <a:cubicBezTo>
                    <a:pt x="5" y="46"/>
                    <a:pt x="5" y="45"/>
                    <a:pt x="5" y="45"/>
                  </a:cubicBezTo>
                  <a:cubicBezTo>
                    <a:pt x="5" y="45"/>
                    <a:pt x="5" y="44"/>
                    <a:pt x="5" y="44"/>
                  </a:cubicBezTo>
                  <a:cubicBezTo>
                    <a:pt x="7" y="42"/>
                    <a:pt x="8" y="41"/>
                    <a:pt x="9" y="39"/>
                  </a:cubicBezTo>
                  <a:cubicBezTo>
                    <a:pt x="9" y="38"/>
                    <a:pt x="8" y="37"/>
                    <a:pt x="8" y="35"/>
                  </a:cubicBezTo>
                  <a:cubicBezTo>
                    <a:pt x="1" y="34"/>
                    <a:pt x="1" y="34"/>
                    <a:pt x="1" y="34"/>
                  </a:cubicBezTo>
                  <a:cubicBezTo>
                    <a:pt x="0" y="34"/>
                    <a:pt x="0" y="33"/>
                    <a:pt x="0" y="33"/>
                  </a:cubicBezTo>
                  <a:cubicBezTo>
                    <a:pt x="0" y="24"/>
                    <a:pt x="0" y="24"/>
                    <a:pt x="0" y="24"/>
                  </a:cubicBezTo>
                  <a:cubicBezTo>
                    <a:pt x="0" y="24"/>
                    <a:pt x="0" y="23"/>
                    <a:pt x="1" y="23"/>
                  </a:cubicBezTo>
                  <a:cubicBezTo>
                    <a:pt x="8" y="22"/>
                    <a:pt x="8" y="22"/>
                    <a:pt x="8" y="22"/>
                  </a:cubicBezTo>
                  <a:cubicBezTo>
                    <a:pt x="8" y="21"/>
                    <a:pt x="9" y="20"/>
                    <a:pt x="9" y="18"/>
                  </a:cubicBezTo>
                  <a:cubicBezTo>
                    <a:pt x="8" y="17"/>
                    <a:pt x="7" y="15"/>
                    <a:pt x="5" y="13"/>
                  </a:cubicBezTo>
                  <a:cubicBezTo>
                    <a:pt x="5" y="13"/>
                    <a:pt x="5" y="13"/>
                    <a:pt x="5" y="12"/>
                  </a:cubicBezTo>
                  <a:cubicBezTo>
                    <a:pt x="5" y="12"/>
                    <a:pt x="5" y="12"/>
                    <a:pt x="5" y="11"/>
                  </a:cubicBezTo>
                  <a:cubicBezTo>
                    <a:pt x="6" y="10"/>
                    <a:pt x="11" y="5"/>
                    <a:pt x="13" y="5"/>
                  </a:cubicBezTo>
                  <a:cubicBezTo>
                    <a:pt x="13" y="5"/>
                    <a:pt x="13" y="5"/>
                    <a:pt x="14" y="5"/>
                  </a:cubicBezTo>
                  <a:cubicBezTo>
                    <a:pt x="19" y="9"/>
                    <a:pt x="19" y="9"/>
                    <a:pt x="19" y="9"/>
                  </a:cubicBezTo>
                  <a:cubicBezTo>
                    <a:pt x="20" y="9"/>
                    <a:pt x="21" y="8"/>
                    <a:pt x="22" y="8"/>
                  </a:cubicBezTo>
                  <a:cubicBezTo>
                    <a:pt x="22" y="5"/>
                    <a:pt x="23" y="3"/>
                    <a:pt x="23" y="1"/>
                  </a:cubicBezTo>
                  <a:cubicBezTo>
                    <a:pt x="23" y="0"/>
                    <a:pt x="24" y="0"/>
                    <a:pt x="25" y="0"/>
                  </a:cubicBezTo>
                  <a:cubicBezTo>
                    <a:pt x="33" y="0"/>
                    <a:pt x="33" y="0"/>
                    <a:pt x="33" y="0"/>
                  </a:cubicBezTo>
                  <a:cubicBezTo>
                    <a:pt x="34" y="0"/>
                    <a:pt x="34" y="0"/>
                    <a:pt x="34" y="1"/>
                  </a:cubicBezTo>
                  <a:cubicBezTo>
                    <a:pt x="36" y="8"/>
                    <a:pt x="36" y="8"/>
                    <a:pt x="36" y="8"/>
                  </a:cubicBezTo>
                  <a:cubicBezTo>
                    <a:pt x="37" y="8"/>
                    <a:pt x="38" y="9"/>
                    <a:pt x="39" y="9"/>
                  </a:cubicBezTo>
                  <a:cubicBezTo>
                    <a:pt x="44" y="5"/>
                    <a:pt x="44" y="5"/>
                    <a:pt x="44" y="5"/>
                  </a:cubicBezTo>
                  <a:cubicBezTo>
                    <a:pt x="45" y="5"/>
                    <a:pt x="45" y="5"/>
                    <a:pt x="45" y="5"/>
                  </a:cubicBezTo>
                  <a:cubicBezTo>
                    <a:pt x="46" y="5"/>
                    <a:pt x="46" y="5"/>
                    <a:pt x="46" y="5"/>
                  </a:cubicBezTo>
                  <a:cubicBezTo>
                    <a:pt x="48" y="7"/>
                    <a:pt x="51" y="9"/>
                    <a:pt x="52" y="12"/>
                  </a:cubicBezTo>
                  <a:cubicBezTo>
                    <a:pt x="53" y="12"/>
                    <a:pt x="53" y="12"/>
                    <a:pt x="53" y="12"/>
                  </a:cubicBezTo>
                  <a:cubicBezTo>
                    <a:pt x="53" y="13"/>
                    <a:pt x="53" y="13"/>
                    <a:pt x="52" y="13"/>
                  </a:cubicBezTo>
                  <a:cubicBezTo>
                    <a:pt x="51" y="15"/>
                    <a:pt x="50" y="17"/>
                    <a:pt x="48" y="18"/>
                  </a:cubicBezTo>
                  <a:cubicBezTo>
                    <a:pt x="49" y="20"/>
                    <a:pt x="50" y="21"/>
                    <a:pt x="50" y="22"/>
                  </a:cubicBezTo>
                  <a:cubicBezTo>
                    <a:pt x="57" y="23"/>
                    <a:pt x="57" y="23"/>
                    <a:pt x="57" y="23"/>
                  </a:cubicBezTo>
                  <a:cubicBezTo>
                    <a:pt x="58" y="23"/>
                    <a:pt x="58" y="24"/>
                    <a:pt x="58" y="25"/>
                  </a:cubicBezTo>
                  <a:lnTo>
                    <a:pt x="58" y="33"/>
                  </a:lnTo>
                  <a:close/>
                  <a:moveTo>
                    <a:pt x="29" y="19"/>
                  </a:moveTo>
                  <a:cubicBezTo>
                    <a:pt x="24" y="19"/>
                    <a:pt x="19" y="23"/>
                    <a:pt x="19" y="29"/>
                  </a:cubicBezTo>
                  <a:cubicBezTo>
                    <a:pt x="19" y="34"/>
                    <a:pt x="24" y="38"/>
                    <a:pt x="29" y="38"/>
                  </a:cubicBezTo>
                  <a:cubicBezTo>
                    <a:pt x="34" y="38"/>
                    <a:pt x="39" y="34"/>
                    <a:pt x="39" y="29"/>
                  </a:cubicBezTo>
                  <a:cubicBezTo>
                    <a:pt x="39" y="23"/>
                    <a:pt x="34" y="19"/>
                    <a:pt x="29" y="19"/>
                  </a:cubicBezTo>
                  <a:close/>
                </a:path>
              </a:pathLst>
            </a:custGeom>
            <a:solidFill>
              <a:schemeClr val="bg1"/>
            </a:solidFill>
            <a:ln w="9525">
              <a:noFill/>
              <a:round/>
              <a:headEnd/>
              <a:tailEnd/>
            </a:ln>
          </p:spPr>
          <p:txBody>
            <a:bodyPr anchor="ctr"/>
            <a:lstStyle/>
            <a:p>
              <a:pPr algn="ctr"/>
              <a:endParaRPr/>
            </a:p>
          </p:txBody>
        </p:sp>
        <p:sp>
          <p:nvSpPr>
            <p:cNvPr id="15" name="TextBox 33"/>
            <p:cNvSpPr txBox="1"/>
            <p:nvPr/>
          </p:nvSpPr>
          <p:spPr>
            <a:xfrm>
              <a:off x="3626893" y="3418515"/>
              <a:ext cx="1890210" cy="184666"/>
            </a:xfrm>
            <a:prstGeom prst="rect">
              <a:avLst/>
            </a:prstGeom>
          </p:spPr>
          <p:txBody>
            <a:bodyPr vert="horz" wrap="none" lIns="0" tIns="0" rIns="0" bIns="0" anchor="b" anchorCtr="1">
              <a:normAutofit fontScale="92500" lnSpcReduction="20000"/>
            </a:bodyPr>
            <a:lstStyle/>
            <a:p>
              <a:pPr algn="ctr"/>
              <a:r>
                <a:rPr lang="zh-CN" altLang="en-US" sz="1600" b="1" kern="900">
                  <a:solidFill>
                    <a:schemeClr val="accent2"/>
                  </a:solidFill>
                </a:rPr>
                <a:t>标题文本预设</a:t>
              </a:r>
            </a:p>
          </p:txBody>
        </p:sp>
        <p:sp>
          <p:nvSpPr>
            <p:cNvPr id="16" name="TextBox 34"/>
            <p:cNvSpPr txBox="1"/>
            <p:nvPr/>
          </p:nvSpPr>
          <p:spPr>
            <a:xfrm>
              <a:off x="3626893" y="3603180"/>
              <a:ext cx="1890210" cy="811849"/>
            </a:xfrm>
            <a:prstGeom prst="rect">
              <a:avLst/>
            </a:prstGeom>
          </p:spPr>
          <p:txBody>
            <a:bodyPr vert="horz" wrap="square" lIns="0" tIns="0" rIns="0" bIns="0" anchor="t" anchorCtr="1">
              <a:normAutofit/>
            </a:bodyPr>
            <a:lstStyle/>
            <a:p>
              <a:pPr lvl="0" algn="ctr">
                <a:lnSpc>
                  <a:spcPct val="120000"/>
                </a:lnSpc>
              </a:pPr>
              <a:r>
                <a:rPr lang="zh-CN" altLang="en-US" sz="1100">
                  <a:solidFill>
                    <a:schemeClr val="dk1">
                      <a:lumMod val="100000"/>
                    </a:schemeClr>
                  </a:solidFill>
                </a:rPr>
                <a:t>此部分内容作为文字排版占位显示</a:t>
              </a:r>
              <a:br>
                <a:rPr lang="zh-CN" altLang="en-US" sz="1100">
                  <a:solidFill>
                    <a:schemeClr val="dk1">
                      <a:lumMod val="100000"/>
                    </a:schemeClr>
                  </a:solidFill>
                </a:rPr>
              </a:br>
              <a:r>
                <a:rPr lang="zh-CN" altLang="en-US" sz="1100">
                  <a:solidFill>
                    <a:schemeClr val="dk1">
                      <a:lumMod val="100000"/>
                    </a:schemeClr>
                  </a:solidFill>
                </a:rPr>
                <a:t>（建议使用主题字体）</a:t>
              </a:r>
            </a:p>
          </p:txBody>
        </p:sp>
      </p:grpSp>
      <p:grpSp>
        <p:nvGrpSpPr>
          <p:cNvPr id="20" name="组合 19"/>
          <p:cNvGrpSpPr/>
          <p:nvPr/>
        </p:nvGrpSpPr>
        <p:grpSpPr>
          <a:xfrm>
            <a:off x="5883696" y="947311"/>
            <a:ext cx="2233094" cy="3463662"/>
            <a:chOff x="5883695" y="946517"/>
            <a:chExt cx="2233094" cy="3463662"/>
          </a:xfrm>
        </p:grpSpPr>
        <p:sp>
          <p:nvSpPr>
            <p:cNvPr id="5" name="Rectangle 2"/>
            <p:cNvSpPr/>
            <p:nvPr/>
          </p:nvSpPr>
          <p:spPr>
            <a:xfrm>
              <a:off x="5883695" y="946517"/>
              <a:ext cx="2233094" cy="2108692"/>
            </a:xfrm>
            <a:prstGeom prst="rect">
              <a:avLst/>
            </a:prstGeom>
            <a:blipFill dpi="0" rotWithShape="1">
              <a:blip r:embed="rId5"/>
              <a:srcRect/>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0" name="Oval 11"/>
            <p:cNvSpPr/>
            <p:nvPr/>
          </p:nvSpPr>
          <p:spPr>
            <a:xfrm>
              <a:off x="6750676" y="2695252"/>
              <a:ext cx="528806" cy="528801"/>
            </a:xfrm>
            <a:prstGeom prst="ellipse">
              <a:avLst/>
            </a:prstGeom>
            <a:solidFill>
              <a:schemeClr val="accent3"/>
            </a:solidFill>
            <a:ln w="25400">
              <a:solidFill>
                <a:schemeClr val="bg1">
                  <a:lumMod val="95000"/>
                </a:schemeClr>
              </a:solidFill>
            </a:ln>
          </p:spPr>
          <p:style>
            <a:lnRef idx="2">
              <a:schemeClr val="accent3">
                <a:hueOff val="552171"/>
                <a:satOff val="28263"/>
                <a:lumOff val="11872"/>
                <a:alphaOff val="0"/>
              </a:schemeClr>
            </a:lnRef>
            <a:fillRef idx="1">
              <a:schemeClr val="accent3">
                <a:hueOff val="552171"/>
                <a:satOff val="28263"/>
                <a:lumOff val="11872"/>
                <a:alphaOff val="0"/>
              </a:schemeClr>
            </a:fillRef>
            <a:effectRef idx="0">
              <a:schemeClr val="accent3">
                <a:hueOff val="552171"/>
                <a:satOff val="28263"/>
                <a:lumOff val="11872"/>
                <a:alphaOff val="0"/>
              </a:schemeClr>
            </a:effectRef>
            <a:fontRef idx="minor">
              <a:schemeClr val="lt1"/>
            </a:fontRef>
          </p:style>
          <p:txBody>
            <a:bodyPr anchor="ctr"/>
            <a:lstStyle/>
            <a:p>
              <a:pPr algn="ctr"/>
              <a:endParaRPr/>
            </a:p>
          </p:txBody>
        </p:sp>
        <p:sp>
          <p:nvSpPr>
            <p:cNvPr id="12" name="Freeform: Shape 22"/>
            <p:cNvSpPr>
              <a:spLocks noChangeAspect="1"/>
            </p:cNvSpPr>
            <p:nvPr/>
          </p:nvSpPr>
          <p:spPr bwMode="auto">
            <a:xfrm>
              <a:off x="6840095" y="2787173"/>
              <a:ext cx="349965" cy="344959"/>
            </a:xfrm>
            <a:custGeom>
              <a:avLst/>
              <a:gdLst/>
              <a:ahLst/>
              <a:cxnLst>
                <a:cxn ang="0">
                  <a:pos x="62" y="31"/>
                </a:cxn>
                <a:cxn ang="0">
                  <a:pos x="62" y="31"/>
                </a:cxn>
                <a:cxn ang="0">
                  <a:pos x="54" y="27"/>
                </a:cxn>
                <a:cxn ang="0">
                  <a:pos x="45" y="33"/>
                </a:cxn>
                <a:cxn ang="0">
                  <a:pos x="44" y="35"/>
                </a:cxn>
                <a:cxn ang="0">
                  <a:pos x="43" y="35"/>
                </a:cxn>
                <a:cxn ang="0">
                  <a:pos x="42" y="35"/>
                </a:cxn>
                <a:cxn ang="0">
                  <a:pos x="41" y="33"/>
                </a:cxn>
                <a:cxn ang="0">
                  <a:pos x="32" y="27"/>
                </a:cxn>
                <a:cxn ang="0">
                  <a:pos x="23" y="33"/>
                </a:cxn>
                <a:cxn ang="0">
                  <a:pos x="22" y="35"/>
                </a:cxn>
                <a:cxn ang="0">
                  <a:pos x="21" y="35"/>
                </a:cxn>
                <a:cxn ang="0">
                  <a:pos x="20" y="35"/>
                </a:cxn>
                <a:cxn ang="0">
                  <a:pos x="19" y="33"/>
                </a:cxn>
                <a:cxn ang="0">
                  <a:pos x="10" y="27"/>
                </a:cxn>
                <a:cxn ang="0">
                  <a:pos x="3" y="31"/>
                </a:cxn>
                <a:cxn ang="0">
                  <a:pos x="2" y="31"/>
                </a:cxn>
                <a:cxn ang="0">
                  <a:pos x="0" y="30"/>
                </a:cxn>
                <a:cxn ang="0">
                  <a:pos x="0" y="30"/>
                </a:cxn>
                <a:cxn ang="0">
                  <a:pos x="32" y="7"/>
                </a:cxn>
                <a:cxn ang="0">
                  <a:pos x="64" y="30"/>
                </a:cxn>
                <a:cxn ang="0">
                  <a:pos x="64" y="30"/>
                </a:cxn>
                <a:cxn ang="0">
                  <a:pos x="62" y="31"/>
                </a:cxn>
                <a:cxn ang="0">
                  <a:pos x="34" y="51"/>
                </a:cxn>
                <a:cxn ang="0">
                  <a:pos x="25" y="61"/>
                </a:cxn>
                <a:cxn ang="0">
                  <a:pos x="15" y="51"/>
                </a:cxn>
                <a:cxn ang="0">
                  <a:pos x="17" y="49"/>
                </a:cxn>
                <a:cxn ang="0">
                  <a:pos x="20" y="51"/>
                </a:cxn>
                <a:cxn ang="0">
                  <a:pos x="25" y="56"/>
                </a:cxn>
                <a:cxn ang="0">
                  <a:pos x="30" y="51"/>
                </a:cxn>
                <a:cxn ang="0">
                  <a:pos x="30" y="29"/>
                </a:cxn>
                <a:cxn ang="0">
                  <a:pos x="32" y="29"/>
                </a:cxn>
                <a:cxn ang="0">
                  <a:pos x="34" y="29"/>
                </a:cxn>
                <a:cxn ang="0">
                  <a:pos x="34" y="51"/>
                </a:cxn>
                <a:cxn ang="0">
                  <a:pos x="34" y="6"/>
                </a:cxn>
                <a:cxn ang="0">
                  <a:pos x="32" y="6"/>
                </a:cxn>
                <a:cxn ang="0">
                  <a:pos x="30" y="6"/>
                </a:cxn>
                <a:cxn ang="0">
                  <a:pos x="30" y="3"/>
                </a:cxn>
                <a:cxn ang="0">
                  <a:pos x="32" y="0"/>
                </a:cxn>
                <a:cxn ang="0">
                  <a:pos x="34" y="3"/>
                </a:cxn>
                <a:cxn ang="0">
                  <a:pos x="34" y="6"/>
                </a:cxn>
              </a:cxnLst>
              <a:rect l="0" t="0" r="r" b="b"/>
              <a:pathLst>
                <a:path w="64" h="61">
                  <a:moveTo>
                    <a:pt x="62" y="31"/>
                  </a:moveTo>
                  <a:cubicBezTo>
                    <a:pt x="62" y="31"/>
                    <a:pt x="62" y="31"/>
                    <a:pt x="62" y="31"/>
                  </a:cubicBezTo>
                  <a:cubicBezTo>
                    <a:pt x="59" y="29"/>
                    <a:pt x="57" y="27"/>
                    <a:pt x="54" y="27"/>
                  </a:cubicBezTo>
                  <a:cubicBezTo>
                    <a:pt x="51" y="27"/>
                    <a:pt x="47" y="30"/>
                    <a:pt x="45" y="33"/>
                  </a:cubicBezTo>
                  <a:cubicBezTo>
                    <a:pt x="45" y="33"/>
                    <a:pt x="45" y="34"/>
                    <a:pt x="44" y="35"/>
                  </a:cubicBezTo>
                  <a:cubicBezTo>
                    <a:pt x="44" y="35"/>
                    <a:pt x="44" y="35"/>
                    <a:pt x="43" y="35"/>
                  </a:cubicBezTo>
                  <a:cubicBezTo>
                    <a:pt x="43" y="35"/>
                    <a:pt x="42" y="35"/>
                    <a:pt x="42" y="35"/>
                  </a:cubicBezTo>
                  <a:cubicBezTo>
                    <a:pt x="42" y="34"/>
                    <a:pt x="41" y="33"/>
                    <a:pt x="41" y="33"/>
                  </a:cubicBezTo>
                  <a:cubicBezTo>
                    <a:pt x="39" y="30"/>
                    <a:pt x="36" y="27"/>
                    <a:pt x="32" y="27"/>
                  </a:cubicBezTo>
                  <a:cubicBezTo>
                    <a:pt x="28" y="27"/>
                    <a:pt x="25" y="30"/>
                    <a:pt x="23" y="33"/>
                  </a:cubicBezTo>
                  <a:cubicBezTo>
                    <a:pt x="23" y="33"/>
                    <a:pt x="22" y="34"/>
                    <a:pt x="22" y="35"/>
                  </a:cubicBezTo>
                  <a:cubicBezTo>
                    <a:pt x="22" y="35"/>
                    <a:pt x="22" y="35"/>
                    <a:pt x="21" y="35"/>
                  </a:cubicBezTo>
                  <a:cubicBezTo>
                    <a:pt x="20" y="35"/>
                    <a:pt x="20" y="35"/>
                    <a:pt x="20" y="35"/>
                  </a:cubicBezTo>
                  <a:cubicBezTo>
                    <a:pt x="19" y="34"/>
                    <a:pt x="19" y="33"/>
                    <a:pt x="19" y="33"/>
                  </a:cubicBezTo>
                  <a:cubicBezTo>
                    <a:pt x="17" y="30"/>
                    <a:pt x="14" y="27"/>
                    <a:pt x="10" y="27"/>
                  </a:cubicBezTo>
                  <a:cubicBezTo>
                    <a:pt x="7" y="27"/>
                    <a:pt x="5" y="29"/>
                    <a:pt x="3" y="31"/>
                  </a:cubicBezTo>
                  <a:cubicBezTo>
                    <a:pt x="2" y="31"/>
                    <a:pt x="2" y="31"/>
                    <a:pt x="2" y="31"/>
                  </a:cubicBezTo>
                  <a:cubicBezTo>
                    <a:pt x="1" y="31"/>
                    <a:pt x="0" y="31"/>
                    <a:pt x="0" y="30"/>
                  </a:cubicBezTo>
                  <a:cubicBezTo>
                    <a:pt x="0" y="30"/>
                    <a:pt x="0" y="30"/>
                    <a:pt x="0" y="30"/>
                  </a:cubicBezTo>
                  <a:cubicBezTo>
                    <a:pt x="4" y="16"/>
                    <a:pt x="18" y="7"/>
                    <a:pt x="32" y="7"/>
                  </a:cubicBezTo>
                  <a:cubicBezTo>
                    <a:pt x="46" y="7"/>
                    <a:pt x="60" y="16"/>
                    <a:pt x="64" y="30"/>
                  </a:cubicBezTo>
                  <a:cubicBezTo>
                    <a:pt x="64" y="30"/>
                    <a:pt x="64" y="30"/>
                    <a:pt x="64" y="30"/>
                  </a:cubicBezTo>
                  <a:cubicBezTo>
                    <a:pt x="64" y="31"/>
                    <a:pt x="63" y="31"/>
                    <a:pt x="62" y="31"/>
                  </a:cubicBezTo>
                  <a:close/>
                  <a:moveTo>
                    <a:pt x="34" y="51"/>
                  </a:moveTo>
                  <a:cubicBezTo>
                    <a:pt x="34" y="56"/>
                    <a:pt x="30" y="61"/>
                    <a:pt x="25" y="61"/>
                  </a:cubicBezTo>
                  <a:cubicBezTo>
                    <a:pt x="19" y="61"/>
                    <a:pt x="15" y="56"/>
                    <a:pt x="15" y="51"/>
                  </a:cubicBezTo>
                  <a:cubicBezTo>
                    <a:pt x="15" y="50"/>
                    <a:pt x="16" y="49"/>
                    <a:pt x="17" y="49"/>
                  </a:cubicBezTo>
                  <a:cubicBezTo>
                    <a:pt x="19" y="49"/>
                    <a:pt x="20" y="50"/>
                    <a:pt x="20" y="51"/>
                  </a:cubicBezTo>
                  <a:cubicBezTo>
                    <a:pt x="20" y="54"/>
                    <a:pt x="22" y="56"/>
                    <a:pt x="25" y="56"/>
                  </a:cubicBezTo>
                  <a:cubicBezTo>
                    <a:pt x="27" y="56"/>
                    <a:pt x="30" y="54"/>
                    <a:pt x="30" y="51"/>
                  </a:cubicBezTo>
                  <a:cubicBezTo>
                    <a:pt x="30" y="29"/>
                    <a:pt x="30" y="29"/>
                    <a:pt x="30" y="29"/>
                  </a:cubicBezTo>
                  <a:cubicBezTo>
                    <a:pt x="30" y="29"/>
                    <a:pt x="31" y="29"/>
                    <a:pt x="32" y="29"/>
                  </a:cubicBezTo>
                  <a:cubicBezTo>
                    <a:pt x="33" y="29"/>
                    <a:pt x="34" y="29"/>
                    <a:pt x="34" y="29"/>
                  </a:cubicBezTo>
                  <a:lnTo>
                    <a:pt x="34" y="51"/>
                  </a:lnTo>
                  <a:close/>
                  <a:moveTo>
                    <a:pt x="34" y="6"/>
                  </a:moveTo>
                  <a:cubicBezTo>
                    <a:pt x="34" y="6"/>
                    <a:pt x="33" y="6"/>
                    <a:pt x="32" y="6"/>
                  </a:cubicBezTo>
                  <a:cubicBezTo>
                    <a:pt x="31" y="6"/>
                    <a:pt x="30" y="6"/>
                    <a:pt x="30" y="6"/>
                  </a:cubicBezTo>
                  <a:cubicBezTo>
                    <a:pt x="30" y="3"/>
                    <a:pt x="30" y="3"/>
                    <a:pt x="30" y="3"/>
                  </a:cubicBezTo>
                  <a:cubicBezTo>
                    <a:pt x="30" y="1"/>
                    <a:pt x="31" y="0"/>
                    <a:pt x="32" y="0"/>
                  </a:cubicBezTo>
                  <a:cubicBezTo>
                    <a:pt x="33" y="0"/>
                    <a:pt x="34" y="1"/>
                    <a:pt x="34" y="3"/>
                  </a:cubicBezTo>
                  <a:lnTo>
                    <a:pt x="34" y="6"/>
                  </a:lnTo>
                  <a:close/>
                </a:path>
              </a:pathLst>
            </a:custGeom>
            <a:solidFill>
              <a:schemeClr val="bg1"/>
            </a:solidFill>
            <a:ln w="9525">
              <a:noFill/>
              <a:round/>
              <a:headEnd/>
              <a:tailEnd/>
            </a:ln>
          </p:spPr>
          <p:txBody>
            <a:bodyPr anchor="ctr"/>
            <a:lstStyle/>
            <a:p>
              <a:pPr algn="ctr"/>
              <a:endParaRPr/>
            </a:p>
          </p:txBody>
        </p:sp>
        <p:sp>
          <p:nvSpPr>
            <p:cNvPr id="17" name="TextBox 36"/>
            <p:cNvSpPr txBox="1"/>
            <p:nvPr/>
          </p:nvSpPr>
          <p:spPr>
            <a:xfrm>
              <a:off x="6071210" y="3413664"/>
              <a:ext cx="1890210" cy="184666"/>
            </a:xfrm>
            <a:prstGeom prst="rect">
              <a:avLst/>
            </a:prstGeom>
          </p:spPr>
          <p:txBody>
            <a:bodyPr vert="horz" wrap="none" lIns="0" tIns="0" rIns="0" bIns="0" anchor="b" anchorCtr="1">
              <a:normAutofit fontScale="92500" lnSpcReduction="20000"/>
            </a:bodyPr>
            <a:lstStyle/>
            <a:p>
              <a:pPr algn="ctr"/>
              <a:r>
                <a:rPr lang="zh-CN" altLang="en-US" sz="1600" b="1" kern="900">
                  <a:solidFill>
                    <a:schemeClr val="accent3"/>
                  </a:solidFill>
                </a:rPr>
                <a:t>标题文本预设</a:t>
              </a:r>
            </a:p>
          </p:txBody>
        </p:sp>
        <p:sp>
          <p:nvSpPr>
            <p:cNvPr id="18" name="TextBox 37"/>
            <p:cNvSpPr txBox="1"/>
            <p:nvPr/>
          </p:nvSpPr>
          <p:spPr>
            <a:xfrm>
              <a:off x="6071210" y="3598330"/>
              <a:ext cx="1890210" cy="811849"/>
            </a:xfrm>
            <a:prstGeom prst="rect">
              <a:avLst/>
            </a:prstGeom>
          </p:spPr>
          <p:txBody>
            <a:bodyPr vert="horz" wrap="square" lIns="0" tIns="0" rIns="0" bIns="0" anchor="t" anchorCtr="1">
              <a:normAutofit/>
            </a:bodyPr>
            <a:lstStyle/>
            <a:p>
              <a:pPr lvl="0" algn="ctr">
                <a:lnSpc>
                  <a:spcPct val="120000"/>
                </a:lnSpc>
              </a:pPr>
              <a:r>
                <a:rPr lang="zh-CN" altLang="en-US" sz="1100">
                  <a:solidFill>
                    <a:schemeClr val="dk1">
                      <a:lumMod val="100000"/>
                    </a:schemeClr>
                  </a:solidFill>
                </a:rPr>
                <a:t>此部分内容作为文字排版占位显示</a:t>
              </a:r>
              <a:br>
                <a:rPr lang="zh-CN" altLang="en-US" sz="1100">
                  <a:solidFill>
                    <a:schemeClr val="dk1">
                      <a:lumMod val="100000"/>
                    </a:schemeClr>
                  </a:solidFill>
                </a:rPr>
              </a:br>
              <a:r>
                <a:rPr lang="zh-CN" altLang="en-US" sz="1100">
                  <a:solidFill>
                    <a:schemeClr val="dk1">
                      <a:lumMod val="100000"/>
                    </a:schemeClr>
                  </a:solidFill>
                </a:rPr>
                <a:t>（建议使用主题字体）</a:t>
              </a:r>
            </a:p>
          </p:txBody>
        </p:sp>
      </p:grpSp>
    </p:spTree>
    <p:extLst>
      <p:ext uri="{BB962C8B-B14F-4D97-AF65-F5344CB8AC3E}">
        <p14:creationId xmlns:p14="http://schemas.microsoft.com/office/powerpoint/2010/main" val="2901487654"/>
      </p:ext>
    </p:extLst>
  </p:cSld>
  <p:clrMapOvr>
    <a:masterClrMapping/>
  </p:clrMapOvr>
  <mc:AlternateContent xmlns:mc="http://schemas.openxmlformats.org/markup-compatibility/2006" xmlns:p14="http://schemas.microsoft.com/office/powerpoint/2010/main">
    <mc:Choice Requires="p14">
      <p:transition spd="slow" p14:dur="1600" advClick="0" advTm="3000">
        <p14:prism isContent="1" isInverted="1"/>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additive="base">
                                        <p:cTn id="12" dur="500" fill="hold"/>
                                        <p:tgtEl>
                                          <p:spTgt spid="19"/>
                                        </p:tgtEl>
                                        <p:attrNameLst>
                                          <p:attrName>ppt_x</p:attrName>
                                        </p:attrNameLst>
                                      </p:cBhvr>
                                      <p:tavLst>
                                        <p:tav tm="0">
                                          <p:val>
                                            <p:strVal val="#ppt_x"/>
                                          </p:val>
                                        </p:tav>
                                        <p:tav tm="100000">
                                          <p:val>
                                            <p:strVal val="#ppt_x"/>
                                          </p:val>
                                        </p:tav>
                                      </p:tavLst>
                                    </p:anim>
                                    <p:anim calcmode="lin" valueType="num">
                                      <p:cBhvr additive="base">
                                        <p:cTn id="13" dur="500" fill="hold"/>
                                        <p:tgtEl>
                                          <p:spTgt spid="19"/>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additive="base">
                                        <p:cTn id="17" dur="500" fill="hold"/>
                                        <p:tgtEl>
                                          <p:spTgt spid="20"/>
                                        </p:tgtEl>
                                        <p:attrNameLst>
                                          <p:attrName>ppt_x</p:attrName>
                                        </p:attrNameLst>
                                      </p:cBhvr>
                                      <p:tavLst>
                                        <p:tav tm="0">
                                          <p:val>
                                            <p:strVal val="#ppt_x"/>
                                          </p:val>
                                        </p:tav>
                                        <p:tav tm="100000">
                                          <p:val>
                                            <p:strVal val="#ppt_x"/>
                                          </p:val>
                                        </p:tav>
                                      </p:tavLst>
                                    </p:anim>
                                    <p:anim calcmode="lin" valueType="num">
                                      <p:cBhvr additive="base">
                                        <p:cTn id="1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29668" y="1551100"/>
            <a:ext cx="2284392" cy="1489000"/>
          </a:xfrm>
          <a:prstGeom prst="rect">
            <a:avLst/>
          </a:prstGeom>
        </p:spPr>
      </p:pic>
      <p:sp>
        <p:nvSpPr>
          <p:cNvPr id="42" name="Subtitle 2"/>
          <p:cNvSpPr txBox="1">
            <a:spLocks/>
          </p:cNvSpPr>
          <p:nvPr/>
        </p:nvSpPr>
        <p:spPr>
          <a:xfrm>
            <a:off x="5084519" y="1765998"/>
            <a:ext cx="2871857" cy="735844"/>
          </a:xfrm>
          <a:prstGeom prst="rect">
            <a:avLst/>
          </a:prstGeom>
        </p:spPr>
        <p:txBody>
          <a:bodyPr vert="horz" lIns="91440" tIns="45720" rIns="91440" bIns="45720" rtlCol="0">
            <a:normAutofit/>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just">
              <a:lnSpc>
                <a:spcPts val="1350"/>
              </a:lnSpc>
              <a:defRPr/>
            </a:pPr>
            <a:r>
              <a:rPr lang="zh-CN" altLang="en-US" sz="900" kern="0" dirty="0">
                <a:solidFill>
                  <a:schemeClr val="tx1">
                    <a:lumMod val="50000"/>
                    <a:lumOff val="50000"/>
                  </a:schemeClr>
                </a:solidFill>
                <a:latin typeface="微软雅黑" pitchFamily="34" charset="-122"/>
                <a:ea typeface="微软雅黑" pitchFamily="34" charset="-122"/>
                <a:cs typeface="+mn-ea"/>
                <a:sym typeface="+mn-lt"/>
              </a:rPr>
              <a:t>点击输入详细的内容文本，点击输入详细的内容文本</a:t>
            </a:r>
            <a:endParaRPr lang="en-US" altLang="zh-CN" sz="900" kern="0" dirty="0">
              <a:solidFill>
                <a:schemeClr val="tx1">
                  <a:lumMod val="50000"/>
                  <a:lumOff val="50000"/>
                </a:schemeClr>
              </a:solidFill>
              <a:latin typeface="微软雅黑" pitchFamily="34" charset="-122"/>
              <a:ea typeface="微软雅黑" pitchFamily="34" charset="-122"/>
              <a:cs typeface="+mn-ea"/>
              <a:sym typeface="+mn-lt"/>
            </a:endParaRPr>
          </a:p>
          <a:p>
            <a:pPr marL="171450" indent="-171450" algn="l">
              <a:lnSpc>
                <a:spcPct val="110000"/>
              </a:lnSpc>
            </a:pPr>
            <a:r>
              <a:rPr lang="zh-CN" altLang="en-US" sz="900" kern="0" dirty="0">
                <a:solidFill>
                  <a:schemeClr val="tx1">
                    <a:lumMod val="50000"/>
                    <a:lumOff val="50000"/>
                  </a:schemeClr>
                </a:solidFill>
                <a:latin typeface="微软雅黑" pitchFamily="34" charset="-122"/>
                <a:ea typeface="微软雅黑" pitchFamily="34" charset="-122"/>
                <a:cs typeface="+mn-ea"/>
                <a:sym typeface="+mn-lt"/>
              </a:rPr>
              <a:t>点击输入详细的内容文本，点击输入详细的内容文本</a:t>
            </a:r>
            <a:endParaRPr lang="en-US" altLang="zh-CN" sz="900" kern="0" dirty="0">
              <a:solidFill>
                <a:schemeClr val="tx1">
                  <a:lumMod val="50000"/>
                  <a:lumOff val="50000"/>
                </a:schemeClr>
              </a:solidFill>
              <a:latin typeface="微软雅黑" pitchFamily="34" charset="-122"/>
              <a:ea typeface="微软雅黑" pitchFamily="34" charset="-122"/>
              <a:cs typeface="+mn-ea"/>
              <a:sym typeface="+mn-lt"/>
            </a:endParaRPr>
          </a:p>
          <a:p>
            <a:pPr algn="just">
              <a:lnSpc>
                <a:spcPts val="1350"/>
              </a:lnSpc>
              <a:defRPr/>
            </a:pPr>
            <a:r>
              <a:rPr lang="zh-CN" altLang="en-US" sz="900" kern="0" dirty="0">
                <a:solidFill>
                  <a:schemeClr val="tx1">
                    <a:lumMod val="50000"/>
                    <a:lumOff val="50000"/>
                  </a:schemeClr>
                </a:solidFill>
                <a:latin typeface="微软雅黑" pitchFamily="34" charset="-122"/>
                <a:ea typeface="微软雅黑" pitchFamily="34" charset="-122"/>
                <a:cs typeface="+mn-ea"/>
                <a:sym typeface="+mn-lt"/>
              </a:rPr>
              <a:t>点击输入详细的内容文本，点击输入详细的内容文本</a:t>
            </a:r>
            <a:endParaRPr lang="en-US" altLang="zh-CN" sz="900" kern="0" dirty="0">
              <a:solidFill>
                <a:schemeClr val="tx1">
                  <a:lumMod val="50000"/>
                  <a:lumOff val="50000"/>
                </a:schemeClr>
              </a:solidFill>
              <a:latin typeface="微软雅黑" pitchFamily="34" charset="-122"/>
              <a:ea typeface="微软雅黑" pitchFamily="34" charset="-122"/>
              <a:cs typeface="+mn-ea"/>
              <a:sym typeface="+mn-lt"/>
            </a:endParaRPr>
          </a:p>
        </p:txBody>
      </p:sp>
      <p:sp>
        <p:nvSpPr>
          <p:cNvPr id="43" name="Subtitle 2"/>
          <p:cNvSpPr txBox="1">
            <a:spLocks/>
          </p:cNvSpPr>
          <p:nvPr/>
        </p:nvSpPr>
        <p:spPr>
          <a:xfrm>
            <a:off x="5051743" y="1492424"/>
            <a:ext cx="2643150" cy="306359"/>
          </a:xfrm>
          <a:prstGeom prst="rect">
            <a:avLst/>
          </a:prstGeom>
        </p:spPr>
        <p:txBody>
          <a:bodyPr vert="horz" lIns="91440" tIns="45720" rIns="91440" bIns="45720" rtlCol="0">
            <a:normAutofit/>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lvl="0" algn="just" defTabSz="890984"/>
            <a:r>
              <a:rPr lang="zh-CN" altLang="en-US" sz="1200" dirty="0">
                <a:solidFill>
                  <a:schemeClr val="tx1">
                    <a:lumMod val="75000"/>
                    <a:lumOff val="25000"/>
                  </a:schemeClr>
                </a:solidFill>
                <a:latin typeface="微软雅黑" pitchFamily="34" charset="-122"/>
                <a:ea typeface="微软雅黑" pitchFamily="34" charset="-122"/>
                <a:sym typeface="微软雅黑" pitchFamily="34" charset="-122"/>
              </a:rPr>
              <a:t>单击添加标题</a:t>
            </a:r>
            <a:endParaRPr lang="en-US" altLang="zh-CN" sz="12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47" name="Subtitle 2"/>
          <p:cNvSpPr txBox="1">
            <a:spLocks/>
          </p:cNvSpPr>
          <p:nvPr/>
        </p:nvSpPr>
        <p:spPr>
          <a:xfrm>
            <a:off x="2242024" y="3341670"/>
            <a:ext cx="1476995" cy="547549"/>
          </a:xfrm>
          <a:prstGeom prst="rect">
            <a:avLst/>
          </a:prstGeom>
        </p:spPr>
        <p:txBody>
          <a:bodyPr vert="horz" lIns="91440" tIns="45720" rIns="91440" bIns="45720" rtlCol="0">
            <a:normAutofit fontScale="25000" lnSpcReduction="20000"/>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lvl="0" algn="just" defTabSz="890984"/>
            <a:r>
              <a:rPr lang="zh-CN" altLang="en-US" sz="4800" dirty="0">
                <a:solidFill>
                  <a:schemeClr val="tx1">
                    <a:lumMod val="75000"/>
                    <a:lumOff val="25000"/>
                  </a:schemeClr>
                </a:solidFill>
                <a:latin typeface="微软雅黑" pitchFamily="34" charset="-122"/>
                <a:ea typeface="微软雅黑" pitchFamily="34" charset="-122"/>
                <a:sym typeface="微软雅黑" pitchFamily="34" charset="-122"/>
              </a:rPr>
              <a:t>单击添加标题</a:t>
            </a:r>
            <a:endParaRPr lang="en-US" altLang="zh-CN" sz="4800" dirty="0">
              <a:solidFill>
                <a:schemeClr val="tx1">
                  <a:lumMod val="75000"/>
                  <a:lumOff val="25000"/>
                </a:schemeClr>
              </a:solidFill>
              <a:latin typeface="微软雅黑" pitchFamily="34" charset="-122"/>
              <a:ea typeface="微软雅黑" pitchFamily="34" charset="-122"/>
              <a:sym typeface="微软雅黑" pitchFamily="34" charset="-122"/>
            </a:endParaRPr>
          </a:p>
          <a:p>
            <a:pPr algn="just">
              <a:lnSpc>
                <a:spcPts val="1350"/>
              </a:lnSpc>
              <a:defRPr/>
            </a:pPr>
            <a:r>
              <a:rPr lang="zh-CN" altLang="en-US" sz="3600" kern="0" dirty="0">
                <a:solidFill>
                  <a:schemeClr val="tx1">
                    <a:lumMod val="50000"/>
                    <a:lumOff val="50000"/>
                  </a:schemeClr>
                </a:solidFill>
                <a:latin typeface="微软雅黑" pitchFamily="34" charset="-122"/>
                <a:ea typeface="微软雅黑" pitchFamily="34" charset="-122"/>
                <a:cs typeface="+mn-ea"/>
                <a:sym typeface="+mn-lt"/>
              </a:rPr>
              <a:t>点击输入详细的内容文本，点击输入详细的内容文本</a:t>
            </a:r>
            <a:endParaRPr lang="en-US" altLang="zh-CN" sz="3600" kern="0" dirty="0">
              <a:solidFill>
                <a:schemeClr val="tx1">
                  <a:lumMod val="50000"/>
                  <a:lumOff val="50000"/>
                </a:schemeClr>
              </a:solidFill>
              <a:latin typeface="微软雅黑" pitchFamily="34" charset="-122"/>
              <a:ea typeface="微软雅黑" pitchFamily="34" charset="-122"/>
              <a:cs typeface="+mn-ea"/>
              <a:sym typeface="+mn-lt"/>
            </a:endParaRPr>
          </a:p>
        </p:txBody>
      </p:sp>
      <p:cxnSp>
        <p:nvCxnSpPr>
          <p:cNvPr id="5" name="Straight Connector 4"/>
          <p:cNvCxnSpPr/>
          <p:nvPr/>
        </p:nvCxnSpPr>
        <p:spPr>
          <a:xfrm>
            <a:off x="5084519" y="2534628"/>
            <a:ext cx="2610375" cy="0"/>
          </a:xfrm>
          <a:prstGeom prst="line">
            <a:avLst/>
          </a:prstGeom>
          <a:ln w="6350" cmpd="sng">
            <a:solidFill>
              <a:schemeClr val="tx1">
                <a:lumMod val="40000"/>
                <a:lumOff val="60000"/>
              </a:schemeClr>
            </a:solidFill>
            <a:prstDash val="sysDash"/>
          </a:ln>
          <a:effectLst/>
        </p:spPr>
        <p:style>
          <a:lnRef idx="2">
            <a:schemeClr val="accent1"/>
          </a:lnRef>
          <a:fillRef idx="0">
            <a:schemeClr val="accent1"/>
          </a:fillRef>
          <a:effectRef idx="1">
            <a:schemeClr val="accent1"/>
          </a:effectRef>
          <a:fontRef idx="minor">
            <a:schemeClr val="tx1"/>
          </a:fontRef>
        </p:style>
      </p:cxnSp>
      <p:sp>
        <p:nvSpPr>
          <p:cNvPr id="27" name="Subtitle 2"/>
          <p:cNvSpPr txBox="1">
            <a:spLocks/>
          </p:cNvSpPr>
          <p:nvPr/>
        </p:nvSpPr>
        <p:spPr>
          <a:xfrm>
            <a:off x="5549870" y="2707228"/>
            <a:ext cx="2145023" cy="1401907"/>
          </a:xfrm>
          <a:prstGeom prst="rect">
            <a:avLst/>
          </a:prstGeom>
        </p:spPr>
        <p:txBody>
          <a:bodyPr vert="horz" lIns="91440" tIns="45720" rIns="91440" bIns="45720" rtlCol="0">
            <a:normAutofit fontScale="92500"/>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lvl="0" algn="just" defTabSz="890984"/>
            <a:r>
              <a:rPr lang="zh-CN" altLang="en-US" sz="1300" dirty="0">
                <a:solidFill>
                  <a:schemeClr val="tx1">
                    <a:lumMod val="75000"/>
                    <a:lumOff val="25000"/>
                  </a:schemeClr>
                </a:solidFill>
                <a:latin typeface="微软雅黑" pitchFamily="34" charset="-122"/>
                <a:ea typeface="微软雅黑" pitchFamily="34" charset="-122"/>
                <a:sym typeface="微软雅黑" pitchFamily="34" charset="-122"/>
              </a:rPr>
              <a:t>单击添加标题</a:t>
            </a:r>
            <a:endParaRPr lang="en-US" altLang="zh-CN" sz="1300" dirty="0">
              <a:solidFill>
                <a:schemeClr val="tx1">
                  <a:lumMod val="75000"/>
                  <a:lumOff val="25000"/>
                </a:schemeClr>
              </a:solidFill>
              <a:latin typeface="微软雅黑" pitchFamily="34" charset="-122"/>
              <a:ea typeface="微软雅黑" pitchFamily="34" charset="-122"/>
              <a:sym typeface="微软雅黑" pitchFamily="34" charset="-122"/>
            </a:endParaRPr>
          </a:p>
          <a:p>
            <a:pPr algn="just">
              <a:lnSpc>
                <a:spcPts val="1350"/>
              </a:lnSpc>
              <a:defRPr/>
            </a:pPr>
            <a:r>
              <a:rPr lang="zh-CN" altLang="en-US" sz="1000" kern="0" dirty="0">
                <a:solidFill>
                  <a:schemeClr val="tx1">
                    <a:lumMod val="50000"/>
                    <a:lumOff val="50000"/>
                  </a:schemeClr>
                </a:solidFill>
                <a:latin typeface="微软雅黑" pitchFamily="34" charset="-122"/>
                <a:ea typeface="微软雅黑" pitchFamily="34" charset="-122"/>
                <a:cs typeface="+mn-ea"/>
                <a:sym typeface="+mn-lt"/>
              </a:rPr>
              <a:t>点击输入详细的内容文本，点击输入详细的内容文本</a:t>
            </a:r>
            <a:endParaRPr lang="en-US" altLang="zh-CN" sz="1000" kern="0" dirty="0">
              <a:solidFill>
                <a:schemeClr val="tx1">
                  <a:lumMod val="50000"/>
                  <a:lumOff val="50000"/>
                </a:schemeClr>
              </a:solidFill>
              <a:latin typeface="微软雅黑" pitchFamily="34" charset="-122"/>
              <a:ea typeface="微软雅黑" pitchFamily="34" charset="-122"/>
              <a:cs typeface="+mn-ea"/>
              <a:sym typeface="+mn-lt"/>
            </a:endParaRPr>
          </a:p>
          <a:p>
            <a:pPr algn="l">
              <a:lnSpc>
                <a:spcPct val="110000"/>
              </a:lnSpc>
            </a:pPr>
            <a:endParaRPr lang="en-US" sz="1000" dirty="0">
              <a:solidFill>
                <a:srgbClr val="949494"/>
              </a:solidFill>
              <a:latin typeface="Aparajita" pitchFamily="34" charset="0"/>
              <a:cs typeface="Aparajita" pitchFamily="34" charset="0"/>
            </a:endParaRPr>
          </a:p>
          <a:p>
            <a:pPr algn="just">
              <a:lnSpc>
                <a:spcPts val="1350"/>
              </a:lnSpc>
              <a:defRPr/>
            </a:pPr>
            <a:r>
              <a:rPr lang="zh-CN" altLang="en-US" sz="1000" kern="0" dirty="0">
                <a:solidFill>
                  <a:schemeClr val="tx1">
                    <a:lumMod val="50000"/>
                    <a:lumOff val="50000"/>
                  </a:schemeClr>
                </a:solidFill>
                <a:latin typeface="微软雅黑" pitchFamily="34" charset="-122"/>
                <a:ea typeface="微软雅黑" pitchFamily="34" charset="-122"/>
                <a:cs typeface="+mn-ea"/>
                <a:sym typeface="+mn-lt"/>
              </a:rPr>
              <a:t>点击输入详细的内容文本，点击输入详细的内容文本点击输入详细的内容文本，点击输入详细的内容文本</a:t>
            </a:r>
            <a:endParaRPr lang="en-US" altLang="zh-CN" sz="1000" kern="0" dirty="0">
              <a:solidFill>
                <a:schemeClr val="tx1">
                  <a:lumMod val="50000"/>
                  <a:lumOff val="50000"/>
                </a:schemeClr>
              </a:solidFill>
              <a:latin typeface="微软雅黑" pitchFamily="34" charset="-122"/>
              <a:ea typeface="微软雅黑" pitchFamily="34" charset="-122"/>
              <a:cs typeface="+mn-ea"/>
              <a:sym typeface="+mn-lt"/>
            </a:endParaRPr>
          </a:p>
          <a:p>
            <a:pPr algn="just">
              <a:lnSpc>
                <a:spcPts val="1350"/>
              </a:lnSpc>
              <a:defRPr/>
            </a:pPr>
            <a:endParaRPr lang="en-US" altLang="zh-CN" sz="800" kern="0" dirty="0">
              <a:solidFill>
                <a:schemeClr val="tx1">
                  <a:lumMod val="50000"/>
                  <a:lumOff val="50000"/>
                </a:schemeClr>
              </a:solidFill>
              <a:latin typeface="微软雅黑" pitchFamily="34" charset="-122"/>
              <a:ea typeface="微软雅黑" pitchFamily="34" charset="-122"/>
              <a:cs typeface="+mn-ea"/>
              <a:sym typeface="+mn-lt"/>
            </a:endParaRPr>
          </a:p>
        </p:txBody>
      </p:sp>
      <p:grpSp>
        <p:nvGrpSpPr>
          <p:cNvPr id="4" name="Group 33"/>
          <p:cNvGrpSpPr/>
          <p:nvPr/>
        </p:nvGrpSpPr>
        <p:grpSpPr>
          <a:xfrm>
            <a:off x="5064377" y="2747499"/>
            <a:ext cx="386055" cy="386174"/>
            <a:chOff x="7009240" y="2398883"/>
            <a:chExt cx="522112" cy="522112"/>
          </a:xfrm>
        </p:grpSpPr>
        <p:sp>
          <p:nvSpPr>
            <p:cNvPr id="35" name="Oval 34"/>
            <p:cNvSpPr/>
            <p:nvPr/>
          </p:nvSpPr>
          <p:spPr>
            <a:xfrm>
              <a:off x="7009240" y="2398883"/>
              <a:ext cx="522112" cy="522112"/>
            </a:xfrm>
            <a:prstGeom prst="ellipse">
              <a:avLst/>
            </a:prstGeom>
            <a:solidFill>
              <a:schemeClr val="accent1"/>
            </a:solidFill>
            <a:ln w="3175" cmpd="sng">
              <a:noFill/>
              <a:prstDash val="soli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7" name="Plus 36"/>
            <p:cNvSpPr/>
            <p:nvPr/>
          </p:nvSpPr>
          <p:spPr>
            <a:xfrm>
              <a:off x="7143295" y="2525889"/>
              <a:ext cx="252000" cy="252000"/>
            </a:xfrm>
            <a:prstGeom prst="mathPlus">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pic>
        <p:nvPicPr>
          <p:cNvPr id="44" name="Picture 43"/>
          <p:cNvPicPr>
            <a:picLocks noChangeAspect="1"/>
          </p:cNvPicPr>
          <p:nvPr/>
        </p:nvPicPr>
        <p:blipFill>
          <a:blip r:embed="rId4" cstate="print">
            <a:alphaModFix amt="30000"/>
            <a:extLst>
              <a:ext uri="{28A0092B-C50C-407E-A947-70E740481C1C}">
                <a14:useLocalDpi xmlns:a14="http://schemas.microsoft.com/office/drawing/2010/main" val="0"/>
              </a:ext>
            </a:extLst>
          </a:blip>
          <a:stretch>
            <a:fillRect/>
          </a:stretch>
        </p:blipFill>
        <p:spPr>
          <a:xfrm>
            <a:off x="4638256" y="1493406"/>
            <a:ext cx="93646" cy="2520778"/>
          </a:xfrm>
          <a:prstGeom prst="rect">
            <a:avLst/>
          </a:prstGeom>
        </p:spPr>
      </p:pic>
      <p:grpSp>
        <p:nvGrpSpPr>
          <p:cNvPr id="6" name="Group 3"/>
          <p:cNvGrpSpPr/>
          <p:nvPr/>
        </p:nvGrpSpPr>
        <p:grpSpPr>
          <a:xfrm>
            <a:off x="1151620" y="3076600"/>
            <a:ext cx="1054377" cy="1054703"/>
            <a:chOff x="1166350" y="3547680"/>
            <a:chExt cx="1054377" cy="1054377"/>
          </a:xfrm>
        </p:grpSpPr>
        <p:sp>
          <p:nvSpPr>
            <p:cNvPr id="49" name="Oval 48"/>
            <p:cNvSpPr/>
            <p:nvPr/>
          </p:nvSpPr>
          <p:spPr>
            <a:xfrm>
              <a:off x="1233744" y="3615074"/>
              <a:ext cx="929625" cy="929625"/>
            </a:xfrm>
            <a:prstGeom prst="ellipse">
              <a:avLst/>
            </a:prstGeom>
            <a:solidFill>
              <a:schemeClr val="accent1"/>
            </a:solidFill>
            <a:ln w="3175" cmpd="sng">
              <a:noFill/>
              <a:prstDash val="soli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4" name="Oval 53"/>
            <p:cNvSpPr/>
            <p:nvPr/>
          </p:nvSpPr>
          <p:spPr>
            <a:xfrm>
              <a:off x="1166350" y="3547680"/>
              <a:ext cx="1054377" cy="1054377"/>
            </a:xfrm>
            <a:prstGeom prst="ellipse">
              <a:avLst/>
            </a:prstGeom>
            <a:noFill/>
            <a:ln w="3175" cmpd="sng">
              <a:solidFill>
                <a:schemeClr val="tx1">
                  <a:lumMod val="60000"/>
                  <a:lumOff val="40000"/>
                </a:schemeClr>
              </a:solidFill>
              <a:prstDash val="sys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46" name="Subtitle 2"/>
          <p:cNvSpPr txBox="1">
            <a:spLocks/>
          </p:cNvSpPr>
          <p:nvPr/>
        </p:nvSpPr>
        <p:spPr>
          <a:xfrm>
            <a:off x="1331640" y="3337491"/>
            <a:ext cx="953118" cy="616932"/>
          </a:xfrm>
          <a:prstGeom prst="rect">
            <a:avLst/>
          </a:prstGeom>
        </p:spPr>
        <p:txBody>
          <a:bodyPr vert="horz" lIns="91440" tIns="45720" rIns="91440" bIns="45720" rtlCol="0">
            <a:noAutofit/>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l">
              <a:lnSpc>
                <a:spcPct val="110000"/>
              </a:lnSpc>
            </a:pPr>
            <a:r>
              <a:rPr lang="en-US" sz="2800" dirty="0">
                <a:solidFill>
                  <a:schemeClr val="bg2"/>
                </a:solidFill>
                <a:latin typeface="Aparajita" pitchFamily="34" charset="0"/>
                <a:cs typeface="Aparajita" pitchFamily="34" charset="0"/>
              </a:rPr>
              <a:t>16%</a:t>
            </a:r>
          </a:p>
        </p:txBody>
      </p:sp>
    </p:spTree>
    <p:extLst>
      <p:ext uri="{BB962C8B-B14F-4D97-AF65-F5344CB8AC3E}">
        <p14:creationId xmlns:p14="http://schemas.microsoft.com/office/powerpoint/2010/main" val="533996236"/>
      </p:ext>
    </p:extLst>
  </p:cSld>
  <p:clrMapOvr>
    <a:masterClrMapping/>
  </p:clrMapOvr>
  <mc:AlternateContent xmlns:mc="http://schemas.openxmlformats.org/markup-compatibility/2006" xmlns:p14="http://schemas.microsoft.com/office/powerpoint/2010/main">
    <mc:Choice Requires="p14">
      <p:transition spd="slow" p14:dur="1600" advClick="0" advTm="3000">
        <p14:prism isContent="1" isInverted="1"/>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p:cTn id="7" dur="500" fill="hold"/>
                                        <p:tgtEl>
                                          <p:spTgt spid="47"/>
                                        </p:tgtEl>
                                        <p:attrNameLst>
                                          <p:attrName>ppt_w</p:attrName>
                                        </p:attrNameLst>
                                      </p:cBhvr>
                                      <p:tavLst>
                                        <p:tav tm="0">
                                          <p:val>
                                            <p:fltVal val="0"/>
                                          </p:val>
                                        </p:tav>
                                        <p:tav tm="100000">
                                          <p:val>
                                            <p:strVal val="#ppt_w"/>
                                          </p:val>
                                        </p:tav>
                                      </p:tavLst>
                                    </p:anim>
                                    <p:anim calcmode="lin" valueType="num">
                                      <p:cBhvr>
                                        <p:cTn id="8" dur="500" fill="hold"/>
                                        <p:tgtEl>
                                          <p:spTgt spid="47"/>
                                        </p:tgtEl>
                                        <p:attrNameLst>
                                          <p:attrName>ppt_h</p:attrName>
                                        </p:attrNameLst>
                                      </p:cBhvr>
                                      <p:tavLst>
                                        <p:tav tm="0">
                                          <p:val>
                                            <p:fltVal val="0"/>
                                          </p:val>
                                        </p:tav>
                                        <p:tav tm="100000">
                                          <p:val>
                                            <p:strVal val="#ppt_h"/>
                                          </p:val>
                                        </p:tav>
                                      </p:tavLst>
                                    </p:anim>
                                    <p:animEffect transition="in" filter="fade">
                                      <p:cBhvr>
                                        <p:cTn id="9" dur="500"/>
                                        <p:tgtEl>
                                          <p:spTgt spid="47"/>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46"/>
                                        </p:tgtEl>
                                        <p:attrNameLst>
                                          <p:attrName>style.visibility</p:attrName>
                                        </p:attrNameLst>
                                      </p:cBhvr>
                                      <p:to>
                                        <p:strVal val="visible"/>
                                      </p:to>
                                    </p:set>
                                    <p:anim calcmode="lin" valueType="num">
                                      <p:cBhvr>
                                        <p:cTn id="12" dur="500" fill="hold"/>
                                        <p:tgtEl>
                                          <p:spTgt spid="46"/>
                                        </p:tgtEl>
                                        <p:attrNameLst>
                                          <p:attrName>ppt_w</p:attrName>
                                        </p:attrNameLst>
                                      </p:cBhvr>
                                      <p:tavLst>
                                        <p:tav tm="0">
                                          <p:val>
                                            <p:fltVal val="0"/>
                                          </p:val>
                                        </p:tav>
                                        <p:tav tm="100000">
                                          <p:val>
                                            <p:strVal val="#ppt_w"/>
                                          </p:val>
                                        </p:tav>
                                      </p:tavLst>
                                    </p:anim>
                                    <p:anim calcmode="lin" valueType="num">
                                      <p:cBhvr>
                                        <p:cTn id="13" dur="500" fill="hold"/>
                                        <p:tgtEl>
                                          <p:spTgt spid="46"/>
                                        </p:tgtEl>
                                        <p:attrNameLst>
                                          <p:attrName>ppt_h</p:attrName>
                                        </p:attrNameLst>
                                      </p:cBhvr>
                                      <p:tavLst>
                                        <p:tav tm="0">
                                          <p:val>
                                            <p:fltVal val="0"/>
                                          </p:val>
                                        </p:tav>
                                        <p:tav tm="100000">
                                          <p:val>
                                            <p:strVal val="#ppt_h"/>
                                          </p:val>
                                        </p:tav>
                                      </p:tavLst>
                                    </p:anim>
                                    <p:animEffect transition="in" filter="fade">
                                      <p:cBhvr>
                                        <p:cTn id="14" dur="500"/>
                                        <p:tgtEl>
                                          <p:spTgt spid="46"/>
                                        </p:tgtEl>
                                      </p:cBhvr>
                                    </p:animEffect>
                                  </p:childTnLst>
                                </p:cTn>
                              </p:par>
                              <p:par>
                                <p:cTn id="15" presetID="53" presetClass="entr" presetSubtype="16"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par>
                                <p:cTn id="20" presetID="53" presetClass="entr" presetSubtype="16" fill="hold" nodeType="with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p:cTn id="22" dur="500" fill="hold"/>
                                        <p:tgtEl>
                                          <p:spTgt spid="3"/>
                                        </p:tgtEl>
                                        <p:attrNameLst>
                                          <p:attrName>ppt_w</p:attrName>
                                        </p:attrNameLst>
                                      </p:cBhvr>
                                      <p:tavLst>
                                        <p:tav tm="0">
                                          <p:val>
                                            <p:fltVal val="0"/>
                                          </p:val>
                                        </p:tav>
                                        <p:tav tm="100000">
                                          <p:val>
                                            <p:strVal val="#ppt_w"/>
                                          </p:val>
                                        </p:tav>
                                      </p:tavLst>
                                    </p:anim>
                                    <p:anim calcmode="lin" valueType="num">
                                      <p:cBhvr>
                                        <p:cTn id="23" dur="500" fill="hold"/>
                                        <p:tgtEl>
                                          <p:spTgt spid="3"/>
                                        </p:tgtEl>
                                        <p:attrNameLst>
                                          <p:attrName>ppt_h</p:attrName>
                                        </p:attrNameLst>
                                      </p:cBhvr>
                                      <p:tavLst>
                                        <p:tav tm="0">
                                          <p:val>
                                            <p:fltVal val="0"/>
                                          </p:val>
                                        </p:tav>
                                        <p:tav tm="100000">
                                          <p:val>
                                            <p:strVal val="#ppt_h"/>
                                          </p:val>
                                        </p:tav>
                                      </p:tavLst>
                                    </p:anim>
                                    <p:animEffect transition="in" filter="fade">
                                      <p:cBhvr>
                                        <p:cTn id="24" dur="500"/>
                                        <p:tgtEl>
                                          <p:spTgt spid="3"/>
                                        </p:tgtEl>
                                      </p:cBhvr>
                                    </p:animEffect>
                                  </p:childTnLst>
                                </p:cTn>
                              </p:par>
                            </p:childTnLst>
                          </p:cTn>
                        </p:par>
                      </p:childTnLst>
                    </p:cTn>
                  </p:par>
                  <p:par>
                    <p:cTn id="25" fill="hold">
                      <p:stCondLst>
                        <p:cond delay="indefinite"/>
                      </p:stCondLst>
                      <p:childTnLst>
                        <p:par>
                          <p:cTn id="26" fill="hold">
                            <p:stCondLst>
                              <p:cond delay="0"/>
                            </p:stCondLst>
                            <p:childTnLst>
                              <p:par>
                                <p:cTn id="27" presetID="18" presetClass="entr" presetSubtype="3" fill="hold" nodeType="clickEffect">
                                  <p:stCondLst>
                                    <p:cond delay="0"/>
                                  </p:stCondLst>
                                  <p:childTnLst>
                                    <p:set>
                                      <p:cBhvr>
                                        <p:cTn id="28" dur="1" fill="hold">
                                          <p:stCondLst>
                                            <p:cond delay="0"/>
                                          </p:stCondLst>
                                        </p:cTn>
                                        <p:tgtEl>
                                          <p:spTgt spid="44"/>
                                        </p:tgtEl>
                                        <p:attrNameLst>
                                          <p:attrName>style.visibility</p:attrName>
                                        </p:attrNameLst>
                                      </p:cBhvr>
                                      <p:to>
                                        <p:strVal val="visible"/>
                                      </p:to>
                                    </p:set>
                                    <p:animEffect transition="in" filter="strips(upRight)">
                                      <p:cBhvr>
                                        <p:cTn id="29" dur="500"/>
                                        <p:tgtEl>
                                          <p:spTgt spid="44"/>
                                        </p:tgtEl>
                                      </p:cBhvr>
                                    </p:animEffect>
                                  </p:childTnLst>
                                </p:cTn>
                              </p:par>
                            </p:childTnLst>
                          </p:cTn>
                        </p:par>
                      </p:childTnLst>
                    </p:cTn>
                  </p:par>
                  <p:par>
                    <p:cTn id="30" fill="hold">
                      <p:stCondLst>
                        <p:cond delay="indefinite"/>
                      </p:stCondLst>
                      <p:childTnLst>
                        <p:par>
                          <p:cTn id="31" fill="hold">
                            <p:stCondLst>
                              <p:cond delay="0"/>
                            </p:stCondLst>
                            <p:childTnLst>
                              <p:par>
                                <p:cTn id="32" presetID="18" presetClass="entr" presetSubtype="3" fill="hold" grpId="0" nodeType="clickEffect">
                                  <p:stCondLst>
                                    <p:cond delay="0"/>
                                  </p:stCondLst>
                                  <p:childTnLst>
                                    <p:set>
                                      <p:cBhvr>
                                        <p:cTn id="33" dur="1" fill="hold">
                                          <p:stCondLst>
                                            <p:cond delay="0"/>
                                          </p:stCondLst>
                                        </p:cTn>
                                        <p:tgtEl>
                                          <p:spTgt spid="42">
                                            <p:txEl>
                                              <p:pRg st="0" end="0"/>
                                            </p:txEl>
                                          </p:spTgt>
                                        </p:tgtEl>
                                        <p:attrNameLst>
                                          <p:attrName>style.visibility</p:attrName>
                                        </p:attrNameLst>
                                      </p:cBhvr>
                                      <p:to>
                                        <p:strVal val="visible"/>
                                      </p:to>
                                    </p:set>
                                    <p:animEffect transition="in" filter="strips(upRight)">
                                      <p:cBhvr>
                                        <p:cTn id="34" dur="500"/>
                                        <p:tgtEl>
                                          <p:spTgt spid="42">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8" presetClass="entr" presetSubtype="3" fill="hold" grpId="0" nodeType="clickEffect">
                                  <p:stCondLst>
                                    <p:cond delay="0"/>
                                  </p:stCondLst>
                                  <p:childTnLst>
                                    <p:set>
                                      <p:cBhvr>
                                        <p:cTn id="38" dur="1" fill="hold">
                                          <p:stCondLst>
                                            <p:cond delay="0"/>
                                          </p:stCondLst>
                                        </p:cTn>
                                        <p:tgtEl>
                                          <p:spTgt spid="42">
                                            <p:txEl>
                                              <p:pRg st="1" end="1"/>
                                            </p:txEl>
                                          </p:spTgt>
                                        </p:tgtEl>
                                        <p:attrNameLst>
                                          <p:attrName>style.visibility</p:attrName>
                                        </p:attrNameLst>
                                      </p:cBhvr>
                                      <p:to>
                                        <p:strVal val="visible"/>
                                      </p:to>
                                    </p:set>
                                    <p:animEffect transition="in" filter="strips(upRight)">
                                      <p:cBhvr>
                                        <p:cTn id="39" dur="500"/>
                                        <p:tgtEl>
                                          <p:spTgt spid="42">
                                            <p:txEl>
                                              <p:pRg st="1" end="1"/>
                                            </p:txEl>
                                          </p:spTgt>
                                        </p:tgtEl>
                                      </p:cBhvr>
                                    </p:animEffect>
                                  </p:childTnLst>
                                </p:cTn>
                              </p:par>
                              <p:par>
                                <p:cTn id="40" presetID="18" presetClass="entr" presetSubtype="3" fill="hold" grpId="0" nodeType="withEffect">
                                  <p:stCondLst>
                                    <p:cond delay="0"/>
                                  </p:stCondLst>
                                  <p:childTnLst>
                                    <p:set>
                                      <p:cBhvr>
                                        <p:cTn id="41" dur="1" fill="hold">
                                          <p:stCondLst>
                                            <p:cond delay="0"/>
                                          </p:stCondLst>
                                        </p:cTn>
                                        <p:tgtEl>
                                          <p:spTgt spid="43">
                                            <p:txEl>
                                              <p:pRg st="0" end="0"/>
                                            </p:txEl>
                                          </p:spTgt>
                                        </p:tgtEl>
                                        <p:attrNameLst>
                                          <p:attrName>style.visibility</p:attrName>
                                        </p:attrNameLst>
                                      </p:cBhvr>
                                      <p:to>
                                        <p:strVal val="visible"/>
                                      </p:to>
                                    </p:set>
                                    <p:animEffect transition="in" filter="strips(upRight)">
                                      <p:cBhvr>
                                        <p:cTn id="42" dur="500"/>
                                        <p:tgtEl>
                                          <p:spTgt spid="43">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53" presetClass="entr" presetSubtype="16" fill="hold" nodeType="clickEffect">
                                  <p:stCondLst>
                                    <p:cond delay="0"/>
                                  </p:stCondLst>
                                  <p:childTnLst>
                                    <p:set>
                                      <p:cBhvr>
                                        <p:cTn id="46" dur="1" fill="hold">
                                          <p:stCondLst>
                                            <p:cond delay="0"/>
                                          </p:stCondLst>
                                        </p:cTn>
                                        <p:tgtEl>
                                          <p:spTgt spid="5"/>
                                        </p:tgtEl>
                                        <p:attrNameLst>
                                          <p:attrName>style.visibility</p:attrName>
                                        </p:attrNameLst>
                                      </p:cBhvr>
                                      <p:to>
                                        <p:strVal val="visible"/>
                                      </p:to>
                                    </p:set>
                                    <p:anim calcmode="lin" valueType="num">
                                      <p:cBhvr>
                                        <p:cTn id="47" dur="500" fill="hold"/>
                                        <p:tgtEl>
                                          <p:spTgt spid="5"/>
                                        </p:tgtEl>
                                        <p:attrNameLst>
                                          <p:attrName>ppt_w</p:attrName>
                                        </p:attrNameLst>
                                      </p:cBhvr>
                                      <p:tavLst>
                                        <p:tav tm="0">
                                          <p:val>
                                            <p:fltVal val="0"/>
                                          </p:val>
                                        </p:tav>
                                        <p:tav tm="100000">
                                          <p:val>
                                            <p:strVal val="#ppt_w"/>
                                          </p:val>
                                        </p:tav>
                                      </p:tavLst>
                                    </p:anim>
                                    <p:anim calcmode="lin" valueType="num">
                                      <p:cBhvr>
                                        <p:cTn id="48" dur="500" fill="hold"/>
                                        <p:tgtEl>
                                          <p:spTgt spid="5"/>
                                        </p:tgtEl>
                                        <p:attrNameLst>
                                          <p:attrName>ppt_h</p:attrName>
                                        </p:attrNameLst>
                                      </p:cBhvr>
                                      <p:tavLst>
                                        <p:tav tm="0">
                                          <p:val>
                                            <p:fltVal val="0"/>
                                          </p:val>
                                        </p:tav>
                                        <p:tav tm="100000">
                                          <p:val>
                                            <p:strVal val="#ppt_h"/>
                                          </p:val>
                                        </p:tav>
                                      </p:tavLst>
                                    </p:anim>
                                    <p:animEffect transition="in" filter="fade">
                                      <p:cBhvr>
                                        <p:cTn id="49" dur="500"/>
                                        <p:tgtEl>
                                          <p:spTgt spid="5"/>
                                        </p:tgtEl>
                                      </p:cBhvr>
                                    </p:animEffect>
                                  </p:childTnLst>
                                </p:cTn>
                              </p:par>
                              <p:par>
                                <p:cTn id="50" presetID="53" presetClass="entr" presetSubtype="16" fill="hold" nodeType="withEffect">
                                  <p:stCondLst>
                                    <p:cond delay="0"/>
                                  </p:stCondLst>
                                  <p:childTnLst>
                                    <p:set>
                                      <p:cBhvr>
                                        <p:cTn id="51" dur="1" fill="hold">
                                          <p:stCondLst>
                                            <p:cond delay="0"/>
                                          </p:stCondLst>
                                        </p:cTn>
                                        <p:tgtEl>
                                          <p:spTgt spid="4"/>
                                        </p:tgtEl>
                                        <p:attrNameLst>
                                          <p:attrName>style.visibility</p:attrName>
                                        </p:attrNameLst>
                                      </p:cBhvr>
                                      <p:to>
                                        <p:strVal val="visible"/>
                                      </p:to>
                                    </p:set>
                                    <p:anim calcmode="lin" valueType="num">
                                      <p:cBhvr>
                                        <p:cTn id="52" dur="500" fill="hold"/>
                                        <p:tgtEl>
                                          <p:spTgt spid="4"/>
                                        </p:tgtEl>
                                        <p:attrNameLst>
                                          <p:attrName>ppt_w</p:attrName>
                                        </p:attrNameLst>
                                      </p:cBhvr>
                                      <p:tavLst>
                                        <p:tav tm="0">
                                          <p:val>
                                            <p:fltVal val="0"/>
                                          </p:val>
                                        </p:tav>
                                        <p:tav tm="100000">
                                          <p:val>
                                            <p:strVal val="#ppt_w"/>
                                          </p:val>
                                        </p:tav>
                                      </p:tavLst>
                                    </p:anim>
                                    <p:anim calcmode="lin" valueType="num">
                                      <p:cBhvr>
                                        <p:cTn id="53" dur="500" fill="hold"/>
                                        <p:tgtEl>
                                          <p:spTgt spid="4"/>
                                        </p:tgtEl>
                                        <p:attrNameLst>
                                          <p:attrName>ppt_h</p:attrName>
                                        </p:attrNameLst>
                                      </p:cBhvr>
                                      <p:tavLst>
                                        <p:tav tm="0">
                                          <p:val>
                                            <p:fltVal val="0"/>
                                          </p:val>
                                        </p:tav>
                                        <p:tav tm="100000">
                                          <p:val>
                                            <p:strVal val="#ppt_h"/>
                                          </p:val>
                                        </p:tav>
                                      </p:tavLst>
                                    </p:anim>
                                    <p:animEffect transition="in" filter="fade">
                                      <p:cBhvr>
                                        <p:cTn id="5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build="p"/>
      <p:bldP spid="43" grpId="0" build="p"/>
      <p:bldP spid="47" grpId="0"/>
      <p:bldP spid="4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 xmlns:a16="http://schemas.microsoft.com/office/drawing/2014/main" id="{7C4BF9A3-0863-446C-A1E9-B164305D3D0F}"/>
              </a:ext>
            </a:extLst>
          </p:cNvPr>
          <p:cNvPicPr>
            <a:picLocks noChangeAspect="1"/>
          </p:cNvPicPr>
          <p:nvPr/>
        </p:nvPicPr>
        <p:blipFill>
          <a:blip r:embed="rId3"/>
          <a:stretch>
            <a:fillRect/>
          </a:stretch>
        </p:blipFill>
        <p:spPr>
          <a:xfrm rot="16200000">
            <a:off x="2000505" y="-2013499"/>
            <a:ext cx="5143012" cy="9141198"/>
          </a:xfrm>
          <a:prstGeom prst="rect">
            <a:avLst/>
          </a:prstGeom>
          <a:solidFill>
            <a:srgbClr val="F4E5BE"/>
          </a:solidFill>
        </p:spPr>
      </p:pic>
      <p:sp>
        <p:nvSpPr>
          <p:cNvPr id="15" name="TextBox 11"/>
          <p:cNvSpPr txBox="1">
            <a:spLocks noChangeArrowheads="1"/>
          </p:cNvSpPr>
          <p:nvPr/>
        </p:nvSpPr>
        <p:spPr bwMode="auto">
          <a:xfrm>
            <a:off x="4006349" y="1624728"/>
            <a:ext cx="2292899" cy="438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2400" dirty="0">
                <a:solidFill>
                  <a:schemeClr val="tx1">
                    <a:lumMod val="75000"/>
                    <a:lumOff val="25000"/>
                  </a:schemeClr>
                </a:solidFill>
                <a:latin typeface="微软雅黑" panose="020B0503020204020204" pitchFamily="34" charset="-122"/>
                <a:ea typeface="微软雅黑" panose="020B0503020204020204" pitchFamily="34" charset="-122"/>
              </a:rPr>
              <a:t>工作规划和展望</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7" name="TextBox 1"/>
          <p:cNvSpPr txBox="1">
            <a:spLocks noChangeArrowheads="1"/>
          </p:cNvSpPr>
          <p:nvPr/>
        </p:nvSpPr>
        <p:spPr bwMode="auto">
          <a:xfrm>
            <a:off x="3989563" y="2195134"/>
            <a:ext cx="3317141" cy="377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000" dirty="0">
                <a:solidFill>
                  <a:schemeClr val="tx1">
                    <a:lumMod val="75000"/>
                    <a:lumOff val="25000"/>
                  </a:schemeClr>
                </a:solidFill>
                <a:latin typeface="微软雅黑" pitchFamily="34" charset="-122"/>
                <a:ea typeface="微软雅黑" pitchFamily="34" charset="-122"/>
              </a:rPr>
              <a:t>这里可以用一段简洁的文字描述出本章中心思想，或者作为章节导语。还可以列出本章的小节标题。</a:t>
            </a:r>
          </a:p>
        </p:txBody>
      </p:sp>
      <p:grpSp>
        <p:nvGrpSpPr>
          <p:cNvPr id="10" name="组合 9">
            <a:extLst>
              <a:ext uri="{FF2B5EF4-FFF2-40B4-BE49-F238E27FC236}">
                <a16:creationId xmlns="" xmlns:a16="http://schemas.microsoft.com/office/drawing/2014/main" id="{AF085B08-1E75-4DD2-B440-49C3A2C07DA0}"/>
              </a:ext>
            </a:extLst>
          </p:cNvPr>
          <p:cNvGrpSpPr/>
          <p:nvPr/>
        </p:nvGrpSpPr>
        <p:grpSpPr>
          <a:xfrm>
            <a:off x="2611934" y="1600893"/>
            <a:ext cx="1068818" cy="1068817"/>
            <a:chOff x="4353170" y="1223943"/>
            <a:chExt cx="1068877" cy="1068876"/>
          </a:xfrm>
        </p:grpSpPr>
        <p:sp>
          <p:nvSpPr>
            <p:cNvPr id="11" name="Freeform: Shape 2">
              <a:extLst>
                <a:ext uri="{FF2B5EF4-FFF2-40B4-BE49-F238E27FC236}">
                  <a16:creationId xmlns="" xmlns:a16="http://schemas.microsoft.com/office/drawing/2014/main" id="{D410E72F-356E-4AA2-9E4F-17C52BBEFEB9}"/>
                </a:ext>
              </a:extLst>
            </p:cNvPr>
            <p:cNvSpPr>
              <a:spLocks/>
            </p:cNvSpPr>
            <p:nvPr/>
          </p:nvSpPr>
          <p:spPr bwMode="auto">
            <a:xfrm>
              <a:off x="4353170" y="1223943"/>
              <a:ext cx="1068877" cy="10688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8179"/>
                  </a:moveTo>
                  <a:cubicBezTo>
                    <a:pt x="21599" y="7622"/>
                    <a:pt x="21372" y="7076"/>
                    <a:pt x="20962" y="6638"/>
                  </a:cubicBezTo>
                  <a:cubicBezTo>
                    <a:pt x="20062" y="5676"/>
                    <a:pt x="18556" y="5625"/>
                    <a:pt x="17878" y="6638"/>
                  </a:cubicBezTo>
                  <a:cubicBezTo>
                    <a:pt x="17743" y="6841"/>
                    <a:pt x="17659" y="7083"/>
                    <a:pt x="17459" y="7224"/>
                  </a:cubicBezTo>
                  <a:cubicBezTo>
                    <a:pt x="17008" y="7543"/>
                    <a:pt x="16381" y="7235"/>
                    <a:pt x="16358" y="6683"/>
                  </a:cubicBezTo>
                  <a:lnTo>
                    <a:pt x="16358" y="0"/>
                  </a:lnTo>
                  <a:lnTo>
                    <a:pt x="9675" y="0"/>
                  </a:lnTo>
                  <a:cubicBezTo>
                    <a:pt x="9123" y="23"/>
                    <a:pt x="8814" y="649"/>
                    <a:pt x="9133" y="1100"/>
                  </a:cubicBezTo>
                  <a:cubicBezTo>
                    <a:pt x="9274" y="1300"/>
                    <a:pt x="9517" y="1384"/>
                    <a:pt x="9719" y="1519"/>
                  </a:cubicBezTo>
                  <a:cubicBezTo>
                    <a:pt x="10733" y="2197"/>
                    <a:pt x="10681" y="3704"/>
                    <a:pt x="9719" y="4604"/>
                  </a:cubicBezTo>
                  <a:cubicBezTo>
                    <a:pt x="9282" y="5013"/>
                    <a:pt x="8735" y="5241"/>
                    <a:pt x="8179" y="5241"/>
                  </a:cubicBezTo>
                  <a:cubicBezTo>
                    <a:pt x="7622" y="5241"/>
                    <a:pt x="7076" y="5013"/>
                    <a:pt x="6638" y="4604"/>
                  </a:cubicBezTo>
                  <a:cubicBezTo>
                    <a:pt x="5676" y="3704"/>
                    <a:pt x="5625" y="2198"/>
                    <a:pt x="6638" y="1519"/>
                  </a:cubicBezTo>
                  <a:cubicBezTo>
                    <a:pt x="6840" y="1384"/>
                    <a:pt x="7083" y="1300"/>
                    <a:pt x="7224" y="1100"/>
                  </a:cubicBezTo>
                  <a:cubicBezTo>
                    <a:pt x="7543" y="649"/>
                    <a:pt x="7235" y="23"/>
                    <a:pt x="6683" y="0"/>
                  </a:cubicBezTo>
                  <a:lnTo>
                    <a:pt x="0" y="0"/>
                  </a:lnTo>
                  <a:lnTo>
                    <a:pt x="0" y="6683"/>
                  </a:lnTo>
                  <a:cubicBezTo>
                    <a:pt x="23" y="7235"/>
                    <a:pt x="649" y="7543"/>
                    <a:pt x="1100" y="7224"/>
                  </a:cubicBezTo>
                  <a:cubicBezTo>
                    <a:pt x="1300" y="7083"/>
                    <a:pt x="1384" y="6841"/>
                    <a:pt x="1519" y="6638"/>
                  </a:cubicBezTo>
                  <a:cubicBezTo>
                    <a:pt x="2197" y="5625"/>
                    <a:pt x="3704" y="5676"/>
                    <a:pt x="4604" y="6638"/>
                  </a:cubicBezTo>
                  <a:cubicBezTo>
                    <a:pt x="5013" y="7076"/>
                    <a:pt x="5241" y="7622"/>
                    <a:pt x="5241" y="8179"/>
                  </a:cubicBezTo>
                  <a:cubicBezTo>
                    <a:pt x="5241" y="8735"/>
                    <a:pt x="5013" y="9282"/>
                    <a:pt x="4604" y="9719"/>
                  </a:cubicBezTo>
                  <a:cubicBezTo>
                    <a:pt x="3704" y="10681"/>
                    <a:pt x="2198" y="10732"/>
                    <a:pt x="1519" y="9719"/>
                  </a:cubicBezTo>
                  <a:cubicBezTo>
                    <a:pt x="1384" y="9517"/>
                    <a:pt x="1300" y="9274"/>
                    <a:pt x="1100" y="9133"/>
                  </a:cubicBezTo>
                  <a:cubicBezTo>
                    <a:pt x="649" y="8814"/>
                    <a:pt x="23" y="9123"/>
                    <a:pt x="0" y="9675"/>
                  </a:cubicBezTo>
                  <a:lnTo>
                    <a:pt x="0" y="16358"/>
                  </a:lnTo>
                  <a:lnTo>
                    <a:pt x="6683" y="16358"/>
                  </a:lnTo>
                  <a:cubicBezTo>
                    <a:pt x="7235" y="16381"/>
                    <a:pt x="7543" y="17008"/>
                    <a:pt x="7224" y="17459"/>
                  </a:cubicBezTo>
                  <a:cubicBezTo>
                    <a:pt x="7083" y="17659"/>
                    <a:pt x="6840" y="17743"/>
                    <a:pt x="6638" y="17878"/>
                  </a:cubicBezTo>
                  <a:cubicBezTo>
                    <a:pt x="5625" y="18556"/>
                    <a:pt x="5676" y="20062"/>
                    <a:pt x="6638" y="20962"/>
                  </a:cubicBezTo>
                  <a:cubicBezTo>
                    <a:pt x="7076" y="21372"/>
                    <a:pt x="7622" y="21600"/>
                    <a:pt x="8179" y="21599"/>
                  </a:cubicBezTo>
                  <a:cubicBezTo>
                    <a:pt x="8735" y="21599"/>
                    <a:pt x="9282" y="21372"/>
                    <a:pt x="9719" y="20962"/>
                  </a:cubicBezTo>
                  <a:cubicBezTo>
                    <a:pt x="10681" y="20062"/>
                    <a:pt x="10733" y="18556"/>
                    <a:pt x="9719" y="17878"/>
                  </a:cubicBezTo>
                  <a:cubicBezTo>
                    <a:pt x="9517" y="17743"/>
                    <a:pt x="9274" y="17659"/>
                    <a:pt x="9133" y="17459"/>
                  </a:cubicBezTo>
                  <a:cubicBezTo>
                    <a:pt x="8814" y="17008"/>
                    <a:pt x="9123" y="16381"/>
                    <a:pt x="9675" y="16358"/>
                  </a:cubicBezTo>
                  <a:lnTo>
                    <a:pt x="16358" y="16358"/>
                  </a:lnTo>
                  <a:lnTo>
                    <a:pt x="16358" y="9675"/>
                  </a:lnTo>
                  <a:cubicBezTo>
                    <a:pt x="16381" y="9123"/>
                    <a:pt x="17008" y="8814"/>
                    <a:pt x="17459" y="9133"/>
                  </a:cubicBezTo>
                  <a:cubicBezTo>
                    <a:pt x="17659" y="9274"/>
                    <a:pt x="17743" y="9517"/>
                    <a:pt x="17878" y="9719"/>
                  </a:cubicBezTo>
                  <a:cubicBezTo>
                    <a:pt x="18556" y="10732"/>
                    <a:pt x="20062" y="10681"/>
                    <a:pt x="20962" y="9719"/>
                  </a:cubicBezTo>
                  <a:cubicBezTo>
                    <a:pt x="21372" y="9282"/>
                    <a:pt x="21600" y="8735"/>
                    <a:pt x="21599" y="8179"/>
                  </a:cubicBezTo>
                  <a:close/>
                </a:path>
              </a:pathLst>
            </a:custGeom>
            <a:solidFill>
              <a:schemeClr val="accent1"/>
            </a:solidFill>
            <a:ln w="19050">
              <a:solidFill>
                <a:schemeClr val="bg1"/>
              </a:solidFill>
            </a:ln>
            <a:effectLst/>
            <a:extLst/>
          </p:spPr>
          <p:txBody>
            <a:bodyPr anchor="ctr"/>
            <a:lstStyle/>
            <a:p>
              <a:pPr algn="ctr"/>
              <a:endParaRPr sz="1280"/>
            </a:p>
          </p:txBody>
        </p:sp>
        <p:sp>
          <p:nvSpPr>
            <p:cNvPr id="12" name="Freeform: Shape 9">
              <a:extLst>
                <a:ext uri="{FF2B5EF4-FFF2-40B4-BE49-F238E27FC236}">
                  <a16:creationId xmlns="" xmlns:a16="http://schemas.microsoft.com/office/drawing/2014/main" id="{ED646FE5-C2B4-4381-93D7-27FDC8CDB86A}"/>
                </a:ext>
              </a:extLst>
            </p:cNvPr>
            <p:cNvSpPr>
              <a:spLocks/>
            </p:cNvSpPr>
            <p:nvPr/>
          </p:nvSpPr>
          <p:spPr bwMode="auto">
            <a:xfrm>
              <a:off x="4661998" y="1406987"/>
              <a:ext cx="760049" cy="68312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rmAutofit/>
            </a:bodyPr>
            <a:lstStyle/>
            <a:p>
              <a:r>
                <a:rPr lang="id-ID" sz="3200" b="1" dirty="0">
                  <a:solidFill>
                    <a:srgbClr val="FFFFFF"/>
                  </a:solidFill>
                </a:rPr>
                <a:t>0</a:t>
              </a:r>
              <a:r>
                <a:rPr lang="en-US" sz="3200" b="1" dirty="0">
                  <a:solidFill>
                    <a:srgbClr val="FFFFFF"/>
                  </a:solidFill>
                </a:rPr>
                <a:t>4</a:t>
              </a:r>
              <a:endParaRPr lang="id-ID" sz="3200" b="1" dirty="0">
                <a:solidFill>
                  <a:srgbClr val="FFFFFF"/>
                </a:solidFill>
              </a:endParaRPr>
            </a:p>
          </p:txBody>
        </p:sp>
      </p:grpSp>
    </p:spTree>
    <p:extLst>
      <p:ext uri="{BB962C8B-B14F-4D97-AF65-F5344CB8AC3E}">
        <p14:creationId xmlns:p14="http://schemas.microsoft.com/office/powerpoint/2010/main" val="1155720719"/>
      </p:ext>
    </p:extLst>
  </p:cSld>
  <p:clrMapOvr>
    <a:masterClrMapping/>
  </p:clrMapOvr>
  <mc:AlternateContent xmlns:mc="http://schemas.openxmlformats.org/markup-compatibility/2006" xmlns:p14="http://schemas.microsoft.com/office/powerpoint/2010/main">
    <mc:Choice Requires="p14">
      <p:transition spd="slow" p14:dur="1600" advClick="0" advTm="3000">
        <p14:prism isContent="1" isInverted="1"/>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left)">
                                      <p:cBhvr>
                                        <p:cTn id="12" dur="500"/>
                                        <p:tgtEl>
                                          <p:spTgt spid="15"/>
                                        </p:tgtEl>
                                      </p:cBhvr>
                                    </p:animEffect>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up)">
                                      <p:cBhvr>
                                        <p:cTn id="1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utoUpdateAnimBg="0"/>
      <p:bldP spid="17" grpId="0"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a:extLst>
              <a:ext uri="{FF2B5EF4-FFF2-40B4-BE49-F238E27FC236}">
                <a16:creationId xmlns="" xmlns:a16="http://schemas.microsoft.com/office/drawing/2014/main" id="{FD29D4EF-1C54-468F-8318-31918A930EC7}"/>
              </a:ext>
            </a:extLst>
          </p:cNvPr>
          <p:cNvPicPr>
            <a:picLocks noChangeAspect="1"/>
          </p:cNvPicPr>
          <p:nvPr/>
        </p:nvPicPr>
        <p:blipFill>
          <a:blip r:embed="rId3"/>
          <a:stretch>
            <a:fillRect/>
          </a:stretch>
        </p:blipFill>
        <p:spPr>
          <a:xfrm rot="16200000" flipH="1">
            <a:off x="1999466" y="-1998056"/>
            <a:ext cx="5145089" cy="9141198"/>
          </a:xfrm>
          <a:prstGeom prst="rect">
            <a:avLst/>
          </a:prstGeom>
          <a:solidFill>
            <a:srgbClr val="F4E5BE"/>
          </a:solidFill>
        </p:spPr>
      </p:pic>
      <p:sp>
        <p:nvSpPr>
          <p:cNvPr id="2" name="矩形 1">
            <a:extLst>
              <a:ext uri="{FF2B5EF4-FFF2-40B4-BE49-F238E27FC236}">
                <a16:creationId xmlns="" xmlns:a16="http://schemas.microsoft.com/office/drawing/2014/main" id="{5386E2E6-5793-4724-8EF7-2E9AB51B17C1}"/>
              </a:ext>
            </a:extLst>
          </p:cNvPr>
          <p:cNvSpPr/>
          <p:nvPr/>
        </p:nvSpPr>
        <p:spPr>
          <a:xfrm>
            <a:off x="0" y="325926"/>
            <a:ext cx="9144000" cy="4689694"/>
          </a:xfrm>
          <a:prstGeom prst="rect">
            <a:avLst/>
          </a:prstGeom>
          <a:solidFill>
            <a:schemeClr val="bg1">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p:cNvGrpSpPr/>
          <p:nvPr/>
        </p:nvGrpSpPr>
        <p:grpSpPr>
          <a:xfrm>
            <a:off x="2867573" y="1899017"/>
            <a:ext cx="1068818" cy="1068817"/>
            <a:chOff x="4353170" y="1223943"/>
            <a:chExt cx="1068877" cy="1068876"/>
          </a:xfrm>
        </p:grpSpPr>
        <p:sp>
          <p:nvSpPr>
            <p:cNvPr id="4" name="Freeform: Shape 2"/>
            <p:cNvSpPr>
              <a:spLocks/>
            </p:cNvSpPr>
            <p:nvPr/>
          </p:nvSpPr>
          <p:spPr bwMode="auto">
            <a:xfrm>
              <a:off x="4353170" y="1223943"/>
              <a:ext cx="1068877" cy="10688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8179"/>
                  </a:moveTo>
                  <a:cubicBezTo>
                    <a:pt x="21599" y="7622"/>
                    <a:pt x="21372" y="7076"/>
                    <a:pt x="20962" y="6638"/>
                  </a:cubicBezTo>
                  <a:cubicBezTo>
                    <a:pt x="20062" y="5676"/>
                    <a:pt x="18556" y="5625"/>
                    <a:pt x="17878" y="6638"/>
                  </a:cubicBezTo>
                  <a:cubicBezTo>
                    <a:pt x="17743" y="6841"/>
                    <a:pt x="17659" y="7083"/>
                    <a:pt x="17459" y="7224"/>
                  </a:cubicBezTo>
                  <a:cubicBezTo>
                    <a:pt x="17008" y="7543"/>
                    <a:pt x="16381" y="7235"/>
                    <a:pt x="16358" y="6683"/>
                  </a:cubicBezTo>
                  <a:lnTo>
                    <a:pt x="16358" y="0"/>
                  </a:lnTo>
                  <a:lnTo>
                    <a:pt x="9675" y="0"/>
                  </a:lnTo>
                  <a:cubicBezTo>
                    <a:pt x="9123" y="23"/>
                    <a:pt x="8814" y="649"/>
                    <a:pt x="9133" y="1100"/>
                  </a:cubicBezTo>
                  <a:cubicBezTo>
                    <a:pt x="9274" y="1300"/>
                    <a:pt x="9517" y="1384"/>
                    <a:pt x="9719" y="1519"/>
                  </a:cubicBezTo>
                  <a:cubicBezTo>
                    <a:pt x="10733" y="2197"/>
                    <a:pt x="10681" y="3704"/>
                    <a:pt x="9719" y="4604"/>
                  </a:cubicBezTo>
                  <a:cubicBezTo>
                    <a:pt x="9282" y="5013"/>
                    <a:pt x="8735" y="5241"/>
                    <a:pt x="8179" y="5241"/>
                  </a:cubicBezTo>
                  <a:cubicBezTo>
                    <a:pt x="7622" y="5241"/>
                    <a:pt x="7076" y="5013"/>
                    <a:pt x="6638" y="4604"/>
                  </a:cubicBezTo>
                  <a:cubicBezTo>
                    <a:pt x="5676" y="3704"/>
                    <a:pt x="5625" y="2198"/>
                    <a:pt x="6638" y="1519"/>
                  </a:cubicBezTo>
                  <a:cubicBezTo>
                    <a:pt x="6840" y="1384"/>
                    <a:pt x="7083" y="1300"/>
                    <a:pt x="7224" y="1100"/>
                  </a:cubicBezTo>
                  <a:cubicBezTo>
                    <a:pt x="7543" y="649"/>
                    <a:pt x="7235" y="23"/>
                    <a:pt x="6683" y="0"/>
                  </a:cubicBezTo>
                  <a:lnTo>
                    <a:pt x="0" y="0"/>
                  </a:lnTo>
                  <a:lnTo>
                    <a:pt x="0" y="6683"/>
                  </a:lnTo>
                  <a:cubicBezTo>
                    <a:pt x="23" y="7235"/>
                    <a:pt x="649" y="7543"/>
                    <a:pt x="1100" y="7224"/>
                  </a:cubicBezTo>
                  <a:cubicBezTo>
                    <a:pt x="1300" y="7083"/>
                    <a:pt x="1384" y="6841"/>
                    <a:pt x="1519" y="6638"/>
                  </a:cubicBezTo>
                  <a:cubicBezTo>
                    <a:pt x="2197" y="5625"/>
                    <a:pt x="3704" y="5676"/>
                    <a:pt x="4604" y="6638"/>
                  </a:cubicBezTo>
                  <a:cubicBezTo>
                    <a:pt x="5013" y="7076"/>
                    <a:pt x="5241" y="7622"/>
                    <a:pt x="5241" y="8179"/>
                  </a:cubicBezTo>
                  <a:cubicBezTo>
                    <a:pt x="5241" y="8735"/>
                    <a:pt x="5013" y="9282"/>
                    <a:pt x="4604" y="9719"/>
                  </a:cubicBezTo>
                  <a:cubicBezTo>
                    <a:pt x="3704" y="10681"/>
                    <a:pt x="2198" y="10732"/>
                    <a:pt x="1519" y="9719"/>
                  </a:cubicBezTo>
                  <a:cubicBezTo>
                    <a:pt x="1384" y="9517"/>
                    <a:pt x="1300" y="9274"/>
                    <a:pt x="1100" y="9133"/>
                  </a:cubicBezTo>
                  <a:cubicBezTo>
                    <a:pt x="649" y="8814"/>
                    <a:pt x="23" y="9123"/>
                    <a:pt x="0" y="9675"/>
                  </a:cubicBezTo>
                  <a:lnTo>
                    <a:pt x="0" y="16358"/>
                  </a:lnTo>
                  <a:lnTo>
                    <a:pt x="6683" y="16358"/>
                  </a:lnTo>
                  <a:cubicBezTo>
                    <a:pt x="7235" y="16381"/>
                    <a:pt x="7543" y="17008"/>
                    <a:pt x="7224" y="17459"/>
                  </a:cubicBezTo>
                  <a:cubicBezTo>
                    <a:pt x="7083" y="17659"/>
                    <a:pt x="6840" y="17743"/>
                    <a:pt x="6638" y="17878"/>
                  </a:cubicBezTo>
                  <a:cubicBezTo>
                    <a:pt x="5625" y="18556"/>
                    <a:pt x="5676" y="20062"/>
                    <a:pt x="6638" y="20962"/>
                  </a:cubicBezTo>
                  <a:cubicBezTo>
                    <a:pt x="7076" y="21372"/>
                    <a:pt x="7622" y="21600"/>
                    <a:pt x="8179" y="21599"/>
                  </a:cubicBezTo>
                  <a:cubicBezTo>
                    <a:pt x="8735" y="21599"/>
                    <a:pt x="9282" y="21372"/>
                    <a:pt x="9719" y="20962"/>
                  </a:cubicBezTo>
                  <a:cubicBezTo>
                    <a:pt x="10681" y="20062"/>
                    <a:pt x="10733" y="18556"/>
                    <a:pt x="9719" y="17878"/>
                  </a:cubicBezTo>
                  <a:cubicBezTo>
                    <a:pt x="9517" y="17743"/>
                    <a:pt x="9274" y="17659"/>
                    <a:pt x="9133" y="17459"/>
                  </a:cubicBezTo>
                  <a:cubicBezTo>
                    <a:pt x="8814" y="17008"/>
                    <a:pt x="9123" y="16381"/>
                    <a:pt x="9675" y="16358"/>
                  </a:cubicBezTo>
                  <a:lnTo>
                    <a:pt x="16358" y="16358"/>
                  </a:lnTo>
                  <a:lnTo>
                    <a:pt x="16358" y="9675"/>
                  </a:lnTo>
                  <a:cubicBezTo>
                    <a:pt x="16381" y="9123"/>
                    <a:pt x="17008" y="8814"/>
                    <a:pt x="17459" y="9133"/>
                  </a:cubicBezTo>
                  <a:cubicBezTo>
                    <a:pt x="17659" y="9274"/>
                    <a:pt x="17743" y="9517"/>
                    <a:pt x="17878" y="9719"/>
                  </a:cubicBezTo>
                  <a:cubicBezTo>
                    <a:pt x="18556" y="10732"/>
                    <a:pt x="20062" y="10681"/>
                    <a:pt x="20962" y="9719"/>
                  </a:cubicBezTo>
                  <a:cubicBezTo>
                    <a:pt x="21372" y="9282"/>
                    <a:pt x="21600" y="8735"/>
                    <a:pt x="21599" y="8179"/>
                  </a:cubicBezTo>
                  <a:close/>
                </a:path>
              </a:pathLst>
            </a:custGeom>
            <a:solidFill>
              <a:schemeClr val="accent1"/>
            </a:solidFill>
            <a:ln w="19050">
              <a:solidFill>
                <a:schemeClr val="bg1"/>
              </a:solidFill>
            </a:ln>
            <a:effectLst/>
            <a:extLst/>
          </p:spPr>
          <p:txBody>
            <a:bodyPr anchor="ctr"/>
            <a:lstStyle/>
            <a:p>
              <a:pPr algn="ctr"/>
              <a:endParaRPr sz="1280"/>
            </a:p>
          </p:txBody>
        </p:sp>
        <p:sp>
          <p:nvSpPr>
            <p:cNvPr id="11" name="Freeform: Shape 9"/>
            <p:cNvSpPr>
              <a:spLocks/>
            </p:cNvSpPr>
            <p:nvPr/>
          </p:nvSpPr>
          <p:spPr bwMode="auto">
            <a:xfrm>
              <a:off x="4926443" y="1790435"/>
              <a:ext cx="186776" cy="20095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rmAutofit/>
            </a:bodyPr>
            <a:lstStyle/>
            <a:p>
              <a:r>
                <a:rPr lang="id-ID" sz="1200" b="1" dirty="0">
                  <a:solidFill>
                    <a:srgbClr val="FFFFFF"/>
                  </a:solidFill>
                </a:rPr>
                <a:t>01</a:t>
              </a:r>
            </a:p>
          </p:txBody>
        </p:sp>
      </p:grpSp>
      <p:grpSp>
        <p:nvGrpSpPr>
          <p:cNvPr id="25" name="组合 24"/>
          <p:cNvGrpSpPr/>
          <p:nvPr/>
        </p:nvGrpSpPr>
        <p:grpSpPr>
          <a:xfrm>
            <a:off x="4501848" y="2712034"/>
            <a:ext cx="1068818" cy="1069434"/>
            <a:chOff x="4353170" y="2037004"/>
            <a:chExt cx="1068877" cy="1069493"/>
          </a:xfrm>
        </p:grpSpPr>
        <p:sp>
          <p:nvSpPr>
            <p:cNvPr id="6" name="Freeform: Shape 4"/>
            <p:cNvSpPr>
              <a:spLocks/>
            </p:cNvSpPr>
            <p:nvPr/>
          </p:nvSpPr>
          <p:spPr bwMode="auto">
            <a:xfrm>
              <a:off x="4353170" y="2037004"/>
              <a:ext cx="1068877" cy="106949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8179"/>
                  </a:moveTo>
                  <a:cubicBezTo>
                    <a:pt x="21599" y="7622"/>
                    <a:pt x="21372" y="7076"/>
                    <a:pt x="20962" y="6638"/>
                  </a:cubicBezTo>
                  <a:cubicBezTo>
                    <a:pt x="20062" y="5676"/>
                    <a:pt x="18556" y="5625"/>
                    <a:pt x="17878" y="6638"/>
                  </a:cubicBezTo>
                  <a:cubicBezTo>
                    <a:pt x="17743" y="6841"/>
                    <a:pt x="17659" y="7083"/>
                    <a:pt x="17459" y="7224"/>
                  </a:cubicBezTo>
                  <a:cubicBezTo>
                    <a:pt x="17008" y="7543"/>
                    <a:pt x="16381" y="7235"/>
                    <a:pt x="16358" y="6683"/>
                  </a:cubicBezTo>
                  <a:lnTo>
                    <a:pt x="16358" y="0"/>
                  </a:lnTo>
                  <a:lnTo>
                    <a:pt x="9675" y="0"/>
                  </a:lnTo>
                  <a:cubicBezTo>
                    <a:pt x="9123" y="23"/>
                    <a:pt x="8814" y="649"/>
                    <a:pt x="9133" y="1100"/>
                  </a:cubicBezTo>
                  <a:cubicBezTo>
                    <a:pt x="9274" y="1300"/>
                    <a:pt x="9517" y="1384"/>
                    <a:pt x="9719" y="1519"/>
                  </a:cubicBezTo>
                  <a:cubicBezTo>
                    <a:pt x="10733" y="2197"/>
                    <a:pt x="10681" y="3704"/>
                    <a:pt x="9719" y="4604"/>
                  </a:cubicBezTo>
                  <a:cubicBezTo>
                    <a:pt x="9282" y="5013"/>
                    <a:pt x="8735" y="5241"/>
                    <a:pt x="8179" y="5241"/>
                  </a:cubicBezTo>
                  <a:cubicBezTo>
                    <a:pt x="7622" y="5241"/>
                    <a:pt x="7076" y="5013"/>
                    <a:pt x="6638" y="4604"/>
                  </a:cubicBezTo>
                  <a:cubicBezTo>
                    <a:pt x="5676" y="3704"/>
                    <a:pt x="5625" y="2198"/>
                    <a:pt x="6638" y="1519"/>
                  </a:cubicBezTo>
                  <a:cubicBezTo>
                    <a:pt x="6840" y="1384"/>
                    <a:pt x="7083" y="1300"/>
                    <a:pt x="7224" y="1100"/>
                  </a:cubicBezTo>
                  <a:cubicBezTo>
                    <a:pt x="7543" y="649"/>
                    <a:pt x="7235" y="23"/>
                    <a:pt x="6683" y="0"/>
                  </a:cubicBezTo>
                  <a:lnTo>
                    <a:pt x="0" y="0"/>
                  </a:lnTo>
                  <a:lnTo>
                    <a:pt x="0" y="6683"/>
                  </a:lnTo>
                  <a:cubicBezTo>
                    <a:pt x="23" y="7235"/>
                    <a:pt x="649" y="7543"/>
                    <a:pt x="1100" y="7224"/>
                  </a:cubicBezTo>
                  <a:cubicBezTo>
                    <a:pt x="1300" y="7083"/>
                    <a:pt x="1384" y="6841"/>
                    <a:pt x="1519" y="6638"/>
                  </a:cubicBezTo>
                  <a:cubicBezTo>
                    <a:pt x="2197" y="5625"/>
                    <a:pt x="3704" y="5676"/>
                    <a:pt x="4604" y="6638"/>
                  </a:cubicBezTo>
                  <a:cubicBezTo>
                    <a:pt x="5013" y="7076"/>
                    <a:pt x="5241" y="7622"/>
                    <a:pt x="5241" y="8179"/>
                  </a:cubicBezTo>
                  <a:cubicBezTo>
                    <a:pt x="5241" y="8735"/>
                    <a:pt x="5013" y="9282"/>
                    <a:pt x="4604" y="9719"/>
                  </a:cubicBezTo>
                  <a:cubicBezTo>
                    <a:pt x="3704" y="10681"/>
                    <a:pt x="2198" y="10732"/>
                    <a:pt x="1519" y="9719"/>
                  </a:cubicBezTo>
                  <a:cubicBezTo>
                    <a:pt x="1384" y="9517"/>
                    <a:pt x="1300" y="9274"/>
                    <a:pt x="1100" y="9133"/>
                  </a:cubicBezTo>
                  <a:cubicBezTo>
                    <a:pt x="649" y="8814"/>
                    <a:pt x="23" y="9123"/>
                    <a:pt x="0" y="9675"/>
                  </a:cubicBezTo>
                  <a:lnTo>
                    <a:pt x="0" y="16358"/>
                  </a:lnTo>
                  <a:lnTo>
                    <a:pt x="6683" y="16358"/>
                  </a:lnTo>
                  <a:cubicBezTo>
                    <a:pt x="7235" y="16381"/>
                    <a:pt x="7543" y="17008"/>
                    <a:pt x="7224" y="17459"/>
                  </a:cubicBezTo>
                  <a:cubicBezTo>
                    <a:pt x="7083" y="17659"/>
                    <a:pt x="6840" y="17743"/>
                    <a:pt x="6638" y="17878"/>
                  </a:cubicBezTo>
                  <a:cubicBezTo>
                    <a:pt x="5625" y="18556"/>
                    <a:pt x="5676" y="20062"/>
                    <a:pt x="6638" y="20962"/>
                  </a:cubicBezTo>
                  <a:cubicBezTo>
                    <a:pt x="7076" y="21372"/>
                    <a:pt x="7622" y="21600"/>
                    <a:pt x="8179" y="21599"/>
                  </a:cubicBezTo>
                  <a:cubicBezTo>
                    <a:pt x="8735" y="21599"/>
                    <a:pt x="9282" y="21372"/>
                    <a:pt x="9719" y="20962"/>
                  </a:cubicBezTo>
                  <a:cubicBezTo>
                    <a:pt x="10681" y="20062"/>
                    <a:pt x="10733" y="18556"/>
                    <a:pt x="9719" y="17878"/>
                  </a:cubicBezTo>
                  <a:cubicBezTo>
                    <a:pt x="9517" y="17743"/>
                    <a:pt x="9274" y="17659"/>
                    <a:pt x="9133" y="17459"/>
                  </a:cubicBezTo>
                  <a:cubicBezTo>
                    <a:pt x="8814" y="17008"/>
                    <a:pt x="9123" y="16381"/>
                    <a:pt x="9675" y="16358"/>
                  </a:cubicBezTo>
                  <a:lnTo>
                    <a:pt x="16358" y="16358"/>
                  </a:lnTo>
                  <a:lnTo>
                    <a:pt x="16358" y="9675"/>
                  </a:lnTo>
                  <a:cubicBezTo>
                    <a:pt x="16381" y="9123"/>
                    <a:pt x="17008" y="8814"/>
                    <a:pt x="17459" y="9133"/>
                  </a:cubicBezTo>
                  <a:cubicBezTo>
                    <a:pt x="17659" y="9274"/>
                    <a:pt x="17743" y="9517"/>
                    <a:pt x="17878" y="9719"/>
                  </a:cubicBezTo>
                  <a:cubicBezTo>
                    <a:pt x="18556" y="10732"/>
                    <a:pt x="20062" y="10681"/>
                    <a:pt x="20962" y="9719"/>
                  </a:cubicBezTo>
                  <a:cubicBezTo>
                    <a:pt x="21372" y="9282"/>
                    <a:pt x="21600" y="8735"/>
                    <a:pt x="21599" y="8179"/>
                  </a:cubicBezTo>
                  <a:close/>
                </a:path>
              </a:pathLst>
            </a:custGeom>
            <a:solidFill>
              <a:schemeClr val="accent4"/>
            </a:solidFill>
            <a:ln w="19050">
              <a:solidFill>
                <a:schemeClr val="bg1"/>
              </a:solidFill>
            </a:ln>
            <a:effectLst/>
            <a:extLst/>
          </p:spPr>
          <p:txBody>
            <a:bodyPr anchor="ctr"/>
            <a:lstStyle/>
            <a:p>
              <a:pPr algn="ctr"/>
              <a:endParaRPr sz="1280"/>
            </a:p>
          </p:txBody>
        </p:sp>
        <p:sp>
          <p:nvSpPr>
            <p:cNvPr id="17" name="Freeform: Shape 15"/>
            <p:cNvSpPr>
              <a:spLocks/>
            </p:cNvSpPr>
            <p:nvPr/>
          </p:nvSpPr>
          <p:spPr bwMode="auto">
            <a:xfrm>
              <a:off x="4926443" y="2572058"/>
              <a:ext cx="186776" cy="2003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rmAutofit/>
            </a:bodyPr>
            <a:lstStyle/>
            <a:p>
              <a:r>
                <a:rPr lang="id-ID" sz="1200" b="1" dirty="0">
                  <a:solidFill>
                    <a:srgbClr val="FFFFFF"/>
                  </a:solidFill>
                </a:rPr>
                <a:t>04</a:t>
              </a:r>
            </a:p>
          </p:txBody>
        </p:sp>
      </p:grpSp>
      <p:grpSp>
        <p:nvGrpSpPr>
          <p:cNvPr id="24" name="组合 23"/>
          <p:cNvGrpSpPr/>
          <p:nvPr/>
        </p:nvGrpSpPr>
        <p:grpSpPr>
          <a:xfrm>
            <a:off x="3691912" y="2712034"/>
            <a:ext cx="1069434" cy="1069434"/>
            <a:chOff x="3543190" y="2037004"/>
            <a:chExt cx="1069493" cy="1069493"/>
          </a:xfrm>
        </p:grpSpPr>
        <p:sp>
          <p:nvSpPr>
            <p:cNvPr id="7" name="Freeform: Shape 5"/>
            <p:cNvSpPr>
              <a:spLocks/>
            </p:cNvSpPr>
            <p:nvPr/>
          </p:nvSpPr>
          <p:spPr bwMode="auto">
            <a:xfrm>
              <a:off x="3543190" y="2037004"/>
              <a:ext cx="1069493" cy="106949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8179"/>
                  </a:moveTo>
                  <a:cubicBezTo>
                    <a:pt x="21599" y="7622"/>
                    <a:pt x="21372" y="7076"/>
                    <a:pt x="20962" y="6638"/>
                  </a:cubicBezTo>
                  <a:cubicBezTo>
                    <a:pt x="20062" y="5676"/>
                    <a:pt x="18556" y="5625"/>
                    <a:pt x="17878" y="6638"/>
                  </a:cubicBezTo>
                  <a:cubicBezTo>
                    <a:pt x="17743" y="6841"/>
                    <a:pt x="17659" y="7083"/>
                    <a:pt x="17459" y="7224"/>
                  </a:cubicBezTo>
                  <a:cubicBezTo>
                    <a:pt x="17008" y="7543"/>
                    <a:pt x="16381" y="7235"/>
                    <a:pt x="16358" y="6683"/>
                  </a:cubicBezTo>
                  <a:lnTo>
                    <a:pt x="16358" y="0"/>
                  </a:lnTo>
                  <a:lnTo>
                    <a:pt x="9675" y="0"/>
                  </a:lnTo>
                  <a:cubicBezTo>
                    <a:pt x="9123" y="23"/>
                    <a:pt x="8814" y="649"/>
                    <a:pt x="9133" y="1100"/>
                  </a:cubicBezTo>
                  <a:cubicBezTo>
                    <a:pt x="9274" y="1300"/>
                    <a:pt x="9517" y="1384"/>
                    <a:pt x="9719" y="1519"/>
                  </a:cubicBezTo>
                  <a:cubicBezTo>
                    <a:pt x="10733" y="2197"/>
                    <a:pt x="10681" y="3704"/>
                    <a:pt x="9719" y="4604"/>
                  </a:cubicBezTo>
                  <a:cubicBezTo>
                    <a:pt x="9282" y="5013"/>
                    <a:pt x="8735" y="5241"/>
                    <a:pt x="8179" y="5241"/>
                  </a:cubicBezTo>
                  <a:cubicBezTo>
                    <a:pt x="7622" y="5241"/>
                    <a:pt x="7076" y="5013"/>
                    <a:pt x="6638" y="4604"/>
                  </a:cubicBezTo>
                  <a:cubicBezTo>
                    <a:pt x="5676" y="3704"/>
                    <a:pt x="5625" y="2198"/>
                    <a:pt x="6638" y="1519"/>
                  </a:cubicBezTo>
                  <a:cubicBezTo>
                    <a:pt x="6840" y="1384"/>
                    <a:pt x="7083" y="1300"/>
                    <a:pt x="7224" y="1100"/>
                  </a:cubicBezTo>
                  <a:cubicBezTo>
                    <a:pt x="7543" y="649"/>
                    <a:pt x="7235" y="23"/>
                    <a:pt x="6683" y="0"/>
                  </a:cubicBezTo>
                  <a:lnTo>
                    <a:pt x="0" y="0"/>
                  </a:lnTo>
                  <a:lnTo>
                    <a:pt x="0" y="6683"/>
                  </a:lnTo>
                  <a:cubicBezTo>
                    <a:pt x="23" y="7235"/>
                    <a:pt x="649" y="7543"/>
                    <a:pt x="1100" y="7224"/>
                  </a:cubicBezTo>
                  <a:cubicBezTo>
                    <a:pt x="1300" y="7083"/>
                    <a:pt x="1384" y="6841"/>
                    <a:pt x="1519" y="6638"/>
                  </a:cubicBezTo>
                  <a:cubicBezTo>
                    <a:pt x="2197" y="5625"/>
                    <a:pt x="3704" y="5676"/>
                    <a:pt x="4604" y="6638"/>
                  </a:cubicBezTo>
                  <a:cubicBezTo>
                    <a:pt x="5013" y="7076"/>
                    <a:pt x="5241" y="7622"/>
                    <a:pt x="5241" y="8179"/>
                  </a:cubicBezTo>
                  <a:cubicBezTo>
                    <a:pt x="5241" y="8735"/>
                    <a:pt x="5013" y="9282"/>
                    <a:pt x="4604" y="9719"/>
                  </a:cubicBezTo>
                  <a:cubicBezTo>
                    <a:pt x="3704" y="10681"/>
                    <a:pt x="2198" y="10732"/>
                    <a:pt x="1519" y="9719"/>
                  </a:cubicBezTo>
                  <a:cubicBezTo>
                    <a:pt x="1384" y="9517"/>
                    <a:pt x="1300" y="9274"/>
                    <a:pt x="1100" y="9133"/>
                  </a:cubicBezTo>
                  <a:cubicBezTo>
                    <a:pt x="649" y="8814"/>
                    <a:pt x="23" y="9123"/>
                    <a:pt x="0" y="9675"/>
                  </a:cubicBezTo>
                  <a:lnTo>
                    <a:pt x="0" y="16358"/>
                  </a:lnTo>
                  <a:lnTo>
                    <a:pt x="6683" y="16358"/>
                  </a:lnTo>
                  <a:cubicBezTo>
                    <a:pt x="7235" y="16381"/>
                    <a:pt x="7543" y="17008"/>
                    <a:pt x="7224" y="17459"/>
                  </a:cubicBezTo>
                  <a:cubicBezTo>
                    <a:pt x="7083" y="17659"/>
                    <a:pt x="6840" y="17743"/>
                    <a:pt x="6638" y="17878"/>
                  </a:cubicBezTo>
                  <a:cubicBezTo>
                    <a:pt x="5625" y="18556"/>
                    <a:pt x="5676" y="20062"/>
                    <a:pt x="6638" y="20962"/>
                  </a:cubicBezTo>
                  <a:cubicBezTo>
                    <a:pt x="7076" y="21372"/>
                    <a:pt x="7622" y="21600"/>
                    <a:pt x="8179" y="21599"/>
                  </a:cubicBezTo>
                  <a:cubicBezTo>
                    <a:pt x="8735" y="21599"/>
                    <a:pt x="9282" y="21372"/>
                    <a:pt x="9719" y="20962"/>
                  </a:cubicBezTo>
                  <a:cubicBezTo>
                    <a:pt x="10681" y="20062"/>
                    <a:pt x="10733" y="18556"/>
                    <a:pt x="9719" y="17878"/>
                  </a:cubicBezTo>
                  <a:cubicBezTo>
                    <a:pt x="9517" y="17743"/>
                    <a:pt x="9274" y="17659"/>
                    <a:pt x="9133" y="17459"/>
                  </a:cubicBezTo>
                  <a:cubicBezTo>
                    <a:pt x="8814" y="17008"/>
                    <a:pt x="9123" y="16381"/>
                    <a:pt x="9675" y="16358"/>
                  </a:cubicBezTo>
                  <a:lnTo>
                    <a:pt x="16358" y="16358"/>
                  </a:lnTo>
                  <a:lnTo>
                    <a:pt x="16358" y="9675"/>
                  </a:lnTo>
                  <a:cubicBezTo>
                    <a:pt x="16381" y="9123"/>
                    <a:pt x="17008" y="8814"/>
                    <a:pt x="17459" y="9133"/>
                  </a:cubicBezTo>
                  <a:cubicBezTo>
                    <a:pt x="17659" y="9274"/>
                    <a:pt x="17743" y="9517"/>
                    <a:pt x="17878" y="9719"/>
                  </a:cubicBezTo>
                  <a:cubicBezTo>
                    <a:pt x="18556" y="10732"/>
                    <a:pt x="20062" y="10681"/>
                    <a:pt x="20962" y="9719"/>
                  </a:cubicBezTo>
                  <a:cubicBezTo>
                    <a:pt x="21372" y="9282"/>
                    <a:pt x="21600" y="8735"/>
                    <a:pt x="21599" y="8179"/>
                  </a:cubicBezTo>
                  <a:close/>
                </a:path>
              </a:pathLst>
            </a:custGeom>
            <a:solidFill>
              <a:schemeClr val="accent3"/>
            </a:solidFill>
            <a:ln w="19050">
              <a:solidFill>
                <a:schemeClr val="bg1"/>
              </a:solidFill>
            </a:ln>
            <a:effectLst/>
            <a:extLst/>
          </p:spPr>
          <p:txBody>
            <a:bodyPr anchor="ctr"/>
            <a:lstStyle/>
            <a:p>
              <a:pPr algn="ctr"/>
              <a:endParaRPr sz="1280"/>
            </a:p>
          </p:txBody>
        </p:sp>
        <p:sp>
          <p:nvSpPr>
            <p:cNvPr id="18" name="Freeform: Shape 16"/>
            <p:cNvSpPr>
              <a:spLocks/>
            </p:cNvSpPr>
            <p:nvPr/>
          </p:nvSpPr>
          <p:spPr bwMode="auto">
            <a:xfrm>
              <a:off x="4129408" y="2572058"/>
              <a:ext cx="187393" cy="2003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rmAutofit/>
            </a:bodyPr>
            <a:lstStyle/>
            <a:p>
              <a:r>
                <a:rPr lang="id-ID" sz="1200" b="1" dirty="0">
                  <a:solidFill>
                    <a:srgbClr val="FFFFFF"/>
                  </a:solidFill>
                </a:rPr>
                <a:t>03</a:t>
              </a:r>
            </a:p>
          </p:txBody>
        </p:sp>
      </p:grpSp>
      <p:grpSp>
        <p:nvGrpSpPr>
          <p:cNvPr id="23" name="组合 22"/>
          <p:cNvGrpSpPr/>
          <p:nvPr/>
        </p:nvGrpSpPr>
        <p:grpSpPr>
          <a:xfrm>
            <a:off x="3676891" y="1899017"/>
            <a:ext cx="1069435" cy="1068817"/>
            <a:chOff x="5162533" y="1223943"/>
            <a:chExt cx="1069494" cy="1068876"/>
          </a:xfrm>
        </p:grpSpPr>
        <p:sp>
          <p:nvSpPr>
            <p:cNvPr id="5" name="Freeform: Shape 3"/>
            <p:cNvSpPr>
              <a:spLocks/>
            </p:cNvSpPr>
            <p:nvPr/>
          </p:nvSpPr>
          <p:spPr bwMode="auto">
            <a:xfrm>
              <a:off x="5162533" y="1223943"/>
              <a:ext cx="1069494" cy="10688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8179"/>
                  </a:moveTo>
                  <a:cubicBezTo>
                    <a:pt x="21599" y="7622"/>
                    <a:pt x="21372" y="7076"/>
                    <a:pt x="20962" y="6638"/>
                  </a:cubicBezTo>
                  <a:cubicBezTo>
                    <a:pt x="20062" y="5676"/>
                    <a:pt x="18556" y="5625"/>
                    <a:pt x="17878" y="6638"/>
                  </a:cubicBezTo>
                  <a:cubicBezTo>
                    <a:pt x="17743" y="6841"/>
                    <a:pt x="17659" y="7083"/>
                    <a:pt x="17459" y="7224"/>
                  </a:cubicBezTo>
                  <a:cubicBezTo>
                    <a:pt x="17008" y="7543"/>
                    <a:pt x="16381" y="7235"/>
                    <a:pt x="16358" y="6683"/>
                  </a:cubicBezTo>
                  <a:lnTo>
                    <a:pt x="16358" y="0"/>
                  </a:lnTo>
                  <a:lnTo>
                    <a:pt x="9675" y="0"/>
                  </a:lnTo>
                  <a:cubicBezTo>
                    <a:pt x="9123" y="23"/>
                    <a:pt x="8814" y="649"/>
                    <a:pt x="9133" y="1100"/>
                  </a:cubicBezTo>
                  <a:cubicBezTo>
                    <a:pt x="9274" y="1300"/>
                    <a:pt x="9517" y="1384"/>
                    <a:pt x="9719" y="1519"/>
                  </a:cubicBezTo>
                  <a:cubicBezTo>
                    <a:pt x="10733" y="2197"/>
                    <a:pt x="10681" y="3704"/>
                    <a:pt x="9719" y="4604"/>
                  </a:cubicBezTo>
                  <a:cubicBezTo>
                    <a:pt x="9282" y="5013"/>
                    <a:pt x="8735" y="5241"/>
                    <a:pt x="8179" y="5241"/>
                  </a:cubicBezTo>
                  <a:cubicBezTo>
                    <a:pt x="7622" y="5241"/>
                    <a:pt x="7076" y="5013"/>
                    <a:pt x="6638" y="4604"/>
                  </a:cubicBezTo>
                  <a:cubicBezTo>
                    <a:pt x="5676" y="3704"/>
                    <a:pt x="5625" y="2198"/>
                    <a:pt x="6638" y="1519"/>
                  </a:cubicBezTo>
                  <a:cubicBezTo>
                    <a:pt x="6840" y="1384"/>
                    <a:pt x="7083" y="1300"/>
                    <a:pt x="7224" y="1100"/>
                  </a:cubicBezTo>
                  <a:cubicBezTo>
                    <a:pt x="7543" y="649"/>
                    <a:pt x="7235" y="23"/>
                    <a:pt x="6683" y="0"/>
                  </a:cubicBezTo>
                  <a:lnTo>
                    <a:pt x="0" y="0"/>
                  </a:lnTo>
                  <a:lnTo>
                    <a:pt x="0" y="6683"/>
                  </a:lnTo>
                  <a:cubicBezTo>
                    <a:pt x="23" y="7235"/>
                    <a:pt x="649" y="7543"/>
                    <a:pt x="1100" y="7224"/>
                  </a:cubicBezTo>
                  <a:cubicBezTo>
                    <a:pt x="1300" y="7083"/>
                    <a:pt x="1384" y="6841"/>
                    <a:pt x="1519" y="6638"/>
                  </a:cubicBezTo>
                  <a:cubicBezTo>
                    <a:pt x="2197" y="5625"/>
                    <a:pt x="3704" y="5676"/>
                    <a:pt x="4604" y="6638"/>
                  </a:cubicBezTo>
                  <a:cubicBezTo>
                    <a:pt x="5013" y="7076"/>
                    <a:pt x="5241" y="7622"/>
                    <a:pt x="5241" y="8179"/>
                  </a:cubicBezTo>
                  <a:cubicBezTo>
                    <a:pt x="5241" y="8735"/>
                    <a:pt x="5013" y="9282"/>
                    <a:pt x="4604" y="9719"/>
                  </a:cubicBezTo>
                  <a:cubicBezTo>
                    <a:pt x="3704" y="10681"/>
                    <a:pt x="2198" y="10732"/>
                    <a:pt x="1519" y="9719"/>
                  </a:cubicBezTo>
                  <a:cubicBezTo>
                    <a:pt x="1384" y="9517"/>
                    <a:pt x="1300" y="9274"/>
                    <a:pt x="1100" y="9133"/>
                  </a:cubicBezTo>
                  <a:cubicBezTo>
                    <a:pt x="649" y="8814"/>
                    <a:pt x="23" y="9123"/>
                    <a:pt x="0" y="9675"/>
                  </a:cubicBezTo>
                  <a:lnTo>
                    <a:pt x="0" y="16358"/>
                  </a:lnTo>
                  <a:lnTo>
                    <a:pt x="6683" y="16358"/>
                  </a:lnTo>
                  <a:cubicBezTo>
                    <a:pt x="7235" y="16381"/>
                    <a:pt x="7543" y="17008"/>
                    <a:pt x="7224" y="17459"/>
                  </a:cubicBezTo>
                  <a:cubicBezTo>
                    <a:pt x="7083" y="17659"/>
                    <a:pt x="6840" y="17743"/>
                    <a:pt x="6638" y="17878"/>
                  </a:cubicBezTo>
                  <a:cubicBezTo>
                    <a:pt x="5625" y="18556"/>
                    <a:pt x="5676" y="20062"/>
                    <a:pt x="6638" y="20962"/>
                  </a:cubicBezTo>
                  <a:cubicBezTo>
                    <a:pt x="7076" y="21372"/>
                    <a:pt x="7622" y="21600"/>
                    <a:pt x="8179" y="21599"/>
                  </a:cubicBezTo>
                  <a:cubicBezTo>
                    <a:pt x="8735" y="21599"/>
                    <a:pt x="9282" y="21372"/>
                    <a:pt x="9719" y="20962"/>
                  </a:cubicBezTo>
                  <a:cubicBezTo>
                    <a:pt x="10681" y="20062"/>
                    <a:pt x="10733" y="18556"/>
                    <a:pt x="9719" y="17878"/>
                  </a:cubicBezTo>
                  <a:cubicBezTo>
                    <a:pt x="9517" y="17743"/>
                    <a:pt x="9274" y="17659"/>
                    <a:pt x="9133" y="17459"/>
                  </a:cubicBezTo>
                  <a:cubicBezTo>
                    <a:pt x="8814" y="17008"/>
                    <a:pt x="9123" y="16381"/>
                    <a:pt x="9675" y="16358"/>
                  </a:cubicBezTo>
                  <a:lnTo>
                    <a:pt x="16358" y="16358"/>
                  </a:lnTo>
                  <a:lnTo>
                    <a:pt x="16358" y="9675"/>
                  </a:lnTo>
                  <a:cubicBezTo>
                    <a:pt x="16381" y="9123"/>
                    <a:pt x="17008" y="8814"/>
                    <a:pt x="17459" y="9133"/>
                  </a:cubicBezTo>
                  <a:cubicBezTo>
                    <a:pt x="17659" y="9274"/>
                    <a:pt x="17743" y="9517"/>
                    <a:pt x="17878" y="9719"/>
                  </a:cubicBezTo>
                  <a:cubicBezTo>
                    <a:pt x="18556" y="10732"/>
                    <a:pt x="20062" y="10681"/>
                    <a:pt x="20962" y="9719"/>
                  </a:cubicBezTo>
                  <a:cubicBezTo>
                    <a:pt x="21372" y="9282"/>
                    <a:pt x="21600" y="8735"/>
                    <a:pt x="21599" y="8179"/>
                  </a:cubicBezTo>
                  <a:close/>
                </a:path>
              </a:pathLst>
            </a:custGeom>
            <a:solidFill>
              <a:schemeClr val="accent2"/>
            </a:solidFill>
            <a:ln w="19050">
              <a:solidFill>
                <a:schemeClr val="bg1"/>
              </a:solidFill>
            </a:ln>
            <a:effectLst/>
            <a:extLst/>
          </p:spPr>
          <p:txBody>
            <a:bodyPr anchor="ctr"/>
            <a:lstStyle/>
            <a:p>
              <a:pPr algn="ctr"/>
              <a:endParaRPr sz="1280"/>
            </a:p>
          </p:txBody>
        </p:sp>
        <p:sp>
          <p:nvSpPr>
            <p:cNvPr id="21" name="Freeform: Shape 19"/>
            <p:cNvSpPr>
              <a:spLocks/>
            </p:cNvSpPr>
            <p:nvPr/>
          </p:nvSpPr>
          <p:spPr bwMode="auto">
            <a:xfrm>
              <a:off x="5738889" y="1790435"/>
              <a:ext cx="187393" cy="20095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rmAutofit/>
            </a:bodyPr>
            <a:lstStyle/>
            <a:p>
              <a:r>
                <a:rPr lang="id-ID" sz="1200" b="1" dirty="0">
                  <a:solidFill>
                    <a:srgbClr val="FFFFFF"/>
                  </a:solidFill>
                </a:rPr>
                <a:t>02</a:t>
              </a:r>
            </a:p>
          </p:txBody>
        </p:sp>
      </p:grpSp>
      <p:sp>
        <p:nvSpPr>
          <p:cNvPr id="29" name="矩形 28">
            <a:extLst>
              <a:ext uri="{FF2B5EF4-FFF2-40B4-BE49-F238E27FC236}">
                <a16:creationId xmlns="" xmlns:a16="http://schemas.microsoft.com/office/drawing/2014/main" id="{47FDAD7C-ABFA-455D-99A2-B3C854211BC8}"/>
              </a:ext>
            </a:extLst>
          </p:cNvPr>
          <p:cNvSpPr/>
          <p:nvPr/>
        </p:nvSpPr>
        <p:spPr>
          <a:xfrm>
            <a:off x="1612425" y="2058381"/>
            <a:ext cx="959176" cy="595515"/>
          </a:xfrm>
          <a:prstGeom prst="rect">
            <a:avLst/>
          </a:prstGeom>
        </p:spPr>
        <p:txBody>
          <a:bodyPr wrap="none" lIns="68550" tIns="34274" rIns="68550" bIns="34274">
            <a:spAutoFit/>
          </a:bodyPr>
          <a:lstStyle/>
          <a:p>
            <a:pPr algn="ctr">
              <a:lnSpc>
                <a:spcPct val="130000"/>
              </a:lnSpc>
              <a:defRPr/>
            </a:pPr>
            <a:r>
              <a:rPr lang="en-US" altLang="zh-CN" sz="1400" kern="100" dirty="0">
                <a:solidFill>
                  <a:schemeClr val="accent1"/>
                </a:solidFill>
                <a:latin typeface="微软雅黑" panose="020B0503020204020204" pitchFamily="34" charset="-122"/>
                <a:ea typeface="微软雅黑" panose="020B0503020204020204" pitchFamily="34" charset="-122"/>
                <a:cs typeface="Times New Roman" panose="02020603050405020304" pitchFamily="18" charset="0"/>
              </a:rPr>
              <a:t>PART 01</a:t>
            </a:r>
          </a:p>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工作评价</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0" name="矩形 29">
            <a:extLst>
              <a:ext uri="{FF2B5EF4-FFF2-40B4-BE49-F238E27FC236}">
                <a16:creationId xmlns="" xmlns:a16="http://schemas.microsoft.com/office/drawing/2014/main" id="{8648C78C-AC44-4DC0-8D5A-AA87C41F1651}"/>
              </a:ext>
            </a:extLst>
          </p:cNvPr>
          <p:cNvSpPr/>
          <p:nvPr/>
        </p:nvSpPr>
        <p:spPr>
          <a:xfrm>
            <a:off x="5076056" y="1973989"/>
            <a:ext cx="959176" cy="595515"/>
          </a:xfrm>
          <a:prstGeom prst="rect">
            <a:avLst/>
          </a:prstGeom>
        </p:spPr>
        <p:txBody>
          <a:bodyPr wrap="none" lIns="68550" tIns="34274" rIns="68550" bIns="34274">
            <a:spAutoFit/>
          </a:bodyPr>
          <a:lstStyle/>
          <a:p>
            <a:pPr>
              <a:lnSpc>
                <a:spcPct val="130000"/>
              </a:lnSpc>
              <a:defRPr/>
            </a:pPr>
            <a:r>
              <a:rPr lang="en-US" altLang="zh-CN" sz="1400" kern="100" dirty="0">
                <a:solidFill>
                  <a:schemeClr val="accent1"/>
                </a:solidFill>
                <a:latin typeface="微软雅黑" panose="020B0503020204020204" pitchFamily="34" charset="-122"/>
                <a:ea typeface="微软雅黑" panose="020B0503020204020204" pitchFamily="34" charset="-122"/>
                <a:cs typeface="Times New Roman" panose="02020603050405020304" pitchFamily="18" charset="0"/>
              </a:rPr>
              <a:t>PART 02</a:t>
            </a:r>
          </a:p>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自我评价</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1" name="矩形 30">
            <a:extLst>
              <a:ext uri="{FF2B5EF4-FFF2-40B4-BE49-F238E27FC236}">
                <a16:creationId xmlns="" xmlns:a16="http://schemas.microsoft.com/office/drawing/2014/main" id="{3D921078-B06D-4099-BB45-7843E332D5C2}"/>
              </a:ext>
            </a:extLst>
          </p:cNvPr>
          <p:cNvSpPr/>
          <p:nvPr/>
        </p:nvSpPr>
        <p:spPr>
          <a:xfrm>
            <a:off x="2352684" y="2998654"/>
            <a:ext cx="959176" cy="595515"/>
          </a:xfrm>
          <a:prstGeom prst="rect">
            <a:avLst/>
          </a:prstGeom>
        </p:spPr>
        <p:txBody>
          <a:bodyPr wrap="none" lIns="68550" tIns="34274" rIns="68550" bIns="34274">
            <a:spAutoFit/>
          </a:bodyPr>
          <a:lstStyle/>
          <a:p>
            <a:pPr algn="r">
              <a:lnSpc>
                <a:spcPct val="130000"/>
              </a:lnSpc>
              <a:defRPr/>
            </a:pPr>
            <a:r>
              <a:rPr lang="en-US" altLang="zh-CN" sz="1400" kern="100" dirty="0">
                <a:solidFill>
                  <a:schemeClr val="accent1"/>
                </a:solidFill>
                <a:latin typeface="微软雅黑" panose="020B0503020204020204" pitchFamily="34" charset="-122"/>
                <a:ea typeface="微软雅黑" panose="020B0503020204020204" pitchFamily="34" charset="-122"/>
                <a:cs typeface="Times New Roman" panose="02020603050405020304" pitchFamily="18" charset="0"/>
              </a:rPr>
              <a:t>PART 03</a:t>
            </a:r>
          </a:p>
          <a:p>
            <a:pPr algn="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工作体会</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2" name="矩形 31">
            <a:extLst>
              <a:ext uri="{FF2B5EF4-FFF2-40B4-BE49-F238E27FC236}">
                <a16:creationId xmlns="" xmlns:a16="http://schemas.microsoft.com/office/drawing/2014/main" id="{54BEA2E7-6DDA-496E-A7B1-E22B9FE107A2}"/>
              </a:ext>
            </a:extLst>
          </p:cNvPr>
          <p:cNvSpPr/>
          <p:nvPr/>
        </p:nvSpPr>
        <p:spPr>
          <a:xfrm>
            <a:off x="5877591" y="2910093"/>
            <a:ext cx="1574729" cy="595515"/>
          </a:xfrm>
          <a:prstGeom prst="rect">
            <a:avLst/>
          </a:prstGeom>
        </p:spPr>
        <p:txBody>
          <a:bodyPr wrap="none" lIns="68550" tIns="34274" rIns="68550" bIns="34274">
            <a:spAutoFit/>
          </a:bodyPr>
          <a:lstStyle/>
          <a:p>
            <a:pPr>
              <a:lnSpc>
                <a:spcPct val="130000"/>
              </a:lnSpc>
              <a:defRPr/>
            </a:pPr>
            <a:r>
              <a:rPr lang="en-US" altLang="zh-CN" sz="1400" kern="100" dirty="0">
                <a:solidFill>
                  <a:schemeClr val="accent1"/>
                </a:solidFill>
                <a:latin typeface="微软雅黑" panose="020B0503020204020204" pitchFamily="34" charset="-122"/>
                <a:ea typeface="微软雅黑" panose="020B0503020204020204" pitchFamily="34" charset="-122"/>
                <a:cs typeface="Times New Roman" panose="02020603050405020304" pitchFamily="18" charset="0"/>
              </a:rPr>
              <a:t>PART 04</a:t>
            </a:r>
          </a:p>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工作规划和展望</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9" name="TextBox 59">
            <a:extLst>
              <a:ext uri="{FF2B5EF4-FFF2-40B4-BE49-F238E27FC236}">
                <a16:creationId xmlns="" xmlns:a16="http://schemas.microsoft.com/office/drawing/2014/main" id="{B37ECE3F-D2A7-47EA-81A7-6F10D7ACBA39}"/>
              </a:ext>
            </a:extLst>
          </p:cNvPr>
          <p:cNvSpPr txBox="1">
            <a:spLocks noChangeArrowheads="1"/>
          </p:cNvSpPr>
          <p:nvPr/>
        </p:nvSpPr>
        <p:spPr bwMode="auto">
          <a:xfrm>
            <a:off x="451639" y="700336"/>
            <a:ext cx="1343851" cy="807881"/>
          </a:xfrm>
          <a:prstGeom prst="rect">
            <a:avLst/>
          </a:prstGeom>
          <a:noFill/>
          <a:ln>
            <a:noFill/>
          </a:ln>
          <a:extLst/>
        </p:spPr>
        <p:txBody>
          <a:bodyPr wrap="square" lIns="68550" tIns="34274" rIns="68550" bIns="34274">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defTabSz="685469">
              <a:lnSpc>
                <a:spcPct val="120000"/>
              </a:lnSpc>
              <a:defRPr/>
            </a:pPr>
            <a:r>
              <a:rPr lang="zh-CN" altLang="en-US" sz="2400" kern="0" dirty="0">
                <a:solidFill>
                  <a:schemeClr val="tx1">
                    <a:lumMod val="75000"/>
                    <a:lumOff val="25000"/>
                  </a:schemeClr>
                </a:solidFill>
                <a:latin typeface="微软雅黑" pitchFamily="34" charset="-122"/>
                <a:ea typeface="微软雅黑" pitchFamily="34" charset="-122"/>
              </a:rPr>
              <a:t>目录</a:t>
            </a:r>
            <a:r>
              <a:rPr lang="zh-CN" altLang="en-US" sz="2000" kern="0" dirty="0">
                <a:solidFill>
                  <a:schemeClr val="tx1">
                    <a:lumMod val="75000"/>
                    <a:lumOff val="25000"/>
                  </a:schemeClr>
                </a:solidFill>
                <a:latin typeface="微软雅黑" pitchFamily="34" charset="-122"/>
                <a:ea typeface="微软雅黑" pitchFamily="34" charset="-122"/>
              </a:rPr>
              <a:t> </a:t>
            </a:r>
            <a:endParaRPr lang="en-US" altLang="zh-CN" sz="2000" kern="0" dirty="0">
              <a:solidFill>
                <a:schemeClr val="tx1">
                  <a:lumMod val="75000"/>
                  <a:lumOff val="25000"/>
                </a:schemeClr>
              </a:solidFill>
              <a:latin typeface="微软雅黑" pitchFamily="34" charset="-122"/>
              <a:ea typeface="微软雅黑" pitchFamily="34" charset="-122"/>
            </a:endParaRPr>
          </a:p>
          <a:p>
            <a:pPr algn="ctr" defTabSz="685469">
              <a:lnSpc>
                <a:spcPct val="120000"/>
              </a:lnSpc>
              <a:defRPr/>
            </a:pPr>
            <a:r>
              <a:rPr lang="en-US" altLang="zh-CN" sz="1600" kern="0" dirty="0">
                <a:solidFill>
                  <a:schemeClr val="tx1">
                    <a:lumMod val="75000"/>
                    <a:lumOff val="25000"/>
                  </a:schemeClr>
                </a:solidFill>
                <a:latin typeface="微软雅黑" pitchFamily="34" charset="-122"/>
                <a:ea typeface="微软雅黑" pitchFamily="34" charset="-122"/>
              </a:rPr>
              <a:t>Contents</a:t>
            </a:r>
            <a:endParaRPr lang="en-US" altLang="ko-KR" sz="1600" kern="0"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802794631"/>
      </p:ext>
    </p:extLst>
  </p:cSld>
  <p:clrMapOvr>
    <a:masterClrMapping/>
  </p:clrMapOvr>
  <mc:AlternateContent xmlns:mc="http://schemas.openxmlformats.org/markup-compatibility/2006" xmlns:p14="http://schemas.microsoft.com/office/powerpoint/2010/main">
    <mc:Choice Requires="p14">
      <p:transition spd="slow" p14:dur="1600" advClick="0" advTm="3000">
        <p14:prism isContent="1" isInverted="1"/>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par>
                          <p:cTn id="8" fill="hold">
                            <p:stCondLst>
                              <p:cond delay="500"/>
                            </p:stCondLst>
                            <p:childTnLst>
                              <p:par>
                                <p:cTn id="9" presetID="2" presetClass="entr" presetSubtype="1"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ppt_x"/>
                                          </p:val>
                                        </p:tav>
                                        <p:tav tm="100000">
                                          <p:val>
                                            <p:strVal val="#ppt_x"/>
                                          </p:val>
                                        </p:tav>
                                      </p:tavLst>
                                    </p:anim>
                                    <p:anim calcmode="lin" valueType="num">
                                      <p:cBhvr additive="base">
                                        <p:cTn id="12" dur="500" fill="hold"/>
                                        <p:tgtEl>
                                          <p:spTgt spid="22"/>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 presetClass="entr" presetSubtype="2" fill="hold" nodeType="afterEffect">
                                  <p:stCondLst>
                                    <p:cond delay="0"/>
                                  </p:stCondLst>
                                  <p:childTnLst>
                                    <p:set>
                                      <p:cBhvr>
                                        <p:cTn id="15" dur="1" fill="hold">
                                          <p:stCondLst>
                                            <p:cond delay="0"/>
                                          </p:stCondLst>
                                        </p:cTn>
                                        <p:tgtEl>
                                          <p:spTgt spid="23"/>
                                        </p:tgtEl>
                                        <p:attrNameLst>
                                          <p:attrName>style.visibility</p:attrName>
                                        </p:attrNameLst>
                                      </p:cBhvr>
                                      <p:to>
                                        <p:strVal val="visible"/>
                                      </p:to>
                                    </p:set>
                                    <p:anim calcmode="lin" valueType="num">
                                      <p:cBhvr additive="base">
                                        <p:cTn id="16" dur="500" fill="hold"/>
                                        <p:tgtEl>
                                          <p:spTgt spid="23"/>
                                        </p:tgtEl>
                                        <p:attrNameLst>
                                          <p:attrName>ppt_x</p:attrName>
                                        </p:attrNameLst>
                                      </p:cBhvr>
                                      <p:tavLst>
                                        <p:tav tm="0">
                                          <p:val>
                                            <p:strVal val="1+#ppt_w/2"/>
                                          </p:val>
                                        </p:tav>
                                        <p:tav tm="100000">
                                          <p:val>
                                            <p:strVal val="#ppt_x"/>
                                          </p:val>
                                        </p:tav>
                                      </p:tavLst>
                                    </p:anim>
                                    <p:anim calcmode="lin" valueType="num">
                                      <p:cBhvr additive="base">
                                        <p:cTn id="17" dur="500" fill="hold"/>
                                        <p:tgtEl>
                                          <p:spTgt spid="23"/>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8" fill="hold" nodeType="afterEffect">
                                  <p:stCondLst>
                                    <p:cond delay="0"/>
                                  </p:stCondLst>
                                  <p:childTnLst>
                                    <p:set>
                                      <p:cBhvr>
                                        <p:cTn id="20" dur="1" fill="hold">
                                          <p:stCondLst>
                                            <p:cond delay="0"/>
                                          </p:stCondLst>
                                        </p:cTn>
                                        <p:tgtEl>
                                          <p:spTgt spid="24"/>
                                        </p:tgtEl>
                                        <p:attrNameLst>
                                          <p:attrName>style.visibility</p:attrName>
                                        </p:attrNameLst>
                                      </p:cBhvr>
                                      <p:to>
                                        <p:strVal val="visible"/>
                                      </p:to>
                                    </p:set>
                                    <p:anim calcmode="lin" valueType="num">
                                      <p:cBhvr additive="base">
                                        <p:cTn id="21" dur="500" fill="hold"/>
                                        <p:tgtEl>
                                          <p:spTgt spid="24"/>
                                        </p:tgtEl>
                                        <p:attrNameLst>
                                          <p:attrName>ppt_x</p:attrName>
                                        </p:attrNameLst>
                                      </p:cBhvr>
                                      <p:tavLst>
                                        <p:tav tm="0">
                                          <p:val>
                                            <p:strVal val="0-#ppt_w/2"/>
                                          </p:val>
                                        </p:tav>
                                        <p:tav tm="100000">
                                          <p:val>
                                            <p:strVal val="#ppt_x"/>
                                          </p:val>
                                        </p:tav>
                                      </p:tavLst>
                                    </p:anim>
                                    <p:anim calcmode="lin" valueType="num">
                                      <p:cBhvr additive="base">
                                        <p:cTn id="22" dur="500" fill="hold"/>
                                        <p:tgtEl>
                                          <p:spTgt spid="24"/>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4" fill="hold" nodeType="afterEffect">
                                  <p:stCondLst>
                                    <p:cond delay="0"/>
                                  </p:stCondLst>
                                  <p:childTnLst>
                                    <p:set>
                                      <p:cBhvr>
                                        <p:cTn id="25" dur="1" fill="hold">
                                          <p:stCondLst>
                                            <p:cond delay="0"/>
                                          </p:stCondLst>
                                        </p:cTn>
                                        <p:tgtEl>
                                          <p:spTgt spid="25"/>
                                        </p:tgtEl>
                                        <p:attrNameLst>
                                          <p:attrName>style.visibility</p:attrName>
                                        </p:attrNameLst>
                                      </p:cBhvr>
                                      <p:to>
                                        <p:strVal val="visible"/>
                                      </p:to>
                                    </p:set>
                                    <p:anim calcmode="lin" valueType="num">
                                      <p:cBhvr additive="base">
                                        <p:cTn id="26" dur="500" fill="hold"/>
                                        <p:tgtEl>
                                          <p:spTgt spid="25"/>
                                        </p:tgtEl>
                                        <p:attrNameLst>
                                          <p:attrName>ppt_x</p:attrName>
                                        </p:attrNameLst>
                                      </p:cBhvr>
                                      <p:tavLst>
                                        <p:tav tm="0">
                                          <p:val>
                                            <p:strVal val="#ppt_x"/>
                                          </p:val>
                                        </p:tav>
                                        <p:tav tm="100000">
                                          <p:val>
                                            <p:strVal val="#ppt_x"/>
                                          </p:val>
                                        </p:tav>
                                      </p:tavLst>
                                    </p:anim>
                                    <p:anim calcmode="lin" valueType="num">
                                      <p:cBhvr additive="base">
                                        <p:cTn id="27" dur="500" fill="hold"/>
                                        <p:tgtEl>
                                          <p:spTgt spid="25"/>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53" presetClass="entr" presetSubtype="16" fill="hold" grpId="0" nodeType="after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p:cTn id="31" dur="500" fill="hold"/>
                                        <p:tgtEl>
                                          <p:spTgt spid="29"/>
                                        </p:tgtEl>
                                        <p:attrNameLst>
                                          <p:attrName>ppt_w</p:attrName>
                                        </p:attrNameLst>
                                      </p:cBhvr>
                                      <p:tavLst>
                                        <p:tav tm="0">
                                          <p:val>
                                            <p:fltVal val="0"/>
                                          </p:val>
                                        </p:tav>
                                        <p:tav tm="100000">
                                          <p:val>
                                            <p:strVal val="#ppt_w"/>
                                          </p:val>
                                        </p:tav>
                                      </p:tavLst>
                                    </p:anim>
                                    <p:anim calcmode="lin" valueType="num">
                                      <p:cBhvr>
                                        <p:cTn id="32" dur="500" fill="hold"/>
                                        <p:tgtEl>
                                          <p:spTgt spid="29"/>
                                        </p:tgtEl>
                                        <p:attrNameLst>
                                          <p:attrName>ppt_h</p:attrName>
                                        </p:attrNameLst>
                                      </p:cBhvr>
                                      <p:tavLst>
                                        <p:tav tm="0">
                                          <p:val>
                                            <p:fltVal val="0"/>
                                          </p:val>
                                        </p:tav>
                                        <p:tav tm="100000">
                                          <p:val>
                                            <p:strVal val="#ppt_h"/>
                                          </p:val>
                                        </p:tav>
                                      </p:tavLst>
                                    </p:anim>
                                    <p:animEffect transition="in" filter="fade">
                                      <p:cBhvr>
                                        <p:cTn id="33" dur="500"/>
                                        <p:tgtEl>
                                          <p:spTgt spid="29"/>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30"/>
                                        </p:tgtEl>
                                        <p:attrNameLst>
                                          <p:attrName>style.visibility</p:attrName>
                                        </p:attrNameLst>
                                      </p:cBhvr>
                                      <p:to>
                                        <p:strVal val="visible"/>
                                      </p:to>
                                    </p:set>
                                    <p:anim calcmode="lin" valueType="num">
                                      <p:cBhvr>
                                        <p:cTn id="36" dur="500" fill="hold"/>
                                        <p:tgtEl>
                                          <p:spTgt spid="30"/>
                                        </p:tgtEl>
                                        <p:attrNameLst>
                                          <p:attrName>ppt_w</p:attrName>
                                        </p:attrNameLst>
                                      </p:cBhvr>
                                      <p:tavLst>
                                        <p:tav tm="0">
                                          <p:val>
                                            <p:fltVal val="0"/>
                                          </p:val>
                                        </p:tav>
                                        <p:tav tm="100000">
                                          <p:val>
                                            <p:strVal val="#ppt_w"/>
                                          </p:val>
                                        </p:tav>
                                      </p:tavLst>
                                    </p:anim>
                                    <p:anim calcmode="lin" valueType="num">
                                      <p:cBhvr>
                                        <p:cTn id="37" dur="500" fill="hold"/>
                                        <p:tgtEl>
                                          <p:spTgt spid="30"/>
                                        </p:tgtEl>
                                        <p:attrNameLst>
                                          <p:attrName>ppt_h</p:attrName>
                                        </p:attrNameLst>
                                      </p:cBhvr>
                                      <p:tavLst>
                                        <p:tav tm="0">
                                          <p:val>
                                            <p:fltVal val="0"/>
                                          </p:val>
                                        </p:tav>
                                        <p:tav tm="100000">
                                          <p:val>
                                            <p:strVal val="#ppt_h"/>
                                          </p:val>
                                        </p:tav>
                                      </p:tavLst>
                                    </p:anim>
                                    <p:animEffect transition="in" filter="fade">
                                      <p:cBhvr>
                                        <p:cTn id="38" dur="500"/>
                                        <p:tgtEl>
                                          <p:spTgt spid="30"/>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31"/>
                                        </p:tgtEl>
                                        <p:attrNameLst>
                                          <p:attrName>style.visibility</p:attrName>
                                        </p:attrNameLst>
                                      </p:cBhvr>
                                      <p:to>
                                        <p:strVal val="visible"/>
                                      </p:to>
                                    </p:set>
                                    <p:anim calcmode="lin" valueType="num">
                                      <p:cBhvr>
                                        <p:cTn id="41" dur="500" fill="hold"/>
                                        <p:tgtEl>
                                          <p:spTgt spid="31"/>
                                        </p:tgtEl>
                                        <p:attrNameLst>
                                          <p:attrName>ppt_w</p:attrName>
                                        </p:attrNameLst>
                                      </p:cBhvr>
                                      <p:tavLst>
                                        <p:tav tm="0">
                                          <p:val>
                                            <p:fltVal val="0"/>
                                          </p:val>
                                        </p:tav>
                                        <p:tav tm="100000">
                                          <p:val>
                                            <p:strVal val="#ppt_w"/>
                                          </p:val>
                                        </p:tav>
                                      </p:tavLst>
                                    </p:anim>
                                    <p:anim calcmode="lin" valueType="num">
                                      <p:cBhvr>
                                        <p:cTn id="42" dur="500" fill="hold"/>
                                        <p:tgtEl>
                                          <p:spTgt spid="31"/>
                                        </p:tgtEl>
                                        <p:attrNameLst>
                                          <p:attrName>ppt_h</p:attrName>
                                        </p:attrNameLst>
                                      </p:cBhvr>
                                      <p:tavLst>
                                        <p:tav tm="0">
                                          <p:val>
                                            <p:fltVal val="0"/>
                                          </p:val>
                                        </p:tav>
                                        <p:tav tm="100000">
                                          <p:val>
                                            <p:strVal val="#ppt_h"/>
                                          </p:val>
                                        </p:tav>
                                      </p:tavLst>
                                    </p:anim>
                                    <p:animEffect transition="in" filter="fade">
                                      <p:cBhvr>
                                        <p:cTn id="43" dur="500"/>
                                        <p:tgtEl>
                                          <p:spTgt spid="31"/>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32"/>
                                        </p:tgtEl>
                                        <p:attrNameLst>
                                          <p:attrName>style.visibility</p:attrName>
                                        </p:attrNameLst>
                                      </p:cBhvr>
                                      <p:to>
                                        <p:strVal val="visible"/>
                                      </p:to>
                                    </p:set>
                                    <p:anim calcmode="lin" valueType="num">
                                      <p:cBhvr>
                                        <p:cTn id="46" dur="500" fill="hold"/>
                                        <p:tgtEl>
                                          <p:spTgt spid="32"/>
                                        </p:tgtEl>
                                        <p:attrNameLst>
                                          <p:attrName>ppt_w</p:attrName>
                                        </p:attrNameLst>
                                      </p:cBhvr>
                                      <p:tavLst>
                                        <p:tav tm="0">
                                          <p:val>
                                            <p:fltVal val="0"/>
                                          </p:val>
                                        </p:tav>
                                        <p:tav tm="100000">
                                          <p:val>
                                            <p:strVal val="#ppt_w"/>
                                          </p:val>
                                        </p:tav>
                                      </p:tavLst>
                                    </p:anim>
                                    <p:anim calcmode="lin" valueType="num">
                                      <p:cBhvr>
                                        <p:cTn id="47" dur="500" fill="hold"/>
                                        <p:tgtEl>
                                          <p:spTgt spid="32"/>
                                        </p:tgtEl>
                                        <p:attrNameLst>
                                          <p:attrName>ppt_h</p:attrName>
                                        </p:attrNameLst>
                                      </p:cBhvr>
                                      <p:tavLst>
                                        <p:tav tm="0">
                                          <p:val>
                                            <p:fltVal val="0"/>
                                          </p:val>
                                        </p:tav>
                                        <p:tav tm="100000">
                                          <p:val>
                                            <p:strVal val="#ppt_h"/>
                                          </p:val>
                                        </p:tav>
                                      </p:tavLst>
                                    </p:anim>
                                    <p:animEffect transition="in" filter="fade">
                                      <p:cBhvr>
                                        <p:cTn id="48"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P spid="32" grpId="0"/>
      <p:bldP spid="1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 name="Freeform 30"/>
          <p:cNvSpPr>
            <a:spLocks noEditPoints="1"/>
          </p:cNvSpPr>
          <p:nvPr/>
        </p:nvSpPr>
        <p:spPr bwMode="auto">
          <a:xfrm>
            <a:off x="410898" y="3194149"/>
            <a:ext cx="816912" cy="817164"/>
          </a:xfrm>
          <a:custGeom>
            <a:avLst/>
            <a:gdLst/>
            <a:ahLst/>
            <a:cxnLst>
              <a:cxn ang="0">
                <a:pos x="143" y="286"/>
              </a:cxn>
              <a:cxn ang="0">
                <a:pos x="0" y="143"/>
              </a:cxn>
              <a:cxn ang="0">
                <a:pos x="143" y="0"/>
              </a:cxn>
              <a:cxn ang="0">
                <a:pos x="286" y="143"/>
              </a:cxn>
              <a:cxn ang="0">
                <a:pos x="143" y="286"/>
              </a:cxn>
              <a:cxn ang="0">
                <a:pos x="143" y="52"/>
              </a:cxn>
              <a:cxn ang="0">
                <a:pos x="52" y="143"/>
              </a:cxn>
              <a:cxn ang="0">
                <a:pos x="143" y="234"/>
              </a:cxn>
              <a:cxn ang="0">
                <a:pos x="234" y="143"/>
              </a:cxn>
              <a:cxn ang="0">
                <a:pos x="143" y="52"/>
              </a:cxn>
            </a:cxnLst>
            <a:rect l="0" t="0" r="r" b="b"/>
            <a:pathLst>
              <a:path w="286" h="286">
                <a:moveTo>
                  <a:pt x="143" y="286"/>
                </a:moveTo>
                <a:cubicBezTo>
                  <a:pt x="65" y="286"/>
                  <a:pt x="0" y="222"/>
                  <a:pt x="0" y="143"/>
                </a:cubicBezTo>
                <a:cubicBezTo>
                  <a:pt x="0" y="64"/>
                  <a:pt x="65" y="0"/>
                  <a:pt x="143" y="0"/>
                </a:cubicBezTo>
                <a:cubicBezTo>
                  <a:pt x="222" y="0"/>
                  <a:pt x="286" y="64"/>
                  <a:pt x="286" y="143"/>
                </a:cubicBezTo>
                <a:cubicBezTo>
                  <a:pt x="286" y="222"/>
                  <a:pt x="222" y="286"/>
                  <a:pt x="143" y="286"/>
                </a:cubicBezTo>
                <a:moveTo>
                  <a:pt x="143" y="52"/>
                </a:moveTo>
                <a:cubicBezTo>
                  <a:pt x="93" y="52"/>
                  <a:pt x="52" y="93"/>
                  <a:pt x="52" y="143"/>
                </a:cubicBezTo>
                <a:cubicBezTo>
                  <a:pt x="52" y="193"/>
                  <a:pt x="93" y="234"/>
                  <a:pt x="143" y="234"/>
                </a:cubicBezTo>
                <a:cubicBezTo>
                  <a:pt x="193" y="234"/>
                  <a:pt x="234" y="193"/>
                  <a:pt x="234" y="143"/>
                </a:cubicBezTo>
                <a:cubicBezTo>
                  <a:pt x="234" y="93"/>
                  <a:pt x="193" y="52"/>
                  <a:pt x="143" y="52"/>
                </a:cubicBezTo>
              </a:path>
            </a:pathLst>
          </a:custGeom>
          <a:solidFill>
            <a:schemeClr val="accent1"/>
          </a:solidFill>
          <a:ln w="9525">
            <a:noFill/>
            <a:round/>
            <a:headEnd/>
            <a:tailEnd/>
          </a:ln>
        </p:spPr>
        <p:txBody>
          <a:bodyPr vert="horz" wrap="square" lIns="68580" tIns="34290" rIns="68580" bIns="34290" numCol="1" anchor="t" anchorCtr="0" compatLnSpc="1">
            <a:prstTxWarp prst="textNoShape">
              <a:avLst/>
            </a:prstTxWarp>
          </a:bodyPr>
          <a:lstStyle/>
          <a:p>
            <a:pPr defTabSz="685800">
              <a:defRPr/>
            </a:pPr>
            <a:endParaRPr lang="en-US" sz="1400" kern="0" dirty="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8" name="TextBox 174"/>
          <p:cNvSpPr txBox="1"/>
          <p:nvPr/>
        </p:nvSpPr>
        <p:spPr>
          <a:xfrm>
            <a:off x="480558" y="3451410"/>
            <a:ext cx="678992" cy="300175"/>
          </a:xfrm>
          <a:prstGeom prst="rect">
            <a:avLst/>
          </a:prstGeom>
          <a:noFill/>
        </p:spPr>
        <p:txBody>
          <a:bodyPr wrap="square" lIns="68580" tIns="34290" rIns="68580" bIns="34290" rtlCol="0">
            <a:spAutoFit/>
          </a:bodyPr>
          <a:lstStyle/>
          <a:p>
            <a:pPr algn="ctr"/>
            <a:r>
              <a:rPr lang="id-ID" sz="1500" b="1"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GO</a:t>
            </a:r>
            <a:endParaRPr lang="en-US" sz="1500" b="1"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9" name="Rectangle 175"/>
          <p:cNvSpPr/>
          <p:nvPr/>
        </p:nvSpPr>
        <p:spPr>
          <a:xfrm>
            <a:off x="2512367" y="2165355"/>
            <a:ext cx="138564" cy="346249"/>
          </a:xfrm>
          <a:prstGeom prst="rect">
            <a:avLst/>
          </a:prstGeom>
        </p:spPr>
        <p:txBody>
          <a:bodyPr wrap="none" lIns="68580" tIns="34290" rIns="68580" bIns="34290">
            <a:spAutoFit/>
          </a:bodyPr>
          <a:lstStyle/>
          <a:p>
            <a:endParaRPr lang="en-US" dirty="0">
              <a:solidFill>
                <a:srgbClr val="23C7E3"/>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 name="组合 211"/>
          <p:cNvGrpSpPr/>
          <p:nvPr/>
        </p:nvGrpSpPr>
        <p:grpSpPr>
          <a:xfrm>
            <a:off x="1212817" y="2496225"/>
            <a:ext cx="1782833" cy="1190372"/>
            <a:chOff x="1617090" y="3327272"/>
            <a:chExt cx="2377110" cy="1586673"/>
          </a:xfrm>
          <a:solidFill>
            <a:schemeClr val="accent1"/>
          </a:solidFill>
        </p:grpSpPr>
        <p:sp>
          <p:nvSpPr>
            <p:cNvPr id="196" name="Freeform 172"/>
            <p:cNvSpPr>
              <a:spLocks/>
            </p:cNvSpPr>
            <p:nvPr/>
          </p:nvSpPr>
          <p:spPr bwMode="auto">
            <a:xfrm>
              <a:off x="2775314" y="3327272"/>
              <a:ext cx="1218886" cy="1586673"/>
            </a:xfrm>
            <a:custGeom>
              <a:avLst/>
              <a:gdLst/>
              <a:ahLst/>
              <a:cxnLst>
                <a:cxn ang="0">
                  <a:pos x="0" y="417"/>
                </a:cxn>
                <a:cxn ang="0">
                  <a:pos x="0" y="365"/>
                </a:cxn>
                <a:cxn ang="0">
                  <a:pos x="46" y="319"/>
                </a:cxn>
                <a:cxn ang="0">
                  <a:pos x="46" y="98"/>
                </a:cxn>
                <a:cxn ang="0">
                  <a:pos x="145" y="0"/>
                </a:cxn>
                <a:cxn ang="0">
                  <a:pos x="320" y="0"/>
                </a:cxn>
                <a:cxn ang="0">
                  <a:pos x="320" y="52"/>
                </a:cxn>
                <a:cxn ang="0">
                  <a:pos x="145" y="52"/>
                </a:cxn>
                <a:cxn ang="0">
                  <a:pos x="98" y="98"/>
                </a:cxn>
                <a:cxn ang="0">
                  <a:pos x="98" y="319"/>
                </a:cxn>
                <a:cxn ang="0">
                  <a:pos x="0" y="417"/>
                </a:cxn>
              </a:cxnLst>
              <a:rect l="0" t="0" r="r" b="b"/>
              <a:pathLst>
                <a:path w="320" h="417">
                  <a:moveTo>
                    <a:pt x="0" y="417"/>
                  </a:moveTo>
                  <a:cubicBezTo>
                    <a:pt x="0" y="365"/>
                    <a:pt x="0" y="365"/>
                    <a:pt x="0" y="365"/>
                  </a:cubicBezTo>
                  <a:cubicBezTo>
                    <a:pt x="26" y="365"/>
                    <a:pt x="46" y="344"/>
                    <a:pt x="46" y="319"/>
                  </a:cubicBezTo>
                  <a:cubicBezTo>
                    <a:pt x="46" y="98"/>
                    <a:pt x="46" y="98"/>
                    <a:pt x="46" y="98"/>
                  </a:cubicBezTo>
                  <a:cubicBezTo>
                    <a:pt x="46" y="44"/>
                    <a:pt x="90" y="0"/>
                    <a:pt x="145" y="0"/>
                  </a:cubicBezTo>
                  <a:cubicBezTo>
                    <a:pt x="320" y="0"/>
                    <a:pt x="320" y="0"/>
                    <a:pt x="320" y="0"/>
                  </a:cubicBezTo>
                  <a:cubicBezTo>
                    <a:pt x="320" y="52"/>
                    <a:pt x="320" y="52"/>
                    <a:pt x="320" y="52"/>
                  </a:cubicBezTo>
                  <a:cubicBezTo>
                    <a:pt x="145" y="52"/>
                    <a:pt x="145" y="52"/>
                    <a:pt x="145" y="52"/>
                  </a:cubicBezTo>
                  <a:cubicBezTo>
                    <a:pt x="119" y="52"/>
                    <a:pt x="98" y="73"/>
                    <a:pt x="98" y="98"/>
                  </a:cubicBezTo>
                  <a:cubicBezTo>
                    <a:pt x="98" y="319"/>
                    <a:pt x="98" y="319"/>
                    <a:pt x="98" y="319"/>
                  </a:cubicBezTo>
                  <a:cubicBezTo>
                    <a:pt x="98" y="373"/>
                    <a:pt x="54" y="417"/>
                    <a:pt x="0" y="417"/>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pPr defTabSz="685800">
                <a:defRPr/>
              </a:pPr>
              <a:endParaRPr lang="en-US" sz="1400" kern="0" dirty="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0" name="Rectangle 176"/>
            <p:cNvSpPr/>
            <p:nvPr/>
          </p:nvSpPr>
          <p:spPr>
            <a:xfrm>
              <a:off x="1617090" y="4720708"/>
              <a:ext cx="1158224" cy="190800"/>
            </a:xfrm>
            <a:prstGeom prst="rect">
              <a:avLst/>
            </a:prstGeom>
            <a:grpFill/>
            <a:ln w="12700" cap="flat" cmpd="sng" algn="ctr">
              <a:noFill/>
              <a:prstDash val="solid"/>
              <a:miter lim="800000"/>
            </a:ln>
            <a:effectLst/>
          </p:spPr>
          <p:txBody>
            <a:bodyPr rtlCol="0" anchor="ctr"/>
            <a:lstStyle/>
            <a:p>
              <a:pPr algn="ctr" defTabSz="685800">
                <a:defRPr/>
              </a:pPr>
              <a:endParaRPr lang="id-ID" sz="1400" kern="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 name="组合 212"/>
          <p:cNvGrpSpPr/>
          <p:nvPr/>
        </p:nvGrpSpPr>
        <p:grpSpPr>
          <a:xfrm>
            <a:off x="2993837" y="2109374"/>
            <a:ext cx="2040558" cy="1144225"/>
            <a:chOff x="3991783" y="2811630"/>
            <a:chExt cx="2720744" cy="1525163"/>
          </a:xfrm>
          <a:solidFill>
            <a:schemeClr val="accent2"/>
          </a:solidFill>
        </p:grpSpPr>
        <p:sp>
          <p:nvSpPr>
            <p:cNvPr id="193" name="Freeform 10"/>
            <p:cNvSpPr>
              <a:spLocks/>
            </p:cNvSpPr>
            <p:nvPr/>
          </p:nvSpPr>
          <p:spPr bwMode="auto">
            <a:xfrm>
              <a:off x="5213086" y="2811630"/>
              <a:ext cx="1499441" cy="1513586"/>
            </a:xfrm>
            <a:custGeom>
              <a:avLst/>
              <a:gdLst/>
              <a:ahLst/>
              <a:cxnLst>
                <a:cxn ang="0">
                  <a:pos x="0" y="397"/>
                </a:cxn>
                <a:cxn ang="0">
                  <a:pos x="0" y="345"/>
                </a:cxn>
                <a:cxn ang="0">
                  <a:pos x="46" y="299"/>
                </a:cxn>
                <a:cxn ang="0">
                  <a:pos x="46" y="98"/>
                </a:cxn>
                <a:cxn ang="0">
                  <a:pos x="145" y="0"/>
                </a:cxn>
                <a:cxn ang="0">
                  <a:pos x="394" y="0"/>
                </a:cxn>
                <a:cxn ang="0">
                  <a:pos x="394" y="52"/>
                </a:cxn>
                <a:cxn ang="0">
                  <a:pos x="145" y="52"/>
                </a:cxn>
                <a:cxn ang="0">
                  <a:pos x="98" y="98"/>
                </a:cxn>
                <a:cxn ang="0">
                  <a:pos x="98" y="299"/>
                </a:cxn>
                <a:cxn ang="0">
                  <a:pos x="0" y="397"/>
                </a:cxn>
              </a:cxnLst>
              <a:rect l="0" t="0" r="r" b="b"/>
              <a:pathLst>
                <a:path w="394" h="397">
                  <a:moveTo>
                    <a:pt x="0" y="397"/>
                  </a:moveTo>
                  <a:cubicBezTo>
                    <a:pt x="0" y="345"/>
                    <a:pt x="0" y="345"/>
                    <a:pt x="0" y="345"/>
                  </a:cubicBezTo>
                  <a:cubicBezTo>
                    <a:pt x="26" y="345"/>
                    <a:pt x="46" y="324"/>
                    <a:pt x="46" y="299"/>
                  </a:cubicBezTo>
                  <a:cubicBezTo>
                    <a:pt x="46" y="98"/>
                    <a:pt x="46" y="98"/>
                    <a:pt x="46" y="98"/>
                  </a:cubicBezTo>
                  <a:cubicBezTo>
                    <a:pt x="46" y="44"/>
                    <a:pt x="90" y="0"/>
                    <a:pt x="145" y="0"/>
                  </a:cubicBezTo>
                  <a:cubicBezTo>
                    <a:pt x="394" y="0"/>
                    <a:pt x="394" y="0"/>
                    <a:pt x="394" y="0"/>
                  </a:cubicBezTo>
                  <a:cubicBezTo>
                    <a:pt x="394" y="52"/>
                    <a:pt x="394" y="52"/>
                    <a:pt x="394" y="52"/>
                  </a:cubicBezTo>
                  <a:cubicBezTo>
                    <a:pt x="145" y="52"/>
                    <a:pt x="145" y="52"/>
                    <a:pt x="145" y="52"/>
                  </a:cubicBezTo>
                  <a:cubicBezTo>
                    <a:pt x="119" y="52"/>
                    <a:pt x="98" y="73"/>
                    <a:pt x="98" y="98"/>
                  </a:cubicBezTo>
                  <a:cubicBezTo>
                    <a:pt x="98" y="299"/>
                    <a:pt x="98" y="299"/>
                    <a:pt x="98" y="299"/>
                  </a:cubicBezTo>
                  <a:cubicBezTo>
                    <a:pt x="98" y="353"/>
                    <a:pt x="54" y="397"/>
                    <a:pt x="0" y="397"/>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pPr defTabSz="685800">
                <a:defRPr/>
              </a:pPr>
              <a:endParaRPr lang="en-US" sz="1400" kern="0" dirty="0">
                <a:solidFill>
                  <a:srgbClr val="4A66AC"/>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1" name="Freeform 18"/>
            <p:cNvSpPr>
              <a:spLocks/>
            </p:cNvSpPr>
            <p:nvPr/>
          </p:nvSpPr>
          <p:spPr bwMode="auto">
            <a:xfrm>
              <a:off x="3991783" y="3327210"/>
              <a:ext cx="1221242" cy="1009583"/>
            </a:xfrm>
            <a:custGeom>
              <a:avLst/>
              <a:gdLst/>
              <a:ahLst/>
              <a:cxnLst>
                <a:cxn ang="0">
                  <a:pos x="321" y="263"/>
                </a:cxn>
                <a:cxn ang="0">
                  <a:pos x="145" y="263"/>
                </a:cxn>
                <a:cxn ang="0">
                  <a:pos x="47" y="165"/>
                </a:cxn>
                <a:cxn ang="0">
                  <a:pos x="47" y="98"/>
                </a:cxn>
                <a:cxn ang="0">
                  <a:pos x="0" y="52"/>
                </a:cxn>
                <a:cxn ang="0">
                  <a:pos x="0" y="0"/>
                </a:cxn>
                <a:cxn ang="0">
                  <a:pos x="99" y="98"/>
                </a:cxn>
                <a:cxn ang="0">
                  <a:pos x="99" y="165"/>
                </a:cxn>
                <a:cxn ang="0">
                  <a:pos x="145" y="211"/>
                </a:cxn>
                <a:cxn ang="0">
                  <a:pos x="321" y="211"/>
                </a:cxn>
                <a:cxn ang="0">
                  <a:pos x="321" y="263"/>
                </a:cxn>
              </a:cxnLst>
              <a:rect l="0" t="0" r="r" b="b"/>
              <a:pathLst>
                <a:path w="321" h="263">
                  <a:moveTo>
                    <a:pt x="321" y="263"/>
                  </a:moveTo>
                  <a:cubicBezTo>
                    <a:pt x="145" y="263"/>
                    <a:pt x="145" y="263"/>
                    <a:pt x="145" y="263"/>
                  </a:cubicBezTo>
                  <a:cubicBezTo>
                    <a:pt x="91" y="263"/>
                    <a:pt x="47" y="219"/>
                    <a:pt x="47" y="165"/>
                  </a:cubicBezTo>
                  <a:cubicBezTo>
                    <a:pt x="47" y="98"/>
                    <a:pt x="47" y="98"/>
                    <a:pt x="47" y="98"/>
                  </a:cubicBezTo>
                  <a:cubicBezTo>
                    <a:pt x="47" y="73"/>
                    <a:pt x="26" y="52"/>
                    <a:pt x="0" y="52"/>
                  </a:cubicBezTo>
                  <a:cubicBezTo>
                    <a:pt x="0" y="0"/>
                    <a:pt x="0" y="0"/>
                    <a:pt x="0" y="0"/>
                  </a:cubicBezTo>
                  <a:cubicBezTo>
                    <a:pt x="55" y="0"/>
                    <a:pt x="99" y="44"/>
                    <a:pt x="99" y="98"/>
                  </a:cubicBezTo>
                  <a:cubicBezTo>
                    <a:pt x="99" y="165"/>
                    <a:pt x="99" y="165"/>
                    <a:pt x="99" y="165"/>
                  </a:cubicBezTo>
                  <a:cubicBezTo>
                    <a:pt x="99" y="190"/>
                    <a:pt x="119" y="211"/>
                    <a:pt x="145" y="211"/>
                  </a:cubicBezTo>
                  <a:cubicBezTo>
                    <a:pt x="321" y="211"/>
                    <a:pt x="321" y="211"/>
                    <a:pt x="321" y="211"/>
                  </a:cubicBezTo>
                  <a:cubicBezTo>
                    <a:pt x="321" y="263"/>
                    <a:pt x="321" y="263"/>
                    <a:pt x="321" y="263"/>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pPr defTabSz="685800">
                <a:defRPr/>
              </a:pPr>
              <a:endParaRPr lang="en-US" sz="1400" kern="0" dirty="0">
                <a:solidFill>
                  <a:srgbClr val="4A66AC"/>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 name="组合 213"/>
          <p:cNvGrpSpPr/>
          <p:nvPr/>
        </p:nvGrpSpPr>
        <p:grpSpPr>
          <a:xfrm>
            <a:off x="5030769" y="2113211"/>
            <a:ext cx="1830096" cy="752603"/>
            <a:chOff x="6707692" y="2816745"/>
            <a:chExt cx="2440128" cy="1003161"/>
          </a:xfrm>
          <a:solidFill>
            <a:schemeClr val="accent3"/>
          </a:solidFill>
        </p:grpSpPr>
        <p:sp>
          <p:nvSpPr>
            <p:cNvPr id="194" name="Freeform 14"/>
            <p:cNvSpPr>
              <a:spLocks/>
            </p:cNvSpPr>
            <p:nvPr/>
          </p:nvSpPr>
          <p:spPr bwMode="auto">
            <a:xfrm>
              <a:off x="7928934" y="2942875"/>
              <a:ext cx="1218886" cy="877031"/>
            </a:xfrm>
            <a:custGeom>
              <a:avLst/>
              <a:gdLst/>
              <a:ahLst/>
              <a:cxnLst>
                <a:cxn ang="0">
                  <a:pos x="0" y="230"/>
                </a:cxn>
                <a:cxn ang="0">
                  <a:pos x="0" y="178"/>
                </a:cxn>
                <a:cxn ang="0">
                  <a:pos x="46" y="132"/>
                </a:cxn>
                <a:cxn ang="0">
                  <a:pos x="46" y="98"/>
                </a:cxn>
                <a:cxn ang="0">
                  <a:pos x="144" y="0"/>
                </a:cxn>
                <a:cxn ang="0">
                  <a:pos x="320" y="0"/>
                </a:cxn>
                <a:cxn ang="0">
                  <a:pos x="320" y="52"/>
                </a:cxn>
                <a:cxn ang="0">
                  <a:pos x="144" y="52"/>
                </a:cxn>
                <a:cxn ang="0">
                  <a:pos x="98" y="98"/>
                </a:cxn>
                <a:cxn ang="0">
                  <a:pos x="98" y="132"/>
                </a:cxn>
                <a:cxn ang="0">
                  <a:pos x="0" y="230"/>
                </a:cxn>
              </a:cxnLst>
              <a:rect l="0" t="0" r="r" b="b"/>
              <a:pathLst>
                <a:path w="320" h="230">
                  <a:moveTo>
                    <a:pt x="0" y="230"/>
                  </a:moveTo>
                  <a:cubicBezTo>
                    <a:pt x="0" y="178"/>
                    <a:pt x="0" y="178"/>
                    <a:pt x="0" y="178"/>
                  </a:cubicBezTo>
                  <a:cubicBezTo>
                    <a:pt x="25" y="178"/>
                    <a:pt x="46" y="157"/>
                    <a:pt x="46" y="132"/>
                  </a:cubicBezTo>
                  <a:cubicBezTo>
                    <a:pt x="46" y="98"/>
                    <a:pt x="46" y="98"/>
                    <a:pt x="46" y="98"/>
                  </a:cubicBezTo>
                  <a:cubicBezTo>
                    <a:pt x="46" y="44"/>
                    <a:pt x="90" y="0"/>
                    <a:pt x="144" y="0"/>
                  </a:cubicBezTo>
                  <a:cubicBezTo>
                    <a:pt x="320" y="0"/>
                    <a:pt x="320" y="0"/>
                    <a:pt x="320" y="0"/>
                  </a:cubicBezTo>
                  <a:cubicBezTo>
                    <a:pt x="320" y="52"/>
                    <a:pt x="320" y="52"/>
                    <a:pt x="320" y="52"/>
                  </a:cubicBezTo>
                  <a:cubicBezTo>
                    <a:pt x="144" y="52"/>
                    <a:pt x="144" y="52"/>
                    <a:pt x="144" y="52"/>
                  </a:cubicBezTo>
                  <a:cubicBezTo>
                    <a:pt x="119" y="52"/>
                    <a:pt x="98" y="73"/>
                    <a:pt x="98" y="98"/>
                  </a:cubicBezTo>
                  <a:cubicBezTo>
                    <a:pt x="98" y="132"/>
                    <a:pt x="98" y="132"/>
                    <a:pt x="98" y="132"/>
                  </a:cubicBezTo>
                  <a:cubicBezTo>
                    <a:pt x="98" y="186"/>
                    <a:pt x="54" y="230"/>
                    <a:pt x="0" y="23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pPr defTabSz="685800">
                <a:defRPr/>
              </a:pPr>
              <a:endParaRPr lang="en-US" sz="1400" kern="0" dirty="0">
                <a:solidFill>
                  <a:srgbClr val="4A66AC">
                    <a:lumMod val="75000"/>
                  </a:srgb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5" name="Freeform 18"/>
            <p:cNvSpPr>
              <a:spLocks/>
            </p:cNvSpPr>
            <p:nvPr/>
          </p:nvSpPr>
          <p:spPr bwMode="auto">
            <a:xfrm>
              <a:off x="6707692" y="2816745"/>
              <a:ext cx="1221242" cy="1001985"/>
            </a:xfrm>
            <a:custGeom>
              <a:avLst/>
              <a:gdLst/>
              <a:ahLst/>
              <a:cxnLst>
                <a:cxn ang="0">
                  <a:pos x="321" y="263"/>
                </a:cxn>
                <a:cxn ang="0">
                  <a:pos x="145" y="263"/>
                </a:cxn>
                <a:cxn ang="0">
                  <a:pos x="47" y="165"/>
                </a:cxn>
                <a:cxn ang="0">
                  <a:pos x="47" y="98"/>
                </a:cxn>
                <a:cxn ang="0">
                  <a:pos x="0" y="52"/>
                </a:cxn>
                <a:cxn ang="0">
                  <a:pos x="0" y="0"/>
                </a:cxn>
                <a:cxn ang="0">
                  <a:pos x="99" y="98"/>
                </a:cxn>
                <a:cxn ang="0">
                  <a:pos x="99" y="165"/>
                </a:cxn>
                <a:cxn ang="0">
                  <a:pos x="145" y="211"/>
                </a:cxn>
                <a:cxn ang="0">
                  <a:pos x="321" y="211"/>
                </a:cxn>
                <a:cxn ang="0">
                  <a:pos x="321" y="263"/>
                </a:cxn>
              </a:cxnLst>
              <a:rect l="0" t="0" r="r" b="b"/>
              <a:pathLst>
                <a:path w="321" h="263">
                  <a:moveTo>
                    <a:pt x="321" y="263"/>
                  </a:moveTo>
                  <a:cubicBezTo>
                    <a:pt x="145" y="263"/>
                    <a:pt x="145" y="263"/>
                    <a:pt x="145" y="263"/>
                  </a:cubicBezTo>
                  <a:cubicBezTo>
                    <a:pt x="91" y="263"/>
                    <a:pt x="47" y="219"/>
                    <a:pt x="47" y="165"/>
                  </a:cubicBezTo>
                  <a:cubicBezTo>
                    <a:pt x="47" y="98"/>
                    <a:pt x="47" y="98"/>
                    <a:pt x="47" y="98"/>
                  </a:cubicBezTo>
                  <a:cubicBezTo>
                    <a:pt x="47" y="73"/>
                    <a:pt x="26" y="52"/>
                    <a:pt x="0" y="52"/>
                  </a:cubicBezTo>
                  <a:cubicBezTo>
                    <a:pt x="0" y="0"/>
                    <a:pt x="0" y="0"/>
                    <a:pt x="0" y="0"/>
                  </a:cubicBezTo>
                  <a:cubicBezTo>
                    <a:pt x="55" y="0"/>
                    <a:pt x="99" y="44"/>
                    <a:pt x="99" y="98"/>
                  </a:cubicBezTo>
                  <a:cubicBezTo>
                    <a:pt x="99" y="165"/>
                    <a:pt x="99" y="165"/>
                    <a:pt x="99" y="165"/>
                  </a:cubicBezTo>
                  <a:cubicBezTo>
                    <a:pt x="99" y="190"/>
                    <a:pt x="119" y="211"/>
                    <a:pt x="145" y="211"/>
                  </a:cubicBezTo>
                  <a:cubicBezTo>
                    <a:pt x="321" y="211"/>
                    <a:pt x="321" y="211"/>
                    <a:pt x="321" y="211"/>
                  </a:cubicBezTo>
                  <a:cubicBezTo>
                    <a:pt x="321" y="263"/>
                    <a:pt x="321" y="263"/>
                    <a:pt x="321" y="263"/>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pPr defTabSz="685800">
                <a:defRPr/>
              </a:pPr>
              <a:endParaRPr lang="en-US" sz="1400" kern="0" dirty="0">
                <a:solidFill>
                  <a:srgbClr val="4A66AC">
                    <a:lumMod val="75000"/>
                  </a:srgb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 name="组合 214"/>
          <p:cNvGrpSpPr/>
          <p:nvPr/>
        </p:nvGrpSpPr>
        <p:grpSpPr>
          <a:xfrm>
            <a:off x="6854822" y="1083450"/>
            <a:ext cx="1381530" cy="1279357"/>
            <a:chOff x="9139763" y="1444154"/>
            <a:chExt cx="1842040" cy="1705283"/>
          </a:xfrm>
          <a:solidFill>
            <a:schemeClr val="accent4"/>
          </a:solidFill>
        </p:grpSpPr>
        <p:sp>
          <p:nvSpPr>
            <p:cNvPr id="202" name="Freeform 178"/>
            <p:cNvSpPr>
              <a:spLocks/>
            </p:cNvSpPr>
            <p:nvPr/>
          </p:nvSpPr>
          <p:spPr bwMode="auto">
            <a:xfrm>
              <a:off x="9139763" y="1562764"/>
              <a:ext cx="1218886" cy="1586673"/>
            </a:xfrm>
            <a:custGeom>
              <a:avLst/>
              <a:gdLst/>
              <a:ahLst/>
              <a:cxnLst>
                <a:cxn ang="0">
                  <a:pos x="0" y="417"/>
                </a:cxn>
                <a:cxn ang="0">
                  <a:pos x="0" y="365"/>
                </a:cxn>
                <a:cxn ang="0">
                  <a:pos x="46" y="319"/>
                </a:cxn>
                <a:cxn ang="0">
                  <a:pos x="46" y="98"/>
                </a:cxn>
                <a:cxn ang="0">
                  <a:pos x="145" y="0"/>
                </a:cxn>
                <a:cxn ang="0">
                  <a:pos x="320" y="0"/>
                </a:cxn>
                <a:cxn ang="0">
                  <a:pos x="320" y="52"/>
                </a:cxn>
                <a:cxn ang="0">
                  <a:pos x="145" y="52"/>
                </a:cxn>
                <a:cxn ang="0">
                  <a:pos x="98" y="98"/>
                </a:cxn>
                <a:cxn ang="0">
                  <a:pos x="98" y="319"/>
                </a:cxn>
                <a:cxn ang="0">
                  <a:pos x="0" y="417"/>
                </a:cxn>
              </a:cxnLst>
              <a:rect l="0" t="0" r="r" b="b"/>
              <a:pathLst>
                <a:path w="320" h="417">
                  <a:moveTo>
                    <a:pt x="0" y="417"/>
                  </a:moveTo>
                  <a:cubicBezTo>
                    <a:pt x="0" y="365"/>
                    <a:pt x="0" y="365"/>
                    <a:pt x="0" y="365"/>
                  </a:cubicBezTo>
                  <a:cubicBezTo>
                    <a:pt x="26" y="365"/>
                    <a:pt x="46" y="344"/>
                    <a:pt x="46" y="319"/>
                  </a:cubicBezTo>
                  <a:cubicBezTo>
                    <a:pt x="46" y="98"/>
                    <a:pt x="46" y="98"/>
                    <a:pt x="46" y="98"/>
                  </a:cubicBezTo>
                  <a:cubicBezTo>
                    <a:pt x="46" y="44"/>
                    <a:pt x="90" y="0"/>
                    <a:pt x="145" y="0"/>
                  </a:cubicBezTo>
                  <a:cubicBezTo>
                    <a:pt x="320" y="0"/>
                    <a:pt x="320" y="0"/>
                    <a:pt x="320" y="0"/>
                  </a:cubicBezTo>
                  <a:cubicBezTo>
                    <a:pt x="320" y="52"/>
                    <a:pt x="320" y="52"/>
                    <a:pt x="320" y="52"/>
                  </a:cubicBezTo>
                  <a:cubicBezTo>
                    <a:pt x="145" y="52"/>
                    <a:pt x="145" y="52"/>
                    <a:pt x="145" y="52"/>
                  </a:cubicBezTo>
                  <a:cubicBezTo>
                    <a:pt x="119" y="52"/>
                    <a:pt x="98" y="73"/>
                    <a:pt x="98" y="98"/>
                  </a:cubicBezTo>
                  <a:cubicBezTo>
                    <a:pt x="98" y="319"/>
                    <a:pt x="98" y="319"/>
                    <a:pt x="98" y="319"/>
                  </a:cubicBezTo>
                  <a:cubicBezTo>
                    <a:pt x="98" y="373"/>
                    <a:pt x="54" y="417"/>
                    <a:pt x="0" y="417"/>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pPr defTabSz="685800">
                <a:defRPr/>
              </a:pPr>
              <a:endParaRPr lang="en-US" sz="1400" kern="0" dirty="0">
                <a:solidFill>
                  <a:srgbClr val="242852">
                    <a:lumMod val="75000"/>
                  </a:srgb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3" name="Right Arrow 179"/>
            <p:cNvSpPr/>
            <p:nvPr/>
          </p:nvSpPr>
          <p:spPr>
            <a:xfrm>
              <a:off x="9668138" y="1444154"/>
              <a:ext cx="1313665" cy="414000"/>
            </a:xfrm>
            <a:prstGeom prst="rightArrow">
              <a:avLst/>
            </a:prstGeom>
            <a:grpFill/>
            <a:ln w="12700" cap="flat" cmpd="sng" algn="ctr">
              <a:noFill/>
              <a:prstDash val="solid"/>
              <a:miter lim="800000"/>
            </a:ln>
            <a:effectLst/>
          </p:spPr>
          <p:txBody>
            <a:bodyPr rtlCol="0" anchor="ctr"/>
            <a:lstStyle/>
            <a:p>
              <a:pPr algn="ctr" defTabSz="685800">
                <a:defRPr/>
              </a:pPr>
              <a:endParaRPr lang="id-ID" sz="1400" kern="0" dirty="0">
                <a:solidFill>
                  <a:srgbClr val="242852">
                    <a:lumMod val="75000"/>
                  </a:srgb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04" name="TextBox 13"/>
          <p:cNvSpPr txBox="1"/>
          <p:nvPr/>
        </p:nvSpPr>
        <p:spPr>
          <a:xfrm>
            <a:off x="863588" y="2392524"/>
            <a:ext cx="1032674" cy="184723"/>
          </a:xfrm>
          <a:prstGeom prst="rect">
            <a:avLst/>
          </a:prstGeom>
          <a:noFill/>
        </p:spPr>
        <p:txBody>
          <a:bodyPr wrap="square" lIns="0" tIns="0" rIns="0" bIns="0" rtlCol="0" anchor="t" anchorCtr="0">
            <a:spAutoFit/>
          </a:bodyPr>
          <a:lstStyle/>
          <a:p>
            <a:pPr algn="ctr" defTabSz="912613">
              <a:spcBef>
                <a:spcPct val="20000"/>
              </a:spcBef>
              <a:defRPr/>
            </a:pPr>
            <a:r>
              <a:rPr lang="zh-CN" altLang="en-US" sz="12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单击编辑标题</a:t>
            </a:r>
            <a:endParaRPr lang="en-US" sz="12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5" name="TextBox 13"/>
          <p:cNvSpPr txBox="1"/>
          <p:nvPr/>
        </p:nvSpPr>
        <p:spPr>
          <a:xfrm>
            <a:off x="866649" y="2607019"/>
            <a:ext cx="1262990" cy="415498"/>
          </a:xfrm>
          <a:prstGeom prst="rect">
            <a:avLst/>
          </a:prstGeom>
          <a:noFill/>
        </p:spPr>
        <p:txBody>
          <a:bodyPr wrap="square" lIns="0" tIns="0" rIns="0" bIns="0" rtlCol="0" anchor="t" anchorCtr="0">
            <a:spAutoFit/>
          </a:bodyPr>
          <a:lstStyle/>
          <a:p>
            <a:pPr defTabSz="912613">
              <a:spcBef>
                <a:spcPct val="20000"/>
              </a:spcBef>
              <a:defRPr/>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a:t>
            </a:r>
            <a:endParaRPr lang="en-US" altLang="zh-CN" sz="900"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6" name="TextBox 13"/>
          <p:cNvSpPr txBox="1"/>
          <p:nvPr/>
        </p:nvSpPr>
        <p:spPr>
          <a:xfrm>
            <a:off x="3023828" y="1528428"/>
            <a:ext cx="1032674" cy="184723"/>
          </a:xfrm>
          <a:prstGeom prst="rect">
            <a:avLst/>
          </a:prstGeom>
          <a:noFill/>
        </p:spPr>
        <p:txBody>
          <a:bodyPr wrap="square" lIns="0" tIns="0" rIns="0" bIns="0" rtlCol="0" anchor="t" anchorCtr="0">
            <a:spAutoFit/>
          </a:bodyPr>
          <a:lstStyle/>
          <a:p>
            <a:pPr algn="ctr" defTabSz="912613">
              <a:spcBef>
                <a:spcPct val="20000"/>
              </a:spcBef>
              <a:defRPr/>
            </a:pPr>
            <a:r>
              <a:rPr lang="zh-CN" altLang="en-US" sz="12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单击编辑标题</a:t>
            </a:r>
            <a:endParaRPr lang="en-US" sz="12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7" name="TextBox 13"/>
          <p:cNvSpPr txBox="1"/>
          <p:nvPr/>
        </p:nvSpPr>
        <p:spPr>
          <a:xfrm>
            <a:off x="3026889" y="1742922"/>
            <a:ext cx="1036121" cy="553998"/>
          </a:xfrm>
          <a:prstGeom prst="rect">
            <a:avLst/>
          </a:prstGeom>
          <a:noFill/>
        </p:spPr>
        <p:txBody>
          <a:bodyPr wrap="square" lIns="0" tIns="0" rIns="0" bIns="0" rtlCol="0" anchor="t" anchorCtr="0">
            <a:spAutoFit/>
          </a:bodyPr>
          <a:lstStyle/>
          <a:p>
            <a:pPr defTabSz="912613">
              <a:spcBef>
                <a:spcPct val="20000"/>
              </a:spcBef>
              <a:defRPr/>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a:t>
            </a:r>
            <a:endParaRPr lang="en-US" altLang="zh-CN" sz="900"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8" name="TextBox 13"/>
          <p:cNvSpPr txBox="1"/>
          <p:nvPr/>
        </p:nvSpPr>
        <p:spPr>
          <a:xfrm>
            <a:off x="5328084" y="1492424"/>
            <a:ext cx="1032674" cy="184723"/>
          </a:xfrm>
          <a:prstGeom prst="rect">
            <a:avLst/>
          </a:prstGeom>
          <a:noFill/>
        </p:spPr>
        <p:txBody>
          <a:bodyPr wrap="square" lIns="0" tIns="0" rIns="0" bIns="0" rtlCol="0" anchor="t" anchorCtr="0">
            <a:spAutoFit/>
          </a:bodyPr>
          <a:lstStyle/>
          <a:p>
            <a:pPr algn="ctr" defTabSz="912613">
              <a:spcBef>
                <a:spcPct val="20000"/>
              </a:spcBef>
              <a:defRPr/>
            </a:pPr>
            <a:r>
              <a:rPr lang="zh-CN" altLang="en-US" sz="12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单击编辑标题</a:t>
            </a:r>
            <a:endParaRPr lang="en-US" sz="12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9" name="TextBox 13"/>
          <p:cNvSpPr txBox="1"/>
          <p:nvPr/>
        </p:nvSpPr>
        <p:spPr>
          <a:xfrm>
            <a:off x="5331144" y="1706919"/>
            <a:ext cx="1036121" cy="553998"/>
          </a:xfrm>
          <a:prstGeom prst="rect">
            <a:avLst/>
          </a:prstGeom>
          <a:noFill/>
        </p:spPr>
        <p:txBody>
          <a:bodyPr wrap="square" lIns="0" tIns="0" rIns="0" bIns="0" rtlCol="0" anchor="t" anchorCtr="0">
            <a:spAutoFit/>
          </a:bodyPr>
          <a:lstStyle/>
          <a:p>
            <a:pPr defTabSz="912613">
              <a:spcBef>
                <a:spcPct val="20000"/>
              </a:spcBef>
              <a:defRPr/>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a:t>
            </a:r>
            <a:endParaRPr lang="en-US" altLang="zh-CN" sz="900"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0" name="TextBox 13"/>
          <p:cNvSpPr txBox="1"/>
          <p:nvPr/>
        </p:nvSpPr>
        <p:spPr>
          <a:xfrm>
            <a:off x="7332706" y="1627690"/>
            <a:ext cx="1032674" cy="184723"/>
          </a:xfrm>
          <a:prstGeom prst="rect">
            <a:avLst/>
          </a:prstGeom>
          <a:noFill/>
        </p:spPr>
        <p:txBody>
          <a:bodyPr wrap="square" lIns="0" tIns="0" rIns="0" bIns="0" rtlCol="0" anchor="t" anchorCtr="0">
            <a:spAutoFit/>
          </a:bodyPr>
          <a:lstStyle/>
          <a:p>
            <a:pPr algn="ctr" defTabSz="912613">
              <a:spcBef>
                <a:spcPct val="20000"/>
              </a:spcBef>
              <a:defRPr/>
            </a:pPr>
            <a:r>
              <a:rPr lang="zh-CN" altLang="en-US" sz="12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单击编辑标题</a:t>
            </a:r>
            <a:endParaRPr lang="en-US" sz="12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1" name="TextBox 13"/>
          <p:cNvSpPr txBox="1"/>
          <p:nvPr/>
        </p:nvSpPr>
        <p:spPr>
          <a:xfrm>
            <a:off x="7335766" y="1842185"/>
            <a:ext cx="1036121" cy="553998"/>
          </a:xfrm>
          <a:prstGeom prst="rect">
            <a:avLst/>
          </a:prstGeom>
          <a:noFill/>
        </p:spPr>
        <p:txBody>
          <a:bodyPr wrap="square" lIns="0" tIns="0" rIns="0" bIns="0" rtlCol="0" anchor="t" anchorCtr="0">
            <a:spAutoFit/>
          </a:bodyPr>
          <a:lstStyle/>
          <a:p>
            <a:pPr defTabSz="912613">
              <a:spcBef>
                <a:spcPct val="20000"/>
              </a:spcBef>
              <a:defRPr/>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a:t>
            </a:r>
            <a:endParaRPr lang="en-US" altLang="zh-CN" sz="900"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253284641"/>
      </p:ext>
    </p:extLst>
  </p:cSld>
  <p:clrMapOvr>
    <a:masterClrMapping/>
  </p:clrMapOvr>
  <mc:AlternateContent xmlns:mc="http://schemas.openxmlformats.org/markup-compatibility/2006" xmlns:p14="http://schemas.microsoft.com/office/powerpoint/2010/main">
    <mc:Choice Requires="p14">
      <p:transition spd="slow" p14:dur="1600" advClick="0" advTm="3000">
        <p14:prism isContent="1" isInverted="1"/>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800"/>
                                  </p:stCondLst>
                                  <p:childTnLst>
                                    <p:set>
                                      <p:cBhvr>
                                        <p:cTn id="6" dur="1" fill="hold">
                                          <p:stCondLst>
                                            <p:cond delay="0"/>
                                          </p:stCondLst>
                                        </p:cTn>
                                        <p:tgtEl>
                                          <p:spTgt spid="197"/>
                                        </p:tgtEl>
                                        <p:attrNameLst>
                                          <p:attrName>style.visibility</p:attrName>
                                        </p:attrNameLst>
                                      </p:cBhvr>
                                      <p:to>
                                        <p:strVal val="visible"/>
                                      </p:to>
                                    </p:set>
                                    <p:animEffect transition="in" filter="wheel(1)">
                                      <p:cBhvr>
                                        <p:cTn id="7" dur="1000"/>
                                        <p:tgtEl>
                                          <p:spTgt spid="197"/>
                                        </p:tgtEl>
                                      </p:cBhvr>
                                    </p:animEffect>
                                  </p:childTnLst>
                                </p:cTn>
                              </p:par>
                              <p:par>
                                <p:cTn id="8" presetID="12" presetClass="entr" presetSubtype="4" fill="hold" grpId="0" nodeType="withEffect">
                                  <p:stCondLst>
                                    <p:cond delay="1200"/>
                                  </p:stCondLst>
                                  <p:childTnLst>
                                    <p:set>
                                      <p:cBhvr>
                                        <p:cTn id="9" dur="1" fill="hold">
                                          <p:stCondLst>
                                            <p:cond delay="0"/>
                                          </p:stCondLst>
                                        </p:cTn>
                                        <p:tgtEl>
                                          <p:spTgt spid="198"/>
                                        </p:tgtEl>
                                        <p:attrNameLst>
                                          <p:attrName>style.visibility</p:attrName>
                                        </p:attrNameLst>
                                      </p:cBhvr>
                                      <p:to>
                                        <p:strVal val="visible"/>
                                      </p:to>
                                    </p:set>
                                    <p:animEffect transition="in" filter="slide(fromBottom)">
                                      <p:cBhvr>
                                        <p:cTn id="10" dur="500"/>
                                        <p:tgtEl>
                                          <p:spTgt spid="198"/>
                                        </p:tgtEl>
                                      </p:cBhvr>
                                    </p:animEffect>
                                  </p:childTnLst>
                                </p:cTn>
                              </p:par>
                              <p:par>
                                <p:cTn id="11" presetID="22" presetClass="entr" presetSubtype="8" fill="hold" nodeType="withEffect">
                                  <p:stCondLst>
                                    <p:cond delay="120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par>
                                <p:cTn id="14" presetID="22" presetClass="entr" presetSubtype="8" fill="hold" nodeType="withEffect">
                                  <p:stCondLst>
                                    <p:cond delay="1700"/>
                                  </p:stCondLst>
                                  <p:childTnLst>
                                    <p:set>
                                      <p:cBhvr>
                                        <p:cTn id="15" dur="1" fill="hold">
                                          <p:stCondLst>
                                            <p:cond delay="0"/>
                                          </p:stCondLst>
                                        </p:cTn>
                                        <p:tgtEl>
                                          <p:spTgt spid="4"/>
                                        </p:tgtEl>
                                        <p:attrNameLst>
                                          <p:attrName>style.visibility</p:attrName>
                                        </p:attrNameLst>
                                      </p:cBhvr>
                                      <p:to>
                                        <p:strVal val="visible"/>
                                      </p:to>
                                    </p:set>
                                    <p:animEffect transition="in" filter="wipe(left)">
                                      <p:cBhvr>
                                        <p:cTn id="16" dur="600"/>
                                        <p:tgtEl>
                                          <p:spTgt spid="4"/>
                                        </p:tgtEl>
                                      </p:cBhvr>
                                    </p:animEffect>
                                  </p:childTnLst>
                                </p:cTn>
                              </p:par>
                              <p:par>
                                <p:cTn id="17" presetID="22" presetClass="entr" presetSubtype="8" fill="hold" nodeType="withEffect">
                                  <p:stCondLst>
                                    <p:cond delay="230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500"/>
                                        <p:tgtEl>
                                          <p:spTgt spid="5"/>
                                        </p:tgtEl>
                                      </p:cBhvr>
                                    </p:animEffect>
                                  </p:childTnLst>
                                </p:cTn>
                              </p:par>
                              <p:par>
                                <p:cTn id="20" presetID="22" presetClass="entr" presetSubtype="4" fill="hold" nodeType="withEffect">
                                  <p:stCondLst>
                                    <p:cond delay="2800"/>
                                  </p:stCondLst>
                                  <p:childTnLst>
                                    <p:set>
                                      <p:cBhvr>
                                        <p:cTn id="21" dur="1" fill="hold">
                                          <p:stCondLst>
                                            <p:cond delay="0"/>
                                          </p:stCondLst>
                                        </p:cTn>
                                        <p:tgtEl>
                                          <p:spTgt spid="6"/>
                                        </p:tgtEl>
                                        <p:attrNameLst>
                                          <p:attrName>style.visibility</p:attrName>
                                        </p:attrNameLst>
                                      </p:cBhvr>
                                      <p:to>
                                        <p:strVal val="visible"/>
                                      </p:to>
                                    </p:set>
                                    <p:animEffect transition="in" filter="wipe(down)">
                                      <p:cBhvr>
                                        <p:cTn id="22" dur="500"/>
                                        <p:tgtEl>
                                          <p:spTgt spid="6"/>
                                        </p:tgtEl>
                                      </p:cBhvr>
                                    </p:animEffect>
                                  </p:childTnLst>
                                </p:cTn>
                              </p:par>
                              <p:par>
                                <p:cTn id="23" presetID="42" presetClass="entr" presetSubtype="0" fill="hold" grpId="0" nodeType="withEffect">
                                  <p:stCondLst>
                                    <p:cond delay="1600"/>
                                  </p:stCondLst>
                                  <p:childTnLst>
                                    <p:set>
                                      <p:cBhvr>
                                        <p:cTn id="24" dur="1" fill="hold">
                                          <p:stCondLst>
                                            <p:cond delay="0"/>
                                          </p:stCondLst>
                                        </p:cTn>
                                        <p:tgtEl>
                                          <p:spTgt spid="205"/>
                                        </p:tgtEl>
                                        <p:attrNameLst>
                                          <p:attrName>style.visibility</p:attrName>
                                        </p:attrNameLst>
                                      </p:cBhvr>
                                      <p:to>
                                        <p:strVal val="visible"/>
                                      </p:to>
                                    </p:set>
                                    <p:animEffect transition="in" filter="fade">
                                      <p:cBhvr>
                                        <p:cTn id="25" dur="1000"/>
                                        <p:tgtEl>
                                          <p:spTgt spid="205"/>
                                        </p:tgtEl>
                                      </p:cBhvr>
                                    </p:animEffect>
                                    <p:anim calcmode="lin" valueType="num">
                                      <p:cBhvr>
                                        <p:cTn id="26" dur="1000" fill="hold"/>
                                        <p:tgtEl>
                                          <p:spTgt spid="205"/>
                                        </p:tgtEl>
                                        <p:attrNameLst>
                                          <p:attrName>ppt_x</p:attrName>
                                        </p:attrNameLst>
                                      </p:cBhvr>
                                      <p:tavLst>
                                        <p:tav tm="0">
                                          <p:val>
                                            <p:strVal val="#ppt_x"/>
                                          </p:val>
                                        </p:tav>
                                        <p:tav tm="100000">
                                          <p:val>
                                            <p:strVal val="#ppt_x"/>
                                          </p:val>
                                        </p:tav>
                                      </p:tavLst>
                                    </p:anim>
                                    <p:anim calcmode="lin" valueType="num">
                                      <p:cBhvr>
                                        <p:cTn id="27" dur="1000" fill="hold"/>
                                        <p:tgtEl>
                                          <p:spTgt spid="205"/>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1600"/>
                                  </p:stCondLst>
                                  <p:childTnLst>
                                    <p:set>
                                      <p:cBhvr>
                                        <p:cTn id="29" dur="1" fill="hold">
                                          <p:stCondLst>
                                            <p:cond delay="0"/>
                                          </p:stCondLst>
                                        </p:cTn>
                                        <p:tgtEl>
                                          <p:spTgt spid="204"/>
                                        </p:tgtEl>
                                        <p:attrNameLst>
                                          <p:attrName>style.visibility</p:attrName>
                                        </p:attrNameLst>
                                      </p:cBhvr>
                                      <p:to>
                                        <p:strVal val="visible"/>
                                      </p:to>
                                    </p:set>
                                    <p:animEffect transition="in" filter="fade">
                                      <p:cBhvr>
                                        <p:cTn id="30" dur="1000"/>
                                        <p:tgtEl>
                                          <p:spTgt spid="204"/>
                                        </p:tgtEl>
                                      </p:cBhvr>
                                    </p:animEffect>
                                    <p:anim calcmode="lin" valueType="num">
                                      <p:cBhvr>
                                        <p:cTn id="31" dur="1000" fill="hold"/>
                                        <p:tgtEl>
                                          <p:spTgt spid="204"/>
                                        </p:tgtEl>
                                        <p:attrNameLst>
                                          <p:attrName>ppt_x</p:attrName>
                                        </p:attrNameLst>
                                      </p:cBhvr>
                                      <p:tavLst>
                                        <p:tav tm="0">
                                          <p:val>
                                            <p:strVal val="#ppt_x"/>
                                          </p:val>
                                        </p:tav>
                                        <p:tav tm="100000">
                                          <p:val>
                                            <p:strVal val="#ppt_x"/>
                                          </p:val>
                                        </p:tav>
                                      </p:tavLst>
                                    </p:anim>
                                    <p:anim calcmode="lin" valueType="num">
                                      <p:cBhvr>
                                        <p:cTn id="32" dur="1000" fill="hold"/>
                                        <p:tgtEl>
                                          <p:spTgt spid="204"/>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2200"/>
                                  </p:stCondLst>
                                  <p:childTnLst>
                                    <p:set>
                                      <p:cBhvr>
                                        <p:cTn id="34" dur="1" fill="hold">
                                          <p:stCondLst>
                                            <p:cond delay="0"/>
                                          </p:stCondLst>
                                        </p:cTn>
                                        <p:tgtEl>
                                          <p:spTgt spid="206"/>
                                        </p:tgtEl>
                                        <p:attrNameLst>
                                          <p:attrName>style.visibility</p:attrName>
                                        </p:attrNameLst>
                                      </p:cBhvr>
                                      <p:to>
                                        <p:strVal val="visible"/>
                                      </p:to>
                                    </p:set>
                                    <p:animEffect transition="in" filter="fade">
                                      <p:cBhvr>
                                        <p:cTn id="35" dur="1000"/>
                                        <p:tgtEl>
                                          <p:spTgt spid="206"/>
                                        </p:tgtEl>
                                      </p:cBhvr>
                                    </p:animEffect>
                                    <p:anim calcmode="lin" valueType="num">
                                      <p:cBhvr>
                                        <p:cTn id="36" dur="1000" fill="hold"/>
                                        <p:tgtEl>
                                          <p:spTgt spid="206"/>
                                        </p:tgtEl>
                                        <p:attrNameLst>
                                          <p:attrName>ppt_x</p:attrName>
                                        </p:attrNameLst>
                                      </p:cBhvr>
                                      <p:tavLst>
                                        <p:tav tm="0">
                                          <p:val>
                                            <p:strVal val="#ppt_x"/>
                                          </p:val>
                                        </p:tav>
                                        <p:tav tm="100000">
                                          <p:val>
                                            <p:strVal val="#ppt_x"/>
                                          </p:val>
                                        </p:tav>
                                      </p:tavLst>
                                    </p:anim>
                                    <p:anim calcmode="lin" valueType="num">
                                      <p:cBhvr>
                                        <p:cTn id="37" dur="1000" fill="hold"/>
                                        <p:tgtEl>
                                          <p:spTgt spid="206"/>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2200"/>
                                  </p:stCondLst>
                                  <p:childTnLst>
                                    <p:set>
                                      <p:cBhvr>
                                        <p:cTn id="39" dur="1" fill="hold">
                                          <p:stCondLst>
                                            <p:cond delay="0"/>
                                          </p:stCondLst>
                                        </p:cTn>
                                        <p:tgtEl>
                                          <p:spTgt spid="207"/>
                                        </p:tgtEl>
                                        <p:attrNameLst>
                                          <p:attrName>style.visibility</p:attrName>
                                        </p:attrNameLst>
                                      </p:cBhvr>
                                      <p:to>
                                        <p:strVal val="visible"/>
                                      </p:to>
                                    </p:set>
                                    <p:animEffect transition="in" filter="fade">
                                      <p:cBhvr>
                                        <p:cTn id="40" dur="1000"/>
                                        <p:tgtEl>
                                          <p:spTgt spid="207"/>
                                        </p:tgtEl>
                                      </p:cBhvr>
                                    </p:animEffect>
                                    <p:anim calcmode="lin" valueType="num">
                                      <p:cBhvr>
                                        <p:cTn id="41" dur="1000" fill="hold"/>
                                        <p:tgtEl>
                                          <p:spTgt spid="207"/>
                                        </p:tgtEl>
                                        <p:attrNameLst>
                                          <p:attrName>ppt_x</p:attrName>
                                        </p:attrNameLst>
                                      </p:cBhvr>
                                      <p:tavLst>
                                        <p:tav tm="0">
                                          <p:val>
                                            <p:strVal val="#ppt_x"/>
                                          </p:val>
                                        </p:tav>
                                        <p:tav tm="100000">
                                          <p:val>
                                            <p:strVal val="#ppt_x"/>
                                          </p:val>
                                        </p:tav>
                                      </p:tavLst>
                                    </p:anim>
                                    <p:anim calcmode="lin" valueType="num">
                                      <p:cBhvr>
                                        <p:cTn id="42" dur="1000" fill="hold"/>
                                        <p:tgtEl>
                                          <p:spTgt spid="207"/>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2800"/>
                                  </p:stCondLst>
                                  <p:childTnLst>
                                    <p:set>
                                      <p:cBhvr>
                                        <p:cTn id="44" dur="1" fill="hold">
                                          <p:stCondLst>
                                            <p:cond delay="0"/>
                                          </p:stCondLst>
                                        </p:cTn>
                                        <p:tgtEl>
                                          <p:spTgt spid="208"/>
                                        </p:tgtEl>
                                        <p:attrNameLst>
                                          <p:attrName>style.visibility</p:attrName>
                                        </p:attrNameLst>
                                      </p:cBhvr>
                                      <p:to>
                                        <p:strVal val="visible"/>
                                      </p:to>
                                    </p:set>
                                    <p:animEffect transition="in" filter="fade">
                                      <p:cBhvr>
                                        <p:cTn id="45" dur="1000"/>
                                        <p:tgtEl>
                                          <p:spTgt spid="208"/>
                                        </p:tgtEl>
                                      </p:cBhvr>
                                    </p:animEffect>
                                    <p:anim calcmode="lin" valueType="num">
                                      <p:cBhvr>
                                        <p:cTn id="46" dur="1000" fill="hold"/>
                                        <p:tgtEl>
                                          <p:spTgt spid="208"/>
                                        </p:tgtEl>
                                        <p:attrNameLst>
                                          <p:attrName>ppt_x</p:attrName>
                                        </p:attrNameLst>
                                      </p:cBhvr>
                                      <p:tavLst>
                                        <p:tav tm="0">
                                          <p:val>
                                            <p:strVal val="#ppt_x"/>
                                          </p:val>
                                        </p:tav>
                                        <p:tav tm="100000">
                                          <p:val>
                                            <p:strVal val="#ppt_x"/>
                                          </p:val>
                                        </p:tav>
                                      </p:tavLst>
                                    </p:anim>
                                    <p:anim calcmode="lin" valueType="num">
                                      <p:cBhvr>
                                        <p:cTn id="47" dur="1000" fill="hold"/>
                                        <p:tgtEl>
                                          <p:spTgt spid="208"/>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2800"/>
                                  </p:stCondLst>
                                  <p:childTnLst>
                                    <p:set>
                                      <p:cBhvr>
                                        <p:cTn id="49" dur="1" fill="hold">
                                          <p:stCondLst>
                                            <p:cond delay="0"/>
                                          </p:stCondLst>
                                        </p:cTn>
                                        <p:tgtEl>
                                          <p:spTgt spid="209"/>
                                        </p:tgtEl>
                                        <p:attrNameLst>
                                          <p:attrName>style.visibility</p:attrName>
                                        </p:attrNameLst>
                                      </p:cBhvr>
                                      <p:to>
                                        <p:strVal val="visible"/>
                                      </p:to>
                                    </p:set>
                                    <p:animEffect transition="in" filter="fade">
                                      <p:cBhvr>
                                        <p:cTn id="50" dur="1000"/>
                                        <p:tgtEl>
                                          <p:spTgt spid="209"/>
                                        </p:tgtEl>
                                      </p:cBhvr>
                                    </p:animEffect>
                                    <p:anim calcmode="lin" valueType="num">
                                      <p:cBhvr>
                                        <p:cTn id="51" dur="1000" fill="hold"/>
                                        <p:tgtEl>
                                          <p:spTgt spid="209"/>
                                        </p:tgtEl>
                                        <p:attrNameLst>
                                          <p:attrName>ppt_x</p:attrName>
                                        </p:attrNameLst>
                                      </p:cBhvr>
                                      <p:tavLst>
                                        <p:tav tm="0">
                                          <p:val>
                                            <p:strVal val="#ppt_x"/>
                                          </p:val>
                                        </p:tav>
                                        <p:tav tm="100000">
                                          <p:val>
                                            <p:strVal val="#ppt_x"/>
                                          </p:val>
                                        </p:tav>
                                      </p:tavLst>
                                    </p:anim>
                                    <p:anim calcmode="lin" valueType="num">
                                      <p:cBhvr>
                                        <p:cTn id="52" dur="1000" fill="hold"/>
                                        <p:tgtEl>
                                          <p:spTgt spid="209"/>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3100"/>
                                  </p:stCondLst>
                                  <p:childTnLst>
                                    <p:set>
                                      <p:cBhvr>
                                        <p:cTn id="54" dur="1" fill="hold">
                                          <p:stCondLst>
                                            <p:cond delay="0"/>
                                          </p:stCondLst>
                                        </p:cTn>
                                        <p:tgtEl>
                                          <p:spTgt spid="210"/>
                                        </p:tgtEl>
                                        <p:attrNameLst>
                                          <p:attrName>style.visibility</p:attrName>
                                        </p:attrNameLst>
                                      </p:cBhvr>
                                      <p:to>
                                        <p:strVal val="visible"/>
                                      </p:to>
                                    </p:set>
                                    <p:animEffect transition="in" filter="fade">
                                      <p:cBhvr>
                                        <p:cTn id="55" dur="1000"/>
                                        <p:tgtEl>
                                          <p:spTgt spid="210"/>
                                        </p:tgtEl>
                                      </p:cBhvr>
                                    </p:animEffect>
                                    <p:anim calcmode="lin" valueType="num">
                                      <p:cBhvr>
                                        <p:cTn id="56" dur="1000" fill="hold"/>
                                        <p:tgtEl>
                                          <p:spTgt spid="210"/>
                                        </p:tgtEl>
                                        <p:attrNameLst>
                                          <p:attrName>ppt_x</p:attrName>
                                        </p:attrNameLst>
                                      </p:cBhvr>
                                      <p:tavLst>
                                        <p:tav tm="0">
                                          <p:val>
                                            <p:strVal val="#ppt_x"/>
                                          </p:val>
                                        </p:tav>
                                        <p:tav tm="100000">
                                          <p:val>
                                            <p:strVal val="#ppt_x"/>
                                          </p:val>
                                        </p:tav>
                                      </p:tavLst>
                                    </p:anim>
                                    <p:anim calcmode="lin" valueType="num">
                                      <p:cBhvr>
                                        <p:cTn id="57" dur="1000" fill="hold"/>
                                        <p:tgtEl>
                                          <p:spTgt spid="210"/>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3100"/>
                                  </p:stCondLst>
                                  <p:childTnLst>
                                    <p:set>
                                      <p:cBhvr>
                                        <p:cTn id="59" dur="1" fill="hold">
                                          <p:stCondLst>
                                            <p:cond delay="0"/>
                                          </p:stCondLst>
                                        </p:cTn>
                                        <p:tgtEl>
                                          <p:spTgt spid="211"/>
                                        </p:tgtEl>
                                        <p:attrNameLst>
                                          <p:attrName>style.visibility</p:attrName>
                                        </p:attrNameLst>
                                      </p:cBhvr>
                                      <p:to>
                                        <p:strVal val="visible"/>
                                      </p:to>
                                    </p:set>
                                    <p:animEffect transition="in" filter="fade">
                                      <p:cBhvr>
                                        <p:cTn id="60" dur="1000"/>
                                        <p:tgtEl>
                                          <p:spTgt spid="211"/>
                                        </p:tgtEl>
                                      </p:cBhvr>
                                    </p:animEffect>
                                    <p:anim calcmode="lin" valueType="num">
                                      <p:cBhvr>
                                        <p:cTn id="61" dur="1000" fill="hold"/>
                                        <p:tgtEl>
                                          <p:spTgt spid="211"/>
                                        </p:tgtEl>
                                        <p:attrNameLst>
                                          <p:attrName>ppt_x</p:attrName>
                                        </p:attrNameLst>
                                      </p:cBhvr>
                                      <p:tavLst>
                                        <p:tav tm="0">
                                          <p:val>
                                            <p:strVal val="#ppt_x"/>
                                          </p:val>
                                        </p:tav>
                                        <p:tav tm="100000">
                                          <p:val>
                                            <p:strVal val="#ppt_x"/>
                                          </p:val>
                                        </p:tav>
                                      </p:tavLst>
                                    </p:anim>
                                    <p:anim calcmode="lin" valueType="num">
                                      <p:cBhvr>
                                        <p:cTn id="62" dur="1000" fill="hold"/>
                                        <p:tgtEl>
                                          <p:spTgt spid="2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7" grpId="0" animBg="1"/>
      <p:bldP spid="198" grpId="0"/>
      <p:bldP spid="204" grpId="0"/>
      <p:bldP spid="205" grpId="0"/>
      <p:bldP spid="206" grpId="0"/>
      <p:bldP spid="207" grpId="0"/>
      <p:bldP spid="208" grpId="0"/>
      <p:bldP spid="209" grpId="0"/>
      <p:bldP spid="210" grpId="0"/>
      <p:bldP spid="21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77"/>
          <p:cNvGrpSpPr/>
          <p:nvPr/>
        </p:nvGrpSpPr>
        <p:grpSpPr>
          <a:xfrm>
            <a:off x="4612002" y="1543705"/>
            <a:ext cx="3760535" cy="2770786"/>
            <a:chOff x="6149336" y="2057400"/>
            <a:chExt cx="5014046" cy="3693882"/>
          </a:xfrm>
        </p:grpSpPr>
        <p:grpSp>
          <p:nvGrpSpPr>
            <p:cNvPr id="4" name="组合 27"/>
            <p:cNvGrpSpPr/>
            <p:nvPr/>
          </p:nvGrpSpPr>
          <p:grpSpPr>
            <a:xfrm>
              <a:off x="6149336" y="2057400"/>
              <a:ext cx="1794404" cy="3693882"/>
              <a:chOff x="1595744" y="1504948"/>
              <a:chExt cx="2109927" cy="4343402"/>
            </a:xfrm>
          </p:grpSpPr>
          <p:grpSp>
            <p:nvGrpSpPr>
              <p:cNvPr id="5" name="组合 28"/>
              <p:cNvGrpSpPr/>
              <p:nvPr/>
            </p:nvGrpSpPr>
            <p:grpSpPr>
              <a:xfrm>
                <a:off x="1595744" y="1504948"/>
                <a:ext cx="2109927" cy="4343402"/>
                <a:chOff x="1595744" y="1504948"/>
                <a:chExt cx="2109927" cy="4343402"/>
              </a:xfrm>
            </p:grpSpPr>
            <p:grpSp>
              <p:nvGrpSpPr>
                <p:cNvPr id="6" name="组合 35"/>
                <p:cNvGrpSpPr/>
                <p:nvPr/>
              </p:nvGrpSpPr>
              <p:grpSpPr>
                <a:xfrm>
                  <a:off x="1595744" y="1504948"/>
                  <a:ext cx="1718965" cy="1546248"/>
                  <a:chOff x="1800523" y="1479548"/>
                  <a:chExt cx="1718965" cy="1546248"/>
                </a:xfrm>
                <a:solidFill>
                  <a:srgbClr val="494951"/>
                </a:solidFill>
              </p:grpSpPr>
              <p:sp>
                <p:nvSpPr>
                  <p:cNvPr id="41" name="同侧圆角矩形 40"/>
                  <p:cNvSpPr/>
                  <p:nvPr/>
                </p:nvSpPr>
                <p:spPr>
                  <a:xfrm>
                    <a:off x="3251803" y="1479548"/>
                    <a:ext cx="267685" cy="244475"/>
                  </a:xfrm>
                  <a:prstGeom prst="round2SameRect">
                    <a:avLst>
                      <a:gd name="adj1" fmla="val 9849"/>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同侧圆角矩形 41"/>
                  <p:cNvSpPr/>
                  <p:nvPr/>
                </p:nvSpPr>
                <p:spPr>
                  <a:xfrm rot="16200000">
                    <a:off x="1821708" y="2055264"/>
                    <a:ext cx="202105" cy="244475"/>
                  </a:xfrm>
                  <a:prstGeom prst="round2SameRect">
                    <a:avLst>
                      <a:gd name="adj1" fmla="val 11954"/>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同侧圆角矩形 42"/>
                  <p:cNvSpPr/>
                  <p:nvPr/>
                </p:nvSpPr>
                <p:spPr>
                  <a:xfrm rot="16200000">
                    <a:off x="1840232" y="2455840"/>
                    <a:ext cx="165058" cy="244475"/>
                  </a:xfrm>
                  <a:prstGeom prst="round2SameRect">
                    <a:avLst>
                      <a:gd name="adj1" fmla="val 11954"/>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同侧圆角矩形 43"/>
                  <p:cNvSpPr/>
                  <p:nvPr/>
                </p:nvSpPr>
                <p:spPr>
                  <a:xfrm rot="16200000">
                    <a:off x="1840233" y="2821029"/>
                    <a:ext cx="165058" cy="244475"/>
                  </a:xfrm>
                  <a:prstGeom prst="round2SameRect">
                    <a:avLst>
                      <a:gd name="adj1" fmla="val 11954"/>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圆角矩形 36"/>
                <p:cNvSpPr/>
                <p:nvPr/>
              </p:nvSpPr>
              <p:spPr>
                <a:xfrm rot="16200000">
                  <a:off x="501671" y="2644350"/>
                  <a:ext cx="4320000" cy="2088000"/>
                </a:xfrm>
                <a:prstGeom prst="roundRect">
                  <a:avLst>
                    <a:gd name="adj" fmla="val 14809"/>
                  </a:avLst>
                </a:prstGeom>
                <a:solidFill>
                  <a:srgbClr val="D8DBDD"/>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rot="16200000">
                  <a:off x="554471" y="2690766"/>
                  <a:ext cx="4214400" cy="1995168"/>
                </a:xfrm>
                <a:prstGeom prst="roundRect">
                  <a:avLst>
                    <a:gd name="adj" fmla="val 13725"/>
                  </a:avLst>
                </a:prstGeom>
                <a:solidFill>
                  <a:schemeClr val="bg1">
                    <a:lumMod val="95000"/>
                  </a:schemeClr>
                </a:solidFill>
                <a:ln w="19050">
                  <a:solidFill>
                    <a:srgbClr val="BCBD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2468571" y="5336102"/>
                  <a:ext cx="347150" cy="347150"/>
                </a:xfrm>
                <a:prstGeom prst="ellipse">
                  <a:avLst/>
                </a:prstGeom>
                <a:solidFill>
                  <a:srgbClr val="DDDEE0"/>
                </a:solidFill>
                <a:ln w="19050">
                  <a:solidFill>
                    <a:srgbClr val="A4A7A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a:off x="2464535" y="1853651"/>
                  <a:ext cx="354806" cy="45793"/>
                </a:xfrm>
                <a:prstGeom prst="roundRect">
                  <a:avLst>
                    <a:gd name="adj" fmla="val 50000"/>
                  </a:avLst>
                </a:prstGeom>
                <a:solidFill>
                  <a:srgbClr val="4949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矩形 30"/>
              <p:cNvSpPr/>
              <p:nvPr/>
            </p:nvSpPr>
            <p:spPr>
              <a:xfrm>
                <a:off x="1788546" y="2120899"/>
                <a:ext cx="1746250" cy="3092451"/>
              </a:xfrm>
              <a:prstGeom prst="rect">
                <a:avLst/>
              </a:prstGeom>
              <a:blipFill dpi="0" rotWithShape="1">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44"/>
            <p:cNvGrpSpPr/>
            <p:nvPr/>
          </p:nvGrpSpPr>
          <p:grpSpPr>
            <a:xfrm>
              <a:off x="9368978" y="2057400"/>
              <a:ext cx="1794404" cy="3693882"/>
              <a:chOff x="1595744" y="1504948"/>
              <a:chExt cx="2109927" cy="4343402"/>
            </a:xfrm>
          </p:grpSpPr>
          <p:grpSp>
            <p:nvGrpSpPr>
              <p:cNvPr id="8" name="组合 45"/>
              <p:cNvGrpSpPr/>
              <p:nvPr/>
            </p:nvGrpSpPr>
            <p:grpSpPr>
              <a:xfrm>
                <a:off x="1595744" y="1504948"/>
                <a:ext cx="2109927" cy="4343402"/>
                <a:chOff x="1595744" y="1504948"/>
                <a:chExt cx="2109927" cy="4343402"/>
              </a:xfrm>
            </p:grpSpPr>
            <p:grpSp>
              <p:nvGrpSpPr>
                <p:cNvPr id="9" name="组合 52"/>
                <p:cNvGrpSpPr/>
                <p:nvPr/>
              </p:nvGrpSpPr>
              <p:grpSpPr>
                <a:xfrm>
                  <a:off x="1595744" y="1504948"/>
                  <a:ext cx="1718965" cy="1546248"/>
                  <a:chOff x="1800523" y="1479548"/>
                  <a:chExt cx="1718965" cy="1546248"/>
                </a:xfrm>
                <a:solidFill>
                  <a:srgbClr val="494951"/>
                </a:solidFill>
              </p:grpSpPr>
              <p:sp>
                <p:nvSpPr>
                  <p:cNvPr id="58" name="同侧圆角矩形 57"/>
                  <p:cNvSpPr/>
                  <p:nvPr/>
                </p:nvSpPr>
                <p:spPr>
                  <a:xfrm>
                    <a:off x="3251803" y="1479548"/>
                    <a:ext cx="267685" cy="244475"/>
                  </a:xfrm>
                  <a:prstGeom prst="round2SameRect">
                    <a:avLst>
                      <a:gd name="adj1" fmla="val 9849"/>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同侧圆角矩形 58"/>
                  <p:cNvSpPr/>
                  <p:nvPr/>
                </p:nvSpPr>
                <p:spPr>
                  <a:xfrm rot="16200000">
                    <a:off x="1821708" y="2055264"/>
                    <a:ext cx="202105" cy="244475"/>
                  </a:xfrm>
                  <a:prstGeom prst="round2SameRect">
                    <a:avLst>
                      <a:gd name="adj1" fmla="val 11954"/>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同侧圆角矩形 59"/>
                  <p:cNvSpPr/>
                  <p:nvPr/>
                </p:nvSpPr>
                <p:spPr>
                  <a:xfrm rot="16200000">
                    <a:off x="1840232" y="2455840"/>
                    <a:ext cx="165058" cy="244475"/>
                  </a:xfrm>
                  <a:prstGeom prst="round2SameRect">
                    <a:avLst>
                      <a:gd name="adj1" fmla="val 11954"/>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同侧圆角矩形 60"/>
                  <p:cNvSpPr/>
                  <p:nvPr/>
                </p:nvSpPr>
                <p:spPr>
                  <a:xfrm rot="16200000">
                    <a:off x="1840233" y="2821029"/>
                    <a:ext cx="165058" cy="244475"/>
                  </a:xfrm>
                  <a:prstGeom prst="round2SameRect">
                    <a:avLst>
                      <a:gd name="adj1" fmla="val 11954"/>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4" name="圆角矩形 53"/>
                <p:cNvSpPr/>
                <p:nvPr/>
              </p:nvSpPr>
              <p:spPr>
                <a:xfrm rot="16200000">
                  <a:off x="501671" y="2644350"/>
                  <a:ext cx="4320000" cy="2088000"/>
                </a:xfrm>
                <a:prstGeom prst="roundRect">
                  <a:avLst>
                    <a:gd name="adj" fmla="val 14809"/>
                  </a:avLst>
                </a:prstGeom>
                <a:solidFill>
                  <a:srgbClr val="D8DBDD"/>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圆角矩形 54"/>
                <p:cNvSpPr/>
                <p:nvPr/>
              </p:nvSpPr>
              <p:spPr>
                <a:xfrm rot="16200000">
                  <a:off x="554471" y="2690766"/>
                  <a:ext cx="4214400" cy="1995168"/>
                </a:xfrm>
                <a:prstGeom prst="roundRect">
                  <a:avLst>
                    <a:gd name="adj" fmla="val 13725"/>
                  </a:avLst>
                </a:prstGeom>
                <a:solidFill>
                  <a:schemeClr val="bg1">
                    <a:lumMod val="95000"/>
                  </a:schemeClr>
                </a:solidFill>
                <a:ln w="19050">
                  <a:solidFill>
                    <a:srgbClr val="BCBD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2468571" y="5336102"/>
                  <a:ext cx="347150" cy="347150"/>
                </a:xfrm>
                <a:prstGeom prst="ellipse">
                  <a:avLst/>
                </a:prstGeom>
                <a:solidFill>
                  <a:srgbClr val="DDDEE0"/>
                </a:solidFill>
                <a:ln w="19050">
                  <a:solidFill>
                    <a:srgbClr val="A4A7A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a:off x="2464535" y="1853651"/>
                  <a:ext cx="354806" cy="45793"/>
                </a:xfrm>
                <a:prstGeom prst="roundRect">
                  <a:avLst>
                    <a:gd name="adj" fmla="val 50000"/>
                  </a:avLst>
                </a:prstGeom>
                <a:solidFill>
                  <a:srgbClr val="4949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8" name="矩形 47"/>
              <p:cNvSpPr/>
              <p:nvPr/>
            </p:nvSpPr>
            <p:spPr>
              <a:xfrm>
                <a:off x="1788546" y="2120899"/>
                <a:ext cx="1746250" cy="3092451"/>
              </a:xfrm>
              <a:prstGeom prst="rect">
                <a:avLst/>
              </a:prstGeom>
              <a:blipFill dpi="0" rotWithShape="1">
                <a:blip r:embed="rId5"/>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0" name="组合 10"/>
          <p:cNvGrpSpPr/>
          <p:nvPr/>
        </p:nvGrpSpPr>
        <p:grpSpPr>
          <a:xfrm>
            <a:off x="5686628" y="1188550"/>
            <a:ext cx="1643126" cy="3382923"/>
            <a:chOff x="1595744" y="1504948"/>
            <a:chExt cx="2109927" cy="4343402"/>
          </a:xfrm>
        </p:grpSpPr>
        <p:grpSp>
          <p:nvGrpSpPr>
            <p:cNvPr id="11" name="组合 11"/>
            <p:cNvGrpSpPr/>
            <p:nvPr/>
          </p:nvGrpSpPr>
          <p:grpSpPr>
            <a:xfrm>
              <a:off x="1595744" y="1504948"/>
              <a:ext cx="2109927" cy="4343402"/>
              <a:chOff x="1595744" y="1504948"/>
              <a:chExt cx="2109927" cy="4343402"/>
            </a:xfrm>
          </p:grpSpPr>
          <p:grpSp>
            <p:nvGrpSpPr>
              <p:cNvPr id="12" name="组合 18"/>
              <p:cNvGrpSpPr/>
              <p:nvPr/>
            </p:nvGrpSpPr>
            <p:grpSpPr>
              <a:xfrm>
                <a:off x="1595744" y="1504948"/>
                <a:ext cx="1718965" cy="1546248"/>
                <a:chOff x="1800523" y="1479548"/>
                <a:chExt cx="1718965" cy="1546248"/>
              </a:xfrm>
              <a:solidFill>
                <a:srgbClr val="494951"/>
              </a:solidFill>
            </p:grpSpPr>
            <p:sp>
              <p:nvSpPr>
                <p:cNvPr id="24" name="同侧圆角矩形 23"/>
                <p:cNvSpPr/>
                <p:nvPr/>
              </p:nvSpPr>
              <p:spPr>
                <a:xfrm>
                  <a:off x="3251803" y="1479548"/>
                  <a:ext cx="267685" cy="244475"/>
                </a:xfrm>
                <a:prstGeom prst="round2SameRect">
                  <a:avLst>
                    <a:gd name="adj1" fmla="val 9849"/>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同侧圆角矩形 24"/>
                <p:cNvSpPr/>
                <p:nvPr/>
              </p:nvSpPr>
              <p:spPr>
                <a:xfrm rot="16200000">
                  <a:off x="1821708" y="2055264"/>
                  <a:ext cx="202105" cy="244475"/>
                </a:xfrm>
                <a:prstGeom prst="round2SameRect">
                  <a:avLst>
                    <a:gd name="adj1" fmla="val 11954"/>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同侧圆角矩形 25"/>
                <p:cNvSpPr/>
                <p:nvPr/>
              </p:nvSpPr>
              <p:spPr>
                <a:xfrm rot="16200000">
                  <a:off x="1840232" y="2455840"/>
                  <a:ext cx="165058" cy="244475"/>
                </a:xfrm>
                <a:prstGeom prst="round2SameRect">
                  <a:avLst>
                    <a:gd name="adj1" fmla="val 11954"/>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同侧圆角矩形 26"/>
                <p:cNvSpPr/>
                <p:nvPr/>
              </p:nvSpPr>
              <p:spPr>
                <a:xfrm rot="16200000">
                  <a:off x="1840233" y="2821029"/>
                  <a:ext cx="165058" cy="244475"/>
                </a:xfrm>
                <a:prstGeom prst="round2SameRect">
                  <a:avLst>
                    <a:gd name="adj1" fmla="val 11954"/>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圆角矩形 19"/>
              <p:cNvSpPr/>
              <p:nvPr/>
            </p:nvSpPr>
            <p:spPr>
              <a:xfrm rot="16200000">
                <a:off x="501671" y="2644350"/>
                <a:ext cx="4320000" cy="2088000"/>
              </a:xfrm>
              <a:prstGeom prst="roundRect">
                <a:avLst>
                  <a:gd name="adj" fmla="val 14809"/>
                </a:avLst>
              </a:prstGeom>
              <a:solidFill>
                <a:srgbClr val="D8DBDD"/>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圆角矩形 20"/>
              <p:cNvSpPr/>
              <p:nvPr/>
            </p:nvSpPr>
            <p:spPr>
              <a:xfrm rot="16200000">
                <a:off x="554471" y="2690766"/>
                <a:ext cx="4214400" cy="1995168"/>
              </a:xfrm>
              <a:prstGeom prst="roundRect">
                <a:avLst>
                  <a:gd name="adj" fmla="val 13725"/>
                </a:avLst>
              </a:prstGeom>
              <a:solidFill>
                <a:schemeClr val="bg1">
                  <a:lumMod val="95000"/>
                </a:schemeClr>
              </a:solidFill>
              <a:ln w="19050">
                <a:solidFill>
                  <a:srgbClr val="BCBD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2468571" y="5336102"/>
                <a:ext cx="347150" cy="347150"/>
              </a:xfrm>
              <a:prstGeom prst="ellipse">
                <a:avLst/>
              </a:prstGeom>
              <a:solidFill>
                <a:srgbClr val="DDDEE0"/>
              </a:solidFill>
              <a:ln w="19050">
                <a:solidFill>
                  <a:srgbClr val="A4A7A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圆角矩形 22"/>
              <p:cNvSpPr/>
              <p:nvPr/>
            </p:nvSpPr>
            <p:spPr>
              <a:xfrm>
                <a:off x="2464535" y="1853651"/>
                <a:ext cx="354806" cy="45793"/>
              </a:xfrm>
              <a:prstGeom prst="roundRect">
                <a:avLst>
                  <a:gd name="adj" fmla="val 50000"/>
                </a:avLst>
              </a:prstGeom>
              <a:solidFill>
                <a:srgbClr val="4949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矩形 13"/>
            <p:cNvSpPr/>
            <p:nvPr/>
          </p:nvSpPr>
          <p:spPr>
            <a:xfrm>
              <a:off x="1788546" y="2120900"/>
              <a:ext cx="1746250" cy="3092450"/>
            </a:xfrm>
            <a:prstGeom prst="rect">
              <a:avLst/>
            </a:prstGeom>
            <a:blipFill dpi="0" rotWithShape="1">
              <a:blip r:embed="rId6"/>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76"/>
          <p:cNvGrpSpPr/>
          <p:nvPr/>
        </p:nvGrpSpPr>
        <p:grpSpPr>
          <a:xfrm>
            <a:off x="749042" y="1520650"/>
            <a:ext cx="1350000" cy="1350183"/>
            <a:chOff x="998722" y="2077464"/>
            <a:chExt cx="1800000" cy="1800000"/>
          </a:xfrm>
        </p:grpSpPr>
        <p:sp>
          <p:nvSpPr>
            <p:cNvPr id="64" name="椭圆 63"/>
            <p:cNvSpPr/>
            <p:nvPr/>
          </p:nvSpPr>
          <p:spPr>
            <a:xfrm>
              <a:off x="998722" y="2077464"/>
              <a:ext cx="1800000" cy="1800000"/>
            </a:xfrm>
            <a:prstGeom prst="ellipse">
              <a:avLst/>
            </a:prstGeom>
            <a:no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弧形 61"/>
            <p:cNvSpPr/>
            <p:nvPr/>
          </p:nvSpPr>
          <p:spPr>
            <a:xfrm>
              <a:off x="998722" y="2077464"/>
              <a:ext cx="1800000" cy="1800000"/>
            </a:xfrm>
            <a:prstGeom prst="arc">
              <a:avLst>
                <a:gd name="adj1" fmla="val 16200000"/>
                <a:gd name="adj2" fmla="val 8851924"/>
              </a:avLst>
            </a:prstGeom>
            <a:ln w="127000" cap="rnd">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15" name="组合 75"/>
          <p:cNvGrpSpPr/>
          <p:nvPr/>
        </p:nvGrpSpPr>
        <p:grpSpPr>
          <a:xfrm>
            <a:off x="2685140" y="1520650"/>
            <a:ext cx="1350000" cy="1350183"/>
            <a:chOff x="3580187" y="2077464"/>
            <a:chExt cx="1800000" cy="1800000"/>
          </a:xfrm>
        </p:grpSpPr>
        <p:sp>
          <p:nvSpPr>
            <p:cNvPr id="65" name="椭圆 64"/>
            <p:cNvSpPr/>
            <p:nvPr/>
          </p:nvSpPr>
          <p:spPr>
            <a:xfrm>
              <a:off x="3580187" y="2077464"/>
              <a:ext cx="1800000" cy="1800000"/>
            </a:xfrm>
            <a:prstGeom prst="ellipse">
              <a:avLst/>
            </a:prstGeom>
            <a:no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弧形 62"/>
            <p:cNvSpPr/>
            <p:nvPr/>
          </p:nvSpPr>
          <p:spPr>
            <a:xfrm>
              <a:off x="3580187" y="2077464"/>
              <a:ext cx="1800000" cy="1800000"/>
            </a:xfrm>
            <a:prstGeom prst="arc">
              <a:avLst>
                <a:gd name="adj1" fmla="val 16200000"/>
                <a:gd name="adj2" fmla="val 11250901"/>
              </a:avLst>
            </a:prstGeom>
            <a:ln w="127000" cap="rnd">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16" name="组合 74"/>
          <p:cNvGrpSpPr/>
          <p:nvPr/>
        </p:nvGrpSpPr>
        <p:grpSpPr>
          <a:xfrm>
            <a:off x="952458" y="1724093"/>
            <a:ext cx="943168" cy="943296"/>
            <a:chOff x="1269943" y="2348685"/>
            <a:chExt cx="1257558" cy="1257558"/>
          </a:xfrm>
        </p:grpSpPr>
        <p:sp>
          <p:nvSpPr>
            <p:cNvPr id="68" name="椭圆 67"/>
            <p:cNvSpPr/>
            <p:nvPr/>
          </p:nvSpPr>
          <p:spPr>
            <a:xfrm>
              <a:off x="1269943" y="2348685"/>
              <a:ext cx="1257558" cy="1257558"/>
            </a:xfrm>
            <a:prstGeom prst="ellipse">
              <a:avLst/>
            </a:pr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1378158" y="2639015"/>
              <a:ext cx="1041130" cy="676899"/>
            </a:xfrm>
            <a:prstGeom prst="rect">
              <a:avLst/>
            </a:prstGeom>
          </p:spPr>
          <p:txBody>
            <a:bodyPr wrap="none" anchor="ctr">
              <a:spAutoFit/>
            </a:bodyPr>
            <a:lstStyle/>
            <a:p>
              <a:pPr algn="ctr"/>
              <a:r>
                <a:rPr lang="en-US" altLang="zh-CN" sz="2699" dirty="0">
                  <a:solidFill>
                    <a:schemeClr val="bg1"/>
                  </a:solidFill>
                </a:rPr>
                <a:t>65%</a:t>
              </a:r>
              <a:endParaRPr lang="zh-CN" altLang="en-US" sz="2699" dirty="0">
                <a:solidFill>
                  <a:schemeClr val="bg1"/>
                </a:solidFill>
              </a:endParaRPr>
            </a:p>
          </p:txBody>
        </p:sp>
      </p:grpSp>
      <p:grpSp>
        <p:nvGrpSpPr>
          <p:cNvPr id="17" name="组合 71"/>
          <p:cNvGrpSpPr/>
          <p:nvPr/>
        </p:nvGrpSpPr>
        <p:grpSpPr>
          <a:xfrm>
            <a:off x="2888556" y="1724093"/>
            <a:ext cx="943168" cy="943296"/>
            <a:chOff x="3862790" y="2348685"/>
            <a:chExt cx="1257558" cy="1257558"/>
          </a:xfrm>
        </p:grpSpPr>
        <p:sp>
          <p:nvSpPr>
            <p:cNvPr id="69" name="椭圆 68"/>
            <p:cNvSpPr/>
            <p:nvPr/>
          </p:nvSpPr>
          <p:spPr>
            <a:xfrm>
              <a:off x="3862790" y="2348685"/>
              <a:ext cx="1257558" cy="1257558"/>
            </a:xfrm>
            <a:prstGeom prst="ellipse">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p:cNvSpPr/>
            <p:nvPr/>
          </p:nvSpPr>
          <p:spPr>
            <a:xfrm>
              <a:off x="3948241" y="2661876"/>
              <a:ext cx="1041130" cy="676899"/>
            </a:xfrm>
            <a:prstGeom prst="rect">
              <a:avLst/>
            </a:prstGeom>
          </p:spPr>
          <p:txBody>
            <a:bodyPr wrap="none" anchor="ctr">
              <a:spAutoFit/>
            </a:bodyPr>
            <a:lstStyle/>
            <a:p>
              <a:pPr algn="ctr"/>
              <a:r>
                <a:rPr lang="en-US" altLang="zh-CN" sz="2699" dirty="0">
                  <a:solidFill>
                    <a:schemeClr val="bg1"/>
                  </a:solidFill>
                </a:rPr>
                <a:t>75%</a:t>
              </a:r>
              <a:endParaRPr lang="zh-CN" altLang="en-US" sz="2699" dirty="0">
                <a:solidFill>
                  <a:schemeClr val="bg1"/>
                </a:solidFill>
              </a:endParaRPr>
            </a:p>
          </p:txBody>
        </p:sp>
      </p:grpSp>
      <p:sp>
        <p:nvSpPr>
          <p:cNvPr id="70" name="矩形 69"/>
          <p:cNvSpPr/>
          <p:nvPr/>
        </p:nvSpPr>
        <p:spPr>
          <a:xfrm>
            <a:off x="728708" y="3433071"/>
            <a:ext cx="3314969" cy="1069348"/>
          </a:xfrm>
          <a:prstGeom prst="rect">
            <a:avLst/>
          </a:prstGeom>
        </p:spPr>
        <p:txBody>
          <a:bodyPr wrap="square" lIns="68577" tIns="34289" rIns="68577" bIns="34289">
            <a:spAutoFit/>
          </a:bodyPr>
          <a:lstStyle/>
          <a:p>
            <a:pPr>
              <a:lnSpc>
                <a:spcPct val="150000"/>
              </a:lnSpc>
              <a:spcAft>
                <a:spcPts val="450"/>
              </a:spcAft>
            </a:pPr>
            <a:r>
              <a:rPr lang="zh-CN" altLang="en-US" sz="800" dirty="0">
                <a:solidFill>
                  <a:schemeClr val="accent1"/>
                </a:solidFill>
                <a:latin typeface="+mn-ea"/>
              </a:rPr>
              <a:t>为客户服务是我们存在的唯一理由，客户需求是我们发展的原动力。</a:t>
            </a:r>
            <a:endParaRPr lang="en-US" altLang="zh-CN" sz="800" dirty="0">
              <a:solidFill>
                <a:schemeClr val="accent1"/>
              </a:solidFill>
              <a:latin typeface="+mn-ea"/>
            </a:endParaRPr>
          </a:p>
          <a:p>
            <a:pPr>
              <a:lnSpc>
                <a:spcPct val="150000"/>
              </a:lnSpc>
              <a:spcAft>
                <a:spcPts val="450"/>
              </a:spcAft>
            </a:pPr>
            <a:r>
              <a:rPr lang="zh-CN" altLang="en-US" sz="800" dirty="0">
                <a:solidFill>
                  <a:schemeClr val="accent1"/>
                </a:solidFill>
                <a:latin typeface="+mn-ea"/>
              </a:rPr>
              <a:t>我们坚持以客户为中心，快速响应客户需求，持续为客户创造长期价值进而成就客户。为客户提供有效服务，是我们工作的方向和价值评价的标尺，成就客户就是成就我们自己。为客户服务是我们存在的唯一理由，客户需求是我们发展的原动力。</a:t>
            </a:r>
            <a:endParaRPr lang="en-US" altLang="zh-CN" sz="800" dirty="0">
              <a:solidFill>
                <a:schemeClr val="accent1"/>
              </a:solidFill>
              <a:latin typeface="+mn-ea"/>
            </a:endParaRPr>
          </a:p>
        </p:txBody>
      </p:sp>
      <p:sp>
        <p:nvSpPr>
          <p:cNvPr id="79" name="矩形 78"/>
          <p:cNvSpPr/>
          <p:nvPr/>
        </p:nvSpPr>
        <p:spPr>
          <a:xfrm>
            <a:off x="790636" y="3041800"/>
            <a:ext cx="1266812" cy="238496"/>
          </a:xfrm>
          <a:prstGeom prst="rect">
            <a:avLst/>
          </a:prstGeom>
        </p:spPr>
        <p:txBody>
          <a:bodyPr wrap="none" lIns="68577" tIns="34289" rIns="68577" bIns="34289">
            <a:spAutoFit/>
          </a:bodyPr>
          <a:lstStyle/>
          <a:p>
            <a:pPr algn="ctr"/>
            <a:r>
              <a:rPr lang="en-US" altLang="zh-CN" sz="1100" dirty="0">
                <a:solidFill>
                  <a:schemeClr val="accent1">
                    <a:lumMod val="75000"/>
                  </a:schemeClr>
                </a:solidFill>
                <a:latin typeface="+mj-ea"/>
                <a:ea typeface="+mj-ea"/>
              </a:rPr>
              <a:t>2014</a:t>
            </a:r>
            <a:r>
              <a:rPr lang="zh-CN" altLang="en-US" sz="1100" dirty="0">
                <a:solidFill>
                  <a:schemeClr val="accent1">
                    <a:lumMod val="75000"/>
                  </a:schemeClr>
                </a:solidFill>
                <a:latin typeface="+mj-ea"/>
                <a:ea typeface="+mj-ea"/>
              </a:rPr>
              <a:t>年市场占有率</a:t>
            </a:r>
          </a:p>
        </p:txBody>
      </p:sp>
      <p:sp>
        <p:nvSpPr>
          <p:cNvPr id="80" name="矩形 79"/>
          <p:cNvSpPr/>
          <p:nvPr/>
        </p:nvSpPr>
        <p:spPr>
          <a:xfrm>
            <a:off x="2701924" y="3041800"/>
            <a:ext cx="1266812" cy="238496"/>
          </a:xfrm>
          <a:prstGeom prst="rect">
            <a:avLst/>
          </a:prstGeom>
        </p:spPr>
        <p:txBody>
          <a:bodyPr wrap="none" lIns="68577" tIns="34289" rIns="68577" bIns="34289">
            <a:spAutoFit/>
          </a:bodyPr>
          <a:lstStyle/>
          <a:p>
            <a:pPr algn="ctr"/>
            <a:r>
              <a:rPr lang="en-US" altLang="zh-CN" sz="1100" dirty="0">
                <a:solidFill>
                  <a:schemeClr val="accent1">
                    <a:lumMod val="75000"/>
                  </a:schemeClr>
                </a:solidFill>
                <a:latin typeface="+mj-ea"/>
                <a:ea typeface="+mj-ea"/>
              </a:rPr>
              <a:t>2015</a:t>
            </a:r>
            <a:r>
              <a:rPr lang="zh-CN" altLang="en-US" sz="1100" dirty="0">
                <a:solidFill>
                  <a:schemeClr val="accent1">
                    <a:lumMod val="75000"/>
                  </a:schemeClr>
                </a:solidFill>
                <a:latin typeface="+mj-ea"/>
                <a:ea typeface="+mj-ea"/>
              </a:rPr>
              <a:t>年市场占有率</a:t>
            </a:r>
          </a:p>
        </p:txBody>
      </p:sp>
    </p:spTree>
    <p:custDataLst>
      <p:tags r:id="rId1"/>
    </p:custDataLst>
    <p:extLst>
      <p:ext uri="{BB962C8B-B14F-4D97-AF65-F5344CB8AC3E}">
        <p14:creationId xmlns:p14="http://schemas.microsoft.com/office/powerpoint/2010/main" val="2364215710"/>
      </p:ext>
    </p:extLst>
  </p:cSld>
  <p:clrMapOvr>
    <a:masterClrMapping/>
  </p:clrMapOvr>
  <mc:AlternateContent xmlns:mc="http://schemas.openxmlformats.org/markup-compatibility/2006" xmlns:p14="http://schemas.microsoft.com/office/powerpoint/2010/main">
    <mc:Choice Requires="p14">
      <p:transition spd="slow" p14:dur="1600" advClick="0" advTm="3000">
        <p14:prism isContent="1" isInverted="1"/>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900" decel="100000" fill="hold"/>
                                        <p:tgtEl>
                                          <p:spTgt spid="10"/>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par>
                                <p:cTn id="11" presetID="37" presetClass="entr" presetSubtype="0" fill="hold" nodeType="withEffect">
                                  <p:stCondLst>
                                    <p:cond delay="50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900" decel="100000" fill="hold"/>
                                        <p:tgtEl>
                                          <p:spTgt spid="3"/>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9" presetClass="entr" presetSubtype="0" decel="100000" fill="hold" nodeType="click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p:cTn id="21" dur="500" fill="hold"/>
                                        <p:tgtEl>
                                          <p:spTgt spid="13"/>
                                        </p:tgtEl>
                                        <p:attrNameLst>
                                          <p:attrName>ppt_w</p:attrName>
                                        </p:attrNameLst>
                                      </p:cBhvr>
                                      <p:tavLst>
                                        <p:tav tm="0">
                                          <p:val>
                                            <p:fltVal val="0"/>
                                          </p:val>
                                        </p:tav>
                                        <p:tav tm="100000">
                                          <p:val>
                                            <p:strVal val="#ppt_w"/>
                                          </p:val>
                                        </p:tav>
                                      </p:tavLst>
                                    </p:anim>
                                    <p:anim calcmode="lin" valueType="num">
                                      <p:cBhvr>
                                        <p:cTn id="22" dur="500" fill="hold"/>
                                        <p:tgtEl>
                                          <p:spTgt spid="13"/>
                                        </p:tgtEl>
                                        <p:attrNameLst>
                                          <p:attrName>ppt_h</p:attrName>
                                        </p:attrNameLst>
                                      </p:cBhvr>
                                      <p:tavLst>
                                        <p:tav tm="0">
                                          <p:val>
                                            <p:fltVal val="0"/>
                                          </p:val>
                                        </p:tav>
                                        <p:tav tm="100000">
                                          <p:val>
                                            <p:strVal val="#ppt_h"/>
                                          </p:val>
                                        </p:tav>
                                      </p:tavLst>
                                    </p:anim>
                                    <p:anim calcmode="lin" valueType="num">
                                      <p:cBhvr>
                                        <p:cTn id="23" dur="500" fill="hold"/>
                                        <p:tgtEl>
                                          <p:spTgt spid="13"/>
                                        </p:tgtEl>
                                        <p:attrNameLst>
                                          <p:attrName>style.rotation</p:attrName>
                                        </p:attrNameLst>
                                      </p:cBhvr>
                                      <p:tavLst>
                                        <p:tav tm="0">
                                          <p:val>
                                            <p:fltVal val="360"/>
                                          </p:val>
                                        </p:tav>
                                        <p:tav tm="100000">
                                          <p:val>
                                            <p:fltVal val="0"/>
                                          </p:val>
                                        </p:tav>
                                      </p:tavLst>
                                    </p:anim>
                                    <p:animEffect transition="in" filter="fade">
                                      <p:cBhvr>
                                        <p:cTn id="24" dur="500"/>
                                        <p:tgtEl>
                                          <p:spTgt spid="13"/>
                                        </p:tgtEl>
                                      </p:cBhvr>
                                    </p:animEffect>
                                  </p:childTnLst>
                                </p:cTn>
                              </p:par>
                              <p:par>
                                <p:cTn id="25" presetID="53" presetClass="entr" presetSubtype="16" fill="hold" nodeType="withEffect">
                                  <p:stCondLst>
                                    <p:cond delay="250"/>
                                  </p:stCondLst>
                                  <p:childTnLst>
                                    <p:set>
                                      <p:cBhvr>
                                        <p:cTn id="26" dur="1" fill="hold">
                                          <p:stCondLst>
                                            <p:cond delay="0"/>
                                          </p:stCondLst>
                                        </p:cTn>
                                        <p:tgtEl>
                                          <p:spTgt spid="16"/>
                                        </p:tgtEl>
                                        <p:attrNameLst>
                                          <p:attrName>style.visibility</p:attrName>
                                        </p:attrNameLst>
                                      </p:cBhvr>
                                      <p:to>
                                        <p:strVal val="visible"/>
                                      </p:to>
                                    </p:set>
                                    <p:anim calcmode="lin" valueType="num">
                                      <p:cBhvr>
                                        <p:cTn id="27" dur="500" fill="hold"/>
                                        <p:tgtEl>
                                          <p:spTgt spid="16"/>
                                        </p:tgtEl>
                                        <p:attrNameLst>
                                          <p:attrName>ppt_w</p:attrName>
                                        </p:attrNameLst>
                                      </p:cBhvr>
                                      <p:tavLst>
                                        <p:tav tm="0">
                                          <p:val>
                                            <p:fltVal val="0"/>
                                          </p:val>
                                        </p:tav>
                                        <p:tav tm="100000">
                                          <p:val>
                                            <p:strVal val="#ppt_w"/>
                                          </p:val>
                                        </p:tav>
                                      </p:tavLst>
                                    </p:anim>
                                    <p:anim calcmode="lin" valueType="num">
                                      <p:cBhvr>
                                        <p:cTn id="28" dur="500" fill="hold"/>
                                        <p:tgtEl>
                                          <p:spTgt spid="16"/>
                                        </p:tgtEl>
                                        <p:attrNameLst>
                                          <p:attrName>ppt_h</p:attrName>
                                        </p:attrNameLst>
                                      </p:cBhvr>
                                      <p:tavLst>
                                        <p:tav tm="0">
                                          <p:val>
                                            <p:fltVal val="0"/>
                                          </p:val>
                                        </p:tav>
                                        <p:tav tm="100000">
                                          <p:val>
                                            <p:strVal val="#ppt_h"/>
                                          </p:val>
                                        </p:tav>
                                      </p:tavLst>
                                    </p:anim>
                                    <p:animEffect transition="in" filter="fade">
                                      <p:cBhvr>
                                        <p:cTn id="29" dur="500"/>
                                        <p:tgtEl>
                                          <p:spTgt spid="16"/>
                                        </p:tgtEl>
                                      </p:cBhvr>
                                    </p:animEffect>
                                  </p:childTnLst>
                                </p:cTn>
                              </p:par>
                              <p:par>
                                <p:cTn id="30" presetID="53" presetClass="entr" presetSubtype="16" fill="hold" grpId="0" nodeType="withEffect">
                                  <p:stCondLst>
                                    <p:cond delay="250"/>
                                  </p:stCondLst>
                                  <p:childTnLst>
                                    <p:set>
                                      <p:cBhvr>
                                        <p:cTn id="31" dur="1" fill="hold">
                                          <p:stCondLst>
                                            <p:cond delay="0"/>
                                          </p:stCondLst>
                                        </p:cTn>
                                        <p:tgtEl>
                                          <p:spTgt spid="79"/>
                                        </p:tgtEl>
                                        <p:attrNameLst>
                                          <p:attrName>style.visibility</p:attrName>
                                        </p:attrNameLst>
                                      </p:cBhvr>
                                      <p:to>
                                        <p:strVal val="visible"/>
                                      </p:to>
                                    </p:set>
                                    <p:anim calcmode="lin" valueType="num">
                                      <p:cBhvr>
                                        <p:cTn id="32" dur="500" fill="hold"/>
                                        <p:tgtEl>
                                          <p:spTgt spid="79"/>
                                        </p:tgtEl>
                                        <p:attrNameLst>
                                          <p:attrName>ppt_w</p:attrName>
                                        </p:attrNameLst>
                                      </p:cBhvr>
                                      <p:tavLst>
                                        <p:tav tm="0">
                                          <p:val>
                                            <p:fltVal val="0"/>
                                          </p:val>
                                        </p:tav>
                                        <p:tav tm="100000">
                                          <p:val>
                                            <p:strVal val="#ppt_w"/>
                                          </p:val>
                                        </p:tav>
                                      </p:tavLst>
                                    </p:anim>
                                    <p:anim calcmode="lin" valueType="num">
                                      <p:cBhvr>
                                        <p:cTn id="33" dur="500" fill="hold"/>
                                        <p:tgtEl>
                                          <p:spTgt spid="79"/>
                                        </p:tgtEl>
                                        <p:attrNameLst>
                                          <p:attrName>ppt_h</p:attrName>
                                        </p:attrNameLst>
                                      </p:cBhvr>
                                      <p:tavLst>
                                        <p:tav tm="0">
                                          <p:val>
                                            <p:fltVal val="0"/>
                                          </p:val>
                                        </p:tav>
                                        <p:tav tm="100000">
                                          <p:val>
                                            <p:strVal val="#ppt_h"/>
                                          </p:val>
                                        </p:tav>
                                      </p:tavLst>
                                    </p:anim>
                                    <p:animEffect transition="in" filter="fade">
                                      <p:cBhvr>
                                        <p:cTn id="34" dur="500"/>
                                        <p:tgtEl>
                                          <p:spTgt spid="79"/>
                                        </p:tgtEl>
                                      </p:cBhvr>
                                    </p:animEffect>
                                  </p:childTnLst>
                                </p:cTn>
                              </p:par>
                            </p:childTnLst>
                          </p:cTn>
                        </p:par>
                      </p:childTnLst>
                    </p:cTn>
                  </p:par>
                  <p:par>
                    <p:cTn id="35" fill="hold">
                      <p:stCondLst>
                        <p:cond delay="indefinite"/>
                      </p:stCondLst>
                      <p:childTnLst>
                        <p:par>
                          <p:cTn id="36" fill="hold">
                            <p:stCondLst>
                              <p:cond delay="0"/>
                            </p:stCondLst>
                            <p:childTnLst>
                              <p:par>
                                <p:cTn id="37" presetID="49" presetClass="entr" presetSubtype="0" decel="100000" fill="hold" nodeType="click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p:cTn id="39" dur="500" fill="hold"/>
                                        <p:tgtEl>
                                          <p:spTgt spid="15"/>
                                        </p:tgtEl>
                                        <p:attrNameLst>
                                          <p:attrName>ppt_w</p:attrName>
                                        </p:attrNameLst>
                                      </p:cBhvr>
                                      <p:tavLst>
                                        <p:tav tm="0">
                                          <p:val>
                                            <p:fltVal val="0"/>
                                          </p:val>
                                        </p:tav>
                                        <p:tav tm="100000">
                                          <p:val>
                                            <p:strVal val="#ppt_w"/>
                                          </p:val>
                                        </p:tav>
                                      </p:tavLst>
                                    </p:anim>
                                    <p:anim calcmode="lin" valueType="num">
                                      <p:cBhvr>
                                        <p:cTn id="40" dur="500" fill="hold"/>
                                        <p:tgtEl>
                                          <p:spTgt spid="15"/>
                                        </p:tgtEl>
                                        <p:attrNameLst>
                                          <p:attrName>ppt_h</p:attrName>
                                        </p:attrNameLst>
                                      </p:cBhvr>
                                      <p:tavLst>
                                        <p:tav tm="0">
                                          <p:val>
                                            <p:fltVal val="0"/>
                                          </p:val>
                                        </p:tav>
                                        <p:tav tm="100000">
                                          <p:val>
                                            <p:strVal val="#ppt_h"/>
                                          </p:val>
                                        </p:tav>
                                      </p:tavLst>
                                    </p:anim>
                                    <p:anim calcmode="lin" valueType="num">
                                      <p:cBhvr>
                                        <p:cTn id="41" dur="500" fill="hold"/>
                                        <p:tgtEl>
                                          <p:spTgt spid="15"/>
                                        </p:tgtEl>
                                        <p:attrNameLst>
                                          <p:attrName>style.rotation</p:attrName>
                                        </p:attrNameLst>
                                      </p:cBhvr>
                                      <p:tavLst>
                                        <p:tav tm="0">
                                          <p:val>
                                            <p:fltVal val="360"/>
                                          </p:val>
                                        </p:tav>
                                        <p:tav tm="100000">
                                          <p:val>
                                            <p:fltVal val="0"/>
                                          </p:val>
                                        </p:tav>
                                      </p:tavLst>
                                    </p:anim>
                                    <p:animEffect transition="in" filter="fade">
                                      <p:cBhvr>
                                        <p:cTn id="42" dur="500"/>
                                        <p:tgtEl>
                                          <p:spTgt spid="15"/>
                                        </p:tgtEl>
                                      </p:cBhvr>
                                    </p:animEffect>
                                  </p:childTnLst>
                                </p:cTn>
                              </p:par>
                              <p:par>
                                <p:cTn id="43" presetID="53" presetClass="entr" presetSubtype="16" fill="hold" nodeType="withEffect">
                                  <p:stCondLst>
                                    <p:cond delay="250"/>
                                  </p:stCondLst>
                                  <p:childTnLst>
                                    <p:set>
                                      <p:cBhvr>
                                        <p:cTn id="44" dur="1" fill="hold">
                                          <p:stCondLst>
                                            <p:cond delay="0"/>
                                          </p:stCondLst>
                                        </p:cTn>
                                        <p:tgtEl>
                                          <p:spTgt spid="17"/>
                                        </p:tgtEl>
                                        <p:attrNameLst>
                                          <p:attrName>style.visibility</p:attrName>
                                        </p:attrNameLst>
                                      </p:cBhvr>
                                      <p:to>
                                        <p:strVal val="visible"/>
                                      </p:to>
                                    </p:set>
                                    <p:anim calcmode="lin" valueType="num">
                                      <p:cBhvr>
                                        <p:cTn id="45" dur="500" fill="hold"/>
                                        <p:tgtEl>
                                          <p:spTgt spid="17"/>
                                        </p:tgtEl>
                                        <p:attrNameLst>
                                          <p:attrName>ppt_w</p:attrName>
                                        </p:attrNameLst>
                                      </p:cBhvr>
                                      <p:tavLst>
                                        <p:tav tm="0">
                                          <p:val>
                                            <p:fltVal val="0"/>
                                          </p:val>
                                        </p:tav>
                                        <p:tav tm="100000">
                                          <p:val>
                                            <p:strVal val="#ppt_w"/>
                                          </p:val>
                                        </p:tav>
                                      </p:tavLst>
                                    </p:anim>
                                    <p:anim calcmode="lin" valueType="num">
                                      <p:cBhvr>
                                        <p:cTn id="46" dur="500" fill="hold"/>
                                        <p:tgtEl>
                                          <p:spTgt spid="17"/>
                                        </p:tgtEl>
                                        <p:attrNameLst>
                                          <p:attrName>ppt_h</p:attrName>
                                        </p:attrNameLst>
                                      </p:cBhvr>
                                      <p:tavLst>
                                        <p:tav tm="0">
                                          <p:val>
                                            <p:fltVal val="0"/>
                                          </p:val>
                                        </p:tav>
                                        <p:tav tm="100000">
                                          <p:val>
                                            <p:strVal val="#ppt_h"/>
                                          </p:val>
                                        </p:tav>
                                      </p:tavLst>
                                    </p:anim>
                                    <p:animEffect transition="in" filter="fade">
                                      <p:cBhvr>
                                        <p:cTn id="47" dur="500"/>
                                        <p:tgtEl>
                                          <p:spTgt spid="17"/>
                                        </p:tgtEl>
                                      </p:cBhvr>
                                    </p:animEffect>
                                  </p:childTnLst>
                                </p:cTn>
                              </p:par>
                              <p:par>
                                <p:cTn id="48" presetID="53" presetClass="entr" presetSubtype="16" fill="hold" grpId="0" nodeType="withEffect">
                                  <p:stCondLst>
                                    <p:cond delay="250"/>
                                  </p:stCondLst>
                                  <p:childTnLst>
                                    <p:set>
                                      <p:cBhvr>
                                        <p:cTn id="49" dur="1" fill="hold">
                                          <p:stCondLst>
                                            <p:cond delay="0"/>
                                          </p:stCondLst>
                                        </p:cTn>
                                        <p:tgtEl>
                                          <p:spTgt spid="80"/>
                                        </p:tgtEl>
                                        <p:attrNameLst>
                                          <p:attrName>style.visibility</p:attrName>
                                        </p:attrNameLst>
                                      </p:cBhvr>
                                      <p:to>
                                        <p:strVal val="visible"/>
                                      </p:to>
                                    </p:set>
                                    <p:anim calcmode="lin" valueType="num">
                                      <p:cBhvr>
                                        <p:cTn id="50" dur="500" fill="hold"/>
                                        <p:tgtEl>
                                          <p:spTgt spid="80"/>
                                        </p:tgtEl>
                                        <p:attrNameLst>
                                          <p:attrName>ppt_w</p:attrName>
                                        </p:attrNameLst>
                                      </p:cBhvr>
                                      <p:tavLst>
                                        <p:tav tm="0">
                                          <p:val>
                                            <p:fltVal val="0"/>
                                          </p:val>
                                        </p:tav>
                                        <p:tav tm="100000">
                                          <p:val>
                                            <p:strVal val="#ppt_w"/>
                                          </p:val>
                                        </p:tav>
                                      </p:tavLst>
                                    </p:anim>
                                    <p:anim calcmode="lin" valueType="num">
                                      <p:cBhvr>
                                        <p:cTn id="51" dur="500" fill="hold"/>
                                        <p:tgtEl>
                                          <p:spTgt spid="80"/>
                                        </p:tgtEl>
                                        <p:attrNameLst>
                                          <p:attrName>ppt_h</p:attrName>
                                        </p:attrNameLst>
                                      </p:cBhvr>
                                      <p:tavLst>
                                        <p:tav tm="0">
                                          <p:val>
                                            <p:fltVal val="0"/>
                                          </p:val>
                                        </p:tav>
                                        <p:tav tm="100000">
                                          <p:val>
                                            <p:strVal val="#ppt_h"/>
                                          </p:val>
                                        </p:tav>
                                      </p:tavLst>
                                    </p:anim>
                                    <p:animEffect transition="in" filter="fade">
                                      <p:cBhvr>
                                        <p:cTn id="52" dur="500"/>
                                        <p:tgtEl>
                                          <p:spTgt spid="80"/>
                                        </p:tgtEl>
                                      </p:cBhvr>
                                    </p:animEffect>
                                  </p:childTnLst>
                                </p:cTn>
                              </p:par>
                            </p:childTnLst>
                          </p:cTn>
                        </p:par>
                      </p:childTnLst>
                    </p:cTn>
                  </p:par>
                  <p:par>
                    <p:cTn id="53" fill="hold">
                      <p:stCondLst>
                        <p:cond delay="indefinite"/>
                      </p:stCondLst>
                      <p:childTnLst>
                        <p:par>
                          <p:cTn id="54" fill="hold">
                            <p:stCondLst>
                              <p:cond delay="0"/>
                            </p:stCondLst>
                            <p:childTnLst>
                              <p:par>
                                <p:cTn id="55" presetID="42" presetClass="entr" presetSubtype="0" fill="hold" grpId="0" nodeType="clickEffect">
                                  <p:stCondLst>
                                    <p:cond delay="0"/>
                                  </p:stCondLst>
                                  <p:childTnLst>
                                    <p:set>
                                      <p:cBhvr>
                                        <p:cTn id="56" dur="1" fill="hold">
                                          <p:stCondLst>
                                            <p:cond delay="0"/>
                                          </p:stCondLst>
                                        </p:cTn>
                                        <p:tgtEl>
                                          <p:spTgt spid="70"/>
                                        </p:tgtEl>
                                        <p:attrNameLst>
                                          <p:attrName>style.visibility</p:attrName>
                                        </p:attrNameLst>
                                      </p:cBhvr>
                                      <p:to>
                                        <p:strVal val="visible"/>
                                      </p:to>
                                    </p:set>
                                    <p:animEffect transition="in" filter="fade">
                                      <p:cBhvr>
                                        <p:cTn id="57" dur="1000"/>
                                        <p:tgtEl>
                                          <p:spTgt spid="70"/>
                                        </p:tgtEl>
                                      </p:cBhvr>
                                    </p:animEffect>
                                    <p:anim calcmode="lin" valueType="num">
                                      <p:cBhvr>
                                        <p:cTn id="58" dur="1000" fill="hold"/>
                                        <p:tgtEl>
                                          <p:spTgt spid="70"/>
                                        </p:tgtEl>
                                        <p:attrNameLst>
                                          <p:attrName>ppt_x</p:attrName>
                                        </p:attrNameLst>
                                      </p:cBhvr>
                                      <p:tavLst>
                                        <p:tav tm="0">
                                          <p:val>
                                            <p:strVal val="#ppt_x"/>
                                          </p:val>
                                        </p:tav>
                                        <p:tav tm="100000">
                                          <p:val>
                                            <p:strVal val="#ppt_x"/>
                                          </p:val>
                                        </p:tav>
                                      </p:tavLst>
                                    </p:anim>
                                    <p:anim calcmode="lin" valueType="num">
                                      <p:cBhvr>
                                        <p:cTn id="59" dur="1000" fill="hold"/>
                                        <p:tgtEl>
                                          <p:spTgt spid="7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p:bldP spid="79" grpId="0"/>
      <p:bldP spid="8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PA_淘宝店chenying0907 29"/>
          <p:cNvSpPr/>
          <p:nvPr>
            <p:custDataLst>
              <p:tags r:id="rId1"/>
            </p:custDataLst>
          </p:nvPr>
        </p:nvSpPr>
        <p:spPr>
          <a:xfrm>
            <a:off x="806760" y="1943940"/>
            <a:ext cx="1083467" cy="1257209"/>
          </a:xfrm>
          <a:custGeom>
            <a:avLst/>
            <a:gdLst>
              <a:gd name="connsiteX0" fmla="*/ 528437 w 1558835"/>
              <a:gd name="connsiteY0" fmla="*/ 647221 h 1808248"/>
              <a:gd name="connsiteX1" fmla="*/ 249763 w 1558835"/>
              <a:gd name="connsiteY1" fmla="*/ 925895 h 1808248"/>
              <a:gd name="connsiteX2" fmla="*/ 528437 w 1558835"/>
              <a:gd name="connsiteY2" fmla="*/ 1204569 h 1808248"/>
              <a:gd name="connsiteX3" fmla="*/ 807111 w 1558835"/>
              <a:gd name="connsiteY3" fmla="*/ 925895 h 1808248"/>
              <a:gd name="connsiteX4" fmla="*/ 528437 w 1558835"/>
              <a:gd name="connsiteY4" fmla="*/ 647221 h 1808248"/>
              <a:gd name="connsiteX5" fmla="*/ 0 w 1558835"/>
              <a:gd name="connsiteY5" fmla="*/ 0 h 1808248"/>
              <a:gd name="connsiteX6" fmla="*/ 1558835 w 1558835"/>
              <a:gd name="connsiteY6" fmla="*/ 904125 h 1808248"/>
              <a:gd name="connsiteX7" fmla="*/ 0 w 1558835"/>
              <a:gd name="connsiteY7" fmla="*/ 1808248 h 1808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58835" h="1808248">
                <a:moveTo>
                  <a:pt x="528437" y="647221"/>
                </a:moveTo>
                <a:cubicBezTo>
                  <a:pt x="374530" y="647221"/>
                  <a:pt x="249763" y="771988"/>
                  <a:pt x="249763" y="925895"/>
                </a:cubicBezTo>
                <a:cubicBezTo>
                  <a:pt x="249763" y="1079802"/>
                  <a:pt x="374530" y="1204569"/>
                  <a:pt x="528437" y="1204569"/>
                </a:cubicBezTo>
                <a:cubicBezTo>
                  <a:pt x="682344" y="1204569"/>
                  <a:pt x="807111" y="1079802"/>
                  <a:pt x="807111" y="925895"/>
                </a:cubicBezTo>
                <a:cubicBezTo>
                  <a:pt x="807111" y="771988"/>
                  <a:pt x="682344" y="647221"/>
                  <a:pt x="528437" y="647221"/>
                </a:cubicBezTo>
                <a:close/>
                <a:moveTo>
                  <a:pt x="0" y="0"/>
                </a:moveTo>
                <a:lnTo>
                  <a:pt x="1558835" y="904125"/>
                </a:lnTo>
                <a:lnTo>
                  <a:pt x="0" y="180824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PA_淘宝店chenying0907 30"/>
          <p:cNvSpPr/>
          <p:nvPr>
            <p:custDataLst>
              <p:tags r:id="rId2"/>
            </p:custDataLst>
          </p:nvPr>
        </p:nvSpPr>
        <p:spPr>
          <a:xfrm>
            <a:off x="3034791" y="1943940"/>
            <a:ext cx="1083467" cy="1257209"/>
          </a:xfrm>
          <a:custGeom>
            <a:avLst/>
            <a:gdLst>
              <a:gd name="connsiteX0" fmla="*/ 528437 w 1558835"/>
              <a:gd name="connsiteY0" fmla="*/ 647221 h 1808248"/>
              <a:gd name="connsiteX1" fmla="*/ 249763 w 1558835"/>
              <a:gd name="connsiteY1" fmla="*/ 925895 h 1808248"/>
              <a:gd name="connsiteX2" fmla="*/ 528437 w 1558835"/>
              <a:gd name="connsiteY2" fmla="*/ 1204569 h 1808248"/>
              <a:gd name="connsiteX3" fmla="*/ 807111 w 1558835"/>
              <a:gd name="connsiteY3" fmla="*/ 925895 h 1808248"/>
              <a:gd name="connsiteX4" fmla="*/ 528437 w 1558835"/>
              <a:gd name="connsiteY4" fmla="*/ 647221 h 1808248"/>
              <a:gd name="connsiteX5" fmla="*/ 0 w 1558835"/>
              <a:gd name="connsiteY5" fmla="*/ 0 h 1808248"/>
              <a:gd name="connsiteX6" fmla="*/ 1558835 w 1558835"/>
              <a:gd name="connsiteY6" fmla="*/ 904125 h 1808248"/>
              <a:gd name="connsiteX7" fmla="*/ 0 w 1558835"/>
              <a:gd name="connsiteY7" fmla="*/ 1808248 h 1808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58835" h="1808248">
                <a:moveTo>
                  <a:pt x="528437" y="647221"/>
                </a:moveTo>
                <a:cubicBezTo>
                  <a:pt x="374530" y="647221"/>
                  <a:pt x="249763" y="771988"/>
                  <a:pt x="249763" y="925895"/>
                </a:cubicBezTo>
                <a:cubicBezTo>
                  <a:pt x="249763" y="1079802"/>
                  <a:pt x="374530" y="1204569"/>
                  <a:pt x="528437" y="1204569"/>
                </a:cubicBezTo>
                <a:cubicBezTo>
                  <a:pt x="682344" y="1204569"/>
                  <a:pt x="807111" y="1079802"/>
                  <a:pt x="807111" y="925895"/>
                </a:cubicBezTo>
                <a:cubicBezTo>
                  <a:pt x="807111" y="771988"/>
                  <a:pt x="682344" y="647221"/>
                  <a:pt x="528437" y="647221"/>
                </a:cubicBezTo>
                <a:close/>
                <a:moveTo>
                  <a:pt x="0" y="0"/>
                </a:moveTo>
                <a:lnTo>
                  <a:pt x="1558835" y="904125"/>
                </a:lnTo>
                <a:lnTo>
                  <a:pt x="0" y="180824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PA_淘宝店chenying0907 31"/>
          <p:cNvSpPr/>
          <p:nvPr>
            <p:custDataLst>
              <p:tags r:id="rId3"/>
            </p:custDataLst>
          </p:nvPr>
        </p:nvSpPr>
        <p:spPr>
          <a:xfrm>
            <a:off x="5192410" y="1943940"/>
            <a:ext cx="1083467" cy="1257209"/>
          </a:xfrm>
          <a:custGeom>
            <a:avLst/>
            <a:gdLst>
              <a:gd name="connsiteX0" fmla="*/ 528437 w 1558835"/>
              <a:gd name="connsiteY0" fmla="*/ 647221 h 1808248"/>
              <a:gd name="connsiteX1" fmla="*/ 249763 w 1558835"/>
              <a:gd name="connsiteY1" fmla="*/ 925895 h 1808248"/>
              <a:gd name="connsiteX2" fmla="*/ 528437 w 1558835"/>
              <a:gd name="connsiteY2" fmla="*/ 1204569 h 1808248"/>
              <a:gd name="connsiteX3" fmla="*/ 807111 w 1558835"/>
              <a:gd name="connsiteY3" fmla="*/ 925895 h 1808248"/>
              <a:gd name="connsiteX4" fmla="*/ 528437 w 1558835"/>
              <a:gd name="connsiteY4" fmla="*/ 647221 h 1808248"/>
              <a:gd name="connsiteX5" fmla="*/ 0 w 1558835"/>
              <a:gd name="connsiteY5" fmla="*/ 0 h 1808248"/>
              <a:gd name="connsiteX6" fmla="*/ 1558835 w 1558835"/>
              <a:gd name="connsiteY6" fmla="*/ 904125 h 1808248"/>
              <a:gd name="connsiteX7" fmla="*/ 0 w 1558835"/>
              <a:gd name="connsiteY7" fmla="*/ 1808248 h 1808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58835" h="1808248">
                <a:moveTo>
                  <a:pt x="528437" y="647221"/>
                </a:moveTo>
                <a:cubicBezTo>
                  <a:pt x="374530" y="647221"/>
                  <a:pt x="249763" y="771988"/>
                  <a:pt x="249763" y="925895"/>
                </a:cubicBezTo>
                <a:cubicBezTo>
                  <a:pt x="249763" y="1079802"/>
                  <a:pt x="374530" y="1204569"/>
                  <a:pt x="528437" y="1204569"/>
                </a:cubicBezTo>
                <a:cubicBezTo>
                  <a:pt x="682344" y="1204569"/>
                  <a:pt x="807111" y="1079802"/>
                  <a:pt x="807111" y="925895"/>
                </a:cubicBezTo>
                <a:cubicBezTo>
                  <a:pt x="807111" y="771988"/>
                  <a:pt x="682344" y="647221"/>
                  <a:pt x="528437" y="647221"/>
                </a:cubicBezTo>
                <a:close/>
                <a:moveTo>
                  <a:pt x="0" y="0"/>
                </a:moveTo>
                <a:lnTo>
                  <a:pt x="1558835" y="904125"/>
                </a:lnTo>
                <a:lnTo>
                  <a:pt x="0" y="1808248"/>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PA_淘宝店chenying0907 32"/>
          <p:cNvSpPr/>
          <p:nvPr>
            <p:custDataLst>
              <p:tags r:id="rId4"/>
            </p:custDataLst>
          </p:nvPr>
        </p:nvSpPr>
        <p:spPr>
          <a:xfrm>
            <a:off x="7420441" y="1943940"/>
            <a:ext cx="1083467" cy="1257209"/>
          </a:xfrm>
          <a:custGeom>
            <a:avLst/>
            <a:gdLst>
              <a:gd name="connsiteX0" fmla="*/ 528437 w 1558835"/>
              <a:gd name="connsiteY0" fmla="*/ 647221 h 1808248"/>
              <a:gd name="connsiteX1" fmla="*/ 249763 w 1558835"/>
              <a:gd name="connsiteY1" fmla="*/ 925895 h 1808248"/>
              <a:gd name="connsiteX2" fmla="*/ 528437 w 1558835"/>
              <a:gd name="connsiteY2" fmla="*/ 1204569 h 1808248"/>
              <a:gd name="connsiteX3" fmla="*/ 807111 w 1558835"/>
              <a:gd name="connsiteY3" fmla="*/ 925895 h 1808248"/>
              <a:gd name="connsiteX4" fmla="*/ 528437 w 1558835"/>
              <a:gd name="connsiteY4" fmla="*/ 647221 h 1808248"/>
              <a:gd name="connsiteX5" fmla="*/ 0 w 1558835"/>
              <a:gd name="connsiteY5" fmla="*/ 0 h 1808248"/>
              <a:gd name="connsiteX6" fmla="*/ 1558835 w 1558835"/>
              <a:gd name="connsiteY6" fmla="*/ 904125 h 1808248"/>
              <a:gd name="connsiteX7" fmla="*/ 0 w 1558835"/>
              <a:gd name="connsiteY7" fmla="*/ 1808248 h 1808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58835" h="1808248">
                <a:moveTo>
                  <a:pt x="528437" y="647221"/>
                </a:moveTo>
                <a:cubicBezTo>
                  <a:pt x="374530" y="647221"/>
                  <a:pt x="249763" y="771988"/>
                  <a:pt x="249763" y="925895"/>
                </a:cubicBezTo>
                <a:cubicBezTo>
                  <a:pt x="249763" y="1079802"/>
                  <a:pt x="374530" y="1204569"/>
                  <a:pt x="528437" y="1204569"/>
                </a:cubicBezTo>
                <a:cubicBezTo>
                  <a:pt x="682344" y="1204569"/>
                  <a:pt x="807111" y="1079802"/>
                  <a:pt x="807111" y="925895"/>
                </a:cubicBezTo>
                <a:cubicBezTo>
                  <a:pt x="807111" y="771988"/>
                  <a:pt x="682344" y="647221"/>
                  <a:pt x="528437" y="647221"/>
                </a:cubicBezTo>
                <a:close/>
                <a:moveTo>
                  <a:pt x="0" y="0"/>
                </a:moveTo>
                <a:lnTo>
                  <a:pt x="1558835" y="904125"/>
                </a:lnTo>
                <a:lnTo>
                  <a:pt x="0" y="1808248"/>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PA_燕尾形 6"/>
          <p:cNvSpPr/>
          <p:nvPr>
            <p:custDataLst>
              <p:tags r:id="rId5"/>
            </p:custDataLst>
          </p:nvPr>
        </p:nvSpPr>
        <p:spPr>
          <a:xfrm>
            <a:off x="2103512" y="2459296"/>
            <a:ext cx="261257" cy="261338"/>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7" name="PA_燕尾形 36"/>
          <p:cNvSpPr/>
          <p:nvPr>
            <p:custDataLst>
              <p:tags r:id="rId6"/>
            </p:custDataLst>
          </p:nvPr>
        </p:nvSpPr>
        <p:spPr>
          <a:xfrm>
            <a:off x="2379330" y="2459296"/>
            <a:ext cx="261257" cy="261338"/>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8" name="PA_燕尾形 37"/>
          <p:cNvSpPr/>
          <p:nvPr>
            <p:custDataLst>
              <p:tags r:id="rId7"/>
            </p:custDataLst>
          </p:nvPr>
        </p:nvSpPr>
        <p:spPr>
          <a:xfrm>
            <a:off x="4346330" y="2459296"/>
            <a:ext cx="261257" cy="261338"/>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9" name="PA_燕尾形 38"/>
          <p:cNvSpPr/>
          <p:nvPr>
            <p:custDataLst>
              <p:tags r:id="rId8"/>
            </p:custDataLst>
          </p:nvPr>
        </p:nvSpPr>
        <p:spPr>
          <a:xfrm>
            <a:off x="4622147" y="2459296"/>
            <a:ext cx="261257" cy="261338"/>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0" name="PA_燕尾形 39"/>
          <p:cNvSpPr/>
          <p:nvPr>
            <p:custDataLst>
              <p:tags r:id="rId9"/>
            </p:custDataLst>
          </p:nvPr>
        </p:nvSpPr>
        <p:spPr>
          <a:xfrm>
            <a:off x="6454253" y="2459296"/>
            <a:ext cx="261257" cy="261338"/>
          </a:xfrm>
          <a:prstGeom prst="chevr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1" name="PA_燕尾形 40"/>
          <p:cNvSpPr/>
          <p:nvPr>
            <p:custDataLst>
              <p:tags r:id="rId10"/>
            </p:custDataLst>
          </p:nvPr>
        </p:nvSpPr>
        <p:spPr>
          <a:xfrm>
            <a:off x="6730071" y="2459296"/>
            <a:ext cx="261257" cy="261338"/>
          </a:xfrm>
          <a:prstGeom prst="chevr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2" name="PA_淘宝店chenying0907 41"/>
          <p:cNvSpPr/>
          <p:nvPr>
            <p:custDataLst>
              <p:tags r:id="rId11"/>
            </p:custDataLst>
          </p:nvPr>
        </p:nvSpPr>
        <p:spPr>
          <a:xfrm>
            <a:off x="451741" y="3530716"/>
            <a:ext cx="1927589" cy="819708"/>
          </a:xfrm>
          <a:prstGeom prst="rect">
            <a:avLst/>
          </a:prstGeom>
        </p:spPr>
        <p:txBody>
          <a:bodyPr wrap="square">
            <a:spAutoFit/>
          </a:bodyPr>
          <a:lstStyle/>
          <a:p>
            <a:pPr algn="ctr">
              <a:lnSpc>
                <a:spcPct val="150000"/>
              </a:lnSpc>
            </a:pPr>
            <a:r>
              <a:rPr lang="en-US" altLang="zh-CN" sz="1050">
                <a:solidFill>
                  <a:schemeClr val="tx2"/>
                </a:solidFill>
                <a:ea typeface="微软雅黑"/>
                <a:cs typeface="Arial" panose="020B0604020202020204" pitchFamily="34" charset="0"/>
              </a:rPr>
              <a:t>Cum sociis natoque penatibus et magnis dis parturient montes, nascetur ridiculus mus. </a:t>
            </a:r>
            <a:endParaRPr lang="zh-CN" altLang="en-US">
              <a:solidFill>
                <a:schemeClr val="tx2"/>
              </a:solidFill>
              <a:ea typeface="微软雅黑"/>
            </a:endParaRPr>
          </a:p>
        </p:txBody>
      </p:sp>
      <p:sp>
        <p:nvSpPr>
          <p:cNvPr id="43" name="PA_淘宝店chenying0907 42"/>
          <p:cNvSpPr/>
          <p:nvPr>
            <p:custDataLst>
              <p:tags r:id="rId12"/>
            </p:custDataLst>
          </p:nvPr>
        </p:nvSpPr>
        <p:spPr>
          <a:xfrm>
            <a:off x="964130" y="3305659"/>
            <a:ext cx="902811" cy="307872"/>
          </a:xfrm>
          <a:prstGeom prst="rect">
            <a:avLst/>
          </a:prstGeom>
        </p:spPr>
        <p:txBody>
          <a:bodyPr wrap="none">
            <a:spAutoFit/>
          </a:bodyPr>
          <a:lstStyle/>
          <a:p>
            <a:pPr algn="ctr"/>
            <a:r>
              <a:rPr lang="zh-CN" altLang="en-US" sz="1400" dirty="0">
                <a:solidFill>
                  <a:schemeClr val="accent1"/>
                </a:solidFill>
                <a:latin typeface="方正兰亭黑_GBK"/>
                <a:ea typeface="方正兰亭黑_GBK"/>
              </a:rPr>
              <a:t>添加标题</a:t>
            </a:r>
            <a:endParaRPr lang="zh-CN" altLang="en-US" sz="1100" dirty="0">
              <a:solidFill>
                <a:schemeClr val="accent1"/>
              </a:solidFill>
              <a:ea typeface="微软雅黑"/>
            </a:endParaRPr>
          </a:p>
        </p:txBody>
      </p:sp>
      <p:sp>
        <p:nvSpPr>
          <p:cNvPr id="44" name="PA_淘宝店chenying0907 43"/>
          <p:cNvSpPr/>
          <p:nvPr>
            <p:custDataLst>
              <p:tags r:id="rId13"/>
            </p:custDataLst>
          </p:nvPr>
        </p:nvSpPr>
        <p:spPr>
          <a:xfrm>
            <a:off x="2700951" y="3530716"/>
            <a:ext cx="1927589" cy="819708"/>
          </a:xfrm>
          <a:prstGeom prst="rect">
            <a:avLst/>
          </a:prstGeom>
        </p:spPr>
        <p:txBody>
          <a:bodyPr wrap="square">
            <a:spAutoFit/>
          </a:bodyPr>
          <a:lstStyle/>
          <a:p>
            <a:pPr algn="ctr">
              <a:lnSpc>
                <a:spcPct val="150000"/>
              </a:lnSpc>
            </a:pPr>
            <a:r>
              <a:rPr lang="en-US" altLang="zh-CN" sz="1050">
                <a:solidFill>
                  <a:schemeClr val="tx2"/>
                </a:solidFill>
                <a:ea typeface="微软雅黑"/>
                <a:cs typeface="Arial" panose="020B0604020202020204" pitchFamily="34" charset="0"/>
              </a:rPr>
              <a:t>Cum sociis natoque penatibus et magnis dis parturient montes, nascetur ridiculus mus. </a:t>
            </a:r>
            <a:endParaRPr lang="zh-CN" altLang="en-US">
              <a:solidFill>
                <a:schemeClr val="tx2"/>
              </a:solidFill>
              <a:ea typeface="微软雅黑"/>
            </a:endParaRPr>
          </a:p>
        </p:txBody>
      </p:sp>
      <p:sp>
        <p:nvSpPr>
          <p:cNvPr id="45" name="PA_淘宝店chenying0907 44"/>
          <p:cNvSpPr/>
          <p:nvPr>
            <p:custDataLst>
              <p:tags r:id="rId14"/>
            </p:custDataLst>
          </p:nvPr>
        </p:nvSpPr>
        <p:spPr>
          <a:xfrm>
            <a:off x="3279285" y="3305659"/>
            <a:ext cx="902811" cy="307872"/>
          </a:xfrm>
          <a:prstGeom prst="rect">
            <a:avLst/>
          </a:prstGeom>
        </p:spPr>
        <p:txBody>
          <a:bodyPr wrap="none">
            <a:spAutoFit/>
          </a:bodyPr>
          <a:lstStyle/>
          <a:p>
            <a:pPr algn="ctr"/>
            <a:r>
              <a:rPr lang="zh-CN" altLang="en-US" sz="1400" dirty="0">
                <a:solidFill>
                  <a:schemeClr val="accent2">
                    <a:lumMod val="75000"/>
                  </a:schemeClr>
                </a:solidFill>
                <a:latin typeface="方正兰亭黑_GBK"/>
                <a:ea typeface="方正兰亭黑_GBK"/>
              </a:rPr>
              <a:t>添加标题</a:t>
            </a:r>
            <a:endParaRPr lang="zh-CN" altLang="en-US" sz="1100" dirty="0">
              <a:solidFill>
                <a:schemeClr val="accent2">
                  <a:lumMod val="75000"/>
                </a:schemeClr>
              </a:solidFill>
              <a:ea typeface="微软雅黑"/>
            </a:endParaRPr>
          </a:p>
        </p:txBody>
      </p:sp>
      <p:sp>
        <p:nvSpPr>
          <p:cNvPr id="60" name="PA_淘宝店chenying0907 59"/>
          <p:cNvSpPr/>
          <p:nvPr>
            <p:custDataLst>
              <p:tags r:id="rId15"/>
            </p:custDataLst>
          </p:nvPr>
        </p:nvSpPr>
        <p:spPr>
          <a:xfrm>
            <a:off x="4950161" y="3530716"/>
            <a:ext cx="1927589" cy="819708"/>
          </a:xfrm>
          <a:prstGeom prst="rect">
            <a:avLst/>
          </a:prstGeom>
        </p:spPr>
        <p:txBody>
          <a:bodyPr wrap="square">
            <a:spAutoFit/>
          </a:bodyPr>
          <a:lstStyle/>
          <a:p>
            <a:pPr algn="ctr">
              <a:lnSpc>
                <a:spcPct val="150000"/>
              </a:lnSpc>
            </a:pPr>
            <a:r>
              <a:rPr lang="en-US" altLang="zh-CN" sz="1050">
                <a:solidFill>
                  <a:schemeClr val="tx2"/>
                </a:solidFill>
                <a:ea typeface="微软雅黑"/>
                <a:cs typeface="Arial" panose="020B0604020202020204" pitchFamily="34" charset="0"/>
              </a:rPr>
              <a:t>Cum sociis natoque penatibus et magnis dis parturient montes, nascetur ridiculus mus. </a:t>
            </a:r>
            <a:endParaRPr lang="zh-CN" altLang="en-US">
              <a:solidFill>
                <a:schemeClr val="tx2"/>
              </a:solidFill>
              <a:ea typeface="微软雅黑"/>
            </a:endParaRPr>
          </a:p>
        </p:txBody>
      </p:sp>
      <p:sp>
        <p:nvSpPr>
          <p:cNvPr id="68" name="PA_淘宝店chenying0907 67"/>
          <p:cNvSpPr/>
          <p:nvPr>
            <p:custDataLst>
              <p:tags r:id="rId16"/>
            </p:custDataLst>
          </p:nvPr>
        </p:nvSpPr>
        <p:spPr>
          <a:xfrm>
            <a:off x="5404653" y="3312431"/>
            <a:ext cx="902811" cy="307872"/>
          </a:xfrm>
          <a:prstGeom prst="rect">
            <a:avLst/>
          </a:prstGeom>
        </p:spPr>
        <p:txBody>
          <a:bodyPr wrap="none">
            <a:spAutoFit/>
          </a:bodyPr>
          <a:lstStyle/>
          <a:p>
            <a:pPr algn="ctr"/>
            <a:r>
              <a:rPr lang="zh-CN" altLang="en-US" sz="1400" dirty="0">
                <a:solidFill>
                  <a:schemeClr val="accent3"/>
                </a:solidFill>
                <a:latin typeface="方正兰亭黑_GBK"/>
                <a:ea typeface="方正兰亭黑_GBK"/>
              </a:rPr>
              <a:t>添加标题</a:t>
            </a:r>
            <a:endParaRPr lang="zh-CN" altLang="en-US" sz="1100" dirty="0">
              <a:solidFill>
                <a:schemeClr val="accent3"/>
              </a:solidFill>
              <a:ea typeface="微软雅黑"/>
            </a:endParaRPr>
          </a:p>
        </p:txBody>
      </p:sp>
      <p:sp>
        <p:nvSpPr>
          <p:cNvPr id="69" name="PA_淘宝店chenying0907 68"/>
          <p:cNvSpPr/>
          <p:nvPr>
            <p:custDataLst>
              <p:tags r:id="rId17"/>
            </p:custDataLst>
          </p:nvPr>
        </p:nvSpPr>
        <p:spPr>
          <a:xfrm>
            <a:off x="7199371" y="3530716"/>
            <a:ext cx="1927589" cy="819708"/>
          </a:xfrm>
          <a:prstGeom prst="rect">
            <a:avLst/>
          </a:prstGeom>
        </p:spPr>
        <p:txBody>
          <a:bodyPr wrap="square">
            <a:spAutoFit/>
          </a:bodyPr>
          <a:lstStyle/>
          <a:p>
            <a:pPr algn="ctr">
              <a:lnSpc>
                <a:spcPct val="150000"/>
              </a:lnSpc>
            </a:pPr>
            <a:r>
              <a:rPr lang="en-US" altLang="zh-CN" sz="1050">
                <a:solidFill>
                  <a:schemeClr val="tx2"/>
                </a:solidFill>
                <a:ea typeface="微软雅黑"/>
                <a:cs typeface="Arial" panose="020B0604020202020204" pitchFamily="34" charset="0"/>
              </a:rPr>
              <a:t>Cum sociis natoque penatibus et magnis dis parturient montes, nascetur ridiculus mus. </a:t>
            </a:r>
            <a:endParaRPr lang="zh-CN" altLang="en-US">
              <a:solidFill>
                <a:schemeClr val="tx2"/>
              </a:solidFill>
              <a:ea typeface="微软雅黑"/>
            </a:endParaRPr>
          </a:p>
        </p:txBody>
      </p:sp>
      <p:sp>
        <p:nvSpPr>
          <p:cNvPr id="70" name="PA_淘宝店chenying0907 69"/>
          <p:cNvSpPr/>
          <p:nvPr>
            <p:custDataLst>
              <p:tags r:id="rId18"/>
            </p:custDataLst>
          </p:nvPr>
        </p:nvSpPr>
        <p:spPr>
          <a:xfrm>
            <a:off x="7711760" y="3305659"/>
            <a:ext cx="902811" cy="307872"/>
          </a:xfrm>
          <a:prstGeom prst="rect">
            <a:avLst/>
          </a:prstGeom>
        </p:spPr>
        <p:txBody>
          <a:bodyPr wrap="none">
            <a:spAutoFit/>
          </a:bodyPr>
          <a:lstStyle/>
          <a:p>
            <a:pPr algn="ctr"/>
            <a:r>
              <a:rPr lang="zh-CN" altLang="en-US" sz="1400" dirty="0">
                <a:solidFill>
                  <a:schemeClr val="accent4">
                    <a:lumMod val="75000"/>
                  </a:schemeClr>
                </a:solidFill>
                <a:latin typeface="方正兰亭黑_GBK"/>
                <a:ea typeface="方正兰亭黑_GBK"/>
              </a:rPr>
              <a:t>添加标题</a:t>
            </a:r>
            <a:endParaRPr lang="zh-CN" altLang="en-US" sz="1100" dirty="0">
              <a:solidFill>
                <a:schemeClr val="accent4">
                  <a:lumMod val="75000"/>
                </a:schemeClr>
              </a:solidFill>
              <a:ea typeface="微软雅黑"/>
            </a:endParaRPr>
          </a:p>
        </p:txBody>
      </p:sp>
      <p:grpSp>
        <p:nvGrpSpPr>
          <p:cNvPr id="2" name="PA_组合 17"/>
          <p:cNvGrpSpPr>
            <a:grpSpLocks/>
          </p:cNvGrpSpPr>
          <p:nvPr>
            <p:custDataLst>
              <p:tags r:id="rId19"/>
            </p:custDataLst>
          </p:nvPr>
        </p:nvGrpSpPr>
        <p:grpSpPr bwMode="auto">
          <a:xfrm rot="-2700000">
            <a:off x="3258600" y="2473622"/>
            <a:ext cx="272361" cy="273649"/>
            <a:chOff x="5394325" y="2859088"/>
            <a:chExt cx="358775" cy="360362"/>
          </a:xfrm>
          <a:solidFill>
            <a:schemeClr val="accent2"/>
          </a:solidFill>
        </p:grpSpPr>
        <p:sp>
          <p:nvSpPr>
            <p:cNvPr id="23" name="AutoShape 37"/>
            <p:cNvSpPr/>
            <p:nvPr/>
          </p:nvSpPr>
          <p:spPr bwMode="auto">
            <a:xfrm>
              <a:off x="5394485" y="2892265"/>
              <a:ext cx="327025" cy="325438"/>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24" name="AutoShape 38"/>
            <p:cNvSpPr/>
            <p:nvPr/>
          </p:nvSpPr>
          <p:spPr bwMode="auto">
            <a:xfrm>
              <a:off x="5552105" y="3033377"/>
              <a:ext cx="55563" cy="555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25" name="AutoShape 39"/>
            <p:cNvSpPr/>
            <p:nvPr/>
          </p:nvSpPr>
          <p:spPr bwMode="auto">
            <a:xfrm>
              <a:off x="5696350" y="2852417"/>
              <a:ext cx="55563" cy="571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26" name="AutoShape 40"/>
            <p:cNvSpPr/>
            <p:nvPr/>
          </p:nvSpPr>
          <p:spPr bwMode="auto">
            <a:xfrm>
              <a:off x="5483342" y="3020412"/>
              <a:ext cx="46038" cy="444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27" name="AutoShape 41"/>
            <p:cNvSpPr/>
            <p:nvPr/>
          </p:nvSpPr>
          <p:spPr bwMode="auto">
            <a:xfrm>
              <a:off x="5526118" y="3100560"/>
              <a:ext cx="22225" cy="222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28" name="AutoShape 42"/>
            <p:cNvSpPr/>
            <p:nvPr/>
          </p:nvSpPr>
          <p:spPr bwMode="auto">
            <a:xfrm>
              <a:off x="5707968" y="2932180"/>
              <a:ext cx="22225" cy="222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grpSp>
      <p:grpSp>
        <p:nvGrpSpPr>
          <p:cNvPr id="3" name="PA_组合 28"/>
          <p:cNvGrpSpPr/>
          <p:nvPr>
            <p:custDataLst>
              <p:tags r:id="rId20"/>
            </p:custDataLst>
          </p:nvPr>
        </p:nvGrpSpPr>
        <p:grpSpPr>
          <a:xfrm>
            <a:off x="5471081" y="2491136"/>
            <a:ext cx="167352" cy="167404"/>
            <a:chOff x="5394312" y="2141343"/>
            <a:chExt cx="359165" cy="359165"/>
          </a:xfrm>
          <a:solidFill>
            <a:schemeClr val="accent3"/>
          </a:solidFill>
        </p:grpSpPr>
        <p:sp>
          <p:nvSpPr>
            <p:cNvPr id="34" name="AutoShape 56"/>
            <p:cNvSpPr/>
            <p:nvPr/>
          </p:nvSpPr>
          <p:spPr bwMode="auto">
            <a:xfrm>
              <a:off x="5394312" y="2141343"/>
              <a:ext cx="112353"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35" name="AutoShape 57"/>
            <p:cNvSpPr/>
            <p:nvPr/>
          </p:nvSpPr>
          <p:spPr bwMode="auto">
            <a:xfrm>
              <a:off x="5641124" y="2141343"/>
              <a:ext cx="112353"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36" name="AutoShape 58"/>
            <p:cNvSpPr/>
            <p:nvPr/>
          </p:nvSpPr>
          <p:spPr bwMode="auto">
            <a:xfrm>
              <a:off x="5517718" y="2141343"/>
              <a:ext cx="11235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15416"/>
                  </a:moveTo>
                  <a:cubicBezTo>
                    <a:pt x="16954" y="15452"/>
                    <a:pt x="16923" y="15487"/>
                    <a:pt x="16883" y="15523"/>
                  </a:cubicBezTo>
                  <a:cubicBezTo>
                    <a:pt x="16677" y="15701"/>
                    <a:pt x="16414" y="15870"/>
                    <a:pt x="16066" y="16020"/>
                  </a:cubicBezTo>
                  <a:cubicBezTo>
                    <a:pt x="16057" y="16024"/>
                    <a:pt x="16044" y="16027"/>
                    <a:pt x="16038" y="16031"/>
                  </a:cubicBezTo>
                  <a:cubicBezTo>
                    <a:pt x="15662" y="16192"/>
                    <a:pt x="15214" y="16334"/>
                    <a:pt x="14705" y="16454"/>
                  </a:cubicBezTo>
                  <a:cubicBezTo>
                    <a:pt x="14697" y="16457"/>
                    <a:pt x="14692" y="16458"/>
                    <a:pt x="14686" y="16459"/>
                  </a:cubicBezTo>
                  <a:cubicBezTo>
                    <a:pt x="14163" y="16582"/>
                    <a:pt x="13584" y="16681"/>
                    <a:pt x="12960" y="16749"/>
                  </a:cubicBezTo>
                  <a:cubicBezTo>
                    <a:pt x="12279" y="16826"/>
                    <a:pt x="11560" y="16875"/>
                    <a:pt x="10800" y="16875"/>
                  </a:cubicBezTo>
                  <a:cubicBezTo>
                    <a:pt x="10037" y="16875"/>
                    <a:pt x="9318" y="16826"/>
                    <a:pt x="8640" y="16749"/>
                  </a:cubicBezTo>
                  <a:cubicBezTo>
                    <a:pt x="8016" y="16681"/>
                    <a:pt x="7435" y="16582"/>
                    <a:pt x="6914" y="16459"/>
                  </a:cubicBezTo>
                  <a:cubicBezTo>
                    <a:pt x="6908" y="16458"/>
                    <a:pt x="6901" y="16457"/>
                    <a:pt x="6893" y="16454"/>
                  </a:cubicBezTo>
                  <a:cubicBezTo>
                    <a:pt x="6385" y="16334"/>
                    <a:pt x="5937" y="16192"/>
                    <a:pt x="5562" y="16031"/>
                  </a:cubicBezTo>
                  <a:cubicBezTo>
                    <a:pt x="5553" y="16027"/>
                    <a:pt x="5541" y="16024"/>
                    <a:pt x="5531" y="16020"/>
                  </a:cubicBezTo>
                  <a:cubicBezTo>
                    <a:pt x="5184" y="15870"/>
                    <a:pt x="4921" y="15701"/>
                    <a:pt x="4715" y="15523"/>
                  </a:cubicBezTo>
                  <a:cubicBezTo>
                    <a:pt x="4676" y="15487"/>
                    <a:pt x="4644" y="15452"/>
                    <a:pt x="4612" y="15416"/>
                  </a:cubicBezTo>
                  <a:cubicBezTo>
                    <a:pt x="4437" y="15236"/>
                    <a:pt x="4320" y="15047"/>
                    <a:pt x="4320" y="14850"/>
                  </a:cubicBezTo>
                  <a:cubicBezTo>
                    <a:pt x="4320" y="14650"/>
                    <a:pt x="4437" y="14462"/>
                    <a:pt x="4612" y="14281"/>
                  </a:cubicBezTo>
                  <a:cubicBezTo>
                    <a:pt x="4644" y="14246"/>
                    <a:pt x="4676" y="14210"/>
                    <a:pt x="4715" y="14176"/>
                  </a:cubicBezTo>
                  <a:cubicBezTo>
                    <a:pt x="4921" y="13998"/>
                    <a:pt x="5184" y="13829"/>
                    <a:pt x="5531" y="13677"/>
                  </a:cubicBezTo>
                  <a:cubicBezTo>
                    <a:pt x="5541" y="13674"/>
                    <a:pt x="5553" y="13671"/>
                    <a:pt x="5562" y="13667"/>
                  </a:cubicBezTo>
                  <a:cubicBezTo>
                    <a:pt x="5937" y="13507"/>
                    <a:pt x="6385" y="13364"/>
                    <a:pt x="6893" y="13244"/>
                  </a:cubicBezTo>
                  <a:cubicBezTo>
                    <a:pt x="6901" y="13242"/>
                    <a:pt x="6908" y="13240"/>
                    <a:pt x="6914" y="13238"/>
                  </a:cubicBezTo>
                  <a:cubicBezTo>
                    <a:pt x="7435" y="13117"/>
                    <a:pt x="8016" y="13018"/>
                    <a:pt x="8640" y="12948"/>
                  </a:cubicBezTo>
                  <a:cubicBezTo>
                    <a:pt x="9318" y="12873"/>
                    <a:pt x="10037" y="12825"/>
                    <a:pt x="10800" y="12825"/>
                  </a:cubicBezTo>
                  <a:cubicBezTo>
                    <a:pt x="11560" y="12825"/>
                    <a:pt x="12279" y="12873"/>
                    <a:pt x="12960" y="12948"/>
                  </a:cubicBezTo>
                  <a:cubicBezTo>
                    <a:pt x="13584" y="13018"/>
                    <a:pt x="14163" y="13117"/>
                    <a:pt x="14686" y="13238"/>
                  </a:cubicBezTo>
                  <a:cubicBezTo>
                    <a:pt x="14692" y="13240"/>
                    <a:pt x="14697" y="13242"/>
                    <a:pt x="14705" y="13244"/>
                  </a:cubicBezTo>
                  <a:cubicBezTo>
                    <a:pt x="15214" y="13364"/>
                    <a:pt x="15662" y="13507"/>
                    <a:pt x="16038" y="13667"/>
                  </a:cubicBezTo>
                  <a:cubicBezTo>
                    <a:pt x="16044" y="13671"/>
                    <a:pt x="16057" y="13674"/>
                    <a:pt x="16066" y="13677"/>
                  </a:cubicBezTo>
                  <a:cubicBezTo>
                    <a:pt x="16414" y="13829"/>
                    <a:pt x="16677" y="13998"/>
                    <a:pt x="16883" y="14176"/>
                  </a:cubicBezTo>
                  <a:cubicBezTo>
                    <a:pt x="16923" y="14210"/>
                    <a:pt x="16954" y="14246"/>
                    <a:pt x="16988" y="14281"/>
                  </a:cubicBezTo>
                  <a:cubicBezTo>
                    <a:pt x="17161" y="14462"/>
                    <a:pt x="17280" y="14650"/>
                    <a:pt x="17280" y="14850"/>
                  </a:cubicBezTo>
                  <a:cubicBezTo>
                    <a:pt x="17280" y="15047"/>
                    <a:pt x="17161" y="15236"/>
                    <a:pt x="16988" y="15416"/>
                  </a:cubicBezTo>
                  <a:moveTo>
                    <a:pt x="12960" y="19575"/>
                  </a:moveTo>
                  <a:cubicBezTo>
                    <a:pt x="12960" y="19948"/>
                    <a:pt x="11992" y="20249"/>
                    <a:pt x="10800" y="20249"/>
                  </a:cubicBezTo>
                  <a:cubicBezTo>
                    <a:pt x="9606" y="20249"/>
                    <a:pt x="8640" y="19948"/>
                    <a:pt x="8640" y="19575"/>
                  </a:cubicBezTo>
                  <a:lnTo>
                    <a:pt x="8640" y="18156"/>
                  </a:lnTo>
                  <a:cubicBezTo>
                    <a:pt x="9338" y="18201"/>
                    <a:pt x="10059" y="18225"/>
                    <a:pt x="10800" y="18225"/>
                  </a:cubicBezTo>
                  <a:cubicBezTo>
                    <a:pt x="11541" y="18225"/>
                    <a:pt x="12262" y="18201"/>
                    <a:pt x="12960" y="18156"/>
                  </a:cubicBezTo>
                  <a:cubicBezTo>
                    <a:pt x="12960" y="18156"/>
                    <a:pt x="12960" y="19575"/>
                    <a:pt x="12960" y="19575"/>
                  </a:cubicBezTo>
                  <a:close/>
                  <a:moveTo>
                    <a:pt x="8640" y="2025"/>
                  </a:moveTo>
                  <a:cubicBezTo>
                    <a:pt x="8640" y="1651"/>
                    <a:pt x="9606" y="1350"/>
                    <a:pt x="10800" y="1350"/>
                  </a:cubicBezTo>
                  <a:cubicBezTo>
                    <a:pt x="11992" y="1350"/>
                    <a:pt x="12960" y="1651"/>
                    <a:pt x="12960" y="2025"/>
                  </a:cubicBezTo>
                  <a:lnTo>
                    <a:pt x="12960" y="11542"/>
                  </a:lnTo>
                  <a:cubicBezTo>
                    <a:pt x="12262" y="11498"/>
                    <a:pt x="11541" y="11475"/>
                    <a:pt x="10800" y="11475"/>
                  </a:cubicBezTo>
                  <a:cubicBezTo>
                    <a:pt x="10059" y="11475"/>
                    <a:pt x="9338" y="11498"/>
                    <a:pt x="8640" y="11542"/>
                  </a:cubicBezTo>
                  <a:cubicBezTo>
                    <a:pt x="8640" y="11542"/>
                    <a:pt x="8640" y="2025"/>
                    <a:pt x="8640" y="2025"/>
                  </a:cubicBezTo>
                  <a:close/>
                  <a:moveTo>
                    <a:pt x="17280" y="12164"/>
                  </a:moveTo>
                  <a:lnTo>
                    <a:pt x="17280" y="2025"/>
                  </a:lnTo>
                  <a:cubicBezTo>
                    <a:pt x="17280" y="908"/>
                    <a:pt x="14373" y="0"/>
                    <a:pt x="10800" y="0"/>
                  </a:cubicBezTo>
                  <a:cubicBezTo>
                    <a:pt x="7225" y="0"/>
                    <a:pt x="4320" y="908"/>
                    <a:pt x="4320" y="2025"/>
                  </a:cubicBezTo>
                  <a:lnTo>
                    <a:pt x="4320" y="12164"/>
                  </a:lnTo>
                  <a:cubicBezTo>
                    <a:pt x="1710" y="12781"/>
                    <a:pt x="0" y="13749"/>
                    <a:pt x="0" y="14850"/>
                  </a:cubicBezTo>
                  <a:cubicBezTo>
                    <a:pt x="0" y="15950"/>
                    <a:pt x="1710" y="16918"/>
                    <a:pt x="4320" y="17534"/>
                  </a:cubicBezTo>
                  <a:lnTo>
                    <a:pt x="4320" y="19575"/>
                  </a:lnTo>
                  <a:cubicBezTo>
                    <a:pt x="4320" y="20691"/>
                    <a:pt x="7225" y="21599"/>
                    <a:pt x="10800" y="21599"/>
                  </a:cubicBezTo>
                  <a:cubicBezTo>
                    <a:pt x="14373" y="21599"/>
                    <a:pt x="17280" y="20691"/>
                    <a:pt x="17280" y="19575"/>
                  </a:cubicBezTo>
                  <a:lnTo>
                    <a:pt x="17280" y="17534"/>
                  </a:lnTo>
                  <a:cubicBezTo>
                    <a:pt x="19889" y="16918"/>
                    <a:pt x="21600" y="15950"/>
                    <a:pt x="21600" y="14850"/>
                  </a:cubicBezTo>
                  <a:cubicBezTo>
                    <a:pt x="21600" y="13749"/>
                    <a:pt x="19889" y="12781"/>
                    <a:pt x="17280" y="12164"/>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grpSp>
      <p:grpSp>
        <p:nvGrpSpPr>
          <p:cNvPr id="4" name="PA_组合 162"/>
          <p:cNvGrpSpPr>
            <a:grpSpLocks/>
          </p:cNvGrpSpPr>
          <p:nvPr>
            <p:custDataLst>
              <p:tags r:id="rId21"/>
            </p:custDataLst>
          </p:nvPr>
        </p:nvGrpSpPr>
        <p:grpSpPr bwMode="auto">
          <a:xfrm>
            <a:off x="1061225" y="2471138"/>
            <a:ext cx="229391" cy="228452"/>
            <a:chOff x="4675188" y="1422400"/>
            <a:chExt cx="360362" cy="358775"/>
          </a:xfrm>
          <a:solidFill>
            <a:schemeClr val="accent1"/>
          </a:solidFill>
        </p:grpSpPr>
        <p:sp>
          <p:nvSpPr>
            <p:cNvPr id="47" name="AutoShape 84"/>
            <p:cNvSpPr/>
            <p:nvPr/>
          </p:nvSpPr>
          <p:spPr bwMode="auto">
            <a:xfrm>
              <a:off x="4675188" y="1422400"/>
              <a:ext cx="360362" cy="358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8900"/>
                  </a:moveTo>
                  <a:cubicBezTo>
                    <a:pt x="20249" y="19643"/>
                    <a:pt x="19644" y="20249"/>
                    <a:pt x="18899" y="20249"/>
                  </a:cubicBezTo>
                  <a:lnTo>
                    <a:pt x="2699" y="20249"/>
                  </a:lnTo>
                  <a:cubicBezTo>
                    <a:pt x="1955" y="20249"/>
                    <a:pt x="1349" y="19643"/>
                    <a:pt x="1349" y="18900"/>
                  </a:cubicBezTo>
                  <a:lnTo>
                    <a:pt x="1349" y="5400"/>
                  </a:lnTo>
                  <a:cubicBezTo>
                    <a:pt x="1349" y="5027"/>
                    <a:pt x="1652" y="4725"/>
                    <a:pt x="2024" y="4725"/>
                  </a:cubicBezTo>
                  <a:lnTo>
                    <a:pt x="2699" y="4725"/>
                  </a:lnTo>
                  <a:lnTo>
                    <a:pt x="2699" y="18225"/>
                  </a:lnTo>
                  <a:cubicBezTo>
                    <a:pt x="2699" y="18598"/>
                    <a:pt x="3001" y="18900"/>
                    <a:pt x="3374" y="18900"/>
                  </a:cubicBezTo>
                  <a:cubicBezTo>
                    <a:pt x="3748" y="18900"/>
                    <a:pt x="4049" y="18598"/>
                    <a:pt x="4049" y="18225"/>
                  </a:cubicBezTo>
                  <a:lnTo>
                    <a:pt x="4049" y="2025"/>
                  </a:lnTo>
                  <a:cubicBezTo>
                    <a:pt x="4049" y="1652"/>
                    <a:pt x="4352" y="1350"/>
                    <a:pt x="4724" y="1350"/>
                  </a:cubicBezTo>
                  <a:lnTo>
                    <a:pt x="19575" y="1350"/>
                  </a:lnTo>
                  <a:cubicBezTo>
                    <a:pt x="19947" y="1350"/>
                    <a:pt x="20249" y="1652"/>
                    <a:pt x="20249" y="2025"/>
                  </a:cubicBezTo>
                  <a:cubicBezTo>
                    <a:pt x="20249" y="2025"/>
                    <a:pt x="20249" y="18900"/>
                    <a:pt x="20249" y="18900"/>
                  </a:cubicBezTo>
                  <a:close/>
                  <a:moveTo>
                    <a:pt x="19575" y="0"/>
                  </a:moveTo>
                  <a:lnTo>
                    <a:pt x="4724" y="0"/>
                  </a:lnTo>
                  <a:cubicBezTo>
                    <a:pt x="3606" y="0"/>
                    <a:pt x="2699" y="905"/>
                    <a:pt x="2699" y="2025"/>
                  </a:cubicBezTo>
                  <a:lnTo>
                    <a:pt x="2699" y="3375"/>
                  </a:lnTo>
                  <a:lnTo>
                    <a:pt x="2024" y="3375"/>
                  </a:lnTo>
                  <a:cubicBezTo>
                    <a:pt x="906" y="3375"/>
                    <a:pt x="0" y="4280"/>
                    <a:pt x="0" y="5400"/>
                  </a:cubicBezTo>
                  <a:lnTo>
                    <a:pt x="0" y="18900"/>
                  </a:lnTo>
                  <a:cubicBezTo>
                    <a:pt x="0" y="20391"/>
                    <a:pt x="1208" y="21599"/>
                    <a:pt x="2699" y="21599"/>
                  </a:cubicBezTo>
                  <a:lnTo>
                    <a:pt x="18899" y="21599"/>
                  </a:lnTo>
                  <a:cubicBezTo>
                    <a:pt x="20391" y="21599"/>
                    <a:pt x="21600" y="20391"/>
                    <a:pt x="21600" y="18900"/>
                  </a:cubicBezTo>
                  <a:lnTo>
                    <a:pt x="21600" y="2025"/>
                  </a:lnTo>
                  <a:cubicBezTo>
                    <a:pt x="21600" y="905"/>
                    <a:pt x="20693" y="0"/>
                    <a:pt x="19575" y="0"/>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48" name="AutoShape 85"/>
            <p:cNvSpPr/>
            <p:nvPr/>
          </p:nvSpPr>
          <p:spPr bwMode="auto">
            <a:xfrm>
              <a:off x="4889500" y="1557338"/>
              <a:ext cx="100013" cy="11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200" y="21599"/>
                  </a:moveTo>
                  <a:lnTo>
                    <a:pt x="20400" y="21599"/>
                  </a:lnTo>
                  <a:cubicBezTo>
                    <a:pt x="21062" y="21599"/>
                    <a:pt x="21600" y="16748"/>
                    <a:pt x="21600" y="10800"/>
                  </a:cubicBezTo>
                  <a:cubicBezTo>
                    <a:pt x="21600" y="4830"/>
                    <a:pt x="21062" y="0"/>
                    <a:pt x="20400" y="0"/>
                  </a:cubicBezTo>
                  <a:lnTo>
                    <a:pt x="1200" y="0"/>
                  </a:lnTo>
                  <a:cubicBezTo>
                    <a:pt x="537" y="0"/>
                    <a:pt x="0" y="4830"/>
                    <a:pt x="0" y="10800"/>
                  </a:cubicBezTo>
                  <a:cubicBezTo>
                    <a:pt x="0" y="16748"/>
                    <a:pt x="537" y="21599"/>
                    <a:pt x="1200" y="21599"/>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49" name="AutoShape 86"/>
            <p:cNvSpPr/>
            <p:nvPr/>
          </p:nvSpPr>
          <p:spPr bwMode="auto">
            <a:xfrm>
              <a:off x="4889500" y="1522413"/>
              <a:ext cx="100013" cy="127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200" y="21599"/>
                  </a:moveTo>
                  <a:lnTo>
                    <a:pt x="20400" y="21599"/>
                  </a:lnTo>
                  <a:cubicBezTo>
                    <a:pt x="21062" y="21599"/>
                    <a:pt x="21600" y="16748"/>
                    <a:pt x="21600" y="10800"/>
                  </a:cubicBezTo>
                  <a:cubicBezTo>
                    <a:pt x="21600" y="4830"/>
                    <a:pt x="21062" y="0"/>
                    <a:pt x="20400" y="0"/>
                  </a:cubicBezTo>
                  <a:lnTo>
                    <a:pt x="1200" y="0"/>
                  </a:lnTo>
                  <a:cubicBezTo>
                    <a:pt x="537" y="0"/>
                    <a:pt x="0" y="4830"/>
                    <a:pt x="0" y="10800"/>
                  </a:cubicBezTo>
                  <a:cubicBezTo>
                    <a:pt x="0" y="16748"/>
                    <a:pt x="537" y="21599"/>
                    <a:pt x="1200" y="21599"/>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50" name="AutoShape 87"/>
            <p:cNvSpPr/>
            <p:nvPr/>
          </p:nvSpPr>
          <p:spPr bwMode="auto">
            <a:xfrm>
              <a:off x="4889500" y="1489075"/>
              <a:ext cx="100013" cy="127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200" y="21599"/>
                  </a:moveTo>
                  <a:lnTo>
                    <a:pt x="20400" y="21599"/>
                  </a:lnTo>
                  <a:cubicBezTo>
                    <a:pt x="21062" y="21599"/>
                    <a:pt x="21600" y="16748"/>
                    <a:pt x="21600" y="10800"/>
                  </a:cubicBezTo>
                  <a:cubicBezTo>
                    <a:pt x="21600" y="4830"/>
                    <a:pt x="21062" y="0"/>
                    <a:pt x="20400" y="0"/>
                  </a:cubicBezTo>
                  <a:lnTo>
                    <a:pt x="1200" y="0"/>
                  </a:lnTo>
                  <a:cubicBezTo>
                    <a:pt x="537" y="0"/>
                    <a:pt x="0" y="4830"/>
                    <a:pt x="0" y="10800"/>
                  </a:cubicBezTo>
                  <a:cubicBezTo>
                    <a:pt x="0" y="16748"/>
                    <a:pt x="537" y="21599"/>
                    <a:pt x="1200" y="21599"/>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51" name="AutoShape 88"/>
            <p:cNvSpPr/>
            <p:nvPr/>
          </p:nvSpPr>
          <p:spPr bwMode="auto">
            <a:xfrm>
              <a:off x="4765675" y="1725613"/>
              <a:ext cx="100013" cy="11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52" name="AutoShape 89"/>
            <p:cNvSpPr/>
            <p:nvPr/>
          </p:nvSpPr>
          <p:spPr bwMode="auto">
            <a:xfrm>
              <a:off x="4765675" y="1692275"/>
              <a:ext cx="100013" cy="111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53" name="AutoShape 90"/>
            <p:cNvSpPr/>
            <p:nvPr/>
          </p:nvSpPr>
          <p:spPr bwMode="auto">
            <a:xfrm>
              <a:off x="4765675" y="1658938"/>
              <a:ext cx="100013" cy="95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54" name="AutoShape 91"/>
            <p:cNvSpPr/>
            <p:nvPr/>
          </p:nvSpPr>
          <p:spPr bwMode="auto">
            <a:xfrm>
              <a:off x="4889500" y="1725613"/>
              <a:ext cx="100013" cy="11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55" name="AutoShape 92"/>
            <p:cNvSpPr/>
            <p:nvPr/>
          </p:nvSpPr>
          <p:spPr bwMode="auto">
            <a:xfrm>
              <a:off x="4889500" y="1692275"/>
              <a:ext cx="100013" cy="111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56" name="AutoShape 93"/>
            <p:cNvSpPr/>
            <p:nvPr/>
          </p:nvSpPr>
          <p:spPr bwMode="auto">
            <a:xfrm>
              <a:off x="4889500" y="1658938"/>
              <a:ext cx="100013" cy="95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57" name="AutoShape 94"/>
            <p:cNvSpPr/>
            <p:nvPr/>
          </p:nvSpPr>
          <p:spPr bwMode="auto">
            <a:xfrm>
              <a:off x="4765675" y="1590675"/>
              <a:ext cx="223838" cy="111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060" y="0"/>
                  </a:moveTo>
                  <a:lnTo>
                    <a:pt x="540" y="0"/>
                  </a:lnTo>
                  <a:cubicBezTo>
                    <a:pt x="242" y="0"/>
                    <a:pt x="0" y="4851"/>
                    <a:pt x="0" y="10800"/>
                  </a:cubicBezTo>
                  <a:cubicBezTo>
                    <a:pt x="0" y="16769"/>
                    <a:pt x="242" y="21599"/>
                    <a:pt x="540" y="21599"/>
                  </a:cubicBezTo>
                  <a:lnTo>
                    <a:pt x="21060" y="21599"/>
                  </a:lnTo>
                  <a:cubicBezTo>
                    <a:pt x="21357" y="21599"/>
                    <a:pt x="21600" y="16769"/>
                    <a:pt x="21600" y="10800"/>
                  </a:cubicBezTo>
                  <a:cubicBezTo>
                    <a:pt x="21600" y="4851"/>
                    <a:pt x="21357" y="0"/>
                    <a:pt x="21060" y="0"/>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58" name="AutoShape 95"/>
            <p:cNvSpPr/>
            <p:nvPr/>
          </p:nvSpPr>
          <p:spPr bwMode="auto">
            <a:xfrm>
              <a:off x="4765675" y="1624013"/>
              <a:ext cx="223838" cy="11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060" y="0"/>
                  </a:moveTo>
                  <a:lnTo>
                    <a:pt x="540" y="0"/>
                  </a:lnTo>
                  <a:cubicBezTo>
                    <a:pt x="242" y="0"/>
                    <a:pt x="0" y="4851"/>
                    <a:pt x="0" y="10800"/>
                  </a:cubicBezTo>
                  <a:cubicBezTo>
                    <a:pt x="0" y="16790"/>
                    <a:pt x="242" y="21599"/>
                    <a:pt x="540" y="21599"/>
                  </a:cubicBezTo>
                  <a:lnTo>
                    <a:pt x="21060" y="21599"/>
                  </a:lnTo>
                  <a:cubicBezTo>
                    <a:pt x="21357" y="21599"/>
                    <a:pt x="21600" y="16790"/>
                    <a:pt x="21600" y="10800"/>
                  </a:cubicBezTo>
                  <a:cubicBezTo>
                    <a:pt x="21600" y="4851"/>
                    <a:pt x="21357" y="0"/>
                    <a:pt x="21060" y="0"/>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59" name="AutoShape 96"/>
            <p:cNvSpPr/>
            <p:nvPr/>
          </p:nvSpPr>
          <p:spPr bwMode="auto">
            <a:xfrm>
              <a:off x="4765675" y="1466850"/>
              <a:ext cx="100013" cy="1016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799" y="4792"/>
                  </a:moveTo>
                  <a:lnTo>
                    <a:pt x="16800" y="4792"/>
                  </a:lnTo>
                  <a:lnTo>
                    <a:pt x="16800" y="16797"/>
                  </a:lnTo>
                  <a:lnTo>
                    <a:pt x="4799" y="16797"/>
                  </a:lnTo>
                  <a:cubicBezTo>
                    <a:pt x="4799" y="16797"/>
                    <a:pt x="4799" y="4792"/>
                    <a:pt x="4799" y="4792"/>
                  </a:cubicBezTo>
                  <a:close/>
                  <a:moveTo>
                    <a:pt x="2399" y="21600"/>
                  </a:moveTo>
                  <a:lnTo>
                    <a:pt x="19199" y="21600"/>
                  </a:lnTo>
                  <a:cubicBezTo>
                    <a:pt x="20527" y="21600"/>
                    <a:pt x="21600" y="20523"/>
                    <a:pt x="21600" y="19198"/>
                  </a:cubicBezTo>
                  <a:lnTo>
                    <a:pt x="21600" y="2401"/>
                  </a:lnTo>
                  <a:cubicBezTo>
                    <a:pt x="21600" y="1076"/>
                    <a:pt x="20527" y="0"/>
                    <a:pt x="19199" y="0"/>
                  </a:cubicBezTo>
                  <a:lnTo>
                    <a:pt x="2399" y="0"/>
                  </a:lnTo>
                  <a:cubicBezTo>
                    <a:pt x="1072" y="0"/>
                    <a:pt x="0" y="1076"/>
                    <a:pt x="0" y="2401"/>
                  </a:cubicBezTo>
                  <a:lnTo>
                    <a:pt x="0" y="19198"/>
                  </a:lnTo>
                  <a:cubicBezTo>
                    <a:pt x="0" y="20523"/>
                    <a:pt x="1072" y="21600"/>
                    <a:pt x="2399" y="21600"/>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grpSp>
      <p:sp>
        <p:nvSpPr>
          <p:cNvPr id="61" name="PA_AutoShape 112"/>
          <p:cNvSpPr/>
          <p:nvPr>
            <p:custDataLst>
              <p:tags r:id="rId22"/>
            </p:custDataLst>
          </p:nvPr>
        </p:nvSpPr>
        <p:spPr bwMode="auto">
          <a:xfrm>
            <a:off x="7698119" y="2454034"/>
            <a:ext cx="221109" cy="220203"/>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accent4"/>
          </a:solid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Tree>
    <p:extLst>
      <p:ext uri="{BB962C8B-B14F-4D97-AF65-F5344CB8AC3E}">
        <p14:creationId xmlns:p14="http://schemas.microsoft.com/office/powerpoint/2010/main" val="3430135373"/>
      </p:ext>
    </p:extLst>
  </p:cSld>
  <p:clrMapOvr>
    <a:masterClrMapping/>
  </p:clrMapOvr>
  <mc:AlternateContent xmlns:mc="http://schemas.openxmlformats.org/markup-compatibility/2006" xmlns:p14="http://schemas.microsoft.com/office/powerpoint/2010/main">
    <mc:Choice Requires="p14">
      <p:transition spd="slow" p14:dur="1600" advClick="0" advTm="3000">
        <p14:prism isContent="1" isInverted="1"/>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60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par>
                                <p:cTn id="8" presetID="10" presetClass="entr" presetSubtype="0" fill="hold" grpId="0" nodeType="withEffect">
                                  <p:stCondLst>
                                    <p:cond delay="900"/>
                                  </p:stCondLst>
                                  <p:childTnLst>
                                    <p:set>
                                      <p:cBhvr>
                                        <p:cTn id="9" dur="1" fill="hold">
                                          <p:stCondLst>
                                            <p:cond delay="0"/>
                                          </p:stCondLst>
                                        </p:cTn>
                                        <p:tgtEl>
                                          <p:spTgt spid="31"/>
                                        </p:tgtEl>
                                        <p:attrNameLst>
                                          <p:attrName>style.visibility</p:attrName>
                                        </p:attrNameLst>
                                      </p:cBhvr>
                                      <p:to>
                                        <p:strVal val="visible"/>
                                      </p:to>
                                    </p:set>
                                    <p:animEffect transition="in" filter="fade">
                                      <p:cBhvr>
                                        <p:cTn id="10" dur="500"/>
                                        <p:tgtEl>
                                          <p:spTgt spid="31"/>
                                        </p:tgtEl>
                                      </p:cBhvr>
                                    </p:animEffect>
                                  </p:childTnLst>
                                </p:cTn>
                              </p:par>
                              <p:par>
                                <p:cTn id="11" presetID="10" presetClass="entr" presetSubtype="0" fill="hold" grpId="0" nodeType="withEffect">
                                  <p:stCondLst>
                                    <p:cond delay="1200"/>
                                  </p:stCondLst>
                                  <p:childTnLst>
                                    <p:set>
                                      <p:cBhvr>
                                        <p:cTn id="12" dur="1" fill="hold">
                                          <p:stCondLst>
                                            <p:cond delay="0"/>
                                          </p:stCondLst>
                                        </p:cTn>
                                        <p:tgtEl>
                                          <p:spTgt spid="32"/>
                                        </p:tgtEl>
                                        <p:attrNameLst>
                                          <p:attrName>style.visibility</p:attrName>
                                        </p:attrNameLst>
                                      </p:cBhvr>
                                      <p:to>
                                        <p:strVal val="visible"/>
                                      </p:to>
                                    </p:set>
                                    <p:animEffect transition="in" filter="fade">
                                      <p:cBhvr>
                                        <p:cTn id="13" dur="500"/>
                                        <p:tgtEl>
                                          <p:spTgt spid="32"/>
                                        </p:tgtEl>
                                      </p:cBhvr>
                                    </p:animEffect>
                                  </p:childTnLst>
                                </p:cTn>
                              </p:par>
                              <p:par>
                                <p:cTn id="14" presetID="10" presetClass="entr" presetSubtype="0" fill="hold" grpId="0" nodeType="withEffect">
                                  <p:stCondLst>
                                    <p:cond delay="1500"/>
                                  </p:stCondLst>
                                  <p:childTnLst>
                                    <p:set>
                                      <p:cBhvr>
                                        <p:cTn id="15" dur="1" fill="hold">
                                          <p:stCondLst>
                                            <p:cond delay="0"/>
                                          </p:stCondLst>
                                        </p:cTn>
                                        <p:tgtEl>
                                          <p:spTgt spid="33"/>
                                        </p:tgtEl>
                                        <p:attrNameLst>
                                          <p:attrName>style.visibility</p:attrName>
                                        </p:attrNameLst>
                                      </p:cBhvr>
                                      <p:to>
                                        <p:strVal val="visible"/>
                                      </p:to>
                                    </p:set>
                                    <p:animEffect transition="in" filter="fade">
                                      <p:cBhvr>
                                        <p:cTn id="16" dur="500"/>
                                        <p:tgtEl>
                                          <p:spTgt spid="33"/>
                                        </p:tgtEl>
                                      </p:cBhvr>
                                    </p:animEffect>
                                  </p:childTnLst>
                                </p:cTn>
                              </p:par>
                              <p:par>
                                <p:cTn id="17" presetID="10" presetClass="entr" presetSubtype="0" fill="hold" grpId="0" nodeType="withEffect">
                                  <p:stCondLst>
                                    <p:cond delay="180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par>
                                <p:cTn id="20" presetID="10" presetClass="entr" presetSubtype="0" fill="hold" grpId="0" nodeType="withEffect">
                                  <p:stCondLst>
                                    <p:cond delay="2100"/>
                                  </p:stCondLst>
                                  <p:childTnLst>
                                    <p:set>
                                      <p:cBhvr>
                                        <p:cTn id="21" dur="1" fill="hold">
                                          <p:stCondLst>
                                            <p:cond delay="0"/>
                                          </p:stCondLst>
                                        </p:cTn>
                                        <p:tgtEl>
                                          <p:spTgt spid="37"/>
                                        </p:tgtEl>
                                        <p:attrNameLst>
                                          <p:attrName>style.visibility</p:attrName>
                                        </p:attrNameLst>
                                      </p:cBhvr>
                                      <p:to>
                                        <p:strVal val="visible"/>
                                      </p:to>
                                    </p:set>
                                    <p:animEffect transition="in" filter="fade">
                                      <p:cBhvr>
                                        <p:cTn id="22" dur="500"/>
                                        <p:tgtEl>
                                          <p:spTgt spid="37"/>
                                        </p:tgtEl>
                                      </p:cBhvr>
                                    </p:animEffect>
                                  </p:childTnLst>
                                </p:cTn>
                              </p:par>
                              <p:par>
                                <p:cTn id="23" presetID="10" presetClass="entr" presetSubtype="0" fill="hold" grpId="0" nodeType="withEffect">
                                  <p:stCondLst>
                                    <p:cond delay="2400"/>
                                  </p:stCondLst>
                                  <p:childTnLst>
                                    <p:set>
                                      <p:cBhvr>
                                        <p:cTn id="24" dur="1" fill="hold">
                                          <p:stCondLst>
                                            <p:cond delay="0"/>
                                          </p:stCondLst>
                                        </p:cTn>
                                        <p:tgtEl>
                                          <p:spTgt spid="38"/>
                                        </p:tgtEl>
                                        <p:attrNameLst>
                                          <p:attrName>style.visibility</p:attrName>
                                        </p:attrNameLst>
                                      </p:cBhvr>
                                      <p:to>
                                        <p:strVal val="visible"/>
                                      </p:to>
                                    </p:set>
                                    <p:animEffect transition="in" filter="fade">
                                      <p:cBhvr>
                                        <p:cTn id="25" dur="500"/>
                                        <p:tgtEl>
                                          <p:spTgt spid="38"/>
                                        </p:tgtEl>
                                      </p:cBhvr>
                                    </p:animEffect>
                                  </p:childTnLst>
                                </p:cTn>
                              </p:par>
                              <p:par>
                                <p:cTn id="26" presetID="10" presetClass="entr" presetSubtype="0" fill="hold" grpId="0" nodeType="withEffect">
                                  <p:stCondLst>
                                    <p:cond delay="2700"/>
                                  </p:stCondLst>
                                  <p:childTnLst>
                                    <p:set>
                                      <p:cBhvr>
                                        <p:cTn id="27" dur="1" fill="hold">
                                          <p:stCondLst>
                                            <p:cond delay="0"/>
                                          </p:stCondLst>
                                        </p:cTn>
                                        <p:tgtEl>
                                          <p:spTgt spid="39"/>
                                        </p:tgtEl>
                                        <p:attrNameLst>
                                          <p:attrName>style.visibility</p:attrName>
                                        </p:attrNameLst>
                                      </p:cBhvr>
                                      <p:to>
                                        <p:strVal val="visible"/>
                                      </p:to>
                                    </p:set>
                                    <p:animEffect transition="in" filter="fade">
                                      <p:cBhvr>
                                        <p:cTn id="28" dur="500"/>
                                        <p:tgtEl>
                                          <p:spTgt spid="39"/>
                                        </p:tgtEl>
                                      </p:cBhvr>
                                    </p:animEffect>
                                  </p:childTnLst>
                                </p:cTn>
                              </p:par>
                              <p:par>
                                <p:cTn id="29" presetID="10" presetClass="entr" presetSubtype="0" fill="hold" grpId="0" nodeType="withEffect">
                                  <p:stCondLst>
                                    <p:cond delay="3000"/>
                                  </p:stCondLst>
                                  <p:childTnLst>
                                    <p:set>
                                      <p:cBhvr>
                                        <p:cTn id="30" dur="1" fill="hold">
                                          <p:stCondLst>
                                            <p:cond delay="0"/>
                                          </p:stCondLst>
                                        </p:cTn>
                                        <p:tgtEl>
                                          <p:spTgt spid="40"/>
                                        </p:tgtEl>
                                        <p:attrNameLst>
                                          <p:attrName>style.visibility</p:attrName>
                                        </p:attrNameLst>
                                      </p:cBhvr>
                                      <p:to>
                                        <p:strVal val="visible"/>
                                      </p:to>
                                    </p:set>
                                    <p:animEffect transition="in" filter="fade">
                                      <p:cBhvr>
                                        <p:cTn id="31" dur="500"/>
                                        <p:tgtEl>
                                          <p:spTgt spid="40"/>
                                        </p:tgtEl>
                                      </p:cBhvr>
                                    </p:animEffect>
                                  </p:childTnLst>
                                </p:cTn>
                              </p:par>
                              <p:par>
                                <p:cTn id="32" presetID="10" presetClass="entr" presetSubtype="0" fill="hold" grpId="0" nodeType="withEffect">
                                  <p:stCondLst>
                                    <p:cond delay="3300"/>
                                  </p:stCondLst>
                                  <p:childTnLst>
                                    <p:set>
                                      <p:cBhvr>
                                        <p:cTn id="33" dur="1" fill="hold">
                                          <p:stCondLst>
                                            <p:cond delay="0"/>
                                          </p:stCondLst>
                                        </p:cTn>
                                        <p:tgtEl>
                                          <p:spTgt spid="41"/>
                                        </p:tgtEl>
                                        <p:attrNameLst>
                                          <p:attrName>style.visibility</p:attrName>
                                        </p:attrNameLst>
                                      </p:cBhvr>
                                      <p:to>
                                        <p:strVal val="visible"/>
                                      </p:to>
                                    </p:set>
                                    <p:animEffect transition="in" filter="fade">
                                      <p:cBhvr>
                                        <p:cTn id="34" dur="500"/>
                                        <p:tgtEl>
                                          <p:spTgt spid="41"/>
                                        </p:tgtEl>
                                      </p:cBhvr>
                                    </p:animEffect>
                                  </p:childTnLst>
                                </p:cTn>
                              </p:par>
                              <p:par>
                                <p:cTn id="35" presetID="10" presetClass="entr" presetSubtype="0" fill="hold" grpId="0" nodeType="withEffect">
                                  <p:stCondLst>
                                    <p:cond delay="3600"/>
                                  </p:stCondLst>
                                  <p:childTnLst>
                                    <p:set>
                                      <p:cBhvr>
                                        <p:cTn id="36" dur="1" fill="hold">
                                          <p:stCondLst>
                                            <p:cond delay="0"/>
                                          </p:stCondLst>
                                        </p:cTn>
                                        <p:tgtEl>
                                          <p:spTgt spid="42"/>
                                        </p:tgtEl>
                                        <p:attrNameLst>
                                          <p:attrName>style.visibility</p:attrName>
                                        </p:attrNameLst>
                                      </p:cBhvr>
                                      <p:to>
                                        <p:strVal val="visible"/>
                                      </p:to>
                                    </p:set>
                                    <p:animEffect transition="in" filter="fade">
                                      <p:cBhvr>
                                        <p:cTn id="37" dur="500"/>
                                        <p:tgtEl>
                                          <p:spTgt spid="42"/>
                                        </p:tgtEl>
                                      </p:cBhvr>
                                    </p:animEffect>
                                  </p:childTnLst>
                                </p:cTn>
                              </p:par>
                              <p:par>
                                <p:cTn id="38" presetID="10" presetClass="entr" presetSubtype="0" fill="hold" grpId="0" nodeType="withEffect">
                                  <p:stCondLst>
                                    <p:cond delay="3900"/>
                                  </p:stCondLst>
                                  <p:childTnLst>
                                    <p:set>
                                      <p:cBhvr>
                                        <p:cTn id="39" dur="1" fill="hold">
                                          <p:stCondLst>
                                            <p:cond delay="0"/>
                                          </p:stCondLst>
                                        </p:cTn>
                                        <p:tgtEl>
                                          <p:spTgt spid="43"/>
                                        </p:tgtEl>
                                        <p:attrNameLst>
                                          <p:attrName>style.visibility</p:attrName>
                                        </p:attrNameLst>
                                      </p:cBhvr>
                                      <p:to>
                                        <p:strVal val="visible"/>
                                      </p:to>
                                    </p:set>
                                    <p:animEffect transition="in" filter="fade">
                                      <p:cBhvr>
                                        <p:cTn id="40" dur="500"/>
                                        <p:tgtEl>
                                          <p:spTgt spid="43"/>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44"/>
                                        </p:tgtEl>
                                        <p:attrNameLst>
                                          <p:attrName>style.visibility</p:attrName>
                                        </p:attrNameLst>
                                      </p:cBhvr>
                                      <p:to>
                                        <p:strVal val="visible"/>
                                      </p:to>
                                    </p:set>
                                    <p:animEffect transition="in" filter="fade">
                                      <p:cBhvr>
                                        <p:cTn id="45" dur="500"/>
                                        <p:tgtEl>
                                          <p:spTgt spid="44"/>
                                        </p:tgtEl>
                                      </p:cBhvr>
                                    </p:animEffect>
                                  </p:childTnLst>
                                </p:cTn>
                              </p:par>
                              <p:par>
                                <p:cTn id="46" presetID="10" presetClass="entr" presetSubtype="0" fill="hold" grpId="0" nodeType="withEffect">
                                  <p:stCondLst>
                                    <p:cond delay="300"/>
                                  </p:stCondLst>
                                  <p:childTnLst>
                                    <p:set>
                                      <p:cBhvr>
                                        <p:cTn id="47" dur="1" fill="hold">
                                          <p:stCondLst>
                                            <p:cond delay="0"/>
                                          </p:stCondLst>
                                        </p:cTn>
                                        <p:tgtEl>
                                          <p:spTgt spid="45"/>
                                        </p:tgtEl>
                                        <p:attrNameLst>
                                          <p:attrName>style.visibility</p:attrName>
                                        </p:attrNameLst>
                                      </p:cBhvr>
                                      <p:to>
                                        <p:strVal val="visible"/>
                                      </p:to>
                                    </p:set>
                                    <p:animEffect transition="in" filter="fade">
                                      <p:cBhvr>
                                        <p:cTn id="48" dur="500"/>
                                        <p:tgtEl>
                                          <p:spTgt spid="45"/>
                                        </p:tgtEl>
                                      </p:cBhvr>
                                    </p:animEffect>
                                  </p:childTnLst>
                                </p:cTn>
                              </p:par>
                              <p:par>
                                <p:cTn id="49" presetID="10" presetClass="entr" presetSubtype="0" fill="hold" grpId="0" nodeType="withEffect">
                                  <p:stCondLst>
                                    <p:cond delay="600"/>
                                  </p:stCondLst>
                                  <p:childTnLst>
                                    <p:set>
                                      <p:cBhvr>
                                        <p:cTn id="50" dur="1" fill="hold">
                                          <p:stCondLst>
                                            <p:cond delay="0"/>
                                          </p:stCondLst>
                                        </p:cTn>
                                        <p:tgtEl>
                                          <p:spTgt spid="60"/>
                                        </p:tgtEl>
                                        <p:attrNameLst>
                                          <p:attrName>style.visibility</p:attrName>
                                        </p:attrNameLst>
                                      </p:cBhvr>
                                      <p:to>
                                        <p:strVal val="visible"/>
                                      </p:to>
                                    </p:set>
                                    <p:animEffect transition="in" filter="fade">
                                      <p:cBhvr>
                                        <p:cTn id="51" dur="500"/>
                                        <p:tgtEl>
                                          <p:spTgt spid="60"/>
                                        </p:tgtEl>
                                      </p:cBhvr>
                                    </p:animEffect>
                                  </p:childTnLst>
                                </p:cTn>
                              </p:par>
                              <p:par>
                                <p:cTn id="52" presetID="10" presetClass="entr" presetSubtype="0" fill="hold" grpId="0" nodeType="withEffect">
                                  <p:stCondLst>
                                    <p:cond delay="900"/>
                                  </p:stCondLst>
                                  <p:childTnLst>
                                    <p:set>
                                      <p:cBhvr>
                                        <p:cTn id="53" dur="1" fill="hold">
                                          <p:stCondLst>
                                            <p:cond delay="0"/>
                                          </p:stCondLst>
                                        </p:cTn>
                                        <p:tgtEl>
                                          <p:spTgt spid="68"/>
                                        </p:tgtEl>
                                        <p:attrNameLst>
                                          <p:attrName>style.visibility</p:attrName>
                                        </p:attrNameLst>
                                      </p:cBhvr>
                                      <p:to>
                                        <p:strVal val="visible"/>
                                      </p:to>
                                    </p:set>
                                    <p:animEffect transition="in" filter="fade">
                                      <p:cBhvr>
                                        <p:cTn id="54" dur="500"/>
                                        <p:tgtEl>
                                          <p:spTgt spid="68"/>
                                        </p:tgtEl>
                                      </p:cBhvr>
                                    </p:animEffect>
                                  </p:childTnLst>
                                </p:cTn>
                              </p:par>
                              <p:par>
                                <p:cTn id="55" presetID="10" presetClass="entr" presetSubtype="0" fill="hold" grpId="0" nodeType="withEffect">
                                  <p:stCondLst>
                                    <p:cond delay="1200"/>
                                  </p:stCondLst>
                                  <p:childTnLst>
                                    <p:set>
                                      <p:cBhvr>
                                        <p:cTn id="56" dur="1" fill="hold">
                                          <p:stCondLst>
                                            <p:cond delay="0"/>
                                          </p:stCondLst>
                                        </p:cTn>
                                        <p:tgtEl>
                                          <p:spTgt spid="69"/>
                                        </p:tgtEl>
                                        <p:attrNameLst>
                                          <p:attrName>style.visibility</p:attrName>
                                        </p:attrNameLst>
                                      </p:cBhvr>
                                      <p:to>
                                        <p:strVal val="visible"/>
                                      </p:to>
                                    </p:set>
                                    <p:animEffect transition="in" filter="fade">
                                      <p:cBhvr>
                                        <p:cTn id="57" dur="500"/>
                                        <p:tgtEl>
                                          <p:spTgt spid="69"/>
                                        </p:tgtEl>
                                      </p:cBhvr>
                                    </p:animEffect>
                                  </p:childTnLst>
                                </p:cTn>
                              </p:par>
                              <p:par>
                                <p:cTn id="58" presetID="10" presetClass="entr" presetSubtype="0" fill="hold" grpId="0" nodeType="withEffect">
                                  <p:stCondLst>
                                    <p:cond delay="1500"/>
                                  </p:stCondLst>
                                  <p:childTnLst>
                                    <p:set>
                                      <p:cBhvr>
                                        <p:cTn id="59" dur="1" fill="hold">
                                          <p:stCondLst>
                                            <p:cond delay="0"/>
                                          </p:stCondLst>
                                        </p:cTn>
                                        <p:tgtEl>
                                          <p:spTgt spid="70"/>
                                        </p:tgtEl>
                                        <p:attrNameLst>
                                          <p:attrName>style.visibility</p:attrName>
                                        </p:attrNameLst>
                                      </p:cBhvr>
                                      <p:to>
                                        <p:strVal val="visible"/>
                                      </p:to>
                                    </p:set>
                                    <p:animEffect transition="in" filter="fade">
                                      <p:cBhvr>
                                        <p:cTn id="60" dur="500"/>
                                        <p:tgtEl>
                                          <p:spTgt spid="70"/>
                                        </p:tgtEl>
                                      </p:cBhvr>
                                    </p:animEffect>
                                  </p:childTnLst>
                                </p:cTn>
                              </p:par>
                              <p:par>
                                <p:cTn id="61" presetID="10" presetClass="entr" presetSubtype="0" fill="hold" nodeType="withEffect">
                                  <p:stCondLst>
                                    <p:cond delay="1800"/>
                                  </p:stCondLst>
                                  <p:childTnLst>
                                    <p:set>
                                      <p:cBhvr>
                                        <p:cTn id="62" dur="1" fill="hold">
                                          <p:stCondLst>
                                            <p:cond delay="0"/>
                                          </p:stCondLst>
                                        </p:cTn>
                                        <p:tgtEl>
                                          <p:spTgt spid="2"/>
                                        </p:tgtEl>
                                        <p:attrNameLst>
                                          <p:attrName>style.visibility</p:attrName>
                                        </p:attrNameLst>
                                      </p:cBhvr>
                                      <p:to>
                                        <p:strVal val="visible"/>
                                      </p:to>
                                    </p:set>
                                    <p:animEffect transition="in" filter="fade">
                                      <p:cBhvr>
                                        <p:cTn id="63" dur="500"/>
                                        <p:tgtEl>
                                          <p:spTgt spid="2"/>
                                        </p:tgtEl>
                                      </p:cBhvr>
                                    </p:animEffect>
                                  </p:childTnLst>
                                </p:cTn>
                              </p:par>
                              <p:par>
                                <p:cTn id="64" presetID="10" presetClass="entr" presetSubtype="0" fill="hold" nodeType="withEffect">
                                  <p:stCondLst>
                                    <p:cond delay="2100"/>
                                  </p:stCondLst>
                                  <p:childTnLst>
                                    <p:set>
                                      <p:cBhvr>
                                        <p:cTn id="65" dur="1" fill="hold">
                                          <p:stCondLst>
                                            <p:cond delay="0"/>
                                          </p:stCondLst>
                                        </p:cTn>
                                        <p:tgtEl>
                                          <p:spTgt spid="3"/>
                                        </p:tgtEl>
                                        <p:attrNameLst>
                                          <p:attrName>style.visibility</p:attrName>
                                        </p:attrNameLst>
                                      </p:cBhvr>
                                      <p:to>
                                        <p:strVal val="visible"/>
                                      </p:to>
                                    </p:set>
                                    <p:animEffect transition="in" filter="fade">
                                      <p:cBhvr>
                                        <p:cTn id="66" dur="500"/>
                                        <p:tgtEl>
                                          <p:spTgt spid="3"/>
                                        </p:tgtEl>
                                      </p:cBhvr>
                                    </p:animEffect>
                                  </p:childTnLst>
                                </p:cTn>
                              </p:par>
                              <p:par>
                                <p:cTn id="67" presetID="10" presetClass="entr" presetSubtype="0" fill="hold" nodeType="withEffect">
                                  <p:stCondLst>
                                    <p:cond delay="2400"/>
                                  </p:stCondLst>
                                  <p:childTnLst>
                                    <p:set>
                                      <p:cBhvr>
                                        <p:cTn id="68" dur="1" fill="hold">
                                          <p:stCondLst>
                                            <p:cond delay="0"/>
                                          </p:stCondLst>
                                        </p:cTn>
                                        <p:tgtEl>
                                          <p:spTgt spid="4"/>
                                        </p:tgtEl>
                                        <p:attrNameLst>
                                          <p:attrName>style.visibility</p:attrName>
                                        </p:attrNameLst>
                                      </p:cBhvr>
                                      <p:to>
                                        <p:strVal val="visible"/>
                                      </p:to>
                                    </p:set>
                                    <p:animEffect transition="in" filter="fade">
                                      <p:cBhvr>
                                        <p:cTn id="69" dur="500"/>
                                        <p:tgtEl>
                                          <p:spTgt spid="4"/>
                                        </p:tgtEl>
                                      </p:cBhvr>
                                    </p:animEffect>
                                  </p:childTnLst>
                                </p:cTn>
                              </p:par>
                              <p:par>
                                <p:cTn id="70" presetID="10" presetClass="entr" presetSubtype="0" fill="hold" grpId="0" nodeType="withEffect">
                                  <p:stCondLst>
                                    <p:cond delay="2700"/>
                                  </p:stCondLst>
                                  <p:childTnLst>
                                    <p:set>
                                      <p:cBhvr>
                                        <p:cTn id="71" dur="1" fill="hold">
                                          <p:stCondLst>
                                            <p:cond delay="0"/>
                                          </p:stCondLst>
                                        </p:cTn>
                                        <p:tgtEl>
                                          <p:spTgt spid="61"/>
                                        </p:tgtEl>
                                        <p:attrNameLst>
                                          <p:attrName>style.visibility</p:attrName>
                                        </p:attrNameLst>
                                      </p:cBhvr>
                                      <p:to>
                                        <p:strVal val="visible"/>
                                      </p:to>
                                    </p:set>
                                    <p:animEffect transition="in" filter="fade">
                                      <p:cBhvr>
                                        <p:cTn id="72" dur="500"/>
                                        <p:tgtEl>
                                          <p:spTgt spid="61"/>
                                        </p:tgtEl>
                                      </p:cBhvr>
                                    </p:animEffect>
                                  </p:childTnLst>
                                </p:cTn>
                              </p:par>
                              <p:par>
                                <p:cTn id="73" presetID="10" presetClass="entr" presetSubtype="0" fill="hold" grpId="1" nodeType="withEffect">
                                  <p:stCondLst>
                                    <p:cond delay="600"/>
                                  </p:stCondLst>
                                  <p:childTnLst>
                                    <p:set>
                                      <p:cBhvr>
                                        <p:cTn id="74" dur="1" fill="hold">
                                          <p:stCondLst>
                                            <p:cond delay="0"/>
                                          </p:stCondLst>
                                        </p:cTn>
                                        <p:tgtEl>
                                          <p:spTgt spid="30"/>
                                        </p:tgtEl>
                                        <p:attrNameLst>
                                          <p:attrName>style.visibility</p:attrName>
                                        </p:attrNameLst>
                                      </p:cBhvr>
                                      <p:to>
                                        <p:strVal val="visible"/>
                                      </p:to>
                                    </p:set>
                                    <p:animEffect transition="in" filter="fade">
                                      <p:cBhvr>
                                        <p:cTn id="75" dur="500"/>
                                        <p:tgtEl>
                                          <p:spTgt spid="30"/>
                                        </p:tgtEl>
                                      </p:cBhvr>
                                    </p:animEffect>
                                  </p:childTnLst>
                                </p:cTn>
                              </p:par>
                              <p:par>
                                <p:cTn id="76" presetID="10" presetClass="entr" presetSubtype="0" fill="hold" grpId="1" nodeType="withEffect">
                                  <p:stCondLst>
                                    <p:cond delay="900"/>
                                  </p:stCondLst>
                                  <p:childTnLst>
                                    <p:set>
                                      <p:cBhvr>
                                        <p:cTn id="77" dur="1" fill="hold">
                                          <p:stCondLst>
                                            <p:cond delay="0"/>
                                          </p:stCondLst>
                                        </p:cTn>
                                        <p:tgtEl>
                                          <p:spTgt spid="31"/>
                                        </p:tgtEl>
                                        <p:attrNameLst>
                                          <p:attrName>style.visibility</p:attrName>
                                        </p:attrNameLst>
                                      </p:cBhvr>
                                      <p:to>
                                        <p:strVal val="visible"/>
                                      </p:to>
                                    </p:set>
                                    <p:animEffect transition="in" filter="fade">
                                      <p:cBhvr>
                                        <p:cTn id="78" dur="500"/>
                                        <p:tgtEl>
                                          <p:spTgt spid="31"/>
                                        </p:tgtEl>
                                      </p:cBhvr>
                                    </p:animEffect>
                                  </p:childTnLst>
                                </p:cTn>
                              </p:par>
                              <p:par>
                                <p:cTn id="79" presetID="10" presetClass="entr" presetSubtype="0" fill="hold" grpId="1" nodeType="withEffect">
                                  <p:stCondLst>
                                    <p:cond delay="1200"/>
                                  </p:stCondLst>
                                  <p:childTnLst>
                                    <p:set>
                                      <p:cBhvr>
                                        <p:cTn id="80" dur="1" fill="hold">
                                          <p:stCondLst>
                                            <p:cond delay="0"/>
                                          </p:stCondLst>
                                        </p:cTn>
                                        <p:tgtEl>
                                          <p:spTgt spid="32"/>
                                        </p:tgtEl>
                                        <p:attrNameLst>
                                          <p:attrName>style.visibility</p:attrName>
                                        </p:attrNameLst>
                                      </p:cBhvr>
                                      <p:to>
                                        <p:strVal val="visible"/>
                                      </p:to>
                                    </p:set>
                                    <p:animEffect transition="in" filter="fade">
                                      <p:cBhvr>
                                        <p:cTn id="81" dur="500"/>
                                        <p:tgtEl>
                                          <p:spTgt spid="32"/>
                                        </p:tgtEl>
                                      </p:cBhvr>
                                    </p:animEffect>
                                  </p:childTnLst>
                                </p:cTn>
                              </p:par>
                              <p:par>
                                <p:cTn id="82" presetID="10" presetClass="entr" presetSubtype="0" fill="hold" grpId="1" nodeType="withEffect">
                                  <p:stCondLst>
                                    <p:cond delay="1500"/>
                                  </p:stCondLst>
                                  <p:childTnLst>
                                    <p:set>
                                      <p:cBhvr>
                                        <p:cTn id="83" dur="1" fill="hold">
                                          <p:stCondLst>
                                            <p:cond delay="0"/>
                                          </p:stCondLst>
                                        </p:cTn>
                                        <p:tgtEl>
                                          <p:spTgt spid="33"/>
                                        </p:tgtEl>
                                        <p:attrNameLst>
                                          <p:attrName>style.visibility</p:attrName>
                                        </p:attrNameLst>
                                      </p:cBhvr>
                                      <p:to>
                                        <p:strVal val="visible"/>
                                      </p:to>
                                    </p:set>
                                    <p:animEffect transition="in" filter="fade">
                                      <p:cBhvr>
                                        <p:cTn id="84" dur="500"/>
                                        <p:tgtEl>
                                          <p:spTgt spid="33"/>
                                        </p:tgtEl>
                                      </p:cBhvr>
                                    </p:animEffect>
                                  </p:childTnLst>
                                </p:cTn>
                              </p:par>
                              <p:par>
                                <p:cTn id="85" presetID="10" presetClass="entr" presetSubtype="0" fill="hold" grpId="1" nodeType="withEffect">
                                  <p:stCondLst>
                                    <p:cond delay="1800"/>
                                  </p:stCondLst>
                                  <p:childTnLst>
                                    <p:set>
                                      <p:cBhvr>
                                        <p:cTn id="86" dur="1" fill="hold">
                                          <p:stCondLst>
                                            <p:cond delay="0"/>
                                          </p:stCondLst>
                                        </p:cTn>
                                        <p:tgtEl>
                                          <p:spTgt spid="7"/>
                                        </p:tgtEl>
                                        <p:attrNameLst>
                                          <p:attrName>style.visibility</p:attrName>
                                        </p:attrNameLst>
                                      </p:cBhvr>
                                      <p:to>
                                        <p:strVal val="visible"/>
                                      </p:to>
                                    </p:set>
                                    <p:animEffect transition="in" filter="fade">
                                      <p:cBhvr>
                                        <p:cTn id="87" dur="500"/>
                                        <p:tgtEl>
                                          <p:spTgt spid="7"/>
                                        </p:tgtEl>
                                      </p:cBhvr>
                                    </p:animEffect>
                                  </p:childTnLst>
                                </p:cTn>
                              </p:par>
                              <p:par>
                                <p:cTn id="88" presetID="10" presetClass="entr" presetSubtype="0" fill="hold" grpId="1" nodeType="withEffect">
                                  <p:stCondLst>
                                    <p:cond delay="2100"/>
                                  </p:stCondLst>
                                  <p:childTnLst>
                                    <p:set>
                                      <p:cBhvr>
                                        <p:cTn id="89" dur="1" fill="hold">
                                          <p:stCondLst>
                                            <p:cond delay="0"/>
                                          </p:stCondLst>
                                        </p:cTn>
                                        <p:tgtEl>
                                          <p:spTgt spid="37"/>
                                        </p:tgtEl>
                                        <p:attrNameLst>
                                          <p:attrName>style.visibility</p:attrName>
                                        </p:attrNameLst>
                                      </p:cBhvr>
                                      <p:to>
                                        <p:strVal val="visible"/>
                                      </p:to>
                                    </p:set>
                                    <p:animEffect transition="in" filter="fade">
                                      <p:cBhvr>
                                        <p:cTn id="90" dur="500"/>
                                        <p:tgtEl>
                                          <p:spTgt spid="37"/>
                                        </p:tgtEl>
                                      </p:cBhvr>
                                    </p:animEffect>
                                  </p:childTnLst>
                                </p:cTn>
                              </p:par>
                              <p:par>
                                <p:cTn id="91" presetID="10" presetClass="entr" presetSubtype="0" fill="hold" grpId="1" nodeType="withEffect">
                                  <p:stCondLst>
                                    <p:cond delay="2400"/>
                                  </p:stCondLst>
                                  <p:childTnLst>
                                    <p:set>
                                      <p:cBhvr>
                                        <p:cTn id="92" dur="1" fill="hold">
                                          <p:stCondLst>
                                            <p:cond delay="0"/>
                                          </p:stCondLst>
                                        </p:cTn>
                                        <p:tgtEl>
                                          <p:spTgt spid="38"/>
                                        </p:tgtEl>
                                        <p:attrNameLst>
                                          <p:attrName>style.visibility</p:attrName>
                                        </p:attrNameLst>
                                      </p:cBhvr>
                                      <p:to>
                                        <p:strVal val="visible"/>
                                      </p:to>
                                    </p:set>
                                    <p:animEffect transition="in" filter="fade">
                                      <p:cBhvr>
                                        <p:cTn id="93" dur="500"/>
                                        <p:tgtEl>
                                          <p:spTgt spid="38"/>
                                        </p:tgtEl>
                                      </p:cBhvr>
                                    </p:animEffect>
                                  </p:childTnLst>
                                </p:cTn>
                              </p:par>
                              <p:par>
                                <p:cTn id="94" presetID="10" presetClass="entr" presetSubtype="0" fill="hold" grpId="1" nodeType="withEffect">
                                  <p:stCondLst>
                                    <p:cond delay="2700"/>
                                  </p:stCondLst>
                                  <p:childTnLst>
                                    <p:set>
                                      <p:cBhvr>
                                        <p:cTn id="95" dur="1" fill="hold">
                                          <p:stCondLst>
                                            <p:cond delay="0"/>
                                          </p:stCondLst>
                                        </p:cTn>
                                        <p:tgtEl>
                                          <p:spTgt spid="39"/>
                                        </p:tgtEl>
                                        <p:attrNameLst>
                                          <p:attrName>style.visibility</p:attrName>
                                        </p:attrNameLst>
                                      </p:cBhvr>
                                      <p:to>
                                        <p:strVal val="visible"/>
                                      </p:to>
                                    </p:set>
                                    <p:animEffect transition="in" filter="fade">
                                      <p:cBhvr>
                                        <p:cTn id="96" dur="500"/>
                                        <p:tgtEl>
                                          <p:spTgt spid="39"/>
                                        </p:tgtEl>
                                      </p:cBhvr>
                                    </p:animEffect>
                                  </p:childTnLst>
                                </p:cTn>
                              </p:par>
                              <p:par>
                                <p:cTn id="97" presetID="10" presetClass="entr" presetSubtype="0" fill="hold" grpId="1" nodeType="withEffect">
                                  <p:stCondLst>
                                    <p:cond delay="3000"/>
                                  </p:stCondLst>
                                  <p:childTnLst>
                                    <p:set>
                                      <p:cBhvr>
                                        <p:cTn id="98" dur="1" fill="hold">
                                          <p:stCondLst>
                                            <p:cond delay="0"/>
                                          </p:stCondLst>
                                        </p:cTn>
                                        <p:tgtEl>
                                          <p:spTgt spid="40"/>
                                        </p:tgtEl>
                                        <p:attrNameLst>
                                          <p:attrName>style.visibility</p:attrName>
                                        </p:attrNameLst>
                                      </p:cBhvr>
                                      <p:to>
                                        <p:strVal val="visible"/>
                                      </p:to>
                                    </p:set>
                                    <p:animEffect transition="in" filter="fade">
                                      <p:cBhvr>
                                        <p:cTn id="99" dur="500"/>
                                        <p:tgtEl>
                                          <p:spTgt spid="40"/>
                                        </p:tgtEl>
                                      </p:cBhvr>
                                    </p:animEffect>
                                  </p:childTnLst>
                                </p:cTn>
                              </p:par>
                              <p:par>
                                <p:cTn id="100" presetID="10" presetClass="entr" presetSubtype="0" fill="hold" grpId="1" nodeType="withEffect">
                                  <p:stCondLst>
                                    <p:cond delay="3300"/>
                                  </p:stCondLst>
                                  <p:childTnLst>
                                    <p:set>
                                      <p:cBhvr>
                                        <p:cTn id="101" dur="1" fill="hold">
                                          <p:stCondLst>
                                            <p:cond delay="0"/>
                                          </p:stCondLst>
                                        </p:cTn>
                                        <p:tgtEl>
                                          <p:spTgt spid="41"/>
                                        </p:tgtEl>
                                        <p:attrNameLst>
                                          <p:attrName>style.visibility</p:attrName>
                                        </p:attrNameLst>
                                      </p:cBhvr>
                                      <p:to>
                                        <p:strVal val="visible"/>
                                      </p:to>
                                    </p:set>
                                    <p:animEffect transition="in" filter="fade">
                                      <p:cBhvr>
                                        <p:cTn id="102" dur="500"/>
                                        <p:tgtEl>
                                          <p:spTgt spid="41"/>
                                        </p:tgtEl>
                                      </p:cBhvr>
                                    </p:animEffect>
                                  </p:childTnLst>
                                </p:cTn>
                              </p:par>
                              <p:par>
                                <p:cTn id="103" presetID="10" presetClass="entr" presetSubtype="0" fill="hold" grpId="1" nodeType="withEffect">
                                  <p:stCondLst>
                                    <p:cond delay="3600"/>
                                  </p:stCondLst>
                                  <p:childTnLst>
                                    <p:set>
                                      <p:cBhvr>
                                        <p:cTn id="104" dur="1" fill="hold">
                                          <p:stCondLst>
                                            <p:cond delay="0"/>
                                          </p:stCondLst>
                                        </p:cTn>
                                        <p:tgtEl>
                                          <p:spTgt spid="42"/>
                                        </p:tgtEl>
                                        <p:attrNameLst>
                                          <p:attrName>style.visibility</p:attrName>
                                        </p:attrNameLst>
                                      </p:cBhvr>
                                      <p:to>
                                        <p:strVal val="visible"/>
                                      </p:to>
                                    </p:set>
                                    <p:animEffect transition="in" filter="fade">
                                      <p:cBhvr>
                                        <p:cTn id="105" dur="500"/>
                                        <p:tgtEl>
                                          <p:spTgt spid="42"/>
                                        </p:tgtEl>
                                      </p:cBhvr>
                                    </p:animEffect>
                                  </p:childTnLst>
                                </p:cTn>
                              </p:par>
                              <p:par>
                                <p:cTn id="106" presetID="10" presetClass="entr" presetSubtype="0" fill="hold" grpId="1" nodeType="withEffect">
                                  <p:stCondLst>
                                    <p:cond delay="3900"/>
                                  </p:stCondLst>
                                  <p:childTnLst>
                                    <p:set>
                                      <p:cBhvr>
                                        <p:cTn id="107" dur="1" fill="hold">
                                          <p:stCondLst>
                                            <p:cond delay="0"/>
                                          </p:stCondLst>
                                        </p:cTn>
                                        <p:tgtEl>
                                          <p:spTgt spid="43"/>
                                        </p:tgtEl>
                                        <p:attrNameLst>
                                          <p:attrName>style.visibility</p:attrName>
                                        </p:attrNameLst>
                                      </p:cBhvr>
                                      <p:to>
                                        <p:strVal val="visible"/>
                                      </p:to>
                                    </p:set>
                                    <p:animEffect transition="in" filter="fade">
                                      <p:cBhvr>
                                        <p:cTn id="108" dur="500"/>
                                        <p:tgtEl>
                                          <p:spTgt spid="43"/>
                                        </p:tgtEl>
                                      </p:cBhvr>
                                    </p:animEffect>
                                  </p:childTnLst>
                                </p:cTn>
                              </p:par>
                            </p:childTnLst>
                          </p:cTn>
                        </p:par>
                      </p:childTnLst>
                    </p:cTn>
                  </p:par>
                  <p:par>
                    <p:cTn id="109" fill="hold">
                      <p:stCondLst>
                        <p:cond delay="indefinite"/>
                      </p:stCondLst>
                      <p:childTnLst>
                        <p:par>
                          <p:cTn id="110" fill="hold">
                            <p:stCondLst>
                              <p:cond delay="0"/>
                            </p:stCondLst>
                            <p:childTnLst>
                              <p:par>
                                <p:cTn id="111" presetID="10" presetClass="entr" presetSubtype="0" fill="hold" grpId="1" nodeType="clickEffect">
                                  <p:stCondLst>
                                    <p:cond delay="0"/>
                                  </p:stCondLst>
                                  <p:childTnLst>
                                    <p:set>
                                      <p:cBhvr>
                                        <p:cTn id="112" dur="1" fill="hold">
                                          <p:stCondLst>
                                            <p:cond delay="0"/>
                                          </p:stCondLst>
                                        </p:cTn>
                                        <p:tgtEl>
                                          <p:spTgt spid="44"/>
                                        </p:tgtEl>
                                        <p:attrNameLst>
                                          <p:attrName>style.visibility</p:attrName>
                                        </p:attrNameLst>
                                      </p:cBhvr>
                                      <p:to>
                                        <p:strVal val="visible"/>
                                      </p:to>
                                    </p:set>
                                    <p:animEffect transition="in" filter="fade">
                                      <p:cBhvr>
                                        <p:cTn id="113" dur="500"/>
                                        <p:tgtEl>
                                          <p:spTgt spid="44"/>
                                        </p:tgtEl>
                                      </p:cBhvr>
                                    </p:animEffect>
                                  </p:childTnLst>
                                </p:cTn>
                              </p:par>
                              <p:par>
                                <p:cTn id="114" presetID="10" presetClass="entr" presetSubtype="0" fill="hold" grpId="1" nodeType="withEffect">
                                  <p:stCondLst>
                                    <p:cond delay="300"/>
                                  </p:stCondLst>
                                  <p:childTnLst>
                                    <p:set>
                                      <p:cBhvr>
                                        <p:cTn id="115" dur="1" fill="hold">
                                          <p:stCondLst>
                                            <p:cond delay="0"/>
                                          </p:stCondLst>
                                        </p:cTn>
                                        <p:tgtEl>
                                          <p:spTgt spid="45"/>
                                        </p:tgtEl>
                                        <p:attrNameLst>
                                          <p:attrName>style.visibility</p:attrName>
                                        </p:attrNameLst>
                                      </p:cBhvr>
                                      <p:to>
                                        <p:strVal val="visible"/>
                                      </p:to>
                                    </p:set>
                                    <p:animEffect transition="in" filter="fade">
                                      <p:cBhvr>
                                        <p:cTn id="116" dur="500"/>
                                        <p:tgtEl>
                                          <p:spTgt spid="45"/>
                                        </p:tgtEl>
                                      </p:cBhvr>
                                    </p:animEffect>
                                  </p:childTnLst>
                                </p:cTn>
                              </p:par>
                              <p:par>
                                <p:cTn id="117" presetID="10" presetClass="entr" presetSubtype="0" fill="hold" grpId="1" nodeType="withEffect">
                                  <p:stCondLst>
                                    <p:cond delay="600"/>
                                  </p:stCondLst>
                                  <p:childTnLst>
                                    <p:set>
                                      <p:cBhvr>
                                        <p:cTn id="118" dur="1" fill="hold">
                                          <p:stCondLst>
                                            <p:cond delay="0"/>
                                          </p:stCondLst>
                                        </p:cTn>
                                        <p:tgtEl>
                                          <p:spTgt spid="60"/>
                                        </p:tgtEl>
                                        <p:attrNameLst>
                                          <p:attrName>style.visibility</p:attrName>
                                        </p:attrNameLst>
                                      </p:cBhvr>
                                      <p:to>
                                        <p:strVal val="visible"/>
                                      </p:to>
                                    </p:set>
                                    <p:animEffect transition="in" filter="fade">
                                      <p:cBhvr>
                                        <p:cTn id="119" dur="500"/>
                                        <p:tgtEl>
                                          <p:spTgt spid="60"/>
                                        </p:tgtEl>
                                      </p:cBhvr>
                                    </p:animEffect>
                                  </p:childTnLst>
                                </p:cTn>
                              </p:par>
                              <p:par>
                                <p:cTn id="120" presetID="10" presetClass="entr" presetSubtype="0" fill="hold" grpId="1" nodeType="withEffect">
                                  <p:stCondLst>
                                    <p:cond delay="900"/>
                                  </p:stCondLst>
                                  <p:childTnLst>
                                    <p:set>
                                      <p:cBhvr>
                                        <p:cTn id="121" dur="1" fill="hold">
                                          <p:stCondLst>
                                            <p:cond delay="0"/>
                                          </p:stCondLst>
                                        </p:cTn>
                                        <p:tgtEl>
                                          <p:spTgt spid="68"/>
                                        </p:tgtEl>
                                        <p:attrNameLst>
                                          <p:attrName>style.visibility</p:attrName>
                                        </p:attrNameLst>
                                      </p:cBhvr>
                                      <p:to>
                                        <p:strVal val="visible"/>
                                      </p:to>
                                    </p:set>
                                    <p:animEffect transition="in" filter="fade">
                                      <p:cBhvr>
                                        <p:cTn id="122" dur="500"/>
                                        <p:tgtEl>
                                          <p:spTgt spid="68"/>
                                        </p:tgtEl>
                                      </p:cBhvr>
                                    </p:animEffect>
                                  </p:childTnLst>
                                </p:cTn>
                              </p:par>
                              <p:par>
                                <p:cTn id="123" presetID="10" presetClass="entr" presetSubtype="0" fill="hold" grpId="1" nodeType="withEffect">
                                  <p:stCondLst>
                                    <p:cond delay="1200"/>
                                  </p:stCondLst>
                                  <p:childTnLst>
                                    <p:set>
                                      <p:cBhvr>
                                        <p:cTn id="124" dur="1" fill="hold">
                                          <p:stCondLst>
                                            <p:cond delay="0"/>
                                          </p:stCondLst>
                                        </p:cTn>
                                        <p:tgtEl>
                                          <p:spTgt spid="69"/>
                                        </p:tgtEl>
                                        <p:attrNameLst>
                                          <p:attrName>style.visibility</p:attrName>
                                        </p:attrNameLst>
                                      </p:cBhvr>
                                      <p:to>
                                        <p:strVal val="visible"/>
                                      </p:to>
                                    </p:set>
                                    <p:animEffect transition="in" filter="fade">
                                      <p:cBhvr>
                                        <p:cTn id="125" dur="500"/>
                                        <p:tgtEl>
                                          <p:spTgt spid="69"/>
                                        </p:tgtEl>
                                      </p:cBhvr>
                                    </p:animEffect>
                                  </p:childTnLst>
                                </p:cTn>
                              </p:par>
                              <p:par>
                                <p:cTn id="126" presetID="10" presetClass="entr" presetSubtype="0" fill="hold" grpId="1" nodeType="withEffect">
                                  <p:stCondLst>
                                    <p:cond delay="1500"/>
                                  </p:stCondLst>
                                  <p:childTnLst>
                                    <p:set>
                                      <p:cBhvr>
                                        <p:cTn id="127" dur="1" fill="hold">
                                          <p:stCondLst>
                                            <p:cond delay="0"/>
                                          </p:stCondLst>
                                        </p:cTn>
                                        <p:tgtEl>
                                          <p:spTgt spid="70"/>
                                        </p:tgtEl>
                                        <p:attrNameLst>
                                          <p:attrName>style.visibility</p:attrName>
                                        </p:attrNameLst>
                                      </p:cBhvr>
                                      <p:to>
                                        <p:strVal val="visible"/>
                                      </p:to>
                                    </p:set>
                                    <p:animEffect transition="in" filter="fade">
                                      <p:cBhvr>
                                        <p:cTn id="128" dur="500"/>
                                        <p:tgtEl>
                                          <p:spTgt spid="70"/>
                                        </p:tgtEl>
                                      </p:cBhvr>
                                    </p:animEffect>
                                  </p:childTnLst>
                                </p:cTn>
                              </p:par>
                              <p:par>
                                <p:cTn id="129" presetID="10" presetClass="entr" presetSubtype="0" fill="hold" nodeType="withEffect">
                                  <p:stCondLst>
                                    <p:cond delay="1800"/>
                                  </p:stCondLst>
                                  <p:childTnLst>
                                    <p:set>
                                      <p:cBhvr>
                                        <p:cTn id="130" dur="1" fill="hold">
                                          <p:stCondLst>
                                            <p:cond delay="0"/>
                                          </p:stCondLst>
                                        </p:cTn>
                                        <p:tgtEl>
                                          <p:spTgt spid="2"/>
                                        </p:tgtEl>
                                        <p:attrNameLst>
                                          <p:attrName>style.visibility</p:attrName>
                                        </p:attrNameLst>
                                      </p:cBhvr>
                                      <p:to>
                                        <p:strVal val="visible"/>
                                      </p:to>
                                    </p:set>
                                    <p:animEffect transition="in" filter="fade">
                                      <p:cBhvr>
                                        <p:cTn id="131" dur="500"/>
                                        <p:tgtEl>
                                          <p:spTgt spid="2"/>
                                        </p:tgtEl>
                                      </p:cBhvr>
                                    </p:animEffect>
                                  </p:childTnLst>
                                </p:cTn>
                              </p:par>
                              <p:par>
                                <p:cTn id="132" presetID="10" presetClass="entr" presetSubtype="0" fill="hold" nodeType="withEffect">
                                  <p:stCondLst>
                                    <p:cond delay="2100"/>
                                  </p:stCondLst>
                                  <p:childTnLst>
                                    <p:set>
                                      <p:cBhvr>
                                        <p:cTn id="133" dur="1" fill="hold">
                                          <p:stCondLst>
                                            <p:cond delay="0"/>
                                          </p:stCondLst>
                                        </p:cTn>
                                        <p:tgtEl>
                                          <p:spTgt spid="3"/>
                                        </p:tgtEl>
                                        <p:attrNameLst>
                                          <p:attrName>style.visibility</p:attrName>
                                        </p:attrNameLst>
                                      </p:cBhvr>
                                      <p:to>
                                        <p:strVal val="visible"/>
                                      </p:to>
                                    </p:set>
                                    <p:animEffect transition="in" filter="fade">
                                      <p:cBhvr>
                                        <p:cTn id="134" dur="500"/>
                                        <p:tgtEl>
                                          <p:spTgt spid="3"/>
                                        </p:tgtEl>
                                      </p:cBhvr>
                                    </p:animEffect>
                                  </p:childTnLst>
                                </p:cTn>
                              </p:par>
                              <p:par>
                                <p:cTn id="135" presetID="10" presetClass="entr" presetSubtype="0" fill="hold" nodeType="withEffect">
                                  <p:stCondLst>
                                    <p:cond delay="2400"/>
                                  </p:stCondLst>
                                  <p:childTnLst>
                                    <p:set>
                                      <p:cBhvr>
                                        <p:cTn id="136" dur="1" fill="hold">
                                          <p:stCondLst>
                                            <p:cond delay="0"/>
                                          </p:stCondLst>
                                        </p:cTn>
                                        <p:tgtEl>
                                          <p:spTgt spid="4"/>
                                        </p:tgtEl>
                                        <p:attrNameLst>
                                          <p:attrName>style.visibility</p:attrName>
                                        </p:attrNameLst>
                                      </p:cBhvr>
                                      <p:to>
                                        <p:strVal val="visible"/>
                                      </p:to>
                                    </p:set>
                                    <p:animEffect transition="in" filter="fade">
                                      <p:cBhvr>
                                        <p:cTn id="137" dur="500"/>
                                        <p:tgtEl>
                                          <p:spTgt spid="4"/>
                                        </p:tgtEl>
                                      </p:cBhvr>
                                    </p:animEffect>
                                  </p:childTnLst>
                                </p:cTn>
                              </p:par>
                              <p:par>
                                <p:cTn id="138" presetID="10" presetClass="entr" presetSubtype="0" fill="hold" grpId="1" nodeType="withEffect">
                                  <p:stCondLst>
                                    <p:cond delay="2700"/>
                                  </p:stCondLst>
                                  <p:childTnLst>
                                    <p:set>
                                      <p:cBhvr>
                                        <p:cTn id="139" dur="1" fill="hold">
                                          <p:stCondLst>
                                            <p:cond delay="0"/>
                                          </p:stCondLst>
                                        </p:cTn>
                                        <p:tgtEl>
                                          <p:spTgt spid="61"/>
                                        </p:tgtEl>
                                        <p:attrNameLst>
                                          <p:attrName>style.visibility</p:attrName>
                                        </p:attrNameLst>
                                      </p:cBhvr>
                                      <p:to>
                                        <p:strVal val="visible"/>
                                      </p:to>
                                    </p:set>
                                    <p:animEffect transition="in" filter="fade">
                                      <p:cBhvr>
                                        <p:cTn id="140" dur="500"/>
                                        <p:tgtEl>
                                          <p:spTgt spid="61"/>
                                        </p:tgtEl>
                                      </p:cBhvr>
                                    </p:animEffect>
                                  </p:childTnLst>
                                </p:cTn>
                              </p:par>
                              <p:par>
                                <p:cTn id="141" presetID="10" presetClass="entr" presetSubtype="0" fill="hold" grpId="2" nodeType="withEffect">
                                  <p:stCondLst>
                                    <p:cond delay="600"/>
                                  </p:stCondLst>
                                  <p:childTnLst>
                                    <p:set>
                                      <p:cBhvr>
                                        <p:cTn id="142" dur="1" fill="hold">
                                          <p:stCondLst>
                                            <p:cond delay="0"/>
                                          </p:stCondLst>
                                        </p:cTn>
                                        <p:tgtEl>
                                          <p:spTgt spid="30"/>
                                        </p:tgtEl>
                                        <p:attrNameLst>
                                          <p:attrName>style.visibility</p:attrName>
                                        </p:attrNameLst>
                                      </p:cBhvr>
                                      <p:to>
                                        <p:strVal val="visible"/>
                                      </p:to>
                                    </p:set>
                                    <p:animEffect transition="in" filter="fade">
                                      <p:cBhvr>
                                        <p:cTn id="143" dur="500"/>
                                        <p:tgtEl>
                                          <p:spTgt spid="30"/>
                                        </p:tgtEl>
                                      </p:cBhvr>
                                    </p:animEffect>
                                  </p:childTnLst>
                                </p:cTn>
                              </p:par>
                              <p:par>
                                <p:cTn id="144" presetID="10" presetClass="entr" presetSubtype="0" fill="hold" grpId="2" nodeType="withEffect">
                                  <p:stCondLst>
                                    <p:cond delay="900"/>
                                  </p:stCondLst>
                                  <p:childTnLst>
                                    <p:set>
                                      <p:cBhvr>
                                        <p:cTn id="145" dur="1" fill="hold">
                                          <p:stCondLst>
                                            <p:cond delay="0"/>
                                          </p:stCondLst>
                                        </p:cTn>
                                        <p:tgtEl>
                                          <p:spTgt spid="31"/>
                                        </p:tgtEl>
                                        <p:attrNameLst>
                                          <p:attrName>style.visibility</p:attrName>
                                        </p:attrNameLst>
                                      </p:cBhvr>
                                      <p:to>
                                        <p:strVal val="visible"/>
                                      </p:to>
                                    </p:set>
                                    <p:animEffect transition="in" filter="fade">
                                      <p:cBhvr>
                                        <p:cTn id="146" dur="500"/>
                                        <p:tgtEl>
                                          <p:spTgt spid="31"/>
                                        </p:tgtEl>
                                      </p:cBhvr>
                                    </p:animEffect>
                                  </p:childTnLst>
                                </p:cTn>
                              </p:par>
                              <p:par>
                                <p:cTn id="147" presetID="10" presetClass="entr" presetSubtype="0" fill="hold" grpId="2" nodeType="withEffect">
                                  <p:stCondLst>
                                    <p:cond delay="1200"/>
                                  </p:stCondLst>
                                  <p:childTnLst>
                                    <p:set>
                                      <p:cBhvr>
                                        <p:cTn id="148" dur="1" fill="hold">
                                          <p:stCondLst>
                                            <p:cond delay="0"/>
                                          </p:stCondLst>
                                        </p:cTn>
                                        <p:tgtEl>
                                          <p:spTgt spid="32"/>
                                        </p:tgtEl>
                                        <p:attrNameLst>
                                          <p:attrName>style.visibility</p:attrName>
                                        </p:attrNameLst>
                                      </p:cBhvr>
                                      <p:to>
                                        <p:strVal val="visible"/>
                                      </p:to>
                                    </p:set>
                                    <p:animEffect transition="in" filter="fade">
                                      <p:cBhvr>
                                        <p:cTn id="149" dur="500"/>
                                        <p:tgtEl>
                                          <p:spTgt spid="32"/>
                                        </p:tgtEl>
                                      </p:cBhvr>
                                    </p:animEffect>
                                  </p:childTnLst>
                                </p:cTn>
                              </p:par>
                              <p:par>
                                <p:cTn id="150" presetID="10" presetClass="entr" presetSubtype="0" fill="hold" grpId="2" nodeType="withEffect">
                                  <p:stCondLst>
                                    <p:cond delay="1500"/>
                                  </p:stCondLst>
                                  <p:childTnLst>
                                    <p:set>
                                      <p:cBhvr>
                                        <p:cTn id="151" dur="1" fill="hold">
                                          <p:stCondLst>
                                            <p:cond delay="0"/>
                                          </p:stCondLst>
                                        </p:cTn>
                                        <p:tgtEl>
                                          <p:spTgt spid="33"/>
                                        </p:tgtEl>
                                        <p:attrNameLst>
                                          <p:attrName>style.visibility</p:attrName>
                                        </p:attrNameLst>
                                      </p:cBhvr>
                                      <p:to>
                                        <p:strVal val="visible"/>
                                      </p:to>
                                    </p:set>
                                    <p:animEffect transition="in" filter="fade">
                                      <p:cBhvr>
                                        <p:cTn id="152" dur="500"/>
                                        <p:tgtEl>
                                          <p:spTgt spid="33"/>
                                        </p:tgtEl>
                                      </p:cBhvr>
                                    </p:animEffect>
                                  </p:childTnLst>
                                </p:cTn>
                              </p:par>
                              <p:par>
                                <p:cTn id="153" presetID="10" presetClass="entr" presetSubtype="0" fill="hold" grpId="2" nodeType="withEffect">
                                  <p:stCondLst>
                                    <p:cond delay="1800"/>
                                  </p:stCondLst>
                                  <p:childTnLst>
                                    <p:set>
                                      <p:cBhvr>
                                        <p:cTn id="154" dur="1" fill="hold">
                                          <p:stCondLst>
                                            <p:cond delay="0"/>
                                          </p:stCondLst>
                                        </p:cTn>
                                        <p:tgtEl>
                                          <p:spTgt spid="7"/>
                                        </p:tgtEl>
                                        <p:attrNameLst>
                                          <p:attrName>style.visibility</p:attrName>
                                        </p:attrNameLst>
                                      </p:cBhvr>
                                      <p:to>
                                        <p:strVal val="visible"/>
                                      </p:to>
                                    </p:set>
                                    <p:animEffect transition="in" filter="fade">
                                      <p:cBhvr>
                                        <p:cTn id="155" dur="500"/>
                                        <p:tgtEl>
                                          <p:spTgt spid="7"/>
                                        </p:tgtEl>
                                      </p:cBhvr>
                                    </p:animEffect>
                                  </p:childTnLst>
                                </p:cTn>
                              </p:par>
                              <p:par>
                                <p:cTn id="156" presetID="10" presetClass="entr" presetSubtype="0" fill="hold" grpId="2" nodeType="withEffect">
                                  <p:stCondLst>
                                    <p:cond delay="2100"/>
                                  </p:stCondLst>
                                  <p:childTnLst>
                                    <p:set>
                                      <p:cBhvr>
                                        <p:cTn id="157" dur="1" fill="hold">
                                          <p:stCondLst>
                                            <p:cond delay="0"/>
                                          </p:stCondLst>
                                        </p:cTn>
                                        <p:tgtEl>
                                          <p:spTgt spid="37"/>
                                        </p:tgtEl>
                                        <p:attrNameLst>
                                          <p:attrName>style.visibility</p:attrName>
                                        </p:attrNameLst>
                                      </p:cBhvr>
                                      <p:to>
                                        <p:strVal val="visible"/>
                                      </p:to>
                                    </p:set>
                                    <p:animEffect transition="in" filter="fade">
                                      <p:cBhvr>
                                        <p:cTn id="158" dur="500"/>
                                        <p:tgtEl>
                                          <p:spTgt spid="37"/>
                                        </p:tgtEl>
                                      </p:cBhvr>
                                    </p:animEffect>
                                  </p:childTnLst>
                                </p:cTn>
                              </p:par>
                              <p:par>
                                <p:cTn id="159" presetID="10" presetClass="entr" presetSubtype="0" fill="hold" grpId="2" nodeType="withEffect">
                                  <p:stCondLst>
                                    <p:cond delay="2400"/>
                                  </p:stCondLst>
                                  <p:childTnLst>
                                    <p:set>
                                      <p:cBhvr>
                                        <p:cTn id="160" dur="1" fill="hold">
                                          <p:stCondLst>
                                            <p:cond delay="0"/>
                                          </p:stCondLst>
                                        </p:cTn>
                                        <p:tgtEl>
                                          <p:spTgt spid="38"/>
                                        </p:tgtEl>
                                        <p:attrNameLst>
                                          <p:attrName>style.visibility</p:attrName>
                                        </p:attrNameLst>
                                      </p:cBhvr>
                                      <p:to>
                                        <p:strVal val="visible"/>
                                      </p:to>
                                    </p:set>
                                    <p:animEffect transition="in" filter="fade">
                                      <p:cBhvr>
                                        <p:cTn id="161" dur="500"/>
                                        <p:tgtEl>
                                          <p:spTgt spid="38"/>
                                        </p:tgtEl>
                                      </p:cBhvr>
                                    </p:animEffect>
                                  </p:childTnLst>
                                </p:cTn>
                              </p:par>
                              <p:par>
                                <p:cTn id="162" presetID="10" presetClass="entr" presetSubtype="0" fill="hold" grpId="2" nodeType="withEffect">
                                  <p:stCondLst>
                                    <p:cond delay="2700"/>
                                  </p:stCondLst>
                                  <p:childTnLst>
                                    <p:set>
                                      <p:cBhvr>
                                        <p:cTn id="163" dur="1" fill="hold">
                                          <p:stCondLst>
                                            <p:cond delay="0"/>
                                          </p:stCondLst>
                                        </p:cTn>
                                        <p:tgtEl>
                                          <p:spTgt spid="39"/>
                                        </p:tgtEl>
                                        <p:attrNameLst>
                                          <p:attrName>style.visibility</p:attrName>
                                        </p:attrNameLst>
                                      </p:cBhvr>
                                      <p:to>
                                        <p:strVal val="visible"/>
                                      </p:to>
                                    </p:set>
                                    <p:animEffect transition="in" filter="fade">
                                      <p:cBhvr>
                                        <p:cTn id="164" dur="500"/>
                                        <p:tgtEl>
                                          <p:spTgt spid="39"/>
                                        </p:tgtEl>
                                      </p:cBhvr>
                                    </p:animEffect>
                                  </p:childTnLst>
                                </p:cTn>
                              </p:par>
                              <p:par>
                                <p:cTn id="165" presetID="10" presetClass="entr" presetSubtype="0" fill="hold" grpId="2" nodeType="withEffect">
                                  <p:stCondLst>
                                    <p:cond delay="3000"/>
                                  </p:stCondLst>
                                  <p:childTnLst>
                                    <p:set>
                                      <p:cBhvr>
                                        <p:cTn id="166" dur="1" fill="hold">
                                          <p:stCondLst>
                                            <p:cond delay="0"/>
                                          </p:stCondLst>
                                        </p:cTn>
                                        <p:tgtEl>
                                          <p:spTgt spid="40"/>
                                        </p:tgtEl>
                                        <p:attrNameLst>
                                          <p:attrName>style.visibility</p:attrName>
                                        </p:attrNameLst>
                                      </p:cBhvr>
                                      <p:to>
                                        <p:strVal val="visible"/>
                                      </p:to>
                                    </p:set>
                                    <p:animEffect transition="in" filter="fade">
                                      <p:cBhvr>
                                        <p:cTn id="167" dur="500"/>
                                        <p:tgtEl>
                                          <p:spTgt spid="40"/>
                                        </p:tgtEl>
                                      </p:cBhvr>
                                    </p:animEffect>
                                  </p:childTnLst>
                                </p:cTn>
                              </p:par>
                              <p:par>
                                <p:cTn id="168" presetID="10" presetClass="entr" presetSubtype="0" fill="hold" grpId="2" nodeType="withEffect">
                                  <p:stCondLst>
                                    <p:cond delay="3300"/>
                                  </p:stCondLst>
                                  <p:childTnLst>
                                    <p:set>
                                      <p:cBhvr>
                                        <p:cTn id="169" dur="1" fill="hold">
                                          <p:stCondLst>
                                            <p:cond delay="0"/>
                                          </p:stCondLst>
                                        </p:cTn>
                                        <p:tgtEl>
                                          <p:spTgt spid="41"/>
                                        </p:tgtEl>
                                        <p:attrNameLst>
                                          <p:attrName>style.visibility</p:attrName>
                                        </p:attrNameLst>
                                      </p:cBhvr>
                                      <p:to>
                                        <p:strVal val="visible"/>
                                      </p:to>
                                    </p:set>
                                    <p:animEffect transition="in" filter="fade">
                                      <p:cBhvr>
                                        <p:cTn id="170" dur="500"/>
                                        <p:tgtEl>
                                          <p:spTgt spid="41"/>
                                        </p:tgtEl>
                                      </p:cBhvr>
                                    </p:animEffect>
                                  </p:childTnLst>
                                </p:cTn>
                              </p:par>
                              <p:par>
                                <p:cTn id="171" presetID="10" presetClass="entr" presetSubtype="0" fill="hold" grpId="2" nodeType="withEffect">
                                  <p:stCondLst>
                                    <p:cond delay="3600"/>
                                  </p:stCondLst>
                                  <p:childTnLst>
                                    <p:set>
                                      <p:cBhvr>
                                        <p:cTn id="172" dur="1" fill="hold">
                                          <p:stCondLst>
                                            <p:cond delay="0"/>
                                          </p:stCondLst>
                                        </p:cTn>
                                        <p:tgtEl>
                                          <p:spTgt spid="42"/>
                                        </p:tgtEl>
                                        <p:attrNameLst>
                                          <p:attrName>style.visibility</p:attrName>
                                        </p:attrNameLst>
                                      </p:cBhvr>
                                      <p:to>
                                        <p:strVal val="visible"/>
                                      </p:to>
                                    </p:set>
                                    <p:animEffect transition="in" filter="fade">
                                      <p:cBhvr>
                                        <p:cTn id="173" dur="500"/>
                                        <p:tgtEl>
                                          <p:spTgt spid="42"/>
                                        </p:tgtEl>
                                      </p:cBhvr>
                                    </p:animEffect>
                                  </p:childTnLst>
                                </p:cTn>
                              </p:par>
                              <p:par>
                                <p:cTn id="174" presetID="10" presetClass="entr" presetSubtype="0" fill="hold" grpId="2" nodeType="withEffect">
                                  <p:stCondLst>
                                    <p:cond delay="3900"/>
                                  </p:stCondLst>
                                  <p:childTnLst>
                                    <p:set>
                                      <p:cBhvr>
                                        <p:cTn id="175" dur="1" fill="hold">
                                          <p:stCondLst>
                                            <p:cond delay="0"/>
                                          </p:stCondLst>
                                        </p:cTn>
                                        <p:tgtEl>
                                          <p:spTgt spid="43"/>
                                        </p:tgtEl>
                                        <p:attrNameLst>
                                          <p:attrName>style.visibility</p:attrName>
                                        </p:attrNameLst>
                                      </p:cBhvr>
                                      <p:to>
                                        <p:strVal val="visible"/>
                                      </p:to>
                                    </p:set>
                                    <p:animEffect transition="in" filter="fade">
                                      <p:cBhvr>
                                        <p:cTn id="176" dur="500"/>
                                        <p:tgtEl>
                                          <p:spTgt spid="43"/>
                                        </p:tgtEl>
                                      </p:cBhvr>
                                    </p:animEffect>
                                  </p:childTnLst>
                                </p:cTn>
                              </p:par>
                            </p:childTnLst>
                          </p:cTn>
                        </p:par>
                      </p:childTnLst>
                    </p:cTn>
                  </p:par>
                  <p:par>
                    <p:cTn id="177" fill="hold">
                      <p:stCondLst>
                        <p:cond delay="indefinite"/>
                      </p:stCondLst>
                      <p:childTnLst>
                        <p:par>
                          <p:cTn id="178" fill="hold">
                            <p:stCondLst>
                              <p:cond delay="0"/>
                            </p:stCondLst>
                            <p:childTnLst>
                              <p:par>
                                <p:cTn id="179" presetID="10" presetClass="entr" presetSubtype="0" fill="hold" grpId="2" nodeType="clickEffect">
                                  <p:stCondLst>
                                    <p:cond delay="0"/>
                                  </p:stCondLst>
                                  <p:childTnLst>
                                    <p:set>
                                      <p:cBhvr>
                                        <p:cTn id="180" dur="1" fill="hold">
                                          <p:stCondLst>
                                            <p:cond delay="0"/>
                                          </p:stCondLst>
                                        </p:cTn>
                                        <p:tgtEl>
                                          <p:spTgt spid="44"/>
                                        </p:tgtEl>
                                        <p:attrNameLst>
                                          <p:attrName>style.visibility</p:attrName>
                                        </p:attrNameLst>
                                      </p:cBhvr>
                                      <p:to>
                                        <p:strVal val="visible"/>
                                      </p:to>
                                    </p:set>
                                    <p:animEffect transition="in" filter="fade">
                                      <p:cBhvr>
                                        <p:cTn id="181" dur="500"/>
                                        <p:tgtEl>
                                          <p:spTgt spid="44"/>
                                        </p:tgtEl>
                                      </p:cBhvr>
                                    </p:animEffect>
                                  </p:childTnLst>
                                </p:cTn>
                              </p:par>
                              <p:par>
                                <p:cTn id="182" presetID="10" presetClass="entr" presetSubtype="0" fill="hold" grpId="2" nodeType="withEffect">
                                  <p:stCondLst>
                                    <p:cond delay="300"/>
                                  </p:stCondLst>
                                  <p:childTnLst>
                                    <p:set>
                                      <p:cBhvr>
                                        <p:cTn id="183" dur="1" fill="hold">
                                          <p:stCondLst>
                                            <p:cond delay="0"/>
                                          </p:stCondLst>
                                        </p:cTn>
                                        <p:tgtEl>
                                          <p:spTgt spid="45"/>
                                        </p:tgtEl>
                                        <p:attrNameLst>
                                          <p:attrName>style.visibility</p:attrName>
                                        </p:attrNameLst>
                                      </p:cBhvr>
                                      <p:to>
                                        <p:strVal val="visible"/>
                                      </p:to>
                                    </p:set>
                                    <p:animEffect transition="in" filter="fade">
                                      <p:cBhvr>
                                        <p:cTn id="184" dur="500"/>
                                        <p:tgtEl>
                                          <p:spTgt spid="45"/>
                                        </p:tgtEl>
                                      </p:cBhvr>
                                    </p:animEffect>
                                  </p:childTnLst>
                                </p:cTn>
                              </p:par>
                              <p:par>
                                <p:cTn id="185" presetID="10" presetClass="entr" presetSubtype="0" fill="hold" grpId="2" nodeType="withEffect">
                                  <p:stCondLst>
                                    <p:cond delay="600"/>
                                  </p:stCondLst>
                                  <p:childTnLst>
                                    <p:set>
                                      <p:cBhvr>
                                        <p:cTn id="186" dur="1" fill="hold">
                                          <p:stCondLst>
                                            <p:cond delay="0"/>
                                          </p:stCondLst>
                                        </p:cTn>
                                        <p:tgtEl>
                                          <p:spTgt spid="60"/>
                                        </p:tgtEl>
                                        <p:attrNameLst>
                                          <p:attrName>style.visibility</p:attrName>
                                        </p:attrNameLst>
                                      </p:cBhvr>
                                      <p:to>
                                        <p:strVal val="visible"/>
                                      </p:to>
                                    </p:set>
                                    <p:animEffect transition="in" filter="fade">
                                      <p:cBhvr>
                                        <p:cTn id="187" dur="500"/>
                                        <p:tgtEl>
                                          <p:spTgt spid="60"/>
                                        </p:tgtEl>
                                      </p:cBhvr>
                                    </p:animEffect>
                                  </p:childTnLst>
                                </p:cTn>
                              </p:par>
                              <p:par>
                                <p:cTn id="188" presetID="10" presetClass="entr" presetSubtype="0" fill="hold" grpId="2" nodeType="withEffect">
                                  <p:stCondLst>
                                    <p:cond delay="900"/>
                                  </p:stCondLst>
                                  <p:childTnLst>
                                    <p:set>
                                      <p:cBhvr>
                                        <p:cTn id="189" dur="1" fill="hold">
                                          <p:stCondLst>
                                            <p:cond delay="0"/>
                                          </p:stCondLst>
                                        </p:cTn>
                                        <p:tgtEl>
                                          <p:spTgt spid="68"/>
                                        </p:tgtEl>
                                        <p:attrNameLst>
                                          <p:attrName>style.visibility</p:attrName>
                                        </p:attrNameLst>
                                      </p:cBhvr>
                                      <p:to>
                                        <p:strVal val="visible"/>
                                      </p:to>
                                    </p:set>
                                    <p:animEffect transition="in" filter="fade">
                                      <p:cBhvr>
                                        <p:cTn id="190" dur="500"/>
                                        <p:tgtEl>
                                          <p:spTgt spid="68"/>
                                        </p:tgtEl>
                                      </p:cBhvr>
                                    </p:animEffect>
                                  </p:childTnLst>
                                </p:cTn>
                              </p:par>
                              <p:par>
                                <p:cTn id="191" presetID="10" presetClass="entr" presetSubtype="0" fill="hold" grpId="2" nodeType="withEffect">
                                  <p:stCondLst>
                                    <p:cond delay="1200"/>
                                  </p:stCondLst>
                                  <p:childTnLst>
                                    <p:set>
                                      <p:cBhvr>
                                        <p:cTn id="192" dur="1" fill="hold">
                                          <p:stCondLst>
                                            <p:cond delay="0"/>
                                          </p:stCondLst>
                                        </p:cTn>
                                        <p:tgtEl>
                                          <p:spTgt spid="69"/>
                                        </p:tgtEl>
                                        <p:attrNameLst>
                                          <p:attrName>style.visibility</p:attrName>
                                        </p:attrNameLst>
                                      </p:cBhvr>
                                      <p:to>
                                        <p:strVal val="visible"/>
                                      </p:to>
                                    </p:set>
                                    <p:animEffect transition="in" filter="fade">
                                      <p:cBhvr>
                                        <p:cTn id="193" dur="500"/>
                                        <p:tgtEl>
                                          <p:spTgt spid="69"/>
                                        </p:tgtEl>
                                      </p:cBhvr>
                                    </p:animEffect>
                                  </p:childTnLst>
                                </p:cTn>
                              </p:par>
                              <p:par>
                                <p:cTn id="194" presetID="10" presetClass="entr" presetSubtype="0" fill="hold" grpId="2" nodeType="withEffect">
                                  <p:stCondLst>
                                    <p:cond delay="1500"/>
                                  </p:stCondLst>
                                  <p:childTnLst>
                                    <p:set>
                                      <p:cBhvr>
                                        <p:cTn id="195" dur="1" fill="hold">
                                          <p:stCondLst>
                                            <p:cond delay="0"/>
                                          </p:stCondLst>
                                        </p:cTn>
                                        <p:tgtEl>
                                          <p:spTgt spid="70"/>
                                        </p:tgtEl>
                                        <p:attrNameLst>
                                          <p:attrName>style.visibility</p:attrName>
                                        </p:attrNameLst>
                                      </p:cBhvr>
                                      <p:to>
                                        <p:strVal val="visible"/>
                                      </p:to>
                                    </p:set>
                                    <p:animEffect transition="in" filter="fade">
                                      <p:cBhvr>
                                        <p:cTn id="196" dur="500"/>
                                        <p:tgtEl>
                                          <p:spTgt spid="70"/>
                                        </p:tgtEl>
                                      </p:cBhvr>
                                    </p:animEffect>
                                  </p:childTnLst>
                                </p:cTn>
                              </p:par>
                              <p:par>
                                <p:cTn id="197" presetID="10" presetClass="entr" presetSubtype="0" fill="hold" nodeType="withEffect">
                                  <p:stCondLst>
                                    <p:cond delay="1800"/>
                                  </p:stCondLst>
                                  <p:childTnLst>
                                    <p:set>
                                      <p:cBhvr>
                                        <p:cTn id="198" dur="1" fill="hold">
                                          <p:stCondLst>
                                            <p:cond delay="0"/>
                                          </p:stCondLst>
                                        </p:cTn>
                                        <p:tgtEl>
                                          <p:spTgt spid="2"/>
                                        </p:tgtEl>
                                        <p:attrNameLst>
                                          <p:attrName>style.visibility</p:attrName>
                                        </p:attrNameLst>
                                      </p:cBhvr>
                                      <p:to>
                                        <p:strVal val="visible"/>
                                      </p:to>
                                    </p:set>
                                    <p:animEffect transition="in" filter="fade">
                                      <p:cBhvr>
                                        <p:cTn id="199" dur="500"/>
                                        <p:tgtEl>
                                          <p:spTgt spid="2"/>
                                        </p:tgtEl>
                                      </p:cBhvr>
                                    </p:animEffect>
                                  </p:childTnLst>
                                </p:cTn>
                              </p:par>
                              <p:par>
                                <p:cTn id="200" presetID="10" presetClass="entr" presetSubtype="0" fill="hold" nodeType="withEffect">
                                  <p:stCondLst>
                                    <p:cond delay="2100"/>
                                  </p:stCondLst>
                                  <p:childTnLst>
                                    <p:set>
                                      <p:cBhvr>
                                        <p:cTn id="201" dur="1" fill="hold">
                                          <p:stCondLst>
                                            <p:cond delay="0"/>
                                          </p:stCondLst>
                                        </p:cTn>
                                        <p:tgtEl>
                                          <p:spTgt spid="3"/>
                                        </p:tgtEl>
                                        <p:attrNameLst>
                                          <p:attrName>style.visibility</p:attrName>
                                        </p:attrNameLst>
                                      </p:cBhvr>
                                      <p:to>
                                        <p:strVal val="visible"/>
                                      </p:to>
                                    </p:set>
                                    <p:animEffect transition="in" filter="fade">
                                      <p:cBhvr>
                                        <p:cTn id="202" dur="500"/>
                                        <p:tgtEl>
                                          <p:spTgt spid="3"/>
                                        </p:tgtEl>
                                      </p:cBhvr>
                                    </p:animEffect>
                                  </p:childTnLst>
                                </p:cTn>
                              </p:par>
                              <p:par>
                                <p:cTn id="203" presetID="10" presetClass="entr" presetSubtype="0" fill="hold" nodeType="withEffect">
                                  <p:stCondLst>
                                    <p:cond delay="2400"/>
                                  </p:stCondLst>
                                  <p:childTnLst>
                                    <p:set>
                                      <p:cBhvr>
                                        <p:cTn id="204" dur="1" fill="hold">
                                          <p:stCondLst>
                                            <p:cond delay="0"/>
                                          </p:stCondLst>
                                        </p:cTn>
                                        <p:tgtEl>
                                          <p:spTgt spid="4"/>
                                        </p:tgtEl>
                                        <p:attrNameLst>
                                          <p:attrName>style.visibility</p:attrName>
                                        </p:attrNameLst>
                                      </p:cBhvr>
                                      <p:to>
                                        <p:strVal val="visible"/>
                                      </p:to>
                                    </p:set>
                                    <p:animEffect transition="in" filter="fade">
                                      <p:cBhvr>
                                        <p:cTn id="205" dur="500"/>
                                        <p:tgtEl>
                                          <p:spTgt spid="4"/>
                                        </p:tgtEl>
                                      </p:cBhvr>
                                    </p:animEffect>
                                  </p:childTnLst>
                                </p:cTn>
                              </p:par>
                              <p:par>
                                <p:cTn id="206" presetID="10" presetClass="entr" presetSubtype="0" fill="hold" grpId="2" nodeType="withEffect">
                                  <p:stCondLst>
                                    <p:cond delay="2700"/>
                                  </p:stCondLst>
                                  <p:childTnLst>
                                    <p:set>
                                      <p:cBhvr>
                                        <p:cTn id="207" dur="1" fill="hold">
                                          <p:stCondLst>
                                            <p:cond delay="0"/>
                                          </p:stCondLst>
                                        </p:cTn>
                                        <p:tgtEl>
                                          <p:spTgt spid="61"/>
                                        </p:tgtEl>
                                        <p:attrNameLst>
                                          <p:attrName>style.visibility</p:attrName>
                                        </p:attrNameLst>
                                      </p:cBhvr>
                                      <p:to>
                                        <p:strVal val="visible"/>
                                      </p:to>
                                    </p:set>
                                    <p:animEffect transition="in" filter="fade">
                                      <p:cBhvr>
                                        <p:cTn id="208"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0" grpId="1" animBg="1"/>
      <p:bldP spid="30" grpId="2" animBg="1"/>
      <p:bldP spid="31" grpId="0" animBg="1"/>
      <p:bldP spid="31" grpId="1" animBg="1"/>
      <p:bldP spid="31" grpId="2" animBg="1"/>
      <p:bldP spid="32" grpId="0" animBg="1"/>
      <p:bldP spid="32" grpId="1" animBg="1"/>
      <p:bldP spid="32" grpId="2" animBg="1"/>
      <p:bldP spid="33" grpId="0" animBg="1"/>
      <p:bldP spid="33" grpId="1" animBg="1"/>
      <p:bldP spid="33" grpId="2" animBg="1"/>
      <p:bldP spid="7" grpId="0" animBg="1" autoUpdateAnimBg="0"/>
      <p:bldP spid="7" grpId="1" animBg="1" autoUpdateAnimBg="0"/>
      <p:bldP spid="7" grpId="2" animBg="1" autoUpdateAnimBg="0"/>
      <p:bldP spid="37" grpId="0" animBg="1"/>
      <p:bldP spid="37" grpId="1" animBg="1"/>
      <p:bldP spid="37" grpId="2" animBg="1"/>
      <p:bldP spid="38" grpId="0" animBg="1"/>
      <p:bldP spid="38" grpId="1" animBg="1"/>
      <p:bldP spid="38" grpId="2" animBg="1"/>
      <p:bldP spid="39" grpId="0" animBg="1"/>
      <p:bldP spid="39" grpId="1" animBg="1"/>
      <p:bldP spid="39" grpId="2" animBg="1"/>
      <p:bldP spid="40" grpId="0" animBg="1" autoUpdateAnimBg="0"/>
      <p:bldP spid="40" grpId="1" animBg="1" autoUpdateAnimBg="0"/>
      <p:bldP spid="40" grpId="2" animBg="1" autoUpdateAnimBg="0"/>
      <p:bldP spid="41" grpId="0" animBg="1"/>
      <p:bldP spid="41" grpId="1" animBg="1"/>
      <p:bldP spid="41" grpId="2" animBg="1"/>
      <p:bldP spid="42" grpId="0"/>
      <p:bldP spid="42" grpId="1"/>
      <p:bldP spid="42" grpId="2"/>
      <p:bldP spid="43" grpId="0" animBg="1" autoUpdateAnimBg="0"/>
      <p:bldP spid="43" grpId="1" animBg="1" autoUpdateAnimBg="0"/>
      <p:bldP spid="43" grpId="2" animBg="1" autoUpdateAnimBg="0"/>
      <p:bldP spid="44" grpId="0" animBg="1" autoUpdateAnimBg="0"/>
      <p:bldP spid="44" grpId="1" animBg="1" autoUpdateAnimBg="0"/>
      <p:bldP spid="44" grpId="2" animBg="1" autoUpdateAnimBg="0"/>
      <p:bldP spid="45" grpId="0" animBg="1" autoUpdateAnimBg="0"/>
      <p:bldP spid="45" grpId="1" animBg="1" autoUpdateAnimBg="0"/>
      <p:bldP spid="45" grpId="2" animBg="1" autoUpdateAnimBg="0"/>
      <p:bldP spid="60" grpId="0" animBg="1" autoUpdateAnimBg="0"/>
      <p:bldP spid="60" grpId="1" animBg="1" autoUpdateAnimBg="0"/>
      <p:bldP spid="60" grpId="2" animBg="1" autoUpdateAnimBg="0"/>
      <p:bldP spid="68" grpId="0"/>
      <p:bldP spid="68" grpId="1"/>
      <p:bldP spid="68" grpId="2"/>
      <p:bldP spid="69" grpId="0"/>
      <p:bldP spid="69" grpId="1"/>
      <p:bldP spid="69" grpId="2"/>
      <p:bldP spid="70" grpId="0"/>
      <p:bldP spid="70" grpId="1"/>
      <p:bldP spid="70" grpId="2"/>
      <p:bldP spid="61" grpId="0" animBg="1" autoUpdateAnimBg="0"/>
      <p:bldP spid="61" grpId="1" animBg="1" autoUpdateAnimBg="0"/>
      <p:bldP spid="61" grpId="2" animBg="1"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3481812-CA6E-4CF7-A597-B03BE0D22F0C}" type="slidenum">
              <a:rPr lang="en-GB" smtClean="0">
                <a:solidFill>
                  <a:schemeClr val="tx1">
                    <a:lumMod val="50000"/>
                    <a:lumOff val="50000"/>
                  </a:schemeClr>
                </a:solidFill>
              </a:rPr>
              <a:pPr/>
              <a:t>23</a:t>
            </a:fld>
            <a:endParaRPr lang="en-GB">
              <a:solidFill>
                <a:schemeClr val="tx1">
                  <a:lumMod val="50000"/>
                  <a:lumOff val="50000"/>
                </a:schemeClr>
              </a:solidFill>
            </a:endParaRPr>
          </a:p>
        </p:txBody>
      </p:sp>
      <p:grpSp>
        <p:nvGrpSpPr>
          <p:cNvPr id="4" name="Group 53"/>
          <p:cNvGrpSpPr/>
          <p:nvPr/>
        </p:nvGrpSpPr>
        <p:grpSpPr>
          <a:xfrm>
            <a:off x="2902863" y="4035862"/>
            <a:ext cx="2067312" cy="830075"/>
            <a:chOff x="1979461" y="5237441"/>
            <a:chExt cx="2756416" cy="1106425"/>
          </a:xfrm>
        </p:grpSpPr>
        <p:sp>
          <p:nvSpPr>
            <p:cNvPr id="10" name="Freeform 9"/>
            <p:cNvSpPr/>
            <p:nvPr/>
          </p:nvSpPr>
          <p:spPr>
            <a:xfrm flipH="1">
              <a:off x="1979461" y="5237441"/>
              <a:ext cx="2756416" cy="1106425"/>
            </a:xfrm>
            <a:custGeom>
              <a:avLst/>
              <a:gdLst>
                <a:gd name="connsiteX0" fmla="*/ 669387 w 3335264"/>
                <a:gd name="connsiteY0" fmla="*/ 0 h 1338774"/>
                <a:gd name="connsiteX1" fmla="*/ 1224453 w 3335264"/>
                <a:gd name="connsiteY1" fmla="*/ 295127 h 1338774"/>
                <a:gd name="connsiteX2" fmla="*/ 1278656 w 3335264"/>
                <a:gd name="connsiteY2" fmla="*/ 394987 h 1338774"/>
                <a:gd name="connsiteX3" fmla="*/ 2786468 w 3335264"/>
                <a:gd name="connsiteY3" fmla="*/ 394987 h 1338774"/>
                <a:gd name="connsiteX4" fmla="*/ 2786468 w 3335264"/>
                <a:gd name="connsiteY4" fmla="*/ 120589 h 1338774"/>
                <a:gd name="connsiteX5" fmla="*/ 3335264 w 3335264"/>
                <a:gd name="connsiteY5" fmla="*/ 669386 h 1338774"/>
                <a:gd name="connsiteX6" fmla="*/ 2786468 w 3335264"/>
                <a:gd name="connsiteY6" fmla="*/ 1218182 h 1338774"/>
                <a:gd name="connsiteX7" fmla="*/ 2786468 w 3335264"/>
                <a:gd name="connsiteY7" fmla="*/ 943784 h 1338774"/>
                <a:gd name="connsiteX8" fmla="*/ 1278658 w 3335264"/>
                <a:gd name="connsiteY8" fmla="*/ 943784 h 1338774"/>
                <a:gd name="connsiteX9" fmla="*/ 1224453 w 3335264"/>
                <a:gd name="connsiteY9" fmla="*/ 1043648 h 1338774"/>
                <a:gd name="connsiteX10" fmla="*/ 669387 w 3335264"/>
                <a:gd name="connsiteY10" fmla="*/ 1338774 h 1338774"/>
                <a:gd name="connsiteX11" fmla="*/ 0 w 3335264"/>
                <a:gd name="connsiteY11" fmla="*/ 669387 h 1338774"/>
                <a:gd name="connsiteX12" fmla="*/ 669387 w 3335264"/>
                <a:gd name="connsiteY12" fmla="*/ 0 h 1338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335264" h="1338774">
                  <a:moveTo>
                    <a:pt x="669387" y="0"/>
                  </a:moveTo>
                  <a:cubicBezTo>
                    <a:pt x="900445" y="0"/>
                    <a:pt x="1104160" y="117069"/>
                    <a:pt x="1224453" y="295127"/>
                  </a:cubicBezTo>
                  <a:lnTo>
                    <a:pt x="1278656" y="394987"/>
                  </a:lnTo>
                  <a:lnTo>
                    <a:pt x="2786468" y="394987"/>
                  </a:lnTo>
                  <a:lnTo>
                    <a:pt x="2786468" y="120589"/>
                  </a:lnTo>
                  <a:lnTo>
                    <a:pt x="3335264" y="669386"/>
                  </a:lnTo>
                  <a:lnTo>
                    <a:pt x="2786468" y="1218182"/>
                  </a:lnTo>
                  <a:lnTo>
                    <a:pt x="2786468" y="943784"/>
                  </a:lnTo>
                  <a:lnTo>
                    <a:pt x="1278658" y="943784"/>
                  </a:lnTo>
                  <a:lnTo>
                    <a:pt x="1224453" y="1043648"/>
                  </a:lnTo>
                  <a:cubicBezTo>
                    <a:pt x="1104160" y="1221706"/>
                    <a:pt x="900445" y="1338774"/>
                    <a:pt x="669387" y="1338774"/>
                  </a:cubicBezTo>
                  <a:cubicBezTo>
                    <a:pt x="299695" y="1338774"/>
                    <a:pt x="0" y="1039079"/>
                    <a:pt x="0" y="669387"/>
                  </a:cubicBezTo>
                  <a:cubicBezTo>
                    <a:pt x="0" y="299695"/>
                    <a:pt x="299695" y="0"/>
                    <a:pt x="669387" y="0"/>
                  </a:cubicBezTo>
                  <a:close/>
                </a:path>
              </a:pathLst>
            </a:custGeom>
            <a:solidFill>
              <a:schemeClr val="accent4">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sp>
          <p:nvSpPr>
            <p:cNvPr id="40" name="Freeform 94"/>
            <p:cNvSpPr/>
            <p:nvPr/>
          </p:nvSpPr>
          <p:spPr bwMode="auto">
            <a:xfrm>
              <a:off x="3934197" y="5564286"/>
              <a:ext cx="557245" cy="452735"/>
            </a:xfrm>
            <a:custGeom>
              <a:avLst/>
              <a:gdLst>
                <a:gd name="T0" fmla="*/ 506 w 564"/>
                <a:gd name="T1" fmla="*/ 115 h 458"/>
                <a:gd name="T2" fmla="*/ 507 w 564"/>
                <a:gd name="T3" fmla="*/ 129 h 458"/>
                <a:gd name="T4" fmla="*/ 178 w 564"/>
                <a:gd name="T5" fmla="*/ 458 h 458"/>
                <a:gd name="T6" fmla="*/ 0 w 564"/>
                <a:gd name="T7" fmla="*/ 406 h 458"/>
                <a:gd name="T8" fmla="*/ 28 w 564"/>
                <a:gd name="T9" fmla="*/ 408 h 458"/>
                <a:gd name="T10" fmla="*/ 172 w 564"/>
                <a:gd name="T11" fmla="*/ 359 h 458"/>
                <a:gd name="T12" fmla="*/ 64 w 564"/>
                <a:gd name="T13" fmla="*/ 278 h 458"/>
                <a:gd name="T14" fmla="*/ 85 w 564"/>
                <a:gd name="T15" fmla="*/ 280 h 458"/>
                <a:gd name="T16" fmla="*/ 116 w 564"/>
                <a:gd name="T17" fmla="*/ 276 h 458"/>
                <a:gd name="T18" fmla="*/ 23 w 564"/>
                <a:gd name="T19" fmla="*/ 163 h 458"/>
                <a:gd name="T20" fmla="*/ 23 w 564"/>
                <a:gd name="T21" fmla="*/ 162 h 458"/>
                <a:gd name="T22" fmla="*/ 76 w 564"/>
                <a:gd name="T23" fmla="*/ 176 h 458"/>
                <a:gd name="T24" fmla="*/ 24 w 564"/>
                <a:gd name="T25" fmla="*/ 80 h 458"/>
                <a:gd name="T26" fmla="*/ 40 w 564"/>
                <a:gd name="T27" fmla="*/ 22 h 458"/>
                <a:gd name="T28" fmla="*/ 278 w 564"/>
                <a:gd name="T29" fmla="*/ 142 h 458"/>
                <a:gd name="T30" fmla="*/ 275 w 564"/>
                <a:gd name="T31" fmla="*/ 116 h 458"/>
                <a:gd name="T32" fmla="*/ 391 w 564"/>
                <a:gd name="T33" fmla="*/ 0 h 458"/>
                <a:gd name="T34" fmla="*/ 475 w 564"/>
                <a:gd name="T35" fmla="*/ 37 h 458"/>
                <a:gd name="T36" fmla="*/ 548 w 564"/>
                <a:gd name="T37" fmla="*/ 9 h 458"/>
                <a:gd name="T38" fmla="*/ 498 w 564"/>
                <a:gd name="T39" fmla="*/ 73 h 458"/>
                <a:gd name="T40" fmla="*/ 564 w 564"/>
                <a:gd name="T41" fmla="*/ 55 h 458"/>
                <a:gd name="T42" fmla="*/ 506 w 564"/>
                <a:gd name="T43" fmla="*/ 115 h 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64" h="458">
                  <a:moveTo>
                    <a:pt x="506" y="115"/>
                  </a:moveTo>
                  <a:cubicBezTo>
                    <a:pt x="506" y="120"/>
                    <a:pt x="507" y="124"/>
                    <a:pt x="507" y="129"/>
                  </a:cubicBezTo>
                  <a:cubicBezTo>
                    <a:pt x="507" y="282"/>
                    <a:pt x="390" y="458"/>
                    <a:pt x="178" y="458"/>
                  </a:cubicBezTo>
                  <a:cubicBezTo>
                    <a:pt x="112" y="458"/>
                    <a:pt x="52" y="439"/>
                    <a:pt x="0" y="406"/>
                  </a:cubicBezTo>
                  <a:cubicBezTo>
                    <a:pt x="10" y="408"/>
                    <a:pt x="19" y="408"/>
                    <a:pt x="28" y="408"/>
                  </a:cubicBezTo>
                  <a:cubicBezTo>
                    <a:pt x="82" y="408"/>
                    <a:pt x="132" y="390"/>
                    <a:pt x="172" y="359"/>
                  </a:cubicBezTo>
                  <a:cubicBezTo>
                    <a:pt x="121" y="358"/>
                    <a:pt x="78" y="324"/>
                    <a:pt x="64" y="278"/>
                  </a:cubicBezTo>
                  <a:cubicBezTo>
                    <a:pt x="71" y="280"/>
                    <a:pt x="78" y="280"/>
                    <a:pt x="85" y="280"/>
                  </a:cubicBezTo>
                  <a:cubicBezTo>
                    <a:pt x="96" y="280"/>
                    <a:pt x="106" y="279"/>
                    <a:pt x="116" y="276"/>
                  </a:cubicBezTo>
                  <a:cubicBezTo>
                    <a:pt x="63" y="266"/>
                    <a:pt x="23" y="219"/>
                    <a:pt x="23" y="163"/>
                  </a:cubicBezTo>
                  <a:cubicBezTo>
                    <a:pt x="23" y="162"/>
                    <a:pt x="23" y="162"/>
                    <a:pt x="23" y="162"/>
                  </a:cubicBezTo>
                  <a:cubicBezTo>
                    <a:pt x="39" y="170"/>
                    <a:pt x="57" y="175"/>
                    <a:pt x="76" y="176"/>
                  </a:cubicBezTo>
                  <a:cubicBezTo>
                    <a:pt x="44" y="155"/>
                    <a:pt x="24" y="120"/>
                    <a:pt x="24" y="80"/>
                  </a:cubicBezTo>
                  <a:cubicBezTo>
                    <a:pt x="24" y="59"/>
                    <a:pt x="30" y="39"/>
                    <a:pt x="40" y="22"/>
                  </a:cubicBezTo>
                  <a:cubicBezTo>
                    <a:pt x="97" y="92"/>
                    <a:pt x="182" y="138"/>
                    <a:pt x="278" y="142"/>
                  </a:cubicBezTo>
                  <a:cubicBezTo>
                    <a:pt x="276" y="134"/>
                    <a:pt x="275" y="125"/>
                    <a:pt x="275" y="116"/>
                  </a:cubicBezTo>
                  <a:cubicBezTo>
                    <a:pt x="275" y="52"/>
                    <a:pt x="327" y="0"/>
                    <a:pt x="391" y="0"/>
                  </a:cubicBezTo>
                  <a:cubicBezTo>
                    <a:pt x="424" y="0"/>
                    <a:pt x="454" y="15"/>
                    <a:pt x="475" y="37"/>
                  </a:cubicBezTo>
                  <a:cubicBezTo>
                    <a:pt x="501" y="32"/>
                    <a:pt x="526" y="22"/>
                    <a:pt x="548" y="9"/>
                  </a:cubicBezTo>
                  <a:cubicBezTo>
                    <a:pt x="540" y="36"/>
                    <a:pt x="521" y="59"/>
                    <a:pt x="498" y="73"/>
                  </a:cubicBezTo>
                  <a:cubicBezTo>
                    <a:pt x="521" y="70"/>
                    <a:pt x="543" y="64"/>
                    <a:pt x="564" y="55"/>
                  </a:cubicBezTo>
                  <a:cubicBezTo>
                    <a:pt x="548" y="78"/>
                    <a:pt x="529" y="98"/>
                    <a:pt x="506" y="115"/>
                  </a:cubicBezTo>
                  <a:close/>
                </a:path>
              </a:pathLst>
            </a:custGeom>
            <a:solidFill>
              <a:schemeClr val="accent1"/>
            </a:solidFill>
            <a:ln>
              <a:noFill/>
            </a:ln>
          </p:spPr>
          <p:txBody>
            <a:bodyPr vert="horz" wrap="square" lIns="91440" tIns="45720" rIns="91440" bIns="45720" numCol="1" anchor="t" anchorCtr="0" compatLnSpc="1"/>
            <a:lstStyle/>
            <a:p>
              <a:endParaRPr lang="en-GB">
                <a:solidFill>
                  <a:schemeClr val="bg1"/>
                </a:solidFill>
              </a:endParaRPr>
            </a:p>
          </p:txBody>
        </p:sp>
        <p:sp>
          <p:nvSpPr>
            <p:cNvPr id="50" name="TextBox 49"/>
            <p:cNvSpPr txBox="1"/>
            <p:nvPr/>
          </p:nvSpPr>
          <p:spPr>
            <a:xfrm>
              <a:off x="2218165" y="5605987"/>
              <a:ext cx="1477329" cy="492291"/>
            </a:xfrm>
            <a:prstGeom prst="rect">
              <a:avLst/>
            </a:prstGeom>
            <a:noFill/>
          </p:spPr>
          <p:txBody>
            <a:bodyPr wrap="none" rtlCol="0">
              <a:spAutoFit/>
            </a:bodyPr>
            <a:lstStyle/>
            <a:p>
              <a:pPr algn="ctr"/>
              <a:r>
                <a:rPr lang="zh-CN" altLang="en-US" b="1" dirty="0">
                  <a:solidFill>
                    <a:schemeClr val="tx1">
                      <a:lumMod val="75000"/>
                      <a:lumOff val="25000"/>
                    </a:schemeClr>
                  </a:solidFill>
                </a:rPr>
                <a:t>添加标题</a:t>
              </a:r>
            </a:p>
          </p:txBody>
        </p:sp>
      </p:grpSp>
      <p:grpSp>
        <p:nvGrpSpPr>
          <p:cNvPr id="5" name="Group 54"/>
          <p:cNvGrpSpPr/>
          <p:nvPr/>
        </p:nvGrpSpPr>
        <p:grpSpPr>
          <a:xfrm>
            <a:off x="4173825" y="3083182"/>
            <a:ext cx="2067312" cy="830075"/>
            <a:chOff x="4461401" y="4131016"/>
            <a:chExt cx="2756416" cy="1106425"/>
          </a:xfrm>
        </p:grpSpPr>
        <p:sp>
          <p:nvSpPr>
            <p:cNvPr id="15" name="Freeform 14"/>
            <p:cNvSpPr/>
            <p:nvPr/>
          </p:nvSpPr>
          <p:spPr>
            <a:xfrm>
              <a:off x="4461401" y="4131016"/>
              <a:ext cx="2756416" cy="1106425"/>
            </a:xfrm>
            <a:custGeom>
              <a:avLst/>
              <a:gdLst>
                <a:gd name="connsiteX0" fmla="*/ 669387 w 3335264"/>
                <a:gd name="connsiteY0" fmla="*/ 0 h 1338774"/>
                <a:gd name="connsiteX1" fmla="*/ 1224453 w 3335264"/>
                <a:gd name="connsiteY1" fmla="*/ 295127 h 1338774"/>
                <a:gd name="connsiteX2" fmla="*/ 1278656 w 3335264"/>
                <a:gd name="connsiteY2" fmla="*/ 394987 h 1338774"/>
                <a:gd name="connsiteX3" fmla="*/ 2786468 w 3335264"/>
                <a:gd name="connsiteY3" fmla="*/ 394987 h 1338774"/>
                <a:gd name="connsiteX4" fmla="*/ 2786468 w 3335264"/>
                <a:gd name="connsiteY4" fmla="*/ 120589 h 1338774"/>
                <a:gd name="connsiteX5" fmla="*/ 3335264 w 3335264"/>
                <a:gd name="connsiteY5" fmla="*/ 669386 h 1338774"/>
                <a:gd name="connsiteX6" fmla="*/ 2786468 w 3335264"/>
                <a:gd name="connsiteY6" fmla="*/ 1218182 h 1338774"/>
                <a:gd name="connsiteX7" fmla="*/ 2786468 w 3335264"/>
                <a:gd name="connsiteY7" fmla="*/ 943784 h 1338774"/>
                <a:gd name="connsiteX8" fmla="*/ 1278658 w 3335264"/>
                <a:gd name="connsiteY8" fmla="*/ 943784 h 1338774"/>
                <a:gd name="connsiteX9" fmla="*/ 1224453 w 3335264"/>
                <a:gd name="connsiteY9" fmla="*/ 1043648 h 1338774"/>
                <a:gd name="connsiteX10" fmla="*/ 669387 w 3335264"/>
                <a:gd name="connsiteY10" fmla="*/ 1338774 h 1338774"/>
                <a:gd name="connsiteX11" fmla="*/ 0 w 3335264"/>
                <a:gd name="connsiteY11" fmla="*/ 669387 h 1338774"/>
                <a:gd name="connsiteX12" fmla="*/ 669387 w 3335264"/>
                <a:gd name="connsiteY12" fmla="*/ 0 h 1338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335264" h="1338774">
                  <a:moveTo>
                    <a:pt x="669387" y="0"/>
                  </a:moveTo>
                  <a:cubicBezTo>
                    <a:pt x="900445" y="0"/>
                    <a:pt x="1104160" y="117069"/>
                    <a:pt x="1224453" y="295127"/>
                  </a:cubicBezTo>
                  <a:lnTo>
                    <a:pt x="1278656" y="394987"/>
                  </a:lnTo>
                  <a:lnTo>
                    <a:pt x="2786468" y="394987"/>
                  </a:lnTo>
                  <a:lnTo>
                    <a:pt x="2786468" y="120589"/>
                  </a:lnTo>
                  <a:lnTo>
                    <a:pt x="3335264" y="669386"/>
                  </a:lnTo>
                  <a:lnTo>
                    <a:pt x="2786468" y="1218182"/>
                  </a:lnTo>
                  <a:lnTo>
                    <a:pt x="2786468" y="943784"/>
                  </a:lnTo>
                  <a:lnTo>
                    <a:pt x="1278658" y="943784"/>
                  </a:lnTo>
                  <a:lnTo>
                    <a:pt x="1224453" y="1043648"/>
                  </a:lnTo>
                  <a:cubicBezTo>
                    <a:pt x="1104160" y="1221706"/>
                    <a:pt x="900445" y="1338774"/>
                    <a:pt x="669387" y="1338774"/>
                  </a:cubicBezTo>
                  <a:cubicBezTo>
                    <a:pt x="299695" y="1338774"/>
                    <a:pt x="0" y="1039079"/>
                    <a:pt x="0" y="669387"/>
                  </a:cubicBezTo>
                  <a:cubicBezTo>
                    <a:pt x="0" y="299695"/>
                    <a:pt x="299695" y="0"/>
                    <a:pt x="669387"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grpSp>
          <p:nvGrpSpPr>
            <p:cNvPr id="6" name="Group 41"/>
            <p:cNvGrpSpPr/>
            <p:nvPr/>
          </p:nvGrpSpPr>
          <p:grpSpPr>
            <a:xfrm>
              <a:off x="4598469" y="4522646"/>
              <a:ext cx="782812" cy="323163"/>
              <a:chOff x="1187275" y="2452546"/>
              <a:chExt cx="861093" cy="355479"/>
            </a:xfrm>
            <a:solidFill>
              <a:schemeClr val="bg2"/>
            </a:solidFill>
          </p:grpSpPr>
          <p:sp>
            <p:nvSpPr>
              <p:cNvPr id="43" name="Freeform 102"/>
              <p:cNvSpPr/>
              <p:nvPr/>
            </p:nvSpPr>
            <p:spPr bwMode="auto">
              <a:xfrm>
                <a:off x="1838312" y="2595950"/>
                <a:ext cx="30296" cy="119166"/>
              </a:xfrm>
              <a:custGeom>
                <a:avLst/>
                <a:gdLst>
                  <a:gd name="T0" fmla="*/ 10 w 19"/>
                  <a:gd name="T1" fmla="*/ 0 h 75"/>
                  <a:gd name="T2" fmla="*/ 0 w 19"/>
                  <a:gd name="T3" fmla="*/ 5 h 75"/>
                  <a:gd name="T4" fmla="*/ 0 w 19"/>
                  <a:gd name="T5" fmla="*/ 70 h 75"/>
                  <a:gd name="T6" fmla="*/ 10 w 19"/>
                  <a:gd name="T7" fmla="*/ 75 h 75"/>
                  <a:gd name="T8" fmla="*/ 19 w 19"/>
                  <a:gd name="T9" fmla="*/ 60 h 75"/>
                  <a:gd name="T10" fmla="*/ 19 w 19"/>
                  <a:gd name="T11" fmla="*/ 15 h 75"/>
                  <a:gd name="T12" fmla="*/ 10 w 19"/>
                  <a:gd name="T13" fmla="*/ 0 h 75"/>
                </a:gdLst>
                <a:ahLst/>
                <a:cxnLst>
                  <a:cxn ang="0">
                    <a:pos x="T0" y="T1"/>
                  </a:cxn>
                  <a:cxn ang="0">
                    <a:pos x="T2" y="T3"/>
                  </a:cxn>
                  <a:cxn ang="0">
                    <a:pos x="T4" y="T5"/>
                  </a:cxn>
                  <a:cxn ang="0">
                    <a:pos x="T6" y="T7"/>
                  </a:cxn>
                  <a:cxn ang="0">
                    <a:pos x="T8" y="T9"/>
                  </a:cxn>
                  <a:cxn ang="0">
                    <a:pos x="T10" y="T11"/>
                  </a:cxn>
                  <a:cxn ang="0">
                    <a:pos x="T12" y="T13"/>
                  </a:cxn>
                </a:cxnLst>
                <a:rect l="0" t="0" r="r" b="b"/>
                <a:pathLst>
                  <a:path w="19" h="75">
                    <a:moveTo>
                      <a:pt x="10" y="0"/>
                    </a:moveTo>
                    <a:cubicBezTo>
                      <a:pt x="7" y="0"/>
                      <a:pt x="6" y="2"/>
                      <a:pt x="0" y="5"/>
                    </a:cubicBezTo>
                    <a:cubicBezTo>
                      <a:pt x="0" y="70"/>
                      <a:pt x="0" y="70"/>
                      <a:pt x="0" y="70"/>
                    </a:cubicBezTo>
                    <a:cubicBezTo>
                      <a:pt x="6" y="73"/>
                      <a:pt x="7" y="75"/>
                      <a:pt x="10" y="75"/>
                    </a:cubicBezTo>
                    <a:cubicBezTo>
                      <a:pt x="15" y="75"/>
                      <a:pt x="19" y="70"/>
                      <a:pt x="19" y="60"/>
                    </a:cubicBezTo>
                    <a:cubicBezTo>
                      <a:pt x="19" y="15"/>
                      <a:pt x="19" y="15"/>
                      <a:pt x="19" y="15"/>
                    </a:cubicBezTo>
                    <a:cubicBezTo>
                      <a:pt x="19" y="5"/>
                      <a:pt x="15" y="0"/>
                      <a:pt x="1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solidFill>
                    <a:schemeClr val="bg1"/>
                  </a:solidFill>
                </a:endParaRPr>
              </a:p>
            </p:txBody>
          </p:sp>
          <p:sp>
            <p:nvSpPr>
              <p:cNvPr id="44" name="Freeform 103"/>
              <p:cNvSpPr/>
              <p:nvPr/>
            </p:nvSpPr>
            <p:spPr bwMode="auto">
              <a:xfrm>
                <a:off x="1426280" y="2569019"/>
                <a:ext cx="92236" cy="175046"/>
              </a:xfrm>
              <a:custGeom>
                <a:avLst/>
                <a:gdLst>
                  <a:gd name="T0" fmla="*/ 39 w 58"/>
                  <a:gd name="T1" fmla="*/ 82 h 110"/>
                  <a:gd name="T2" fmla="*/ 24 w 58"/>
                  <a:gd name="T3" fmla="*/ 91 h 110"/>
                  <a:gd name="T4" fmla="*/ 20 w 58"/>
                  <a:gd name="T5" fmla="*/ 87 h 110"/>
                  <a:gd name="T6" fmla="*/ 19 w 58"/>
                  <a:gd name="T7" fmla="*/ 79 h 110"/>
                  <a:gd name="T8" fmla="*/ 19 w 58"/>
                  <a:gd name="T9" fmla="*/ 0 h 110"/>
                  <a:gd name="T10" fmla="*/ 0 w 58"/>
                  <a:gd name="T11" fmla="*/ 0 h 110"/>
                  <a:gd name="T12" fmla="*/ 0 w 58"/>
                  <a:gd name="T13" fmla="*/ 85 h 110"/>
                  <a:gd name="T14" fmla="*/ 1 w 58"/>
                  <a:gd name="T15" fmla="*/ 101 h 110"/>
                  <a:gd name="T16" fmla="*/ 15 w 58"/>
                  <a:gd name="T17" fmla="*/ 109 h 110"/>
                  <a:gd name="T18" fmla="*/ 39 w 58"/>
                  <a:gd name="T19" fmla="*/ 96 h 110"/>
                  <a:gd name="T20" fmla="*/ 39 w 58"/>
                  <a:gd name="T21" fmla="*/ 110 h 110"/>
                  <a:gd name="T22" fmla="*/ 58 w 58"/>
                  <a:gd name="T23" fmla="*/ 110 h 110"/>
                  <a:gd name="T24" fmla="*/ 58 w 58"/>
                  <a:gd name="T25" fmla="*/ 0 h 110"/>
                  <a:gd name="T26" fmla="*/ 39 w 58"/>
                  <a:gd name="T27" fmla="*/ 0 h 110"/>
                  <a:gd name="T28" fmla="*/ 39 w 58"/>
                  <a:gd name="T29" fmla="*/ 82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 h="110">
                    <a:moveTo>
                      <a:pt x="39" y="82"/>
                    </a:moveTo>
                    <a:cubicBezTo>
                      <a:pt x="32" y="88"/>
                      <a:pt x="28" y="91"/>
                      <a:pt x="24" y="91"/>
                    </a:cubicBezTo>
                    <a:cubicBezTo>
                      <a:pt x="22" y="91"/>
                      <a:pt x="20" y="90"/>
                      <a:pt x="20" y="87"/>
                    </a:cubicBezTo>
                    <a:cubicBezTo>
                      <a:pt x="19" y="86"/>
                      <a:pt x="19" y="84"/>
                      <a:pt x="19" y="79"/>
                    </a:cubicBezTo>
                    <a:cubicBezTo>
                      <a:pt x="19" y="0"/>
                      <a:pt x="19" y="0"/>
                      <a:pt x="19" y="0"/>
                    </a:cubicBezTo>
                    <a:cubicBezTo>
                      <a:pt x="0" y="0"/>
                      <a:pt x="0" y="0"/>
                      <a:pt x="0" y="0"/>
                    </a:cubicBezTo>
                    <a:cubicBezTo>
                      <a:pt x="0" y="85"/>
                      <a:pt x="0" y="85"/>
                      <a:pt x="0" y="85"/>
                    </a:cubicBezTo>
                    <a:cubicBezTo>
                      <a:pt x="0" y="93"/>
                      <a:pt x="0" y="98"/>
                      <a:pt x="1" y="101"/>
                    </a:cubicBezTo>
                    <a:cubicBezTo>
                      <a:pt x="3" y="107"/>
                      <a:pt x="9" y="109"/>
                      <a:pt x="15" y="109"/>
                    </a:cubicBezTo>
                    <a:cubicBezTo>
                      <a:pt x="22" y="109"/>
                      <a:pt x="32" y="105"/>
                      <a:pt x="39" y="96"/>
                    </a:cubicBezTo>
                    <a:cubicBezTo>
                      <a:pt x="39" y="110"/>
                      <a:pt x="39" y="110"/>
                      <a:pt x="39" y="110"/>
                    </a:cubicBezTo>
                    <a:cubicBezTo>
                      <a:pt x="58" y="110"/>
                      <a:pt x="58" y="110"/>
                      <a:pt x="58" y="110"/>
                    </a:cubicBezTo>
                    <a:cubicBezTo>
                      <a:pt x="58" y="0"/>
                      <a:pt x="58" y="0"/>
                      <a:pt x="58" y="0"/>
                    </a:cubicBezTo>
                    <a:cubicBezTo>
                      <a:pt x="39" y="0"/>
                      <a:pt x="39" y="0"/>
                      <a:pt x="39" y="0"/>
                    </a:cubicBezTo>
                    <a:lnTo>
                      <a:pt x="39"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solidFill>
                    <a:schemeClr val="bg1"/>
                  </a:solidFill>
                </a:endParaRPr>
              </a:p>
            </p:txBody>
          </p:sp>
          <p:sp>
            <p:nvSpPr>
              <p:cNvPr id="45" name="Freeform 104"/>
              <p:cNvSpPr>
                <a:spLocks noEditPoints="1"/>
              </p:cNvSpPr>
              <p:nvPr/>
            </p:nvSpPr>
            <p:spPr bwMode="auto">
              <a:xfrm>
                <a:off x="1313173" y="2567673"/>
                <a:ext cx="92236" cy="175046"/>
              </a:xfrm>
              <a:custGeom>
                <a:avLst/>
                <a:gdLst>
                  <a:gd name="T0" fmla="*/ 24 w 58"/>
                  <a:gd name="T1" fmla="*/ 0 h 110"/>
                  <a:gd name="T2" fmla="*/ 4 w 58"/>
                  <a:gd name="T3" fmla="*/ 11 h 110"/>
                  <a:gd name="T4" fmla="*/ 0 w 58"/>
                  <a:gd name="T5" fmla="*/ 36 h 110"/>
                  <a:gd name="T6" fmla="*/ 0 w 58"/>
                  <a:gd name="T7" fmla="*/ 74 h 110"/>
                  <a:gd name="T8" fmla="*/ 4 w 58"/>
                  <a:gd name="T9" fmla="*/ 99 h 110"/>
                  <a:gd name="T10" fmla="*/ 25 w 58"/>
                  <a:gd name="T11" fmla="*/ 110 h 110"/>
                  <a:gd name="T12" fmla="*/ 50 w 58"/>
                  <a:gd name="T13" fmla="*/ 99 h 110"/>
                  <a:gd name="T14" fmla="*/ 58 w 58"/>
                  <a:gd name="T15" fmla="*/ 74 h 110"/>
                  <a:gd name="T16" fmla="*/ 58 w 58"/>
                  <a:gd name="T17" fmla="*/ 36 h 110"/>
                  <a:gd name="T18" fmla="*/ 49 w 58"/>
                  <a:gd name="T19" fmla="*/ 11 h 110"/>
                  <a:gd name="T20" fmla="*/ 24 w 58"/>
                  <a:gd name="T21" fmla="*/ 0 h 110"/>
                  <a:gd name="T22" fmla="*/ 38 w 58"/>
                  <a:gd name="T23" fmla="*/ 77 h 110"/>
                  <a:gd name="T24" fmla="*/ 29 w 58"/>
                  <a:gd name="T25" fmla="*/ 92 h 110"/>
                  <a:gd name="T26" fmla="*/ 19 w 58"/>
                  <a:gd name="T27" fmla="*/ 77 h 110"/>
                  <a:gd name="T28" fmla="*/ 19 w 58"/>
                  <a:gd name="T29" fmla="*/ 32 h 110"/>
                  <a:gd name="T30" fmla="*/ 29 w 58"/>
                  <a:gd name="T31" fmla="*/ 17 h 110"/>
                  <a:gd name="T32" fmla="*/ 38 w 58"/>
                  <a:gd name="T33" fmla="*/ 32 h 110"/>
                  <a:gd name="T34" fmla="*/ 38 w 58"/>
                  <a:gd name="T35" fmla="*/ 77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8" h="110">
                    <a:moveTo>
                      <a:pt x="24" y="0"/>
                    </a:moveTo>
                    <a:cubicBezTo>
                      <a:pt x="15" y="0"/>
                      <a:pt x="9" y="3"/>
                      <a:pt x="4" y="11"/>
                    </a:cubicBezTo>
                    <a:cubicBezTo>
                      <a:pt x="0" y="16"/>
                      <a:pt x="0" y="25"/>
                      <a:pt x="0" y="36"/>
                    </a:cubicBezTo>
                    <a:cubicBezTo>
                      <a:pt x="0" y="74"/>
                      <a:pt x="0" y="74"/>
                      <a:pt x="0" y="74"/>
                    </a:cubicBezTo>
                    <a:cubicBezTo>
                      <a:pt x="0" y="85"/>
                      <a:pt x="0" y="94"/>
                      <a:pt x="4" y="99"/>
                    </a:cubicBezTo>
                    <a:cubicBezTo>
                      <a:pt x="9" y="106"/>
                      <a:pt x="16" y="110"/>
                      <a:pt x="25" y="110"/>
                    </a:cubicBezTo>
                    <a:cubicBezTo>
                      <a:pt x="35" y="110"/>
                      <a:pt x="45" y="106"/>
                      <a:pt x="50" y="99"/>
                    </a:cubicBezTo>
                    <a:cubicBezTo>
                      <a:pt x="54" y="94"/>
                      <a:pt x="58" y="85"/>
                      <a:pt x="58" y="74"/>
                    </a:cubicBezTo>
                    <a:cubicBezTo>
                      <a:pt x="58" y="36"/>
                      <a:pt x="58" y="36"/>
                      <a:pt x="58" y="36"/>
                    </a:cubicBezTo>
                    <a:cubicBezTo>
                      <a:pt x="58" y="25"/>
                      <a:pt x="54" y="16"/>
                      <a:pt x="49" y="11"/>
                    </a:cubicBezTo>
                    <a:cubicBezTo>
                      <a:pt x="44" y="3"/>
                      <a:pt x="34" y="0"/>
                      <a:pt x="24" y="0"/>
                    </a:cubicBezTo>
                    <a:close/>
                    <a:moveTo>
                      <a:pt x="38" y="77"/>
                    </a:moveTo>
                    <a:cubicBezTo>
                      <a:pt x="38" y="87"/>
                      <a:pt x="35" y="92"/>
                      <a:pt x="29" y="92"/>
                    </a:cubicBezTo>
                    <a:cubicBezTo>
                      <a:pt x="22" y="92"/>
                      <a:pt x="19" y="87"/>
                      <a:pt x="19" y="77"/>
                    </a:cubicBezTo>
                    <a:cubicBezTo>
                      <a:pt x="19" y="32"/>
                      <a:pt x="19" y="32"/>
                      <a:pt x="19" y="32"/>
                    </a:cubicBezTo>
                    <a:cubicBezTo>
                      <a:pt x="19" y="22"/>
                      <a:pt x="22" y="17"/>
                      <a:pt x="29" y="17"/>
                    </a:cubicBezTo>
                    <a:cubicBezTo>
                      <a:pt x="35" y="17"/>
                      <a:pt x="38" y="22"/>
                      <a:pt x="38" y="32"/>
                    </a:cubicBezTo>
                    <a:lnTo>
                      <a:pt x="38" y="7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solidFill>
                    <a:schemeClr val="bg1"/>
                  </a:solidFill>
                </a:endParaRPr>
              </a:p>
            </p:txBody>
          </p:sp>
          <p:sp>
            <p:nvSpPr>
              <p:cNvPr id="46" name="Freeform 105"/>
              <p:cNvSpPr/>
              <p:nvPr/>
            </p:nvSpPr>
            <p:spPr bwMode="auto">
              <a:xfrm>
                <a:off x="1951419" y="2595950"/>
                <a:ext cx="30296" cy="44435"/>
              </a:xfrm>
              <a:custGeom>
                <a:avLst/>
                <a:gdLst>
                  <a:gd name="T0" fmla="*/ 9 w 19"/>
                  <a:gd name="T1" fmla="*/ 0 h 28"/>
                  <a:gd name="T2" fmla="*/ 0 w 19"/>
                  <a:gd name="T3" fmla="*/ 15 h 28"/>
                  <a:gd name="T4" fmla="*/ 0 w 19"/>
                  <a:gd name="T5" fmla="*/ 28 h 28"/>
                  <a:gd name="T6" fmla="*/ 19 w 19"/>
                  <a:gd name="T7" fmla="*/ 28 h 28"/>
                  <a:gd name="T8" fmla="*/ 19 w 19"/>
                  <a:gd name="T9" fmla="*/ 15 h 28"/>
                  <a:gd name="T10" fmla="*/ 9 w 19"/>
                  <a:gd name="T11" fmla="*/ 0 h 28"/>
                </a:gdLst>
                <a:ahLst/>
                <a:cxnLst>
                  <a:cxn ang="0">
                    <a:pos x="T0" y="T1"/>
                  </a:cxn>
                  <a:cxn ang="0">
                    <a:pos x="T2" y="T3"/>
                  </a:cxn>
                  <a:cxn ang="0">
                    <a:pos x="T4" y="T5"/>
                  </a:cxn>
                  <a:cxn ang="0">
                    <a:pos x="T6" y="T7"/>
                  </a:cxn>
                  <a:cxn ang="0">
                    <a:pos x="T8" y="T9"/>
                  </a:cxn>
                  <a:cxn ang="0">
                    <a:pos x="T10" y="T11"/>
                  </a:cxn>
                </a:cxnLst>
                <a:rect l="0" t="0" r="r" b="b"/>
                <a:pathLst>
                  <a:path w="19" h="28">
                    <a:moveTo>
                      <a:pt x="9" y="0"/>
                    </a:moveTo>
                    <a:cubicBezTo>
                      <a:pt x="3" y="0"/>
                      <a:pt x="0" y="5"/>
                      <a:pt x="0" y="15"/>
                    </a:cubicBezTo>
                    <a:cubicBezTo>
                      <a:pt x="0" y="28"/>
                      <a:pt x="0" y="28"/>
                      <a:pt x="0" y="28"/>
                    </a:cubicBezTo>
                    <a:cubicBezTo>
                      <a:pt x="19" y="28"/>
                      <a:pt x="19" y="28"/>
                      <a:pt x="19" y="28"/>
                    </a:cubicBezTo>
                    <a:cubicBezTo>
                      <a:pt x="19" y="15"/>
                      <a:pt x="19" y="15"/>
                      <a:pt x="19" y="15"/>
                    </a:cubicBezTo>
                    <a:cubicBezTo>
                      <a:pt x="19" y="5"/>
                      <a:pt x="16"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solidFill>
                    <a:schemeClr val="bg1"/>
                  </a:solidFill>
                </a:endParaRPr>
              </a:p>
            </p:txBody>
          </p:sp>
          <p:sp>
            <p:nvSpPr>
              <p:cNvPr id="47" name="Freeform 106"/>
              <p:cNvSpPr>
                <a:spLocks noEditPoints="1"/>
              </p:cNvSpPr>
              <p:nvPr/>
            </p:nvSpPr>
            <p:spPr bwMode="auto">
              <a:xfrm>
                <a:off x="1539387" y="2452546"/>
                <a:ext cx="508981" cy="355479"/>
              </a:xfrm>
              <a:custGeom>
                <a:avLst/>
                <a:gdLst>
                  <a:gd name="T0" fmla="*/ 160 w 320"/>
                  <a:gd name="T1" fmla="*/ 0 h 223"/>
                  <a:gd name="T2" fmla="*/ 6 w 320"/>
                  <a:gd name="T3" fmla="*/ 36 h 223"/>
                  <a:gd name="T4" fmla="*/ 6 w 320"/>
                  <a:gd name="T5" fmla="*/ 187 h 223"/>
                  <a:gd name="T6" fmla="*/ 160 w 320"/>
                  <a:gd name="T7" fmla="*/ 223 h 223"/>
                  <a:gd name="T8" fmla="*/ 314 w 320"/>
                  <a:gd name="T9" fmla="*/ 187 h 223"/>
                  <a:gd name="T10" fmla="*/ 314 w 320"/>
                  <a:gd name="T11" fmla="*/ 36 h 223"/>
                  <a:gd name="T12" fmla="*/ 97 w 320"/>
                  <a:gd name="T13" fmla="*/ 60 h 223"/>
                  <a:gd name="T14" fmla="*/ 71 w 320"/>
                  <a:gd name="T15" fmla="*/ 183 h 223"/>
                  <a:gd name="T16" fmla="*/ 52 w 320"/>
                  <a:gd name="T17" fmla="*/ 60 h 223"/>
                  <a:gd name="T18" fmla="*/ 26 w 320"/>
                  <a:gd name="T19" fmla="*/ 40 h 223"/>
                  <a:gd name="T20" fmla="*/ 97 w 320"/>
                  <a:gd name="T21" fmla="*/ 60 h 223"/>
                  <a:gd name="T22" fmla="*/ 136 w 320"/>
                  <a:gd name="T23" fmla="*/ 183 h 223"/>
                  <a:gd name="T24" fmla="*/ 111 w 320"/>
                  <a:gd name="T25" fmla="*/ 182 h 223"/>
                  <a:gd name="T26" fmla="*/ 97 w 320"/>
                  <a:gd name="T27" fmla="*/ 158 h 223"/>
                  <a:gd name="T28" fmla="*/ 116 w 320"/>
                  <a:gd name="T29" fmla="*/ 73 h 223"/>
                  <a:gd name="T30" fmla="*/ 115 w 320"/>
                  <a:gd name="T31" fmla="*/ 160 h 223"/>
                  <a:gd name="T32" fmla="*/ 136 w 320"/>
                  <a:gd name="T33" fmla="*/ 156 h 223"/>
                  <a:gd name="T34" fmla="*/ 155 w 320"/>
                  <a:gd name="T35" fmla="*/ 73 h 223"/>
                  <a:gd name="T36" fmla="*/ 226 w 320"/>
                  <a:gd name="T37" fmla="*/ 149 h 223"/>
                  <a:gd name="T38" fmla="*/ 207 w 320"/>
                  <a:gd name="T39" fmla="*/ 182 h 223"/>
                  <a:gd name="T40" fmla="*/ 188 w 320"/>
                  <a:gd name="T41" fmla="*/ 183 h 223"/>
                  <a:gd name="T42" fmla="*/ 168 w 320"/>
                  <a:gd name="T43" fmla="*/ 40 h 223"/>
                  <a:gd name="T44" fmla="*/ 188 w 320"/>
                  <a:gd name="T45" fmla="*/ 84 h 223"/>
                  <a:gd name="T46" fmla="*/ 223 w 320"/>
                  <a:gd name="T47" fmla="*/ 85 h 223"/>
                  <a:gd name="T48" fmla="*/ 226 w 320"/>
                  <a:gd name="T49" fmla="*/ 149 h 223"/>
                  <a:gd name="T50" fmla="*/ 259 w 320"/>
                  <a:gd name="T51" fmla="*/ 131 h 223"/>
                  <a:gd name="T52" fmla="*/ 268 w 320"/>
                  <a:gd name="T53" fmla="*/ 165 h 223"/>
                  <a:gd name="T54" fmla="*/ 276 w 320"/>
                  <a:gd name="T55" fmla="*/ 144 h 223"/>
                  <a:gd name="T56" fmla="*/ 298 w 320"/>
                  <a:gd name="T57" fmla="*/ 147 h 223"/>
                  <a:gd name="T58" fmla="*/ 291 w 320"/>
                  <a:gd name="T59" fmla="*/ 171 h 223"/>
                  <a:gd name="T60" fmla="*/ 245 w 320"/>
                  <a:gd name="T61" fmla="*/ 171 h 223"/>
                  <a:gd name="T62" fmla="*/ 239 w 320"/>
                  <a:gd name="T63" fmla="*/ 109 h 223"/>
                  <a:gd name="T64" fmla="*/ 267 w 320"/>
                  <a:gd name="T65" fmla="*/ 73 h 223"/>
                  <a:gd name="T66" fmla="*/ 298 w 320"/>
                  <a:gd name="T67" fmla="*/ 109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20" h="223">
                    <a:moveTo>
                      <a:pt x="280" y="5"/>
                    </a:moveTo>
                    <a:cubicBezTo>
                      <a:pt x="240" y="0"/>
                      <a:pt x="200" y="0"/>
                      <a:pt x="160" y="0"/>
                    </a:cubicBezTo>
                    <a:cubicBezTo>
                      <a:pt x="120" y="0"/>
                      <a:pt x="80" y="0"/>
                      <a:pt x="41" y="5"/>
                    </a:cubicBezTo>
                    <a:cubicBezTo>
                      <a:pt x="24" y="7"/>
                      <a:pt x="10" y="19"/>
                      <a:pt x="6" y="36"/>
                    </a:cubicBezTo>
                    <a:cubicBezTo>
                      <a:pt x="1" y="60"/>
                      <a:pt x="0" y="87"/>
                      <a:pt x="0" y="112"/>
                    </a:cubicBezTo>
                    <a:cubicBezTo>
                      <a:pt x="0" y="136"/>
                      <a:pt x="0" y="163"/>
                      <a:pt x="6" y="187"/>
                    </a:cubicBezTo>
                    <a:cubicBezTo>
                      <a:pt x="10" y="204"/>
                      <a:pt x="24" y="217"/>
                      <a:pt x="41" y="218"/>
                    </a:cubicBezTo>
                    <a:cubicBezTo>
                      <a:pt x="80" y="223"/>
                      <a:pt x="120" y="223"/>
                      <a:pt x="160" y="223"/>
                    </a:cubicBezTo>
                    <a:cubicBezTo>
                      <a:pt x="200" y="223"/>
                      <a:pt x="240" y="223"/>
                      <a:pt x="280" y="218"/>
                    </a:cubicBezTo>
                    <a:cubicBezTo>
                      <a:pt x="296" y="217"/>
                      <a:pt x="310" y="204"/>
                      <a:pt x="314" y="187"/>
                    </a:cubicBezTo>
                    <a:cubicBezTo>
                      <a:pt x="320" y="163"/>
                      <a:pt x="320" y="136"/>
                      <a:pt x="320" y="112"/>
                    </a:cubicBezTo>
                    <a:cubicBezTo>
                      <a:pt x="320" y="87"/>
                      <a:pt x="320" y="60"/>
                      <a:pt x="314" y="36"/>
                    </a:cubicBezTo>
                    <a:cubicBezTo>
                      <a:pt x="310" y="19"/>
                      <a:pt x="296" y="7"/>
                      <a:pt x="280" y="5"/>
                    </a:cubicBezTo>
                    <a:close/>
                    <a:moveTo>
                      <a:pt x="97" y="60"/>
                    </a:moveTo>
                    <a:cubicBezTo>
                      <a:pt x="71" y="60"/>
                      <a:pt x="71" y="60"/>
                      <a:pt x="71" y="60"/>
                    </a:cubicBezTo>
                    <a:cubicBezTo>
                      <a:pt x="71" y="183"/>
                      <a:pt x="71" y="183"/>
                      <a:pt x="71" y="183"/>
                    </a:cubicBezTo>
                    <a:cubicBezTo>
                      <a:pt x="52" y="183"/>
                      <a:pt x="52" y="183"/>
                      <a:pt x="52" y="183"/>
                    </a:cubicBezTo>
                    <a:cubicBezTo>
                      <a:pt x="52" y="60"/>
                      <a:pt x="52" y="60"/>
                      <a:pt x="52" y="60"/>
                    </a:cubicBezTo>
                    <a:cubicBezTo>
                      <a:pt x="26" y="60"/>
                      <a:pt x="26" y="60"/>
                      <a:pt x="26" y="60"/>
                    </a:cubicBezTo>
                    <a:cubicBezTo>
                      <a:pt x="26" y="40"/>
                      <a:pt x="26" y="40"/>
                      <a:pt x="26" y="40"/>
                    </a:cubicBezTo>
                    <a:cubicBezTo>
                      <a:pt x="97" y="40"/>
                      <a:pt x="97" y="40"/>
                      <a:pt x="97" y="40"/>
                    </a:cubicBezTo>
                    <a:lnTo>
                      <a:pt x="97" y="60"/>
                    </a:lnTo>
                    <a:close/>
                    <a:moveTo>
                      <a:pt x="155" y="183"/>
                    </a:moveTo>
                    <a:cubicBezTo>
                      <a:pt x="136" y="183"/>
                      <a:pt x="136" y="183"/>
                      <a:pt x="136" y="183"/>
                    </a:cubicBezTo>
                    <a:cubicBezTo>
                      <a:pt x="136" y="169"/>
                      <a:pt x="136" y="169"/>
                      <a:pt x="136" y="169"/>
                    </a:cubicBezTo>
                    <a:cubicBezTo>
                      <a:pt x="123" y="178"/>
                      <a:pt x="118" y="182"/>
                      <a:pt x="111" y="182"/>
                    </a:cubicBezTo>
                    <a:cubicBezTo>
                      <a:pt x="105" y="182"/>
                      <a:pt x="101" y="180"/>
                      <a:pt x="99" y="174"/>
                    </a:cubicBezTo>
                    <a:cubicBezTo>
                      <a:pt x="98" y="171"/>
                      <a:pt x="97" y="166"/>
                      <a:pt x="97" y="158"/>
                    </a:cubicBezTo>
                    <a:cubicBezTo>
                      <a:pt x="97" y="73"/>
                      <a:pt x="97" y="73"/>
                      <a:pt x="97" y="73"/>
                    </a:cubicBezTo>
                    <a:cubicBezTo>
                      <a:pt x="116" y="73"/>
                      <a:pt x="116" y="73"/>
                      <a:pt x="116" y="73"/>
                    </a:cubicBezTo>
                    <a:cubicBezTo>
                      <a:pt x="116" y="153"/>
                      <a:pt x="116" y="153"/>
                      <a:pt x="116" y="153"/>
                    </a:cubicBezTo>
                    <a:cubicBezTo>
                      <a:pt x="116" y="157"/>
                      <a:pt x="115" y="159"/>
                      <a:pt x="115" y="160"/>
                    </a:cubicBezTo>
                    <a:cubicBezTo>
                      <a:pt x="116" y="163"/>
                      <a:pt x="119" y="165"/>
                      <a:pt x="122" y="165"/>
                    </a:cubicBezTo>
                    <a:cubicBezTo>
                      <a:pt x="126" y="165"/>
                      <a:pt x="129" y="162"/>
                      <a:pt x="136" y="156"/>
                    </a:cubicBezTo>
                    <a:cubicBezTo>
                      <a:pt x="136" y="73"/>
                      <a:pt x="136" y="73"/>
                      <a:pt x="136" y="73"/>
                    </a:cubicBezTo>
                    <a:cubicBezTo>
                      <a:pt x="155" y="73"/>
                      <a:pt x="155" y="73"/>
                      <a:pt x="155" y="73"/>
                    </a:cubicBezTo>
                    <a:lnTo>
                      <a:pt x="155" y="183"/>
                    </a:lnTo>
                    <a:close/>
                    <a:moveTo>
                      <a:pt x="226" y="149"/>
                    </a:moveTo>
                    <a:cubicBezTo>
                      <a:pt x="226" y="159"/>
                      <a:pt x="224" y="166"/>
                      <a:pt x="223" y="170"/>
                    </a:cubicBezTo>
                    <a:cubicBezTo>
                      <a:pt x="220" y="178"/>
                      <a:pt x="215" y="182"/>
                      <a:pt x="207" y="182"/>
                    </a:cubicBezTo>
                    <a:cubicBezTo>
                      <a:pt x="201" y="182"/>
                      <a:pt x="194" y="178"/>
                      <a:pt x="188" y="170"/>
                    </a:cubicBezTo>
                    <a:cubicBezTo>
                      <a:pt x="188" y="183"/>
                      <a:pt x="188" y="183"/>
                      <a:pt x="188" y="183"/>
                    </a:cubicBezTo>
                    <a:cubicBezTo>
                      <a:pt x="168" y="183"/>
                      <a:pt x="168" y="183"/>
                      <a:pt x="168" y="183"/>
                    </a:cubicBezTo>
                    <a:cubicBezTo>
                      <a:pt x="168" y="40"/>
                      <a:pt x="168" y="40"/>
                      <a:pt x="168" y="40"/>
                    </a:cubicBezTo>
                    <a:cubicBezTo>
                      <a:pt x="188" y="40"/>
                      <a:pt x="188" y="40"/>
                      <a:pt x="188" y="40"/>
                    </a:cubicBezTo>
                    <a:cubicBezTo>
                      <a:pt x="188" y="84"/>
                      <a:pt x="188" y="84"/>
                      <a:pt x="188" y="84"/>
                    </a:cubicBezTo>
                    <a:cubicBezTo>
                      <a:pt x="194" y="77"/>
                      <a:pt x="200" y="73"/>
                      <a:pt x="207" y="73"/>
                    </a:cubicBezTo>
                    <a:cubicBezTo>
                      <a:pt x="214" y="73"/>
                      <a:pt x="221" y="77"/>
                      <a:pt x="223" y="85"/>
                    </a:cubicBezTo>
                    <a:cubicBezTo>
                      <a:pt x="225" y="89"/>
                      <a:pt x="226" y="96"/>
                      <a:pt x="226" y="106"/>
                    </a:cubicBezTo>
                    <a:lnTo>
                      <a:pt x="226" y="149"/>
                    </a:lnTo>
                    <a:close/>
                    <a:moveTo>
                      <a:pt x="298" y="131"/>
                    </a:moveTo>
                    <a:cubicBezTo>
                      <a:pt x="259" y="131"/>
                      <a:pt x="259" y="131"/>
                      <a:pt x="259" y="131"/>
                    </a:cubicBezTo>
                    <a:cubicBezTo>
                      <a:pt x="259" y="150"/>
                      <a:pt x="259" y="150"/>
                      <a:pt x="259" y="150"/>
                    </a:cubicBezTo>
                    <a:cubicBezTo>
                      <a:pt x="259" y="160"/>
                      <a:pt x="261" y="165"/>
                      <a:pt x="268" y="165"/>
                    </a:cubicBezTo>
                    <a:cubicBezTo>
                      <a:pt x="273" y="165"/>
                      <a:pt x="275" y="162"/>
                      <a:pt x="276" y="157"/>
                    </a:cubicBezTo>
                    <a:cubicBezTo>
                      <a:pt x="276" y="156"/>
                      <a:pt x="276" y="150"/>
                      <a:pt x="276" y="144"/>
                    </a:cubicBezTo>
                    <a:cubicBezTo>
                      <a:pt x="298" y="144"/>
                      <a:pt x="298" y="144"/>
                      <a:pt x="298" y="144"/>
                    </a:cubicBezTo>
                    <a:cubicBezTo>
                      <a:pt x="298" y="147"/>
                      <a:pt x="298" y="147"/>
                      <a:pt x="298" y="147"/>
                    </a:cubicBezTo>
                    <a:cubicBezTo>
                      <a:pt x="298" y="153"/>
                      <a:pt x="296" y="157"/>
                      <a:pt x="296" y="159"/>
                    </a:cubicBezTo>
                    <a:cubicBezTo>
                      <a:pt x="296" y="163"/>
                      <a:pt x="294" y="167"/>
                      <a:pt x="291" y="171"/>
                    </a:cubicBezTo>
                    <a:cubicBezTo>
                      <a:pt x="286" y="178"/>
                      <a:pt x="278" y="182"/>
                      <a:pt x="268" y="182"/>
                    </a:cubicBezTo>
                    <a:cubicBezTo>
                      <a:pt x="258" y="182"/>
                      <a:pt x="251" y="178"/>
                      <a:pt x="245" y="171"/>
                    </a:cubicBezTo>
                    <a:cubicBezTo>
                      <a:pt x="241" y="166"/>
                      <a:pt x="239" y="157"/>
                      <a:pt x="239" y="146"/>
                    </a:cubicBezTo>
                    <a:cubicBezTo>
                      <a:pt x="239" y="109"/>
                      <a:pt x="239" y="109"/>
                      <a:pt x="239" y="109"/>
                    </a:cubicBezTo>
                    <a:cubicBezTo>
                      <a:pt x="239" y="98"/>
                      <a:pt x="241" y="89"/>
                      <a:pt x="245" y="84"/>
                    </a:cubicBezTo>
                    <a:cubicBezTo>
                      <a:pt x="250" y="77"/>
                      <a:pt x="258" y="73"/>
                      <a:pt x="267" y="73"/>
                    </a:cubicBezTo>
                    <a:cubicBezTo>
                      <a:pt x="277" y="73"/>
                      <a:pt x="285" y="77"/>
                      <a:pt x="291" y="84"/>
                    </a:cubicBezTo>
                    <a:cubicBezTo>
                      <a:pt x="295" y="89"/>
                      <a:pt x="298" y="98"/>
                      <a:pt x="298" y="109"/>
                    </a:cubicBezTo>
                    <a:lnTo>
                      <a:pt x="298" y="1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solidFill>
                    <a:schemeClr val="bg1"/>
                  </a:solidFill>
                </a:endParaRPr>
              </a:p>
            </p:txBody>
          </p:sp>
          <p:sp>
            <p:nvSpPr>
              <p:cNvPr id="48" name="Freeform 107"/>
              <p:cNvSpPr/>
              <p:nvPr/>
            </p:nvSpPr>
            <p:spPr bwMode="auto">
              <a:xfrm>
                <a:off x="1187275" y="2507080"/>
                <a:ext cx="119839" cy="236986"/>
              </a:xfrm>
              <a:custGeom>
                <a:avLst/>
                <a:gdLst>
                  <a:gd name="T0" fmla="*/ 38 w 75"/>
                  <a:gd name="T1" fmla="*/ 57 h 149"/>
                  <a:gd name="T2" fmla="*/ 23 w 75"/>
                  <a:gd name="T3" fmla="*/ 0 h 149"/>
                  <a:gd name="T4" fmla="*/ 0 w 75"/>
                  <a:gd name="T5" fmla="*/ 0 h 149"/>
                  <a:gd name="T6" fmla="*/ 14 w 75"/>
                  <a:gd name="T7" fmla="*/ 41 h 149"/>
                  <a:gd name="T8" fmla="*/ 27 w 75"/>
                  <a:gd name="T9" fmla="*/ 88 h 149"/>
                  <a:gd name="T10" fmla="*/ 27 w 75"/>
                  <a:gd name="T11" fmla="*/ 149 h 149"/>
                  <a:gd name="T12" fmla="*/ 53 w 75"/>
                  <a:gd name="T13" fmla="*/ 149 h 149"/>
                  <a:gd name="T14" fmla="*/ 53 w 75"/>
                  <a:gd name="T15" fmla="*/ 88 h 149"/>
                  <a:gd name="T16" fmla="*/ 75 w 75"/>
                  <a:gd name="T17" fmla="*/ 0 h 149"/>
                  <a:gd name="T18" fmla="*/ 53 w 75"/>
                  <a:gd name="T19" fmla="*/ 0 h 149"/>
                  <a:gd name="T20" fmla="*/ 38 w 75"/>
                  <a:gd name="T21" fmla="*/ 57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5" h="149">
                    <a:moveTo>
                      <a:pt x="38" y="57"/>
                    </a:moveTo>
                    <a:cubicBezTo>
                      <a:pt x="23" y="0"/>
                      <a:pt x="23" y="0"/>
                      <a:pt x="23" y="0"/>
                    </a:cubicBezTo>
                    <a:cubicBezTo>
                      <a:pt x="0" y="0"/>
                      <a:pt x="0" y="0"/>
                      <a:pt x="0" y="0"/>
                    </a:cubicBezTo>
                    <a:cubicBezTo>
                      <a:pt x="4" y="13"/>
                      <a:pt x="9" y="28"/>
                      <a:pt x="14" y="41"/>
                    </a:cubicBezTo>
                    <a:cubicBezTo>
                      <a:pt x="21" y="61"/>
                      <a:pt x="27" y="78"/>
                      <a:pt x="27" y="88"/>
                    </a:cubicBezTo>
                    <a:cubicBezTo>
                      <a:pt x="27" y="149"/>
                      <a:pt x="27" y="149"/>
                      <a:pt x="27" y="149"/>
                    </a:cubicBezTo>
                    <a:cubicBezTo>
                      <a:pt x="53" y="149"/>
                      <a:pt x="53" y="149"/>
                      <a:pt x="53" y="149"/>
                    </a:cubicBezTo>
                    <a:cubicBezTo>
                      <a:pt x="53" y="88"/>
                      <a:pt x="53" y="88"/>
                      <a:pt x="53" y="88"/>
                    </a:cubicBezTo>
                    <a:cubicBezTo>
                      <a:pt x="75" y="0"/>
                      <a:pt x="75" y="0"/>
                      <a:pt x="75" y="0"/>
                    </a:cubicBezTo>
                    <a:cubicBezTo>
                      <a:pt x="53" y="0"/>
                      <a:pt x="53" y="0"/>
                      <a:pt x="53" y="0"/>
                    </a:cubicBezTo>
                    <a:lnTo>
                      <a:pt x="38" y="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solidFill>
                    <a:schemeClr val="bg1"/>
                  </a:solidFill>
                </a:endParaRPr>
              </a:p>
            </p:txBody>
          </p:sp>
        </p:grpSp>
        <p:sp>
          <p:nvSpPr>
            <p:cNvPr id="51" name="TextBox 50"/>
            <p:cNvSpPr txBox="1"/>
            <p:nvPr/>
          </p:nvSpPr>
          <p:spPr>
            <a:xfrm>
              <a:off x="5420077" y="4488544"/>
              <a:ext cx="1478611" cy="492291"/>
            </a:xfrm>
            <a:prstGeom prst="rect">
              <a:avLst/>
            </a:prstGeom>
            <a:noFill/>
          </p:spPr>
          <p:txBody>
            <a:bodyPr wrap="none" rtlCol="0">
              <a:spAutoFit/>
            </a:bodyPr>
            <a:lstStyle/>
            <a:p>
              <a:pPr algn="ctr"/>
              <a:r>
                <a:rPr lang="zh-CN" altLang="en-US" b="1" dirty="0">
                  <a:solidFill>
                    <a:schemeClr val="bg1"/>
                  </a:solidFill>
                </a:rPr>
                <a:t>添加标题</a:t>
              </a:r>
            </a:p>
          </p:txBody>
        </p:sp>
      </p:grpSp>
      <p:grpSp>
        <p:nvGrpSpPr>
          <p:cNvPr id="7" name="Group 55"/>
          <p:cNvGrpSpPr/>
          <p:nvPr/>
        </p:nvGrpSpPr>
        <p:grpSpPr>
          <a:xfrm>
            <a:off x="4173825" y="1173667"/>
            <a:ext cx="2067312" cy="830075"/>
            <a:chOff x="6556634" y="3024592"/>
            <a:chExt cx="2756416" cy="1106425"/>
          </a:xfrm>
        </p:grpSpPr>
        <p:sp>
          <p:nvSpPr>
            <p:cNvPr id="16" name="Freeform 15"/>
            <p:cNvSpPr/>
            <p:nvPr/>
          </p:nvSpPr>
          <p:spPr>
            <a:xfrm>
              <a:off x="6556634" y="3024592"/>
              <a:ext cx="2756416" cy="1106425"/>
            </a:xfrm>
            <a:custGeom>
              <a:avLst/>
              <a:gdLst>
                <a:gd name="connsiteX0" fmla="*/ 669387 w 3335264"/>
                <a:gd name="connsiteY0" fmla="*/ 0 h 1338774"/>
                <a:gd name="connsiteX1" fmla="*/ 1224453 w 3335264"/>
                <a:gd name="connsiteY1" fmla="*/ 295127 h 1338774"/>
                <a:gd name="connsiteX2" fmla="*/ 1278656 w 3335264"/>
                <a:gd name="connsiteY2" fmla="*/ 394987 h 1338774"/>
                <a:gd name="connsiteX3" fmla="*/ 2786468 w 3335264"/>
                <a:gd name="connsiteY3" fmla="*/ 394987 h 1338774"/>
                <a:gd name="connsiteX4" fmla="*/ 2786468 w 3335264"/>
                <a:gd name="connsiteY4" fmla="*/ 120589 h 1338774"/>
                <a:gd name="connsiteX5" fmla="*/ 3335264 w 3335264"/>
                <a:gd name="connsiteY5" fmla="*/ 669386 h 1338774"/>
                <a:gd name="connsiteX6" fmla="*/ 2786468 w 3335264"/>
                <a:gd name="connsiteY6" fmla="*/ 1218182 h 1338774"/>
                <a:gd name="connsiteX7" fmla="*/ 2786468 w 3335264"/>
                <a:gd name="connsiteY7" fmla="*/ 943784 h 1338774"/>
                <a:gd name="connsiteX8" fmla="*/ 1278658 w 3335264"/>
                <a:gd name="connsiteY8" fmla="*/ 943784 h 1338774"/>
                <a:gd name="connsiteX9" fmla="*/ 1224453 w 3335264"/>
                <a:gd name="connsiteY9" fmla="*/ 1043648 h 1338774"/>
                <a:gd name="connsiteX10" fmla="*/ 669387 w 3335264"/>
                <a:gd name="connsiteY10" fmla="*/ 1338774 h 1338774"/>
                <a:gd name="connsiteX11" fmla="*/ 0 w 3335264"/>
                <a:gd name="connsiteY11" fmla="*/ 669387 h 1338774"/>
                <a:gd name="connsiteX12" fmla="*/ 669387 w 3335264"/>
                <a:gd name="connsiteY12" fmla="*/ 0 h 1338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335264" h="1338774">
                  <a:moveTo>
                    <a:pt x="669387" y="0"/>
                  </a:moveTo>
                  <a:cubicBezTo>
                    <a:pt x="900445" y="0"/>
                    <a:pt x="1104160" y="117069"/>
                    <a:pt x="1224453" y="295127"/>
                  </a:cubicBezTo>
                  <a:lnTo>
                    <a:pt x="1278656" y="394987"/>
                  </a:lnTo>
                  <a:lnTo>
                    <a:pt x="2786468" y="394987"/>
                  </a:lnTo>
                  <a:lnTo>
                    <a:pt x="2786468" y="120589"/>
                  </a:lnTo>
                  <a:lnTo>
                    <a:pt x="3335264" y="669386"/>
                  </a:lnTo>
                  <a:lnTo>
                    <a:pt x="2786468" y="1218182"/>
                  </a:lnTo>
                  <a:lnTo>
                    <a:pt x="2786468" y="943784"/>
                  </a:lnTo>
                  <a:lnTo>
                    <a:pt x="1278658" y="943784"/>
                  </a:lnTo>
                  <a:lnTo>
                    <a:pt x="1224453" y="1043648"/>
                  </a:lnTo>
                  <a:cubicBezTo>
                    <a:pt x="1104160" y="1221706"/>
                    <a:pt x="900445" y="1338774"/>
                    <a:pt x="669387" y="1338774"/>
                  </a:cubicBezTo>
                  <a:cubicBezTo>
                    <a:pt x="299695" y="1338774"/>
                    <a:pt x="0" y="1039079"/>
                    <a:pt x="0" y="669387"/>
                  </a:cubicBezTo>
                  <a:cubicBezTo>
                    <a:pt x="0" y="299695"/>
                    <a:pt x="299695" y="0"/>
                    <a:pt x="669387"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sp>
          <p:nvSpPr>
            <p:cNvPr id="49" name="Freeform 109"/>
            <p:cNvSpPr>
              <a:spLocks noEditPoints="1"/>
            </p:cNvSpPr>
            <p:nvPr/>
          </p:nvSpPr>
          <p:spPr bwMode="auto">
            <a:xfrm>
              <a:off x="6836922" y="3316535"/>
              <a:ext cx="534565" cy="542644"/>
            </a:xfrm>
            <a:custGeom>
              <a:avLst/>
              <a:gdLst>
                <a:gd name="T0" fmla="*/ 326 w 336"/>
                <a:gd name="T1" fmla="*/ 207 h 341"/>
                <a:gd name="T2" fmla="*/ 330 w 336"/>
                <a:gd name="T3" fmla="*/ 173 h 341"/>
                <a:gd name="T4" fmla="*/ 170 w 336"/>
                <a:gd name="T5" fmla="*/ 12 h 341"/>
                <a:gd name="T6" fmla="*/ 142 w 336"/>
                <a:gd name="T7" fmla="*/ 15 h 341"/>
                <a:gd name="T8" fmla="*/ 93 w 336"/>
                <a:gd name="T9" fmla="*/ 0 h 341"/>
                <a:gd name="T10" fmla="*/ 0 w 336"/>
                <a:gd name="T11" fmla="*/ 93 h 341"/>
                <a:gd name="T12" fmla="*/ 13 w 336"/>
                <a:gd name="T13" fmla="*/ 140 h 341"/>
                <a:gd name="T14" fmla="*/ 10 w 336"/>
                <a:gd name="T15" fmla="*/ 173 h 341"/>
                <a:gd name="T16" fmla="*/ 170 w 336"/>
                <a:gd name="T17" fmla="*/ 333 h 341"/>
                <a:gd name="T18" fmla="*/ 199 w 336"/>
                <a:gd name="T19" fmla="*/ 330 h 341"/>
                <a:gd name="T20" fmla="*/ 243 w 336"/>
                <a:gd name="T21" fmla="*/ 341 h 341"/>
                <a:gd name="T22" fmla="*/ 336 w 336"/>
                <a:gd name="T23" fmla="*/ 248 h 341"/>
                <a:gd name="T24" fmla="*/ 326 w 336"/>
                <a:gd name="T25" fmla="*/ 207 h 341"/>
                <a:gd name="T26" fmla="*/ 252 w 336"/>
                <a:gd name="T27" fmla="*/ 249 h 341"/>
                <a:gd name="T28" fmla="*/ 220 w 336"/>
                <a:gd name="T29" fmla="*/ 274 h 341"/>
                <a:gd name="T30" fmla="*/ 169 w 336"/>
                <a:gd name="T31" fmla="*/ 283 h 341"/>
                <a:gd name="T32" fmla="*/ 112 w 336"/>
                <a:gd name="T33" fmla="*/ 271 h 341"/>
                <a:gd name="T34" fmla="*/ 86 w 336"/>
                <a:gd name="T35" fmla="*/ 247 h 341"/>
                <a:gd name="T36" fmla="*/ 75 w 336"/>
                <a:gd name="T37" fmla="*/ 218 h 341"/>
                <a:gd name="T38" fmla="*/ 82 w 336"/>
                <a:gd name="T39" fmla="*/ 203 h 341"/>
                <a:gd name="T40" fmla="*/ 99 w 336"/>
                <a:gd name="T41" fmla="*/ 197 h 341"/>
                <a:gd name="T42" fmla="*/ 113 w 336"/>
                <a:gd name="T43" fmla="*/ 202 h 341"/>
                <a:gd name="T44" fmla="*/ 122 w 336"/>
                <a:gd name="T45" fmla="*/ 215 h 341"/>
                <a:gd name="T46" fmla="*/ 131 w 336"/>
                <a:gd name="T47" fmla="*/ 232 h 341"/>
                <a:gd name="T48" fmla="*/ 145 w 336"/>
                <a:gd name="T49" fmla="*/ 242 h 341"/>
                <a:gd name="T50" fmla="*/ 168 w 336"/>
                <a:gd name="T51" fmla="*/ 246 h 341"/>
                <a:gd name="T52" fmla="*/ 201 w 336"/>
                <a:gd name="T53" fmla="*/ 238 h 341"/>
                <a:gd name="T54" fmla="*/ 212 w 336"/>
                <a:gd name="T55" fmla="*/ 218 h 341"/>
                <a:gd name="T56" fmla="*/ 206 w 336"/>
                <a:gd name="T57" fmla="*/ 203 h 341"/>
                <a:gd name="T58" fmla="*/ 189 w 336"/>
                <a:gd name="T59" fmla="*/ 193 h 341"/>
                <a:gd name="T60" fmla="*/ 160 w 336"/>
                <a:gd name="T61" fmla="*/ 186 h 341"/>
                <a:gd name="T62" fmla="*/ 118 w 336"/>
                <a:gd name="T63" fmla="*/ 173 h 341"/>
                <a:gd name="T64" fmla="*/ 90 w 336"/>
                <a:gd name="T65" fmla="*/ 153 h 341"/>
                <a:gd name="T66" fmla="*/ 80 w 336"/>
                <a:gd name="T67" fmla="*/ 121 h 341"/>
                <a:gd name="T68" fmla="*/ 91 w 336"/>
                <a:gd name="T69" fmla="*/ 89 h 341"/>
                <a:gd name="T70" fmla="*/ 122 w 336"/>
                <a:gd name="T71" fmla="*/ 67 h 341"/>
                <a:gd name="T72" fmla="*/ 169 w 336"/>
                <a:gd name="T73" fmla="*/ 60 h 341"/>
                <a:gd name="T74" fmla="*/ 206 w 336"/>
                <a:gd name="T75" fmla="*/ 65 h 341"/>
                <a:gd name="T76" fmla="*/ 233 w 336"/>
                <a:gd name="T77" fmla="*/ 78 h 341"/>
                <a:gd name="T78" fmla="*/ 248 w 336"/>
                <a:gd name="T79" fmla="*/ 95 h 341"/>
                <a:gd name="T80" fmla="*/ 253 w 336"/>
                <a:gd name="T81" fmla="*/ 114 h 341"/>
                <a:gd name="T82" fmla="*/ 247 w 336"/>
                <a:gd name="T83" fmla="*/ 129 h 341"/>
                <a:gd name="T84" fmla="*/ 230 w 336"/>
                <a:gd name="T85" fmla="*/ 136 h 341"/>
                <a:gd name="T86" fmla="*/ 216 w 336"/>
                <a:gd name="T87" fmla="*/ 132 h 341"/>
                <a:gd name="T88" fmla="*/ 207 w 336"/>
                <a:gd name="T89" fmla="*/ 119 h 341"/>
                <a:gd name="T90" fmla="*/ 192 w 336"/>
                <a:gd name="T91" fmla="*/ 101 h 341"/>
                <a:gd name="T92" fmla="*/ 166 w 336"/>
                <a:gd name="T93" fmla="*/ 95 h 341"/>
                <a:gd name="T94" fmla="*/ 138 w 336"/>
                <a:gd name="T95" fmla="*/ 102 h 341"/>
                <a:gd name="T96" fmla="*/ 128 w 336"/>
                <a:gd name="T97" fmla="*/ 117 h 341"/>
                <a:gd name="T98" fmla="*/ 131 w 336"/>
                <a:gd name="T99" fmla="*/ 127 h 341"/>
                <a:gd name="T100" fmla="*/ 141 w 336"/>
                <a:gd name="T101" fmla="*/ 134 h 341"/>
                <a:gd name="T102" fmla="*/ 154 w 336"/>
                <a:gd name="T103" fmla="*/ 139 h 341"/>
                <a:gd name="T104" fmla="*/ 176 w 336"/>
                <a:gd name="T105" fmla="*/ 144 h 341"/>
                <a:gd name="T106" fmla="*/ 211 w 336"/>
                <a:gd name="T107" fmla="*/ 154 h 341"/>
                <a:gd name="T108" fmla="*/ 239 w 336"/>
                <a:gd name="T109" fmla="*/ 166 h 341"/>
                <a:gd name="T110" fmla="*/ 257 w 336"/>
                <a:gd name="T111" fmla="*/ 185 h 341"/>
                <a:gd name="T112" fmla="*/ 263 w 336"/>
                <a:gd name="T113" fmla="*/ 213 h 341"/>
                <a:gd name="T114" fmla="*/ 252 w 336"/>
                <a:gd name="T115" fmla="*/ 249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36" h="341">
                  <a:moveTo>
                    <a:pt x="326" y="207"/>
                  </a:moveTo>
                  <a:cubicBezTo>
                    <a:pt x="329" y="196"/>
                    <a:pt x="330" y="184"/>
                    <a:pt x="330" y="173"/>
                  </a:cubicBezTo>
                  <a:cubicBezTo>
                    <a:pt x="330" y="84"/>
                    <a:pt x="258" y="12"/>
                    <a:pt x="170" y="12"/>
                  </a:cubicBezTo>
                  <a:cubicBezTo>
                    <a:pt x="161" y="12"/>
                    <a:pt x="151" y="13"/>
                    <a:pt x="142" y="15"/>
                  </a:cubicBezTo>
                  <a:cubicBezTo>
                    <a:pt x="128" y="6"/>
                    <a:pt x="111" y="0"/>
                    <a:pt x="93" y="0"/>
                  </a:cubicBezTo>
                  <a:cubicBezTo>
                    <a:pt x="42" y="0"/>
                    <a:pt x="0" y="42"/>
                    <a:pt x="0" y="93"/>
                  </a:cubicBezTo>
                  <a:cubicBezTo>
                    <a:pt x="0" y="110"/>
                    <a:pt x="5" y="126"/>
                    <a:pt x="13" y="140"/>
                  </a:cubicBezTo>
                  <a:cubicBezTo>
                    <a:pt x="11" y="151"/>
                    <a:pt x="10" y="161"/>
                    <a:pt x="10" y="173"/>
                  </a:cubicBezTo>
                  <a:cubicBezTo>
                    <a:pt x="10" y="261"/>
                    <a:pt x="81" y="333"/>
                    <a:pt x="170" y="333"/>
                  </a:cubicBezTo>
                  <a:cubicBezTo>
                    <a:pt x="180" y="333"/>
                    <a:pt x="190" y="332"/>
                    <a:pt x="199" y="330"/>
                  </a:cubicBezTo>
                  <a:cubicBezTo>
                    <a:pt x="212" y="337"/>
                    <a:pt x="227" y="341"/>
                    <a:pt x="243" y="341"/>
                  </a:cubicBezTo>
                  <a:cubicBezTo>
                    <a:pt x="295" y="341"/>
                    <a:pt x="336" y="300"/>
                    <a:pt x="336" y="248"/>
                  </a:cubicBezTo>
                  <a:cubicBezTo>
                    <a:pt x="336" y="233"/>
                    <a:pt x="333" y="219"/>
                    <a:pt x="326" y="207"/>
                  </a:cubicBezTo>
                  <a:close/>
                  <a:moveTo>
                    <a:pt x="252" y="249"/>
                  </a:moveTo>
                  <a:cubicBezTo>
                    <a:pt x="245" y="260"/>
                    <a:pt x="234" y="268"/>
                    <a:pt x="220" y="274"/>
                  </a:cubicBezTo>
                  <a:cubicBezTo>
                    <a:pt x="205" y="280"/>
                    <a:pt x="189" y="283"/>
                    <a:pt x="169" y="283"/>
                  </a:cubicBezTo>
                  <a:cubicBezTo>
                    <a:pt x="146" y="283"/>
                    <a:pt x="127" y="279"/>
                    <a:pt x="112" y="271"/>
                  </a:cubicBezTo>
                  <a:cubicBezTo>
                    <a:pt x="101" y="265"/>
                    <a:pt x="92" y="257"/>
                    <a:pt x="86" y="247"/>
                  </a:cubicBezTo>
                  <a:cubicBezTo>
                    <a:pt x="79" y="237"/>
                    <a:pt x="75" y="228"/>
                    <a:pt x="75" y="218"/>
                  </a:cubicBezTo>
                  <a:cubicBezTo>
                    <a:pt x="75" y="212"/>
                    <a:pt x="78" y="207"/>
                    <a:pt x="82" y="203"/>
                  </a:cubicBezTo>
                  <a:cubicBezTo>
                    <a:pt x="86" y="199"/>
                    <a:pt x="92" y="197"/>
                    <a:pt x="99" y="197"/>
                  </a:cubicBezTo>
                  <a:cubicBezTo>
                    <a:pt x="104" y="197"/>
                    <a:pt x="109" y="198"/>
                    <a:pt x="113" y="202"/>
                  </a:cubicBezTo>
                  <a:cubicBezTo>
                    <a:pt x="117" y="205"/>
                    <a:pt x="120" y="210"/>
                    <a:pt x="122" y="215"/>
                  </a:cubicBezTo>
                  <a:cubicBezTo>
                    <a:pt x="125" y="222"/>
                    <a:pt x="128" y="227"/>
                    <a:pt x="131" y="232"/>
                  </a:cubicBezTo>
                  <a:cubicBezTo>
                    <a:pt x="135" y="236"/>
                    <a:pt x="139" y="239"/>
                    <a:pt x="145" y="242"/>
                  </a:cubicBezTo>
                  <a:cubicBezTo>
                    <a:pt x="151" y="245"/>
                    <a:pt x="159" y="246"/>
                    <a:pt x="168" y="246"/>
                  </a:cubicBezTo>
                  <a:cubicBezTo>
                    <a:pt x="181" y="246"/>
                    <a:pt x="192" y="244"/>
                    <a:pt x="201" y="238"/>
                  </a:cubicBezTo>
                  <a:cubicBezTo>
                    <a:pt x="209" y="232"/>
                    <a:pt x="212" y="226"/>
                    <a:pt x="212" y="218"/>
                  </a:cubicBezTo>
                  <a:cubicBezTo>
                    <a:pt x="212" y="212"/>
                    <a:pt x="210" y="207"/>
                    <a:pt x="206" y="203"/>
                  </a:cubicBezTo>
                  <a:cubicBezTo>
                    <a:pt x="202" y="199"/>
                    <a:pt x="196" y="196"/>
                    <a:pt x="189" y="193"/>
                  </a:cubicBezTo>
                  <a:cubicBezTo>
                    <a:pt x="182" y="191"/>
                    <a:pt x="172" y="189"/>
                    <a:pt x="160" y="186"/>
                  </a:cubicBezTo>
                  <a:cubicBezTo>
                    <a:pt x="143" y="182"/>
                    <a:pt x="129" y="178"/>
                    <a:pt x="118" y="173"/>
                  </a:cubicBezTo>
                  <a:cubicBezTo>
                    <a:pt x="106" y="169"/>
                    <a:pt x="97" y="162"/>
                    <a:pt x="90" y="153"/>
                  </a:cubicBezTo>
                  <a:cubicBezTo>
                    <a:pt x="83" y="145"/>
                    <a:pt x="80" y="134"/>
                    <a:pt x="80" y="121"/>
                  </a:cubicBezTo>
                  <a:cubicBezTo>
                    <a:pt x="80" y="109"/>
                    <a:pt x="83" y="98"/>
                    <a:pt x="91" y="89"/>
                  </a:cubicBezTo>
                  <a:cubicBezTo>
                    <a:pt x="98" y="79"/>
                    <a:pt x="108" y="72"/>
                    <a:pt x="122" y="67"/>
                  </a:cubicBezTo>
                  <a:cubicBezTo>
                    <a:pt x="135" y="62"/>
                    <a:pt x="151" y="60"/>
                    <a:pt x="169" y="60"/>
                  </a:cubicBezTo>
                  <a:cubicBezTo>
                    <a:pt x="183" y="60"/>
                    <a:pt x="196" y="61"/>
                    <a:pt x="206" y="65"/>
                  </a:cubicBezTo>
                  <a:cubicBezTo>
                    <a:pt x="217" y="68"/>
                    <a:pt x="226" y="72"/>
                    <a:pt x="233" y="78"/>
                  </a:cubicBezTo>
                  <a:cubicBezTo>
                    <a:pt x="240" y="83"/>
                    <a:pt x="245" y="89"/>
                    <a:pt x="248" y="95"/>
                  </a:cubicBezTo>
                  <a:cubicBezTo>
                    <a:pt x="252" y="102"/>
                    <a:pt x="253" y="108"/>
                    <a:pt x="253" y="114"/>
                  </a:cubicBezTo>
                  <a:cubicBezTo>
                    <a:pt x="253" y="119"/>
                    <a:pt x="251" y="125"/>
                    <a:pt x="247" y="129"/>
                  </a:cubicBezTo>
                  <a:cubicBezTo>
                    <a:pt x="242" y="134"/>
                    <a:pt x="237" y="136"/>
                    <a:pt x="230" y="136"/>
                  </a:cubicBezTo>
                  <a:cubicBezTo>
                    <a:pt x="224" y="136"/>
                    <a:pt x="220" y="135"/>
                    <a:pt x="216" y="132"/>
                  </a:cubicBezTo>
                  <a:cubicBezTo>
                    <a:pt x="213" y="129"/>
                    <a:pt x="210" y="125"/>
                    <a:pt x="207" y="119"/>
                  </a:cubicBezTo>
                  <a:cubicBezTo>
                    <a:pt x="203" y="111"/>
                    <a:pt x="198" y="105"/>
                    <a:pt x="192" y="101"/>
                  </a:cubicBezTo>
                  <a:cubicBezTo>
                    <a:pt x="187" y="97"/>
                    <a:pt x="178" y="95"/>
                    <a:pt x="166" y="95"/>
                  </a:cubicBezTo>
                  <a:cubicBezTo>
                    <a:pt x="154" y="95"/>
                    <a:pt x="145" y="97"/>
                    <a:pt x="138" y="102"/>
                  </a:cubicBezTo>
                  <a:cubicBezTo>
                    <a:pt x="131" y="106"/>
                    <a:pt x="128" y="111"/>
                    <a:pt x="128" y="117"/>
                  </a:cubicBezTo>
                  <a:cubicBezTo>
                    <a:pt x="128" y="121"/>
                    <a:pt x="129" y="124"/>
                    <a:pt x="131" y="127"/>
                  </a:cubicBezTo>
                  <a:cubicBezTo>
                    <a:pt x="133" y="129"/>
                    <a:pt x="137" y="132"/>
                    <a:pt x="141" y="134"/>
                  </a:cubicBezTo>
                  <a:cubicBezTo>
                    <a:pt x="145" y="136"/>
                    <a:pt x="149" y="138"/>
                    <a:pt x="154" y="139"/>
                  </a:cubicBezTo>
                  <a:cubicBezTo>
                    <a:pt x="158" y="140"/>
                    <a:pt x="166" y="142"/>
                    <a:pt x="176" y="144"/>
                  </a:cubicBezTo>
                  <a:cubicBezTo>
                    <a:pt x="189" y="147"/>
                    <a:pt x="201" y="150"/>
                    <a:pt x="211" y="154"/>
                  </a:cubicBezTo>
                  <a:cubicBezTo>
                    <a:pt x="222" y="157"/>
                    <a:pt x="231" y="161"/>
                    <a:pt x="239" y="166"/>
                  </a:cubicBezTo>
                  <a:cubicBezTo>
                    <a:pt x="246" y="171"/>
                    <a:pt x="252" y="177"/>
                    <a:pt x="257" y="185"/>
                  </a:cubicBezTo>
                  <a:cubicBezTo>
                    <a:pt x="261" y="193"/>
                    <a:pt x="263" y="202"/>
                    <a:pt x="263" y="213"/>
                  </a:cubicBezTo>
                  <a:cubicBezTo>
                    <a:pt x="263" y="227"/>
                    <a:pt x="260" y="239"/>
                    <a:pt x="252" y="249"/>
                  </a:cubicBezTo>
                  <a:close/>
                </a:path>
              </a:pathLst>
            </a:custGeom>
            <a:solidFill>
              <a:schemeClr val="bg2"/>
            </a:solidFill>
            <a:ln>
              <a:noFill/>
            </a:ln>
          </p:spPr>
          <p:txBody>
            <a:bodyPr vert="horz" wrap="square" lIns="91440" tIns="45720" rIns="91440" bIns="45720" numCol="1" anchor="t" anchorCtr="0" compatLnSpc="1"/>
            <a:lstStyle/>
            <a:p>
              <a:endParaRPr lang="en-GB">
                <a:solidFill>
                  <a:schemeClr val="bg1"/>
                </a:solidFill>
              </a:endParaRPr>
            </a:p>
          </p:txBody>
        </p:sp>
        <p:sp>
          <p:nvSpPr>
            <p:cNvPr id="52" name="TextBox 51"/>
            <p:cNvSpPr txBox="1"/>
            <p:nvPr/>
          </p:nvSpPr>
          <p:spPr>
            <a:xfrm>
              <a:off x="7525382" y="3387587"/>
              <a:ext cx="1477329" cy="492291"/>
            </a:xfrm>
            <a:prstGeom prst="rect">
              <a:avLst/>
            </a:prstGeom>
            <a:noFill/>
          </p:spPr>
          <p:txBody>
            <a:bodyPr wrap="none" rtlCol="0">
              <a:spAutoFit/>
            </a:bodyPr>
            <a:lstStyle/>
            <a:p>
              <a:pPr algn="ctr"/>
              <a:r>
                <a:rPr lang="zh-CN" altLang="en-US" b="1" dirty="0">
                  <a:solidFill>
                    <a:schemeClr val="bg1"/>
                  </a:solidFill>
                </a:rPr>
                <a:t>添加标题</a:t>
              </a:r>
            </a:p>
          </p:txBody>
        </p:sp>
      </p:grpSp>
      <p:grpSp>
        <p:nvGrpSpPr>
          <p:cNvPr id="8" name="Group 56"/>
          <p:cNvGrpSpPr/>
          <p:nvPr/>
        </p:nvGrpSpPr>
        <p:grpSpPr>
          <a:xfrm>
            <a:off x="2967967" y="2130029"/>
            <a:ext cx="2067312" cy="830075"/>
            <a:chOff x="8794640" y="1918167"/>
            <a:chExt cx="2756416" cy="1106425"/>
          </a:xfrm>
        </p:grpSpPr>
        <p:sp>
          <p:nvSpPr>
            <p:cNvPr id="14" name="Freeform 13"/>
            <p:cNvSpPr/>
            <p:nvPr/>
          </p:nvSpPr>
          <p:spPr>
            <a:xfrm flipH="1">
              <a:off x="8794640" y="1918167"/>
              <a:ext cx="2756416" cy="1106425"/>
            </a:xfrm>
            <a:custGeom>
              <a:avLst/>
              <a:gdLst>
                <a:gd name="connsiteX0" fmla="*/ 669387 w 3335264"/>
                <a:gd name="connsiteY0" fmla="*/ 0 h 1338774"/>
                <a:gd name="connsiteX1" fmla="*/ 1224453 w 3335264"/>
                <a:gd name="connsiteY1" fmla="*/ 295127 h 1338774"/>
                <a:gd name="connsiteX2" fmla="*/ 1278656 w 3335264"/>
                <a:gd name="connsiteY2" fmla="*/ 394987 h 1338774"/>
                <a:gd name="connsiteX3" fmla="*/ 2786468 w 3335264"/>
                <a:gd name="connsiteY3" fmla="*/ 394987 h 1338774"/>
                <a:gd name="connsiteX4" fmla="*/ 2786468 w 3335264"/>
                <a:gd name="connsiteY4" fmla="*/ 120589 h 1338774"/>
                <a:gd name="connsiteX5" fmla="*/ 3335264 w 3335264"/>
                <a:gd name="connsiteY5" fmla="*/ 669386 h 1338774"/>
                <a:gd name="connsiteX6" fmla="*/ 2786468 w 3335264"/>
                <a:gd name="connsiteY6" fmla="*/ 1218182 h 1338774"/>
                <a:gd name="connsiteX7" fmla="*/ 2786468 w 3335264"/>
                <a:gd name="connsiteY7" fmla="*/ 943784 h 1338774"/>
                <a:gd name="connsiteX8" fmla="*/ 1278658 w 3335264"/>
                <a:gd name="connsiteY8" fmla="*/ 943784 h 1338774"/>
                <a:gd name="connsiteX9" fmla="*/ 1224453 w 3335264"/>
                <a:gd name="connsiteY9" fmla="*/ 1043648 h 1338774"/>
                <a:gd name="connsiteX10" fmla="*/ 669387 w 3335264"/>
                <a:gd name="connsiteY10" fmla="*/ 1338774 h 1338774"/>
                <a:gd name="connsiteX11" fmla="*/ 0 w 3335264"/>
                <a:gd name="connsiteY11" fmla="*/ 669387 h 1338774"/>
                <a:gd name="connsiteX12" fmla="*/ 669387 w 3335264"/>
                <a:gd name="connsiteY12" fmla="*/ 0 h 1338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335264" h="1338774">
                  <a:moveTo>
                    <a:pt x="669387" y="0"/>
                  </a:moveTo>
                  <a:cubicBezTo>
                    <a:pt x="900445" y="0"/>
                    <a:pt x="1104160" y="117069"/>
                    <a:pt x="1224453" y="295127"/>
                  </a:cubicBezTo>
                  <a:lnTo>
                    <a:pt x="1278656" y="394987"/>
                  </a:lnTo>
                  <a:lnTo>
                    <a:pt x="2786468" y="394987"/>
                  </a:lnTo>
                  <a:lnTo>
                    <a:pt x="2786468" y="120589"/>
                  </a:lnTo>
                  <a:lnTo>
                    <a:pt x="3335264" y="669386"/>
                  </a:lnTo>
                  <a:lnTo>
                    <a:pt x="2786468" y="1218182"/>
                  </a:lnTo>
                  <a:lnTo>
                    <a:pt x="2786468" y="943784"/>
                  </a:lnTo>
                  <a:lnTo>
                    <a:pt x="1278658" y="943784"/>
                  </a:lnTo>
                  <a:lnTo>
                    <a:pt x="1224453" y="1043648"/>
                  </a:lnTo>
                  <a:cubicBezTo>
                    <a:pt x="1104160" y="1221706"/>
                    <a:pt x="900445" y="1338774"/>
                    <a:pt x="669387" y="1338774"/>
                  </a:cubicBezTo>
                  <a:cubicBezTo>
                    <a:pt x="299695" y="1338774"/>
                    <a:pt x="0" y="1039079"/>
                    <a:pt x="0" y="669387"/>
                  </a:cubicBezTo>
                  <a:cubicBezTo>
                    <a:pt x="0" y="299695"/>
                    <a:pt x="299695" y="0"/>
                    <a:pt x="669387" y="0"/>
                  </a:cubicBezTo>
                  <a:close/>
                </a:path>
              </a:pathLst>
            </a:custGeom>
            <a:solidFill>
              <a:schemeClr val="accent2">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sp>
          <p:nvSpPr>
            <p:cNvPr id="41" name="Freeform 95"/>
            <p:cNvSpPr/>
            <p:nvPr/>
          </p:nvSpPr>
          <p:spPr bwMode="auto">
            <a:xfrm>
              <a:off x="10892501" y="2234309"/>
              <a:ext cx="221562" cy="478011"/>
            </a:xfrm>
            <a:custGeom>
              <a:avLst/>
              <a:gdLst>
                <a:gd name="T0" fmla="*/ 147 w 153"/>
                <a:gd name="T1" fmla="*/ 165 h 330"/>
                <a:gd name="T2" fmla="*/ 102 w 153"/>
                <a:gd name="T3" fmla="*/ 165 h 330"/>
                <a:gd name="T4" fmla="*/ 102 w 153"/>
                <a:gd name="T5" fmla="*/ 330 h 330"/>
                <a:gd name="T6" fmla="*/ 34 w 153"/>
                <a:gd name="T7" fmla="*/ 330 h 330"/>
                <a:gd name="T8" fmla="*/ 34 w 153"/>
                <a:gd name="T9" fmla="*/ 165 h 330"/>
                <a:gd name="T10" fmla="*/ 0 w 153"/>
                <a:gd name="T11" fmla="*/ 165 h 330"/>
                <a:gd name="T12" fmla="*/ 0 w 153"/>
                <a:gd name="T13" fmla="*/ 108 h 330"/>
                <a:gd name="T14" fmla="*/ 34 w 153"/>
                <a:gd name="T15" fmla="*/ 108 h 330"/>
                <a:gd name="T16" fmla="*/ 34 w 153"/>
                <a:gd name="T17" fmla="*/ 74 h 330"/>
                <a:gd name="T18" fmla="*/ 107 w 153"/>
                <a:gd name="T19" fmla="*/ 0 h 330"/>
                <a:gd name="T20" fmla="*/ 153 w 153"/>
                <a:gd name="T21" fmla="*/ 0 h 330"/>
                <a:gd name="T22" fmla="*/ 153 w 153"/>
                <a:gd name="T23" fmla="*/ 57 h 330"/>
                <a:gd name="T24" fmla="*/ 124 w 153"/>
                <a:gd name="T25" fmla="*/ 57 h 330"/>
                <a:gd name="T26" fmla="*/ 102 w 153"/>
                <a:gd name="T27" fmla="*/ 80 h 330"/>
                <a:gd name="T28" fmla="*/ 102 w 153"/>
                <a:gd name="T29" fmla="*/ 108 h 330"/>
                <a:gd name="T30" fmla="*/ 153 w 153"/>
                <a:gd name="T31" fmla="*/ 108 h 330"/>
                <a:gd name="T32" fmla="*/ 147 w 153"/>
                <a:gd name="T33" fmla="*/ 165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3" h="330">
                  <a:moveTo>
                    <a:pt x="147" y="165"/>
                  </a:moveTo>
                  <a:cubicBezTo>
                    <a:pt x="102" y="165"/>
                    <a:pt x="102" y="165"/>
                    <a:pt x="102" y="165"/>
                  </a:cubicBezTo>
                  <a:cubicBezTo>
                    <a:pt x="102" y="330"/>
                    <a:pt x="102" y="330"/>
                    <a:pt x="102" y="330"/>
                  </a:cubicBezTo>
                  <a:cubicBezTo>
                    <a:pt x="34" y="330"/>
                    <a:pt x="34" y="330"/>
                    <a:pt x="34" y="330"/>
                  </a:cubicBezTo>
                  <a:cubicBezTo>
                    <a:pt x="34" y="165"/>
                    <a:pt x="34" y="165"/>
                    <a:pt x="34" y="165"/>
                  </a:cubicBezTo>
                  <a:cubicBezTo>
                    <a:pt x="0" y="165"/>
                    <a:pt x="0" y="165"/>
                    <a:pt x="0" y="165"/>
                  </a:cubicBezTo>
                  <a:cubicBezTo>
                    <a:pt x="0" y="108"/>
                    <a:pt x="0" y="108"/>
                    <a:pt x="0" y="108"/>
                  </a:cubicBezTo>
                  <a:cubicBezTo>
                    <a:pt x="34" y="108"/>
                    <a:pt x="34" y="108"/>
                    <a:pt x="34" y="108"/>
                  </a:cubicBezTo>
                  <a:cubicBezTo>
                    <a:pt x="34" y="74"/>
                    <a:pt x="34" y="74"/>
                    <a:pt x="34" y="74"/>
                  </a:cubicBezTo>
                  <a:cubicBezTo>
                    <a:pt x="34" y="28"/>
                    <a:pt x="53" y="0"/>
                    <a:pt x="107" y="0"/>
                  </a:cubicBezTo>
                  <a:cubicBezTo>
                    <a:pt x="153" y="0"/>
                    <a:pt x="153" y="0"/>
                    <a:pt x="153" y="0"/>
                  </a:cubicBezTo>
                  <a:cubicBezTo>
                    <a:pt x="153" y="57"/>
                    <a:pt x="153" y="57"/>
                    <a:pt x="153" y="57"/>
                  </a:cubicBezTo>
                  <a:cubicBezTo>
                    <a:pt x="124" y="57"/>
                    <a:pt x="124" y="57"/>
                    <a:pt x="124" y="57"/>
                  </a:cubicBezTo>
                  <a:cubicBezTo>
                    <a:pt x="103" y="57"/>
                    <a:pt x="102" y="65"/>
                    <a:pt x="102" y="80"/>
                  </a:cubicBezTo>
                  <a:cubicBezTo>
                    <a:pt x="102" y="108"/>
                    <a:pt x="102" y="108"/>
                    <a:pt x="102" y="108"/>
                  </a:cubicBezTo>
                  <a:cubicBezTo>
                    <a:pt x="153" y="108"/>
                    <a:pt x="153" y="108"/>
                    <a:pt x="153" y="108"/>
                  </a:cubicBezTo>
                  <a:lnTo>
                    <a:pt x="147" y="165"/>
                  </a:lnTo>
                  <a:close/>
                </a:path>
              </a:pathLst>
            </a:custGeom>
            <a:solidFill>
              <a:schemeClr val="accent1"/>
            </a:solidFill>
            <a:ln>
              <a:noFill/>
            </a:ln>
          </p:spPr>
          <p:txBody>
            <a:bodyPr vert="horz" wrap="square" lIns="91440" tIns="45720" rIns="91440" bIns="45720" numCol="1" anchor="t" anchorCtr="0" compatLnSpc="1"/>
            <a:lstStyle/>
            <a:p>
              <a:endParaRPr lang="en-GB">
                <a:solidFill>
                  <a:schemeClr val="bg1"/>
                </a:solidFill>
              </a:endParaRPr>
            </a:p>
          </p:txBody>
        </p:sp>
        <p:sp>
          <p:nvSpPr>
            <p:cNvPr id="53" name="TextBox 52"/>
            <p:cNvSpPr txBox="1"/>
            <p:nvPr/>
          </p:nvSpPr>
          <p:spPr>
            <a:xfrm>
              <a:off x="9147477" y="2288649"/>
              <a:ext cx="1477328" cy="492291"/>
            </a:xfrm>
            <a:prstGeom prst="rect">
              <a:avLst/>
            </a:prstGeom>
            <a:noFill/>
          </p:spPr>
          <p:txBody>
            <a:bodyPr wrap="none" rtlCol="0">
              <a:spAutoFit/>
            </a:bodyPr>
            <a:lstStyle/>
            <a:p>
              <a:pPr algn="ctr"/>
              <a:r>
                <a:rPr lang="zh-CN" altLang="en-US" b="1" dirty="0">
                  <a:solidFill>
                    <a:schemeClr val="tx1">
                      <a:lumMod val="75000"/>
                      <a:lumOff val="25000"/>
                    </a:schemeClr>
                  </a:solidFill>
                </a:rPr>
                <a:t>添加标题</a:t>
              </a:r>
            </a:p>
          </p:txBody>
        </p:sp>
      </p:grpSp>
      <p:sp>
        <p:nvSpPr>
          <p:cNvPr id="59" name="TextBox 58"/>
          <p:cNvSpPr txBox="1"/>
          <p:nvPr/>
        </p:nvSpPr>
        <p:spPr>
          <a:xfrm>
            <a:off x="5180391" y="2402063"/>
            <a:ext cx="627416" cy="346249"/>
          </a:xfrm>
          <a:prstGeom prst="rect">
            <a:avLst/>
          </a:prstGeom>
          <a:noFill/>
        </p:spPr>
        <p:txBody>
          <a:bodyPr wrap="none" lIns="68580" tIns="34290" rIns="68580" bIns="34290" rtlCol="0">
            <a:spAutoFit/>
          </a:bodyPr>
          <a:lstStyle/>
          <a:p>
            <a:r>
              <a:rPr lang="en-US" dirty="0">
                <a:solidFill>
                  <a:schemeClr val="tx1">
                    <a:lumMod val="50000"/>
                    <a:lumOff val="50000"/>
                  </a:schemeClr>
                </a:solidFill>
              </a:rPr>
              <a:t>5.6M</a:t>
            </a:r>
            <a:endParaRPr lang="en-GB" dirty="0">
              <a:solidFill>
                <a:schemeClr val="tx1">
                  <a:lumMod val="50000"/>
                  <a:lumOff val="50000"/>
                </a:schemeClr>
              </a:solidFill>
            </a:endParaRPr>
          </a:p>
        </p:txBody>
      </p:sp>
      <p:sp>
        <p:nvSpPr>
          <p:cNvPr id="60" name="TextBox 59"/>
          <p:cNvSpPr txBox="1"/>
          <p:nvPr/>
        </p:nvSpPr>
        <p:spPr>
          <a:xfrm>
            <a:off x="5180391" y="4309347"/>
            <a:ext cx="627416" cy="346249"/>
          </a:xfrm>
          <a:prstGeom prst="rect">
            <a:avLst/>
          </a:prstGeom>
          <a:noFill/>
        </p:spPr>
        <p:txBody>
          <a:bodyPr wrap="none" lIns="68580" tIns="34290" rIns="68580" bIns="34290" rtlCol="0">
            <a:spAutoFit/>
          </a:bodyPr>
          <a:lstStyle/>
          <a:p>
            <a:r>
              <a:rPr lang="en-US" dirty="0">
                <a:solidFill>
                  <a:schemeClr val="tx1">
                    <a:lumMod val="50000"/>
                    <a:lumOff val="50000"/>
                  </a:schemeClr>
                </a:solidFill>
              </a:rPr>
              <a:t>2.4M</a:t>
            </a:r>
            <a:endParaRPr lang="en-GB" dirty="0">
              <a:solidFill>
                <a:schemeClr val="tx1">
                  <a:lumMod val="50000"/>
                  <a:lumOff val="50000"/>
                </a:schemeClr>
              </a:solidFill>
            </a:endParaRPr>
          </a:p>
        </p:txBody>
      </p:sp>
      <p:sp>
        <p:nvSpPr>
          <p:cNvPr id="61" name="TextBox 60"/>
          <p:cNvSpPr txBox="1"/>
          <p:nvPr/>
        </p:nvSpPr>
        <p:spPr>
          <a:xfrm>
            <a:off x="3374208" y="3342419"/>
            <a:ext cx="627415" cy="346249"/>
          </a:xfrm>
          <a:prstGeom prst="rect">
            <a:avLst/>
          </a:prstGeom>
          <a:noFill/>
        </p:spPr>
        <p:txBody>
          <a:bodyPr wrap="none" lIns="68580" tIns="34290" rIns="68580" bIns="34290" rtlCol="0">
            <a:spAutoFit/>
          </a:bodyPr>
          <a:lstStyle/>
          <a:p>
            <a:pPr algn="r"/>
            <a:r>
              <a:rPr lang="en-US" dirty="0">
                <a:solidFill>
                  <a:schemeClr val="tx1">
                    <a:lumMod val="50000"/>
                    <a:lumOff val="50000"/>
                  </a:schemeClr>
                </a:solidFill>
              </a:rPr>
              <a:t>8.6M</a:t>
            </a:r>
            <a:endParaRPr lang="en-GB" dirty="0">
              <a:solidFill>
                <a:schemeClr val="tx1">
                  <a:lumMod val="50000"/>
                  <a:lumOff val="50000"/>
                </a:schemeClr>
              </a:solidFill>
            </a:endParaRPr>
          </a:p>
        </p:txBody>
      </p:sp>
      <p:sp>
        <p:nvSpPr>
          <p:cNvPr id="62" name="TextBox 61"/>
          <p:cNvSpPr txBox="1"/>
          <p:nvPr/>
        </p:nvSpPr>
        <p:spPr>
          <a:xfrm>
            <a:off x="3374208" y="1424819"/>
            <a:ext cx="627415" cy="346249"/>
          </a:xfrm>
          <a:prstGeom prst="rect">
            <a:avLst/>
          </a:prstGeom>
          <a:noFill/>
        </p:spPr>
        <p:txBody>
          <a:bodyPr wrap="none" lIns="68580" tIns="34290" rIns="68580" bIns="34290" rtlCol="0">
            <a:spAutoFit/>
          </a:bodyPr>
          <a:lstStyle/>
          <a:p>
            <a:pPr algn="r"/>
            <a:r>
              <a:rPr lang="en-US" dirty="0">
                <a:solidFill>
                  <a:schemeClr val="tx1">
                    <a:lumMod val="50000"/>
                    <a:lumOff val="50000"/>
                  </a:schemeClr>
                </a:solidFill>
              </a:rPr>
              <a:t>3.3M</a:t>
            </a:r>
            <a:endParaRPr lang="en-GB" dirty="0">
              <a:solidFill>
                <a:schemeClr val="tx1">
                  <a:lumMod val="50000"/>
                  <a:lumOff val="50000"/>
                </a:schemeClr>
              </a:solidFill>
            </a:endParaRPr>
          </a:p>
        </p:txBody>
      </p:sp>
      <p:sp>
        <p:nvSpPr>
          <p:cNvPr id="63" name="Rectangle 62"/>
          <p:cNvSpPr/>
          <p:nvPr/>
        </p:nvSpPr>
        <p:spPr>
          <a:xfrm>
            <a:off x="6413340" y="1342090"/>
            <a:ext cx="2037827" cy="692497"/>
          </a:xfrm>
          <a:prstGeom prst="rect">
            <a:avLst/>
          </a:prstGeom>
        </p:spPr>
        <p:txBody>
          <a:bodyPr wrap="square" lIns="68580" tIns="34290" rIns="68580" bIns="34290">
            <a:spAutoFit/>
          </a:bodyPr>
          <a:lstStyle/>
          <a:p>
            <a:pPr algn="r">
              <a:lnSpc>
                <a:spcPct val="150000"/>
              </a:lnSpc>
            </a:pPr>
            <a:r>
              <a:rPr lang="zh-CN" altLang="en-US" sz="900" dirty="0">
                <a:solidFill>
                  <a:schemeClr val="tx1">
                    <a:lumMod val="50000"/>
                    <a:lumOff val="50000"/>
                  </a:schemeClr>
                </a:solidFill>
              </a:rPr>
              <a:t>此处添加详细文本描述，建议与标题相关并符合整体语言风格，语言描述尽量</a:t>
            </a:r>
            <a:endParaRPr lang="en-US" altLang="zh-CN" sz="900" dirty="0">
              <a:solidFill>
                <a:schemeClr val="tx1">
                  <a:lumMod val="50000"/>
                  <a:lumOff val="50000"/>
                </a:schemeClr>
              </a:solidFill>
            </a:endParaRPr>
          </a:p>
        </p:txBody>
      </p:sp>
      <p:sp>
        <p:nvSpPr>
          <p:cNvPr id="64" name="Rectangle 63"/>
          <p:cNvSpPr/>
          <p:nvPr/>
        </p:nvSpPr>
        <p:spPr>
          <a:xfrm>
            <a:off x="6413340" y="3252555"/>
            <a:ext cx="2037827" cy="692497"/>
          </a:xfrm>
          <a:prstGeom prst="rect">
            <a:avLst/>
          </a:prstGeom>
        </p:spPr>
        <p:txBody>
          <a:bodyPr wrap="square" lIns="68580" tIns="34290" rIns="68580" bIns="34290">
            <a:spAutoFit/>
          </a:bodyPr>
          <a:lstStyle/>
          <a:p>
            <a:pPr algn="r">
              <a:lnSpc>
                <a:spcPct val="150000"/>
              </a:lnSpc>
            </a:pPr>
            <a:r>
              <a:rPr lang="zh-CN" altLang="en-US" sz="900" dirty="0">
                <a:solidFill>
                  <a:schemeClr val="tx1">
                    <a:lumMod val="50000"/>
                    <a:lumOff val="50000"/>
                  </a:schemeClr>
                </a:solidFill>
              </a:rPr>
              <a:t>此处添加详细文本描述，建议与标题相关并符合整体语言风格，语言描述尽量</a:t>
            </a:r>
            <a:endParaRPr lang="en-US" altLang="zh-CN" sz="900" dirty="0">
              <a:solidFill>
                <a:schemeClr val="tx1">
                  <a:lumMod val="50000"/>
                  <a:lumOff val="50000"/>
                </a:schemeClr>
              </a:solidFill>
            </a:endParaRPr>
          </a:p>
        </p:txBody>
      </p:sp>
      <p:sp>
        <p:nvSpPr>
          <p:cNvPr id="66" name="Rectangle 65"/>
          <p:cNvSpPr/>
          <p:nvPr/>
        </p:nvSpPr>
        <p:spPr>
          <a:xfrm>
            <a:off x="538090" y="2301166"/>
            <a:ext cx="2208990" cy="461024"/>
          </a:xfrm>
          <a:prstGeom prst="rect">
            <a:avLst/>
          </a:prstGeom>
        </p:spPr>
        <p:txBody>
          <a:bodyPr wrap="square" lIns="68580" tIns="34290" rIns="68580" bIns="34290">
            <a:spAutoFit/>
          </a:bodyPr>
          <a:lstStyle/>
          <a:p>
            <a:pPr algn="r">
              <a:lnSpc>
                <a:spcPct val="150000"/>
              </a:lnSpc>
            </a:pPr>
            <a:r>
              <a:rPr lang="zh-CN" altLang="en-US" sz="900" dirty="0">
                <a:solidFill>
                  <a:schemeClr val="tx1">
                    <a:lumMod val="50000"/>
                    <a:lumOff val="50000"/>
                  </a:schemeClr>
                </a:solidFill>
              </a:rPr>
              <a:t>此处添加详细文本描述，建议与标题相关并符合整体语言风格，语言描述尽量</a:t>
            </a:r>
            <a:endParaRPr lang="en-US" altLang="zh-CN" sz="900" dirty="0">
              <a:solidFill>
                <a:schemeClr val="tx1">
                  <a:lumMod val="50000"/>
                  <a:lumOff val="50000"/>
                </a:schemeClr>
              </a:solidFill>
            </a:endParaRPr>
          </a:p>
        </p:txBody>
      </p:sp>
      <p:sp>
        <p:nvSpPr>
          <p:cNvPr id="67" name="Rectangle 66"/>
          <p:cNvSpPr/>
          <p:nvPr/>
        </p:nvSpPr>
        <p:spPr>
          <a:xfrm>
            <a:off x="622496" y="4208450"/>
            <a:ext cx="2124584" cy="461024"/>
          </a:xfrm>
          <a:prstGeom prst="rect">
            <a:avLst/>
          </a:prstGeom>
        </p:spPr>
        <p:txBody>
          <a:bodyPr wrap="square" lIns="68580" tIns="34290" rIns="68580" bIns="34290">
            <a:spAutoFit/>
          </a:bodyPr>
          <a:lstStyle/>
          <a:p>
            <a:pPr algn="r">
              <a:lnSpc>
                <a:spcPct val="150000"/>
              </a:lnSpc>
            </a:pPr>
            <a:r>
              <a:rPr lang="zh-CN" altLang="en-US" sz="900" dirty="0">
                <a:solidFill>
                  <a:schemeClr val="tx1">
                    <a:lumMod val="50000"/>
                    <a:lumOff val="50000"/>
                  </a:schemeClr>
                </a:solidFill>
              </a:rPr>
              <a:t>此处添加详细文本描述，建议与标题相关并符合整体语言风格，语言描述尽量</a:t>
            </a:r>
            <a:endParaRPr lang="en-US" altLang="zh-CN" sz="900" dirty="0">
              <a:solidFill>
                <a:schemeClr val="tx1">
                  <a:lumMod val="50000"/>
                  <a:lumOff val="50000"/>
                </a:schemeClr>
              </a:solidFill>
            </a:endParaRPr>
          </a:p>
        </p:txBody>
      </p:sp>
    </p:spTree>
    <p:extLst>
      <p:ext uri="{BB962C8B-B14F-4D97-AF65-F5344CB8AC3E}">
        <p14:creationId xmlns:p14="http://schemas.microsoft.com/office/powerpoint/2010/main" val="2995843304"/>
      </p:ext>
    </p:extLst>
  </p:cSld>
  <p:clrMapOvr>
    <a:masterClrMapping/>
  </p:clrMapOvr>
  <mc:AlternateContent xmlns:mc="http://schemas.openxmlformats.org/markup-compatibility/2006" xmlns:p14="http://schemas.microsoft.com/office/powerpoint/2010/main">
    <mc:Choice Requires="p14">
      <p:transition spd="slow" p14:dur="1600" advClick="0" advTm="3000">
        <p14:prism isContent="1" isInverted="1"/>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62"/>
                                        </p:tgtEl>
                                        <p:attrNameLst>
                                          <p:attrName>style.visibility</p:attrName>
                                        </p:attrNameLst>
                                      </p:cBhvr>
                                      <p:to>
                                        <p:strVal val="visible"/>
                                      </p:to>
                                    </p:set>
                                    <p:animEffect transition="in" filter="fade">
                                      <p:cBhvr>
                                        <p:cTn id="12" dur="500"/>
                                        <p:tgtEl>
                                          <p:spTgt spid="62"/>
                                        </p:tgtEl>
                                      </p:cBhvr>
                                    </p:animEffect>
                                  </p:childTnLst>
                                </p:cTn>
                              </p:par>
                            </p:childTnLst>
                          </p:cTn>
                        </p:par>
                        <p:par>
                          <p:cTn id="13" fill="hold">
                            <p:stCondLst>
                              <p:cond delay="1000"/>
                            </p:stCondLst>
                            <p:childTnLst>
                              <p:par>
                                <p:cTn id="14" presetID="12" presetClass="entr" presetSubtype="8" fill="hold" grpId="0" nodeType="afterEffect">
                                  <p:stCondLst>
                                    <p:cond delay="0"/>
                                  </p:stCondLst>
                                  <p:childTnLst>
                                    <p:set>
                                      <p:cBhvr>
                                        <p:cTn id="15" dur="1" fill="hold">
                                          <p:stCondLst>
                                            <p:cond delay="0"/>
                                          </p:stCondLst>
                                        </p:cTn>
                                        <p:tgtEl>
                                          <p:spTgt spid="63"/>
                                        </p:tgtEl>
                                        <p:attrNameLst>
                                          <p:attrName>style.visibility</p:attrName>
                                        </p:attrNameLst>
                                      </p:cBhvr>
                                      <p:to>
                                        <p:strVal val="visible"/>
                                      </p:to>
                                    </p:set>
                                    <p:anim calcmode="lin" valueType="num">
                                      <p:cBhvr additive="base">
                                        <p:cTn id="16" dur="500"/>
                                        <p:tgtEl>
                                          <p:spTgt spid="63"/>
                                        </p:tgtEl>
                                        <p:attrNameLst>
                                          <p:attrName>ppt_x</p:attrName>
                                        </p:attrNameLst>
                                      </p:cBhvr>
                                      <p:tavLst>
                                        <p:tav tm="0">
                                          <p:val>
                                            <p:strVal val="#ppt_x-#ppt_w*1.125000"/>
                                          </p:val>
                                        </p:tav>
                                        <p:tav tm="100000">
                                          <p:val>
                                            <p:strVal val="#ppt_x"/>
                                          </p:val>
                                        </p:tav>
                                      </p:tavLst>
                                    </p:anim>
                                    <p:animEffect transition="in" filter="wipe(right)">
                                      <p:cBhvr>
                                        <p:cTn id="17" dur="500"/>
                                        <p:tgtEl>
                                          <p:spTgt spid="63"/>
                                        </p:tgtEl>
                                      </p:cBhvr>
                                    </p:animEffect>
                                  </p:childTnLst>
                                </p:cTn>
                              </p:par>
                            </p:childTnLst>
                          </p:cTn>
                        </p:par>
                        <p:par>
                          <p:cTn id="18" fill="hold">
                            <p:stCondLst>
                              <p:cond delay="1500"/>
                            </p:stCondLst>
                            <p:childTnLst>
                              <p:par>
                                <p:cTn id="19" presetID="2" presetClass="entr" presetSubtype="2" fill="hold" nodeType="after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fill="hold"/>
                                        <p:tgtEl>
                                          <p:spTgt spid="8"/>
                                        </p:tgtEl>
                                        <p:attrNameLst>
                                          <p:attrName>ppt_x</p:attrName>
                                        </p:attrNameLst>
                                      </p:cBhvr>
                                      <p:tavLst>
                                        <p:tav tm="0">
                                          <p:val>
                                            <p:strVal val="1+#ppt_w/2"/>
                                          </p:val>
                                        </p:tav>
                                        <p:tav tm="100000">
                                          <p:val>
                                            <p:strVal val="#ppt_x"/>
                                          </p:val>
                                        </p:tav>
                                      </p:tavLst>
                                    </p:anim>
                                    <p:anim calcmode="lin" valueType="num">
                                      <p:cBhvr additive="base">
                                        <p:cTn id="22" dur="500" fill="hold"/>
                                        <p:tgtEl>
                                          <p:spTgt spid="8"/>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59"/>
                                        </p:tgtEl>
                                        <p:attrNameLst>
                                          <p:attrName>style.visibility</p:attrName>
                                        </p:attrNameLst>
                                      </p:cBhvr>
                                      <p:to>
                                        <p:strVal val="visible"/>
                                      </p:to>
                                    </p:set>
                                    <p:animEffect transition="in" filter="fade">
                                      <p:cBhvr>
                                        <p:cTn id="26" dur="500"/>
                                        <p:tgtEl>
                                          <p:spTgt spid="59"/>
                                        </p:tgtEl>
                                      </p:cBhvr>
                                    </p:animEffect>
                                  </p:childTnLst>
                                </p:cTn>
                              </p:par>
                            </p:childTnLst>
                          </p:cTn>
                        </p:par>
                        <p:par>
                          <p:cTn id="27" fill="hold">
                            <p:stCondLst>
                              <p:cond delay="2500"/>
                            </p:stCondLst>
                            <p:childTnLst>
                              <p:par>
                                <p:cTn id="28" presetID="12" presetClass="entr" presetSubtype="2" fill="hold" grpId="0" nodeType="afterEffect">
                                  <p:stCondLst>
                                    <p:cond delay="0"/>
                                  </p:stCondLst>
                                  <p:childTnLst>
                                    <p:set>
                                      <p:cBhvr>
                                        <p:cTn id="29" dur="1" fill="hold">
                                          <p:stCondLst>
                                            <p:cond delay="0"/>
                                          </p:stCondLst>
                                        </p:cTn>
                                        <p:tgtEl>
                                          <p:spTgt spid="66"/>
                                        </p:tgtEl>
                                        <p:attrNameLst>
                                          <p:attrName>style.visibility</p:attrName>
                                        </p:attrNameLst>
                                      </p:cBhvr>
                                      <p:to>
                                        <p:strVal val="visible"/>
                                      </p:to>
                                    </p:set>
                                    <p:anim calcmode="lin" valueType="num">
                                      <p:cBhvr additive="base">
                                        <p:cTn id="30" dur="500"/>
                                        <p:tgtEl>
                                          <p:spTgt spid="66"/>
                                        </p:tgtEl>
                                        <p:attrNameLst>
                                          <p:attrName>ppt_x</p:attrName>
                                        </p:attrNameLst>
                                      </p:cBhvr>
                                      <p:tavLst>
                                        <p:tav tm="0">
                                          <p:val>
                                            <p:strVal val="#ppt_x+#ppt_w*1.125000"/>
                                          </p:val>
                                        </p:tav>
                                        <p:tav tm="100000">
                                          <p:val>
                                            <p:strVal val="#ppt_x"/>
                                          </p:val>
                                        </p:tav>
                                      </p:tavLst>
                                    </p:anim>
                                    <p:animEffect transition="in" filter="wipe(left)">
                                      <p:cBhvr>
                                        <p:cTn id="31" dur="500"/>
                                        <p:tgtEl>
                                          <p:spTgt spid="66"/>
                                        </p:tgtEl>
                                      </p:cBhvr>
                                    </p:animEffect>
                                  </p:childTnLst>
                                </p:cTn>
                              </p:par>
                            </p:childTnLst>
                          </p:cTn>
                        </p:par>
                        <p:par>
                          <p:cTn id="32" fill="hold">
                            <p:stCondLst>
                              <p:cond delay="3000"/>
                            </p:stCondLst>
                            <p:childTnLst>
                              <p:par>
                                <p:cTn id="33" presetID="2" presetClass="entr" presetSubtype="8" fill="hold" nodeType="after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additive="base">
                                        <p:cTn id="35" dur="500" fill="hold"/>
                                        <p:tgtEl>
                                          <p:spTgt spid="5"/>
                                        </p:tgtEl>
                                        <p:attrNameLst>
                                          <p:attrName>ppt_x</p:attrName>
                                        </p:attrNameLst>
                                      </p:cBhvr>
                                      <p:tavLst>
                                        <p:tav tm="0">
                                          <p:val>
                                            <p:strVal val="0-#ppt_w/2"/>
                                          </p:val>
                                        </p:tav>
                                        <p:tav tm="100000">
                                          <p:val>
                                            <p:strVal val="#ppt_x"/>
                                          </p:val>
                                        </p:tav>
                                      </p:tavLst>
                                    </p:anim>
                                    <p:anim calcmode="lin" valueType="num">
                                      <p:cBhvr additive="base">
                                        <p:cTn id="36" dur="500" fill="hold"/>
                                        <p:tgtEl>
                                          <p:spTgt spid="5"/>
                                        </p:tgtEl>
                                        <p:attrNameLst>
                                          <p:attrName>ppt_y</p:attrName>
                                        </p:attrNameLst>
                                      </p:cBhvr>
                                      <p:tavLst>
                                        <p:tav tm="0">
                                          <p:val>
                                            <p:strVal val="#ppt_y"/>
                                          </p:val>
                                        </p:tav>
                                        <p:tav tm="100000">
                                          <p:val>
                                            <p:strVal val="#ppt_y"/>
                                          </p:val>
                                        </p:tav>
                                      </p:tavLst>
                                    </p:anim>
                                  </p:childTnLst>
                                </p:cTn>
                              </p:par>
                            </p:childTnLst>
                          </p:cTn>
                        </p:par>
                        <p:par>
                          <p:cTn id="37" fill="hold">
                            <p:stCondLst>
                              <p:cond delay="3500"/>
                            </p:stCondLst>
                            <p:childTnLst>
                              <p:par>
                                <p:cTn id="38" presetID="10" presetClass="entr" presetSubtype="0" fill="hold" grpId="0" nodeType="afterEffect">
                                  <p:stCondLst>
                                    <p:cond delay="0"/>
                                  </p:stCondLst>
                                  <p:childTnLst>
                                    <p:set>
                                      <p:cBhvr>
                                        <p:cTn id="39" dur="1" fill="hold">
                                          <p:stCondLst>
                                            <p:cond delay="0"/>
                                          </p:stCondLst>
                                        </p:cTn>
                                        <p:tgtEl>
                                          <p:spTgt spid="61"/>
                                        </p:tgtEl>
                                        <p:attrNameLst>
                                          <p:attrName>style.visibility</p:attrName>
                                        </p:attrNameLst>
                                      </p:cBhvr>
                                      <p:to>
                                        <p:strVal val="visible"/>
                                      </p:to>
                                    </p:set>
                                    <p:animEffect transition="in" filter="fade">
                                      <p:cBhvr>
                                        <p:cTn id="40" dur="500"/>
                                        <p:tgtEl>
                                          <p:spTgt spid="61"/>
                                        </p:tgtEl>
                                      </p:cBhvr>
                                    </p:animEffect>
                                  </p:childTnLst>
                                </p:cTn>
                              </p:par>
                            </p:childTnLst>
                          </p:cTn>
                        </p:par>
                        <p:par>
                          <p:cTn id="41" fill="hold">
                            <p:stCondLst>
                              <p:cond delay="4000"/>
                            </p:stCondLst>
                            <p:childTnLst>
                              <p:par>
                                <p:cTn id="42" presetID="12" presetClass="entr" presetSubtype="8" fill="hold" grpId="0" nodeType="afterEffect">
                                  <p:stCondLst>
                                    <p:cond delay="0"/>
                                  </p:stCondLst>
                                  <p:childTnLst>
                                    <p:set>
                                      <p:cBhvr>
                                        <p:cTn id="43" dur="1" fill="hold">
                                          <p:stCondLst>
                                            <p:cond delay="0"/>
                                          </p:stCondLst>
                                        </p:cTn>
                                        <p:tgtEl>
                                          <p:spTgt spid="64"/>
                                        </p:tgtEl>
                                        <p:attrNameLst>
                                          <p:attrName>style.visibility</p:attrName>
                                        </p:attrNameLst>
                                      </p:cBhvr>
                                      <p:to>
                                        <p:strVal val="visible"/>
                                      </p:to>
                                    </p:set>
                                    <p:anim calcmode="lin" valueType="num">
                                      <p:cBhvr additive="base">
                                        <p:cTn id="44" dur="500"/>
                                        <p:tgtEl>
                                          <p:spTgt spid="64"/>
                                        </p:tgtEl>
                                        <p:attrNameLst>
                                          <p:attrName>ppt_x</p:attrName>
                                        </p:attrNameLst>
                                      </p:cBhvr>
                                      <p:tavLst>
                                        <p:tav tm="0">
                                          <p:val>
                                            <p:strVal val="#ppt_x-#ppt_w*1.125000"/>
                                          </p:val>
                                        </p:tav>
                                        <p:tav tm="100000">
                                          <p:val>
                                            <p:strVal val="#ppt_x"/>
                                          </p:val>
                                        </p:tav>
                                      </p:tavLst>
                                    </p:anim>
                                    <p:animEffect transition="in" filter="wipe(right)">
                                      <p:cBhvr>
                                        <p:cTn id="45" dur="500"/>
                                        <p:tgtEl>
                                          <p:spTgt spid="64"/>
                                        </p:tgtEl>
                                      </p:cBhvr>
                                    </p:animEffect>
                                  </p:childTnLst>
                                </p:cTn>
                              </p:par>
                            </p:childTnLst>
                          </p:cTn>
                        </p:par>
                        <p:par>
                          <p:cTn id="46" fill="hold">
                            <p:stCondLst>
                              <p:cond delay="4500"/>
                            </p:stCondLst>
                            <p:childTnLst>
                              <p:par>
                                <p:cTn id="47" presetID="2" presetClass="entr" presetSubtype="2" fill="hold" nodeType="afterEffect">
                                  <p:stCondLst>
                                    <p:cond delay="0"/>
                                  </p:stCondLst>
                                  <p:childTnLst>
                                    <p:set>
                                      <p:cBhvr>
                                        <p:cTn id="48" dur="1" fill="hold">
                                          <p:stCondLst>
                                            <p:cond delay="0"/>
                                          </p:stCondLst>
                                        </p:cTn>
                                        <p:tgtEl>
                                          <p:spTgt spid="4"/>
                                        </p:tgtEl>
                                        <p:attrNameLst>
                                          <p:attrName>style.visibility</p:attrName>
                                        </p:attrNameLst>
                                      </p:cBhvr>
                                      <p:to>
                                        <p:strVal val="visible"/>
                                      </p:to>
                                    </p:set>
                                    <p:anim calcmode="lin" valueType="num">
                                      <p:cBhvr additive="base">
                                        <p:cTn id="49" dur="500" fill="hold"/>
                                        <p:tgtEl>
                                          <p:spTgt spid="4"/>
                                        </p:tgtEl>
                                        <p:attrNameLst>
                                          <p:attrName>ppt_x</p:attrName>
                                        </p:attrNameLst>
                                      </p:cBhvr>
                                      <p:tavLst>
                                        <p:tav tm="0">
                                          <p:val>
                                            <p:strVal val="1+#ppt_w/2"/>
                                          </p:val>
                                        </p:tav>
                                        <p:tav tm="100000">
                                          <p:val>
                                            <p:strVal val="#ppt_x"/>
                                          </p:val>
                                        </p:tav>
                                      </p:tavLst>
                                    </p:anim>
                                    <p:anim calcmode="lin" valueType="num">
                                      <p:cBhvr additive="base">
                                        <p:cTn id="50" dur="500" fill="hold"/>
                                        <p:tgtEl>
                                          <p:spTgt spid="4"/>
                                        </p:tgtEl>
                                        <p:attrNameLst>
                                          <p:attrName>ppt_y</p:attrName>
                                        </p:attrNameLst>
                                      </p:cBhvr>
                                      <p:tavLst>
                                        <p:tav tm="0">
                                          <p:val>
                                            <p:strVal val="#ppt_y"/>
                                          </p:val>
                                        </p:tav>
                                        <p:tav tm="100000">
                                          <p:val>
                                            <p:strVal val="#ppt_y"/>
                                          </p:val>
                                        </p:tav>
                                      </p:tavLst>
                                    </p:anim>
                                  </p:childTnLst>
                                </p:cTn>
                              </p:par>
                            </p:childTnLst>
                          </p:cTn>
                        </p:par>
                        <p:par>
                          <p:cTn id="51" fill="hold">
                            <p:stCondLst>
                              <p:cond delay="5000"/>
                            </p:stCondLst>
                            <p:childTnLst>
                              <p:par>
                                <p:cTn id="52" presetID="10" presetClass="entr" presetSubtype="0" fill="hold" grpId="0" nodeType="afterEffect">
                                  <p:stCondLst>
                                    <p:cond delay="0"/>
                                  </p:stCondLst>
                                  <p:childTnLst>
                                    <p:set>
                                      <p:cBhvr>
                                        <p:cTn id="53" dur="1" fill="hold">
                                          <p:stCondLst>
                                            <p:cond delay="0"/>
                                          </p:stCondLst>
                                        </p:cTn>
                                        <p:tgtEl>
                                          <p:spTgt spid="60"/>
                                        </p:tgtEl>
                                        <p:attrNameLst>
                                          <p:attrName>style.visibility</p:attrName>
                                        </p:attrNameLst>
                                      </p:cBhvr>
                                      <p:to>
                                        <p:strVal val="visible"/>
                                      </p:to>
                                    </p:set>
                                    <p:animEffect transition="in" filter="fade">
                                      <p:cBhvr>
                                        <p:cTn id="54" dur="500"/>
                                        <p:tgtEl>
                                          <p:spTgt spid="60"/>
                                        </p:tgtEl>
                                      </p:cBhvr>
                                    </p:animEffect>
                                  </p:childTnLst>
                                </p:cTn>
                              </p:par>
                            </p:childTnLst>
                          </p:cTn>
                        </p:par>
                        <p:par>
                          <p:cTn id="55" fill="hold">
                            <p:stCondLst>
                              <p:cond delay="5500"/>
                            </p:stCondLst>
                            <p:childTnLst>
                              <p:par>
                                <p:cTn id="56" presetID="12" presetClass="entr" presetSubtype="2" fill="hold" grpId="0" nodeType="afterEffect">
                                  <p:stCondLst>
                                    <p:cond delay="0"/>
                                  </p:stCondLst>
                                  <p:childTnLst>
                                    <p:set>
                                      <p:cBhvr>
                                        <p:cTn id="57" dur="1" fill="hold">
                                          <p:stCondLst>
                                            <p:cond delay="0"/>
                                          </p:stCondLst>
                                        </p:cTn>
                                        <p:tgtEl>
                                          <p:spTgt spid="67"/>
                                        </p:tgtEl>
                                        <p:attrNameLst>
                                          <p:attrName>style.visibility</p:attrName>
                                        </p:attrNameLst>
                                      </p:cBhvr>
                                      <p:to>
                                        <p:strVal val="visible"/>
                                      </p:to>
                                    </p:set>
                                    <p:anim calcmode="lin" valueType="num">
                                      <p:cBhvr additive="base">
                                        <p:cTn id="58" dur="500"/>
                                        <p:tgtEl>
                                          <p:spTgt spid="67"/>
                                        </p:tgtEl>
                                        <p:attrNameLst>
                                          <p:attrName>ppt_x</p:attrName>
                                        </p:attrNameLst>
                                      </p:cBhvr>
                                      <p:tavLst>
                                        <p:tav tm="0">
                                          <p:val>
                                            <p:strVal val="#ppt_x+#ppt_w*1.125000"/>
                                          </p:val>
                                        </p:tav>
                                        <p:tav tm="100000">
                                          <p:val>
                                            <p:strVal val="#ppt_x"/>
                                          </p:val>
                                        </p:tav>
                                      </p:tavLst>
                                    </p:anim>
                                    <p:animEffect transition="in" filter="wipe(left)">
                                      <p:cBhvr>
                                        <p:cTn id="59"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60" grpId="0"/>
      <p:bldP spid="61" grpId="0"/>
      <p:bldP spid="62" grpId="0"/>
      <p:bldP spid="63" grpId="0"/>
      <p:bldP spid="64" grpId="0"/>
      <p:bldP spid="66" grpId="0"/>
      <p:bldP spid="6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E1808412-63B3-41C7-AF35-2AFA098AAF14}"/>
              </a:ext>
            </a:extLst>
          </p:cNvPr>
          <p:cNvPicPr>
            <a:picLocks noChangeAspect="1"/>
          </p:cNvPicPr>
          <p:nvPr/>
        </p:nvPicPr>
        <p:blipFill>
          <a:blip r:embed="rId3"/>
          <a:stretch>
            <a:fillRect/>
          </a:stretch>
        </p:blipFill>
        <p:spPr>
          <a:xfrm rot="16200000">
            <a:off x="2000505" y="-2013499"/>
            <a:ext cx="5143012" cy="9141198"/>
          </a:xfrm>
          <a:prstGeom prst="rect">
            <a:avLst/>
          </a:prstGeom>
          <a:solidFill>
            <a:srgbClr val="F4E5BE"/>
          </a:solidFill>
        </p:spPr>
      </p:pic>
      <p:pic>
        <p:nvPicPr>
          <p:cNvPr id="3" name="图片 2">
            <a:extLst>
              <a:ext uri="{FF2B5EF4-FFF2-40B4-BE49-F238E27FC236}">
                <a16:creationId xmlns="" xmlns:a16="http://schemas.microsoft.com/office/drawing/2014/main" id="{4BB2F1E1-A069-4E86-8192-70E82F496991}"/>
              </a:ext>
            </a:extLst>
          </p:cNvPr>
          <p:cNvPicPr>
            <a:picLocks noChangeAspect="1"/>
          </p:cNvPicPr>
          <p:nvPr/>
        </p:nvPicPr>
        <p:blipFill rotWithShape="1">
          <a:blip r:embed="rId3"/>
          <a:srcRect l="64743" t="38466" r="14262" b="22554"/>
          <a:stretch/>
        </p:blipFill>
        <p:spPr>
          <a:xfrm rot="16200000">
            <a:off x="3816155" y="161019"/>
            <a:ext cx="1187765" cy="3563300"/>
          </a:xfrm>
          <a:prstGeom prst="rect">
            <a:avLst/>
          </a:prstGeom>
        </p:spPr>
      </p:pic>
      <p:sp>
        <p:nvSpPr>
          <p:cNvPr id="5" name="矩形 4">
            <a:extLst>
              <a:ext uri="{FF2B5EF4-FFF2-40B4-BE49-F238E27FC236}">
                <a16:creationId xmlns="" xmlns:a16="http://schemas.microsoft.com/office/drawing/2014/main" id="{4A670783-FB38-4377-BFF3-5C70CC6C1932}"/>
              </a:ext>
            </a:extLst>
          </p:cNvPr>
          <p:cNvSpPr/>
          <p:nvPr/>
        </p:nvSpPr>
        <p:spPr>
          <a:xfrm>
            <a:off x="2628388" y="2530312"/>
            <a:ext cx="2987407" cy="431915"/>
          </a:xfrm>
          <a:prstGeom prst="rect">
            <a:avLst/>
          </a:prstGeom>
          <a:solidFill>
            <a:srgbClr val="FBED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p>
        </p:txBody>
      </p:sp>
      <p:sp>
        <p:nvSpPr>
          <p:cNvPr id="7" name="TextBox 4">
            <a:extLst>
              <a:ext uri="{FF2B5EF4-FFF2-40B4-BE49-F238E27FC236}">
                <a16:creationId xmlns="" xmlns:a16="http://schemas.microsoft.com/office/drawing/2014/main" id="{BDD72FC1-2600-4BAA-B90A-900D77988C87}"/>
              </a:ext>
            </a:extLst>
          </p:cNvPr>
          <p:cNvSpPr txBox="1"/>
          <p:nvPr/>
        </p:nvSpPr>
        <p:spPr>
          <a:xfrm>
            <a:off x="3151809" y="1263886"/>
            <a:ext cx="4832296" cy="707886"/>
          </a:xfrm>
          <a:prstGeom prst="rect">
            <a:avLst/>
          </a:prstGeom>
          <a:noFill/>
          <a:ln>
            <a:noFill/>
          </a:ln>
        </p:spPr>
        <p:txBody>
          <a:bodyPr wrap="square" rtlCol="0">
            <a:spAutoFit/>
          </a:bodyPr>
          <a:lstStyle/>
          <a:p>
            <a:pPr>
              <a:defRPr/>
            </a:pPr>
            <a:r>
              <a:rPr lang="zh-CN" altLang="en-US" sz="4000" spc="300" dirty="0">
                <a:solidFill>
                  <a:schemeClr val="tx1">
                    <a:lumMod val="75000"/>
                    <a:lumOff val="25000"/>
                  </a:schemeClr>
                </a:solidFill>
                <a:latin typeface="微软雅黑" pitchFamily="34" charset="-122"/>
                <a:ea typeface="微软雅黑" pitchFamily="34" charset="-122"/>
                <a:sym typeface="微软雅黑" pitchFamily="34" charset="-122"/>
              </a:rPr>
              <a:t>演讲完毕 谢谢观看</a:t>
            </a:r>
          </a:p>
        </p:txBody>
      </p:sp>
      <p:cxnSp>
        <p:nvCxnSpPr>
          <p:cNvPr id="8" name="肘形连接符 5">
            <a:extLst>
              <a:ext uri="{FF2B5EF4-FFF2-40B4-BE49-F238E27FC236}">
                <a16:creationId xmlns="" xmlns:a16="http://schemas.microsoft.com/office/drawing/2014/main" id="{A4D33007-744F-4E3D-BA02-032DD0EEF1F1}"/>
              </a:ext>
            </a:extLst>
          </p:cNvPr>
          <p:cNvCxnSpPr>
            <a:cxnSpLocks/>
          </p:cNvCxnSpPr>
          <p:nvPr/>
        </p:nvCxnSpPr>
        <p:spPr>
          <a:xfrm rot="16200000" flipH="1" flipV="1">
            <a:off x="3492536" y="1203445"/>
            <a:ext cx="1865786" cy="1914243"/>
          </a:xfrm>
          <a:prstGeom prst="bentConnector4">
            <a:avLst>
              <a:gd name="adj1" fmla="val -12252"/>
              <a:gd name="adj2" fmla="val 129422"/>
            </a:avLst>
          </a:prstGeom>
          <a:ln w="571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2" name="原创设计师QQ598969553                 _16">
            <a:extLst>
              <a:ext uri="{FF2B5EF4-FFF2-40B4-BE49-F238E27FC236}">
                <a16:creationId xmlns="" xmlns:a16="http://schemas.microsoft.com/office/drawing/2014/main" id="{771F118C-D262-4AA1-AC65-E9D82E8661C4}"/>
              </a:ext>
            </a:extLst>
          </p:cNvPr>
          <p:cNvSpPr txBox="1"/>
          <p:nvPr/>
        </p:nvSpPr>
        <p:spPr>
          <a:xfrm>
            <a:off x="3331135" y="2511193"/>
            <a:ext cx="4772040" cy="340545"/>
          </a:xfrm>
          <a:prstGeom prst="rect">
            <a:avLst/>
          </a:prstGeom>
          <a:noFill/>
          <a:effectLst/>
        </p:spPr>
        <p:txBody>
          <a:bodyPr wrap="square" lIns="67502" tIns="33752" rIns="67502" bIns="33752" rtlCol="0">
            <a:spAutoFit/>
          </a:bodyPr>
          <a:lstStyle/>
          <a:p>
            <a:pPr algn="just">
              <a:lnSpc>
                <a:spcPct val="150000"/>
              </a:lnSpc>
              <a:buNone/>
            </a:pPr>
            <a:r>
              <a:rPr lang="en-US" altLang="zh-CN" sz="590" dirty="0">
                <a:solidFill>
                  <a:schemeClr val="tx1">
                    <a:lumMod val="50000"/>
                    <a:lumOff val="50000"/>
                  </a:schemeClr>
                </a:solidFill>
                <a:latin typeface="Arial" panose="020B0604020202020204" pitchFamily="34" charset="0"/>
                <a:cs typeface="Arial" panose="020B0604020202020204" pitchFamily="34" charset="0"/>
              </a:rPr>
              <a:t>CONTRACTED WIND POWERPOINT TEMPLATE DESIGNS CONTRACTED WIND POWERPOINT TEMPLATE DESIGNS CONTRACTED WIND POWERPOINT TEMPLATE DESIGNS CONTRACTED WIND POWERPOINT TEMPLATE DESIGNS</a:t>
            </a:r>
            <a:endParaRPr lang="zh-CN" altLang="en-US" sz="590" dirty="0">
              <a:solidFill>
                <a:schemeClr val="tx1">
                  <a:lumMod val="50000"/>
                  <a:lumOff val="50000"/>
                </a:schemeClr>
              </a:solidFill>
              <a:latin typeface="Arial" panose="020B0604020202020204" pitchFamily="34" charset="0"/>
              <a:cs typeface="Arial" panose="020B0604020202020204" pitchFamily="34" charset="0"/>
            </a:endParaRPr>
          </a:p>
        </p:txBody>
      </p:sp>
      <p:sp>
        <p:nvSpPr>
          <p:cNvPr id="14" name="TextBox 71">
            <a:extLst>
              <a:ext uri="{FF2B5EF4-FFF2-40B4-BE49-F238E27FC236}">
                <a16:creationId xmlns="" xmlns:a16="http://schemas.microsoft.com/office/drawing/2014/main" id="{71510D1E-E278-4B20-BCD9-ACCF7FABCF4A}"/>
              </a:ext>
            </a:extLst>
          </p:cNvPr>
          <p:cNvSpPr txBox="1"/>
          <p:nvPr/>
        </p:nvSpPr>
        <p:spPr>
          <a:xfrm>
            <a:off x="3180172" y="2079142"/>
            <a:ext cx="4416594" cy="304571"/>
          </a:xfrm>
          <a:prstGeom prst="rect">
            <a:avLst/>
          </a:prstGeom>
          <a:noFill/>
        </p:spPr>
        <p:txBody>
          <a:bodyPr wrap="none" rtlCol="0">
            <a:spAutoFit/>
          </a:bodyPr>
          <a:lstStyle/>
          <a:p>
            <a:r>
              <a:rPr lang="en-US" altLang="zh-CN" sz="1379" dirty="0">
                <a:solidFill>
                  <a:schemeClr val="tx1">
                    <a:lumMod val="65000"/>
                    <a:lumOff val="35000"/>
                  </a:schemeClr>
                </a:solidFill>
                <a:latin typeface="微软雅黑" pitchFamily="34" charset="-122"/>
                <a:ea typeface="微软雅黑" pitchFamily="34" charset="-122"/>
              </a:rPr>
              <a:t>【</a:t>
            </a:r>
            <a:r>
              <a:rPr lang="zh-CN" altLang="en-US" sz="1379" dirty="0">
                <a:solidFill>
                  <a:schemeClr val="tx1">
                    <a:lumMod val="65000"/>
                    <a:lumOff val="35000"/>
                  </a:schemeClr>
                </a:solidFill>
                <a:latin typeface="微软雅黑" pitchFamily="34" charset="-122"/>
                <a:ea typeface="微软雅黑" pitchFamily="34" charset="-122"/>
              </a:rPr>
              <a:t>年终总结</a:t>
            </a:r>
            <a:r>
              <a:rPr lang="en-US" altLang="zh-CN" sz="1379" dirty="0">
                <a:solidFill>
                  <a:schemeClr val="tx1">
                    <a:lumMod val="65000"/>
                    <a:lumOff val="35000"/>
                  </a:schemeClr>
                </a:solidFill>
                <a:latin typeface="微软雅黑" pitchFamily="34" charset="-122"/>
                <a:ea typeface="微软雅黑" pitchFamily="34" charset="-122"/>
              </a:rPr>
              <a:t>】【</a:t>
            </a:r>
            <a:r>
              <a:rPr lang="zh-CN" altLang="en-US" sz="1379" dirty="0">
                <a:solidFill>
                  <a:schemeClr val="tx1">
                    <a:lumMod val="65000"/>
                    <a:lumOff val="35000"/>
                  </a:schemeClr>
                </a:solidFill>
                <a:latin typeface="微软雅黑" pitchFamily="34" charset="-122"/>
                <a:ea typeface="微软雅黑" pitchFamily="34" charset="-122"/>
              </a:rPr>
              <a:t>新年计划</a:t>
            </a:r>
            <a:r>
              <a:rPr lang="en-US" altLang="zh-CN" sz="1379" dirty="0">
                <a:solidFill>
                  <a:schemeClr val="tx1">
                    <a:lumMod val="65000"/>
                    <a:lumOff val="35000"/>
                  </a:schemeClr>
                </a:solidFill>
                <a:latin typeface="微软雅黑" pitchFamily="34" charset="-122"/>
                <a:ea typeface="微软雅黑" pitchFamily="34" charset="-122"/>
              </a:rPr>
              <a:t>】【</a:t>
            </a:r>
            <a:r>
              <a:rPr lang="zh-CN" altLang="en-US" sz="1379" dirty="0">
                <a:solidFill>
                  <a:schemeClr val="tx1">
                    <a:lumMod val="65000"/>
                    <a:lumOff val="35000"/>
                  </a:schemeClr>
                </a:solidFill>
                <a:latin typeface="微软雅黑" pitchFamily="34" charset="-122"/>
                <a:ea typeface="微软雅黑" pitchFamily="34" charset="-122"/>
              </a:rPr>
              <a:t>述职报告</a:t>
            </a:r>
            <a:r>
              <a:rPr lang="en-US" altLang="zh-CN" sz="1379" dirty="0">
                <a:solidFill>
                  <a:schemeClr val="tx1">
                    <a:lumMod val="65000"/>
                    <a:lumOff val="35000"/>
                  </a:schemeClr>
                </a:solidFill>
                <a:latin typeface="微软雅黑" pitchFamily="34" charset="-122"/>
                <a:ea typeface="微软雅黑" pitchFamily="34" charset="-122"/>
              </a:rPr>
              <a:t>】【</a:t>
            </a:r>
            <a:r>
              <a:rPr lang="zh-CN" altLang="en-US" sz="1379" dirty="0">
                <a:solidFill>
                  <a:schemeClr val="tx1">
                    <a:lumMod val="65000"/>
                    <a:lumOff val="35000"/>
                  </a:schemeClr>
                </a:solidFill>
                <a:latin typeface="微软雅黑" pitchFamily="34" charset="-122"/>
                <a:ea typeface="微软雅黑" pitchFamily="34" charset="-122"/>
              </a:rPr>
              <a:t>工作汇报</a:t>
            </a:r>
            <a:r>
              <a:rPr lang="en-US" altLang="zh-CN" sz="1379" dirty="0">
                <a:solidFill>
                  <a:schemeClr val="tx1">
                    <a:lumMod val="65000"/>
                    <a:lumOff val="35000"/>
                  </a:schemeClr>
                </a:solidFill>
                <a:latin typeface="微软雅黑" pitchFamily="34" charset="-122"/>
                <a:ea typeface="微软雅黑" pitchFamily="34" charset="-122"/>
              </a:rPr>
              <a:t>】</a:t>
            </a:r>
            <a:endParaRPr lang="zh-CN" altLang="en-US" sz="1379"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486021761"/>
      </p:ext>
    </p:extLst>
  </p:cSld>
  <p:clrMapOvr>
    <a:masterClrMapping/>
  </p:clrMapOvr>
  <mc:AlternateContent xmlns:mc="http://schemas.openxmlformats.org/markup-compatibility/2006" xmlns:p14="http://schemas.microsoft.com/office/powerpoint/2010/main">
    <mc:Choice Requires="p14">
      <p:transition spd="slow" p14:dur="1600" advClick="0" advTm="3000">
        <p14:prism isContent="1" isInverted="1"/>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withEffect">
                                  <p:stCondLst>
                                    <p:cond delay="300"/>
                                  </p:stCondLst>
                                  <p:childTnLst>
                                    <p:set>
                                      <p:cBhvr>
                                        <p:cTn id="6" dur="1" fill="hold">
                                          <p:stCondLst>
                                            <p:cond delay="0"/>
                                          </p:stCondLst>
                                        </p:cTn>
                                        <p:tgtEl>
                                          <p:spTgt spid="8"/>
                                        </p:tgtEl>
                                        <p:attrNameLst>
                                          <p:attrName>style.visibility</p:attrName>
                                        </p:attrNameLst>
                                      </p:cBhvr>
                                      <p:to>
                                        <p:strVal val="visible"/>
                                      </p:to>
                                    </p:set>
                                    <p:animEffect transition="in" filter="strips(downLeft)">
                                      <p:cBhvr>
                                        <p:cTn id="7" dur="1502"/>
                                        <p:tgtEl>
                                          <p:spTgt spid="8"/>
                                        </p:tgtEl>
                                      </p:cBhvr>
                                    </p:animEffect>
                                  </p:childTnLst>
                                </p:cTn>
                              </p:par>
                            </p:childTnLst>
                          </p:cTn>
                        </p:par>
                        <p:par>
                          <p:cTn id="8" fill="hold">
                            <p:stCondLst>
                              <p:cond delay="1802"/>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7"/>
                                        </p:tgtEl>
                                        <p:attrNameLst>
                                          <p:attrName>style.visibility</p:attrName>
                                        </p:attrNameLst>
                                      </p:cBhvr>
                                      <p:to>
                                        <p:strVal val="visible"/>
                                      </p:to>
                                    </p:set>
                                    <p:anim calcmode="lin" valueType="num">
                                      <p:cBhvr>
                                        <p:cTn id="11" dur="601"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2" dur="601" fill="hold"/>
                                        <p:tgtEl>
                                          <p:spTgt spid="7"/>
                                        </p:tgtEl>
                                        <p:attrNameLst>
                                          <p:attrName>ppt_y</p:attrName>
                                        </p:attrNameLst>
                                      </p:cBhvr>
                                      <p:tavLst>
                                        <p:tav tm="0">
                                          <p:val>
                                            <p:strVal val="#ppt_y"/>
                                          </p:val>
                                        </p:tav>
                                        <p:tav tm="100000">
                                          <p:val>
                                            <p:strVal val="#ppt_y"/>
                                          </p:val>
                                        </p:tav>
                                      </p:tavLst>
                                    </p:anim>
                                    <p:anim calcmode="lin" valueType="num">
                                      <p:cBhvr>
                                        <p:cTn id="13" dur="601"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4" dur="601"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5" dur="601" tmFilter="0,0; .5, 1; 1, 1"/>
                                        <p:tgtEl>
                                          <p:spTgt spid="7"/>
                                        </p:tgtEl>
                                      </p:cBhvr>
                                    </p:animEffect>
                                  </p:childTnLst>
                                </p:cTn>
                              </p:par>
                            </p:childTnLst>
                          </p:cTn>
                        </p:par>
                        <p:par>
                          <p:cTn id="16" fill="hold">
                            <p:stCondLst>
                              <p:cond delay="2824"/>
                            </p:stCondLst>
                            <p:childTnLst>
                              <p:par>
                                <p:cTn id="17" presetID="42" presetClass="entr" presetSubtype="0"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1000"/>
                                        <p:tgtEl>
                                          <p:spTgt spid="14"/>
                                        </p:tgtEl>
                                      </p:cBhvr>
                                    </p:animEffect>
                                    <p:anim calcmode="lin" valueType="num">
                                      <p:cBhvr>
                                        <p:cTn id="20" dur="1000" fill="hold"/>
                                        <p:tgtEl>
                                          <p:spTgt spid="14"/>
                                        </p:tgtEl>
                                        <p:attrNameLst>
                                          <p:attrName>ppt_x</p:attrName>
                                        </p:attrNameLst>
                                      </p:cBhvr>
                                      <p:tavLst>
                                        <p:tav tm="0">
                                          <p:val>
                                            <p:strVal val="#ppt_x"/>
                                          </p:val>
                                        </p:tav>
                                        <p:tav tm="100000">
                                          <p:val>
                                            <p:strVal val="#ppt_x"/>
                                          </p:val>
                                        </p:tav>
                                      </p:tavLst>
                                    </p:anim>
                                    <p:anim calcmode="lin" valueType="num">
                                      <p:cBhvr>
                                        <p:cTn id="21" dur="1000" fill="hold"/>
                                        <p:tgtEl>
                                          <p:spTgt spid="14"/>
                                        </p:tgtEl>
                                        <p:attrNameLst>
                                          <p:attrName>ppt_y</p:attrName>
                                        </p:attrNameLst>
                                      </p:cBhvr>
                                      <p:tavLst>
                                        <p:tav tm="0">
                                          <p:val>
                                            <p:strVal val="#ppt_y+.1"/>
                                          </p:val>
                                        </p:tav>
                                        <p:tav tm="100000">
                                          <p:val>
                                            <p:strVal val="#ppt_y"/>
                                          </p:val>
                                        </p:tav>
                                      </p:tavLst>
                                    </p:anim>
                                  </p:childTnLst>
                                </p:cTn>
                              </p:par>
                            </p:childTnLst>
                          </p:cTn>
                        </p:par>
                        <p:par>
                          <p:cTn id="22" fill="hold">
                            <p:stCondLst>
                              <p:cond delay="3824"/>
                            </p:stCondLst>
                            <p:childTnLst>
                              <p:par>
                                <p:cTn id="23" presetID="22" presetClass="entr" presetSubtype="1"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up)">
                                      <p:cBhvr>
                                        <p:cTn id="2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2" grpId="0"/>
      <p:bldP spid="1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 xmlns:a16="http://schemas.microsoft.com/office/drawing/2014/main" id="{4A68E1ED-C3B1-4E21-B2F2-CEAF4F9F83A0}"/>
              </a:ext>
            </a:extLst>
          </p:cNvPr>
          <p:cNvPicPr>
            <a:picLocks noChangeAspect="1"/>
          </p:cNvPicPr>
          <p:nvPr/>
        </p:nvPicPr>
        <p:blipFill>
          <a:blip r:embed="rId3"/>
          <a:stretch>
            <a:fillRect/>
          </a:stretch>
        </p:blipFill>
        <p:spPr>
          <a:xfrm rot="16200000">
            <a:off x="2000505" y="-2013499"/>
            <a:ext cx="5143012" cy="9141198"/>
          </a:xfrm>
          <a:prstGeom prst="rect">
            <a:avLst/>
          </a:prstGeom>
          <a:solidFill>
            <a:srgbClr val="F4E5BE"/>
          </a:solidFill>
        </p:spPr>
      </p:pic>
      <p:sp>
        <p:nvSpPr>
          <p:cNvPr id="15" name="TextBox 11"/>
          <p:cNvSpPr txBox="1">
            <a:spLocks noChangeArrowheads="1"/>
          </p:cNvSpPr>
          <p:nvPr/>
        </p:nvSpPr>
        <p:spPr bwMode="auto">
          <a:xfrm>
            <a:off x="4261988" y="1586080"/>
            <a:ext cx="1369569" cy="438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buFontTx/>
              <a:buNone/>
            </a:pPr>
            <a:r>
              <a:rPr lang="zh-CN" altLang="en-US" sz="2400" dirty="0">
                <a:solidFill>
                  <a:schemeClr val="tx1">
                    <a:lumMod val="75000"/>
                    <a:lumOff val="25000"/>
                  </a:schemeClr>
                </a:solidFill>
                <a:latin typeface="微软雅黑" pitchFamily="34" charset="-122"/>
                <a:ea typeface="微软雅黑" pitchFamily="34" charset="-122"/>
              </a:rPr>
              <a:t>工作回顾</a:t>
            </a:r>
          </a:p>
        </p:txBody>
      </p:sp>
      <p:sp>
        <p:nvSpPr>
          <p:cNvPr id="17" name="TextBox 1"/>
          <p:cNvSpPr txBox="1">
            <a:spLocks noChangeArrowheads="1"/>
          </p:cNvSpPr>
          <p:nvPr/>
        </p:nvSpPr>
        <p:spPr bwMode="auto">
          <a:xfrm>
            <a:off x="4245202" y="2156486"/>
            <a:ext cx="3317141" cy="377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000" dirty="0">
                <a:solidFill>
                  <a:schemeClr val="tx1">
                    <a:lumMod val="75000"/>
                    <a:lumOff val="25000"/>
                  </a:schemeClr>
                </a:solidFill>
                <a:latin typeface="微软雅黑" pitchFamily="34" charset="-122"/>
                <a:ea typeface="微软雅黑" pitchFamily="34" charset="-122"/>
              </a:rPr>
              <a:t>这里可以用一段简洁的文字描述出本章中心思想，或者作为章节导语。还可以列出本章的小节标题。</a:t>
            </a:r>
          </a:p>
        </p:txBody>
      </p:sp>
      <p:grpSp>
        <p:nvGrpSpPr>
          <p:cNvPr id="10" name="组合 9">
            <a:extLst>
              <a:ext uri="{FF2B5EF4-FFF2-40B4-BE49-F238E27FC236}">
                <a16:creationId xmlns="" xmlns:a16="http://schemas.microsoft.com/office/drawing/2014/main" id="{AF085B08-1E75-4DD2-B440-49C3A2C07DA0}"/>
              </a:ext>
            </a:extLst>
          </p:cNvPr>
          <p:cNvGrpSpPr/>
          <p:nvPr/>
        </p:nvGrpSpPr>
        <p:grpSpPr>
          <a:xfrm>
            <a:off x="2867573" y="1562245"/>
            <a:ext cx="1068818" cy="1068817"/>
            <a:chOff x="4353170" y="1223943"/>
            <a:chExt cx="1068877" cy="1068876"/>
          </a:xfrm>
        </p:grpSpPr>
        <p:sp>
          <p:nvSpPr>
            <p:cNvPr id="11" name="Freeform: Shape 2">
              <a:extLst>
                <a:ext uri="{FF2B5EF4-FFF2-40B4-BE49-F238E27FC236}">
                  <a16:creationId xmlns="" xmlns:a16="http://schemas.microsoft.com/office/drawing/2014/main" id="{D410E72F-356E-4AA2-9E4F-17C52BBEFEB9}"/>
                </a:ext>
              </a:extLst>
            </p:cNvPr>
            <p:cNvSpPr>
              <a:spLocks/>
            </p:cNvSpPr>
            <p:nvPr/>
          </p:nvSpPr>
          <p:spPr bwMode="auto">
            <a:xfrm>
              <a:off x="4353170" y="1223943"/>
              <a:ext cx="1068877" cy="10688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8179"/>
                  </a:moveTo>
                  <a:cubicBezTo>
                    <a:pt x="21599" y="7622"/>
                    <a:pt x="21372" y="7076"/>
                    <a:pt x="20962" y="6638"/>
                  </a:cubicBezTo>
                  <a:cubicBezTo>
                    <a:pt x="20062" y="5676"/>
                    <a:pt x="18556" y="5625"/>
                    <a:pt x="17878" y="6638"/>
                  </a:cubicBezTo>
                  <a:cubicBezTo>
                    <a:pt x="17743" y="6841"/>
                    <a:pt x="17659" y="7083"/>
                    <a:pt x="17459" y="7224"/>
                  </a:cubicBezTo>
                  <a:cubicBezTo>
                    <a:pt x="17008" y="7543"/>
                    <a:pt x="16381" y="7235"/>
                    <a:pt x="16358" y="6683"/>
                  </a:cubicBezTo>
                  <a:lnTo>
                    <a:pt x="16358" y="0"/>
                  </a:lnTo>
                  <a:lnTo>
                    <a:pt x="9675" y="0"/>
                  </a:lnTo>
                  <a:cubicBezTo>
                    <a:pt x="9123" y="23"/>
                    <a:pt x="8814" y="649"/>
                    <a:pt x="9133" y="1100"/>
                  </a:cubicBezTo>
                  <a:cubicBezTo>
                    <a:pt x="9274" y="1300"/>
                    <a:pt x="9517" y="1384"/>
                    <a:pt x="9719" y="1519"/>
                  </a:cubicBezTo>
                  <a:cubicBezTo>
                    <a:pt x="10733" y="2197"/>
                    <a:pt x="10681" y="3704"/>
                    <a:pt x="9719" y="4604"/>
                  </a:cubicBezTo>
                  <a:cubicBezTo>
                    <a:pt x="9282" y="5013"/>
                    <a:pt x="8735" y="5241"/>
                    <a:pt x="8179" y="5241"/>
                  </a:cubicBezTo>
                  <a:cubicBezTo>
                    <a:pt x="7622" y="5241"/>
                    <a:pt x="7076" y="5013"/>
                    <a:pt x="6638" y="4604"/>
                  </a:cubicBezTo>
                  <a:cubicBezTo>
                    <a:pt x="5676" y="3704"/>
                    <a:pt x="5625" y="2198"/>
                    <a:pt x="6638" y="1519"/>
                  </a:cubicBezTo>
                  <a:cubicBezTo>
                    <a:pt x="6840" y="1384"/>
                    <a:pt x="7083" y="1300"/>
                    <a:pt x="7224" y="1100"/>
                  </a:cubicBezTo>
                  <a:cubicBezTo>
                    <a:pt x="7543" y="649"/>
                    <a:pt x="7235" y="23"/>
                    <a:pt x="6683" y="0"/>
                  </a:cubicBezTo>
                  <a:lnTo>
                    <a:pt x="0" y="0"/>
                  </a:lnTo>
                  <a:lnTo>
                    <a:pt x="0" y="6683"/>
                  </a:lnTo>
                  <a:cubicBezTo>
                    <a:pt x="23" y="7235"/>
                    <a:pt x="649" y="7543"/>
                    <a:pt x="1100" y="7224"/>
                  </a:cubicBezTo>
                  <a:cubicBezTo>
                    <a:pt x="1300" y="7083"/>
                    <a:pt x="1384" y="6841"/>
                    <a:pt x="1519" y="6638"/>
                  </a:cubicBezTo>
                  <a:cubicBezTo>
                    <a:pt x="2197" y="5625"/>
                    <a:pt x="3704" y="5676"/>
                    <a:pt x="4604" y="6638"/>
                  </a:cubicBezTo>
                  <a:cubicBezTo>
                    <a:pt x="5013" y="7076"/>
                    <a:pt x="5241" y="7622"/>
                    <a:pt x="5241" y="8179"/>
                  </a:cubicBezTo>
                  <a:cubicBezTo>
                    <a:pt x="5241" y="8735"/>
                    <a:pt x="5013" y="9282"/>
                    <a:pt x="4604" y="9719"/>
                  </a:cubicBezTo>
                  <a:cubicBezTo>
                    <a:pt x="3704" y="10681"/>
                    <a:pt x="2198" y="10732"/>
                    <a:pt x="1519" y="9719"/>
                  </a:cubicBezTo>
                  <a:cubicBezTo>
                    <a:pt x="1384" y="9517"/>
                    <a:pt x="1300" y="9274"/>
                    <a:pt x="1100" y="9133"/>
                  </a:cubicBezTo>
                  <a:cubicBezTo>
                    <a:pt x="649" y="8814"/>
                    <a:pt x="23" y="9123"/>
                    <a:pt x="0" y="9675"/>
                  </a:cubicBezTo>
                  <a:lnTo>
                    <a:pt x="0" y="16358"/>
                  </a:lnTo>
                  <a:lnTo>
                    <a:pt x="6683" y="16358"/>
                  </a:lnTo>
                  <a:cubicBezTo>
                    <a:pt x="7235" y="16381"/>
                    <a:pt x="7543" y="17008"/>
                    <a:pt x="7224" y="17459"/>
                  </a:cubicBezTo>
                  <a:cubicBezTo>
                    <a:pt x="7083" y="17659"/>
                    <a:pt x="6840" y="17743"/>
                    <a:pt x="6638" y="17878"/>
                  </a:cubicBezTo>
                  <a:cubicBezTo>
                    <a:pt x="5625" y="18556"/>
                    <a:pt x="5676" y="20062"/>
                    <a:pt x="6638" y="20962"/>
                  </a:cubicBezTo>
                  <a:cubicBezTo>
                    <a:pt x="7076" y="21372"/>
                    <a:pt x="7622" y="21600"/>
                    <a:pt x="8179" y="21599"/>
                  </a:cubicBezTo>
                  <a:cubicBezTo>
                    <a:pt x="8735" y="21599"/>
                    <a:pt x="9282" y="21372"/>
                    <a:pt x="9719" y="20962"/>
                  </a:cubicBezTo>
                  <a:cubicBezTo>
                    <a:pt x="10681" y="20062"/>
                    <a:pt x="10733" y="18556"/>
                    <a:pt x="9719" y="17878"/>
                  </a:cubicBezTo>
                  <a:cubicBezTo>
                    <a:pt x="9517" y="17743"/>
                    <a:pt x="9274" y="17659"/>
                    <a:pt x="9133" y="17459"/>
                  </a:cubicBezTo>
                  <a:cubicBezTo>
                    <a:pt x="8814" y="17008"/>
                    <a:pt x="9123" y="16381"/>
                    <a:pt x="9675" y="16358"/>
                  </a:cubicBezTo>
                  <a:lnTo>
                    <a:pt x="16358" y="16358"/>
                  </a:lnTo>
                  <a:lnTo>
                    <a:pt x="16358" y="9675"/>
                  </a:lnTo>
                  <a:cubicBezTo>
                    <a:pt x="16381" y="9123"/>
                    <a:pt x="17008" y="8814"/>
                    <a:pt x="17459" y="9133"/>
                  </a:cubicBezTo>
                  <a:cubicBezTo>
                    <a:pt x="17659" y="9274"/>
                    <a:pt x="17743" y="9517"/>
                    <a:pt x="17878" y="9719"/>
                  </a:cubicBezTo>
                  <a:cubicBezTo>
                    <a:pt x="18556" y="10732"/>
                    <a:pt x="20062" y="10681"/>
                    <a:pt x="20962" y="9719"/>
                  </a:cubicBezTo>
                  <a:cubicBezTo>
                    <a:pt x="21372" y="9282"/>
                    <a:pt x="21600" y="8735"/>
                    <a:pt x="21599" y="8179"/>
                  </a:cubicBezTo>
                  <a:close/>
                </a:path>
              </a:pathLst>
            </a:custGeom>
            <a:solidFill>
              <a:schemeClr val="accent1"/>
            </a:solidFill>
            <a:ln w="19050">
              <a:solidFill>
                <a:schemeClr val="bg1"/>
              </a:solidFill>
            </a:ln>
            <a:effectLst/>
            <a:extLst/>
          </p:spPr>
          <p:txBody>
            <a:bodyPr anchor="ctr"/>
            <a:lstStyle/>
            <a:p>
              <a:pPr algn="ctr"/>
              <a:endParaRPr sz="1280"/>
            </a:p>
          </p:txBody>
        </p:sp>
        <p:sp>
          <p:nvSpPr>
            <p:cNvPr id="12" name="Freeform: Shape 9">
              <a:extLst>
                <a:ext uri="{FF2B5EF4-FFF2-40B4-BE49-F238E27FC236}">
                  <a16:creationId xmlns="" xmlns:a16="http://schemas.microsoft.com/office/drawing/2014/main" id="{ED646FE5-C2B4-4381-93D7-27FDC8CDB86A}"/>
                </a:ext>
              </a:extLst>
            </p:cNvPr>
            <p:cNvSpPr>
              <a:spLocks/>
            </p:cNvSpPr>
            <p:nvPr/>
          </p:nvSpPr>
          <p:spPr bwMode="auto">
            <a:xfrm>
              <a:off x="4661998" y="1406987"/>
              <a:ext cx="760049" cy="68312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rmAutofit/>
            </a:bodyPr>
            <a:lstStyle/>
            <a:p>
              <a:r>
                <a:rPr lang="id-ID" sz="3200" b="1" dirty="0">
                  <a:solidFill>
                    <a:srgbClr val="FFFFFF"/>
                  </a:solidFill>
                </a:rPr>
                <a:t>01</a:t>
              </a:r>
            </a:p>
          </p:txBody>
        </p:sp>
      </p:grpSp>
    </p:spTree>
    <p:extLst>
      <p:ext uri="{BB962C8B-B14F-4D97-AF65-F5344CB8AC3E}">
        <p14:creationId xmlns:p14="http://schemas.microsoft.com/office/powerpoint/2010/main" val="717667044"/>
      </p:ext>
    </p:extLst>
  </p:cSld>
  <p:clrMapOvr>
    <a:masterClrMapping/>
  </p:clrMapOvr>
  <mc:AlternateContent xmlns:mc="http://schemas.openxmlformats.org/markup-compatibility/2006" xmlns:p14="http://schemas.microsoft.com/office/powerpoint/2010/main">
    <mc:Choice Requires="p14">
      <p:transition spd="slow" p14:dur="1600" advClick="0" advTm="3000">
        <p14:prism isContent="1" isInverted="1"/>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left)">
                                      <p:cBhvr>
                                        <p:cTn id="12" dur="500"/>
                                        <p:tgtEl>
                                          <p:spTgt spid="15"/>
                                        </p:tgtEl>
                                      </p:cBhvr>
                                    </p:animEffect>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up)">
                                      <p:cBhvr>
                                        <p:cTn id="1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utoUpdateAnimBg="0"/>
      <p:bldP spid="17" grpId="0"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435438" y="984041"/>
            <a:ext cx="3478716" cy="3478715"/>
            <a:chOff x="1435438" y="983246"/>
            <a:chExt cx="3478716" cy="3478715"/>
          </a:xfrm>
        </p:grpSpPr>
        <p:grpSp>
          <p:nvGrpSpPr>
            <p:cNvPr id="4" name="Group 4"/>
            <p:cNvGrpSpPr/>
            <p:nvPr/>
          </p:nvGrpSpPr>
          <p:grpSpPr>
            <a:xfrm>
              <a:off x="1435438" y="983246"/>
              <a:ext cx="3478716" cy="3478715"/>
              <a:chOff x="590910" y="1811796"/>
              <a:chExt cx="2597401" cy="2597401"/>
            </a:xfrm>
            <a:effectLst/>
          </p:grpSpPr>
          <p:sp>
            <p:nvSpPr>
              <p:cNvPr id="24" name="Partial Circle 5"/>
              <p:cNvSpPr/>
              <p:nvPr/>
            </p:nvSpPr>
            <p:spPr>
              <a:xfrm>
                <a:off x="913877" y="2134763"/>
                <a:ext cx="1951466" cy="1951466"/>
              </a:xfrm>
              <a:prstGeom prst="pie">
                <a:avLst>
                  <a:gd name="adj1" fmla="val 12481958"/>
                  <a:gd name="adj2" fmla="val 7892662"/>
                </a:avLst>
              </a:prstGeom>
              <a:solidFill>
                <a:schemeClr val="accent2"/>
              </a:solidFill>
              <a:ln w="25400" cap="flat" cmpd="sng" algn="ctr">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5" name="Partial Circle 6"/>
              <p:cNvSpPr/>
              <p:nvPr/>
            </p:nvSpPr>
            <p:spPr>
              <a:xfrm>
                <a:off x="816304" y="2037190"/>
                <a:ext cx="2146613" cy="2146613"/>
              </a:xfrm>
              <a:prstGeom prst="pie">
                <a:avLst>
                  <a:gd name="adj1" fmla="val 5445651"/>
                  <a:gd name="adj2" fmla="val 1107851"/>
                </a:avLst>
              </a:prstGeom>
              <a:solidFill>
                <a:schemeClr val="accent4"/>
              </a:solidFill>
              <a:ln w="25400" cap="flat" cmpd="sng" algn="ctr">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6" name="Partial Circle 7"/>
              <p:cNvSpPr/>
              <p:nvPr/>
            </p:nvSpPr>
            <p:spPr>
              <a:xfrm>
                <a:off x="708973" y="1929859"/>
                <a:ext cx="2361274" cy="2361274"/>
              </a:xfrm>
              <a:prstGeom prst="pie">
                <a:avLst>
                  <a:gd name="adj1" fmla="val 5445651"/>
                  <a:gd name="adj2" fmla="val 20236783"/>
                </a:avLst>
              </a:prstGeom>
              <a:solidFill>
                <a:schemeClr val="accent3"/>
              </a:solidFill>
              <a:ln w="25400" cap="flat" cmpd="sng" algn="ctr">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7" name="Partial Circle 8"/>
              <p:cNvSpPr/>
              <p:nvPr/>
            </p:nvSpPr>
            <p:spPr>
              <a:xfrm>
                <a:off x="590910" y="1811796"/>
                <a:ext cx="2597401" cy="2597401"/>
              </a:xfrm>
              <a:prstGeom prst="pie">
                <a:avLst>
                  <a:gd name="adj1" fmla="val 3068767"/>
                  <a:gd name="adj2" fmla="val 16200000"/>
                </a:avLst>
              </a:prstGeom>
              <a:solidFill>
                <a:schemeClr val="accent1"/>
              </a:solidFill>
              <a:ln w="25400" cap="flat" cmpd="sng" algn="ctr">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5" name="TextBox 9"/>
            <p:cNvSpPr txBox="1"/>
            <p:nvPr/>
          </p:nvSpPr>
          <p:spPr>
            <a:xfrm>
              <a:off x="1857661" y="2808300"/>
              <a:ext cx="1150778" cy="443177"/>
            </a:xfrm>
            <a:prstGeom prst="rect">
              <a:avLst/>
            </a:prstGeom>
            <a:noFill/>
          </p:spPr>
          <p:txBody>
            <a:bodyPr wrap="none" lIns="0" tIns="0" rIns="0" bIns="0" anchor="ctr">
              <a:normAutofit fontScale="92500" lnSpcReduction="20000"/>
            </a:bodyPr>
            <a:lstStyle/>
            <a:p>
              <a:pPr algn="ctr"/>
              <a:r>
                <a:rPr lang="nb-NO" sz="3600">
                  <a:solidFill>
                    <a:srgbClr val="FFFFFF"/>
                  </a:solidFill>
                </a:rPr>
                <a:t>57%</a:t>
              </a:r>
            </a:p>
          </p:txBody>
        </p:sp>
        <p:sp>
          <p:nvSpPr>
            <p:cNvPr id="6" name="TextBox 10"/>
            <p:cNvSpPr txBox="1"/>
            <p:nvPr/>
          </p:nvSpPr>
          <p:spPr>
            <a:xfrm>
              <a:off x="3387382" y="1638309"/>
              <a:ext cx="766893" cy="443177"/>
            </a:xfrm>
            <a:prstGeom prst="rect">
              <a:avLst/>
            </a:prstGeom>
            <a:noFill/>
          </p:spPr>
          <p:txBody>
            <a:bodyPr wrap="none" lIns="0" tIns="0" rIns="0" bIns="0" anchor="ctr">
              <a:normAutofit/>
            </a:bodyPr>
            <a:lstStyle/>
            <a:p>
              <a:pPr algn="ctr"/>
              <a:r>
                <a:rPr lang="nb-NO" sz="2700">
                  <a:solidFill>
                    <a:srgbClr val="FFFFFF"/>
                  </a:solidFill>
                </a:rPr>
                <a:t>35%</a:t>
              </a:r>
            </a:p>
          </p:txBody>
        </p:sp>
        <p:sp>
          <p:nvSpPr>
            <p:cNvPr id="7" name="TextBox 11"/>
            <p:cNvSpPr txBox="1"/>
            <p:nvPr/>
          </p:nvSpPr>
          <p:spPr>
            <a:xfrm>
              <a:off x="3770828" y="2449666"/>
              <a:ext cx="766893" cy="443177"/>
            </a:xfrm>
            <a:prstGeom prst="rect">
              <a:avLst/>
            </a:prstGeom>
            <a:noFill/>
          </p:spPr>
          <p:txBody>
            <a:bodyPr wrap="none" lIns="0" tIns="0" rIns="0" bIns="0" anchor="ctr">
              <a:normAutofit/>
            </a:bodyPr>
            <a:lstStyle/>
            <a:p>
              <a:pPr algn="ctr"/>
              <a:r>
                <a:rPr lang="nb-NO" sz="2400">
                  <a:solidFill>
                    <a:srgbClr val="FFFFFF"/>
                  </a:solidFill>
                </a:rPr>
                <a:t>20%</a:t>
              </a:r>
            </a:p>
          </p:txBody>
        </p:sp>
        <p:sp>
          <p:nvSpPr>
            <p:cNvPr id="8" name="TextBox 12"/>
            <p:cNvSpPr txBox="1"/>
            <p:nvPr/>
          </p:nvSpPr>
          <p:spPr>
            <a:xfrm>
              <a:off x="3582649" y="3029889"/>
              <a:ext cx="766893" cy="443177"/>
            </a:xfrm>
            <a:prstGeom prst="rect">
              <a:avLst/>
            </a:prstGeom>
            <a:noFill/>
          </p:spPr>
          <p:txBody>
            <a:bodyPr wrap="none" lIns="0" tIns="0" rIns="0" bIns="0" anchor="ctr">
              <a:normAutofit/>
            </a:bodyPr>
            <a:lstStyle/>
            <a:p>
              <a:pPr algn="ctr"/>
              <a:r>
                <a:rPr lang="nb-NO" sz="2100">
                  <a:solidFill>
                    <a:srgbClr val="FFFFFF"/>
                  </a:solidFill>
                </a:rPr>
                <a:t>10%</a:t>
              </a:r>
            </a:p>
          </p:txBody>
        </p:sp>
      </p:grpSp>
      <p:cxnSp>
        <p:nvCxnSpPr>
          <p:cNvPr id="9" name="Straight Connector 41"/>
          <p:cNvCxnSpPr/>
          <p:nvPr/>
        </p:nvCxnSpPr>
        <p:spPr>
          <a:xfrm>
            <a:off x="5106590" y="1970972"/>
            <a:ext cx="260197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42"/>
          <p:cNvCxnSpPr/>
          <p:nvPr/>
        </p:nvCxnSpPr>
        <p:spPr>
          <a:xfrm>
            <a:off x="5106590" y="2797120"/>
            <a:ext cx="260197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43"/>
          <p:cNvCxnSpPr/>
          <p:nvPr/>
        </p:nvCxnSpPr>
        <p:spPr>
          <a:xfrm>
            <a:off x="5106590" y="3621003"/>
            <a:ext cx="260197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12" name="Group 3"/>
          <p:cNvGrpSpPr/>
          <p:nvPr/>
        </p:nvGrpSpPr>
        <p:grpSpPr>
          <a:xfrm>
            <a:off x="5673578" y="1335750"/>
            <a:ext cx="1594218" cy="635222"/>
            <a:chOff x="7564772" y="1779942"/>
            <a:chExt cx="2125624" cy="846963"/>
          </a:xfrm>
        </p:grpSpPr>
        <p:sp>
          <p:nvSpPr>
            <p:cNvPr id="22" name="TextBox 35"/>
            <p:cNvSpPr txBox="1"/>
            <p:nvPr/>
          </p:nvSpPr>
          <p:spPr>
            <a:xfrm>
              <a:off x="7564772" y="2149274"/>
              <a:ext cx="2125624" cy="477631"/>
            </a:xfrm>
            <a:prstGeom prst="rect">
              <a:avLst/>
            </a:prstGeom>
            <a:noFill/>
          </p:spPr>
          <p:txBody>
            <a:bodyPr wrap="square" lIns="0" tIns="0" rIns="0" bIns="0">
              <a:normAutofit fontScale="70000" lnSpcReduction="20000"/>
            </a:bodyPr>
            <a:lstStyle/>
            <a:p>
              <a:pPr defTabSz="914355">
                <a:lnSpc>
                  <a:spcPct val="120000"/>
                </a:lnSpc>
                <a:spcBef>
                  <a:spcPct val="0"/>
                </a:spcBef>
                <a:defRPr/>
              </a:pPr>
              <a:r>
                <a:rPr lang="zh-CN" altLang="en-US" sz="1100" dirty="0"/>
                <a:t>此部分内容作为文字排版占位显示</a:t>
              </a:r>
              <a:br>
                <a:rPr lang="zh-CN" altLang="en-US" sz="1100" dirty="0"/>
              </a:br>
              <a:r>
                <a:rPr lang="zh-CN" altLang="en-US" sz="1100" dirty="0"/>
                <a:t>（建议使用主题字体）</a:t>
              </a:r>
            </a:p>
          </p:txBody>
        </p:sp>
        <p:sp>
          <p:nvSpPr>
            <p:cNvPr id="23" name="Rectangle 2"/>
            <p:cNvSpPr/>
            <p:nvPr/>
          </p:nvSpPr>
          <p:spPr>
            <a:xfrm>
              <a:off x="7564772" y="1779942"/>
              <a:ext cx="2125624" cy="369332"/>
            </a:xfrm>
            <a:prstGeom prst="rect">
              <a:avLst/>
            </a:prstGeom>
          </p:spPr>
          <p:txBody>
            <a:bodyPr wrap="none" lIns="0" tIns="0" rIns="0" bIns="0">
              <a:normAutofit/>
            </a:bodyPr>
            <a:lstStyle/>
            <a:p>
              <a:pPr defTabSz="914355">
                <a:spcBef>
                  <a:spcPct val="0"/>
                </a:spcBef>
                <a:defRPr/>
              </a:pPr>
              <a:r>
                <a:rPr lang="zh-CN" altLang="en-US" sz="1600" b="1">
                  <a:solidFill>
                    <a:schemeClr val="accent1"/>
                  </a:solidFill>
                </a:rPr>
                <a:t>标题文本预设</a:t>
              </a:r>
            </a:p>
          </p:txBody>
        </p:sp>
      </p:grpSp>
      <p:grpSp>
        <p:nvGrpSpPr>
          <p:cNvPr id="13" name="Group 21"/>
          <p:cNvGrpSpPr/>
          <p:nvPr/>
        </p:nvGrpSpPr>
        <p:grpSpPr>
          <a:xfrm>
            <a:off x="5673578" y="2159633"/>
            <a:ext cx="1594218" cy="635222"/>
            <a:chOff x="7564772" y="1779942"/>
            <a:chExt cx="2125624" cy="846963"/>
          </a:xfrm>
        </p:grpSpPr>
        <p:sp>
          <p:nvSpPr>
            <p:cNvPr id="20" name="TextBox 22"/>
            <p:cNvSpPr txBox="1"/>
            <p:nvPr/>
          </p:nvSpPr>
          <p:spPr>
            <a:xfrm>
              <a:off x="7564772" y="2149274"/>
              <a:ext cx="2125624" cy="477631"/>
            </a:xfrm>
            <a:prstGeom prst="rect">
              <a:avLst/>
            </a:prstGeom>
            <a:noFill/>
          </p:spPr>
          <p:txBody>
            <a:bodyPr wrap="square" lIns="0" tIns="0" rIns="0" bIns="0">
              <a:normAutofit fontScale="70000" lnSpcReduction="20000"/>
            </a:bodyPr>
            <a:lstStyle/>
            <a:p>
              <a:pPr defTabSz="914355">
                <a:lnSpc>
                  <a:spcPct val="120000"/>
                </a:lnSpc>
                <a:spcBef>
                  <a:spcPct val="0"/>
                </a:spcBef>
                <a:defRPr/>
              </a:pPr>
              <a:r>
                <a:rPr lang="zh-CN" altLang="en-US" sz="1100"/>
                <a:t>此部分内容作为文字排版占位显示</a:t>
              </a:r>
              <a:br>
                <a:rPr lang="zh-CN" altLang="en-US" sz="1100"/>
              </a:br>
              <a:r>
                <a:rPr lang="zh-CN" altLang="en-US" sz="1100"/>
                <a:t>（建议使用主题字体）</a:t>
              </a:r>
            </a:p>
          </p:txBody>
        </p:sp>
        <p:sp>
          <p:nvSpPr>
            <p:cNvPr id="21" name="Rectangle 23"/>
            <p:cNvSpPr/>
            <p:nvPr/>
          </p:nvSpPr>
          <p:spPr>
            <a:xfrm>
              <a:off x="7564772" y="1779942"/>
              <a:ext cx="2125624" cy="369332"/>
            </a:xfrm>
            <a:prstGeom prst="rect">
              <a:avLst/>
            </a:prstGeom>
          </p:spPr>
          <p:txBody>
            <a:bodyPr wrap="none" lIns="0" tIns="0" rIns="0" bIns="0">
              <a:normAutofit/>
            </a:bodyPr>
            <a:lstStyle/>
            <a:p>
              <a:pPr defTabSz="914355">
                <a:spcBef>
                  <a:spcPct val="0"/>
                </a:spcBef>
                <a:defRPr/>
              </a:pPr>
              <a:r>
                <a:rPr lang="zh-CN" altLang="en-US" sz="1600" b="1">
                  <a:solidFill>
                    <a:schemeClr val="accent2"/>
                  </a:solidFill>
                </a:rPr>
                <a:t>标题文本预设</a:t>
              </a:r>
            </a:p>
          </p:txBody>
        </p:sp>
      </p:grpSp>
      <p:grpSp>
        <p:nvGrpSpPr>
          <p:cNvPr id="14" name="Group 24"/>
          <p:cNvGrpSpPr/>
          <p:nvPr/>
        </p:nvGrpSpPr>
        <p:grpSpPr>
          <a:xfrm>
            <a:off x="5673578" y="2985782"/>
            <a:ext cx="1594218" cy="635222"/>
            <a:chOff x="7564772" y="1779942"/>
            <a:chExt cx="2125624" cy="846963"/>
          </a:xfrm>
        </p:grpSpPr>
        <p:sp>
          <p:nvSpPr>
            <p:cNvPr id="18" name="TextBox 25"/>
            <p:cNvSpPr txBox="1"/>
            <p:nvPr/>
          </p:nvSpPr>
          <p:spPr>
            <a:xfrm>
              <a:off x="7564772" y="2149274"/>
              <a:ext cx="2125624" cy="477631"/>
            </a:xfrm>
            <a:prstGeom prst="rect">
              <a:avLst/>
            </a:prstGeom>
            <a:noFill/>
          </p:spPr>
          <p:txBody>
            <a:bodyPr wrap="square" lIns="0" tIns="0" rIns="0" bIns="0">
              <a:normAutofit fontScale="70000" lnSpcReduction="20000"/>
            </a:bodyPr>
            <a:lstStyle/>
            <a:p>
              <a:pPr defTabSz="914355">
                <a:lnSpc>
                  <a:spcPct val="120000"/>
                </a:lnSpc>
                <a:spcBef>
                  <a:spcPct val="0"/>
                </a:spcBef>
                <a:defRPr/>
              </a:pPr>
              <a:r>
                <a:rPr lang="zh-CN" altLang="en-US" sz="1100"/>
                <a:t>此部分内容作为文字排版占位显示</a:t>
              </a:r>
              <a:br>
                <a:rPr lang="zh-CN" altLang="en-US" sz="1100"/>
              </a:br>
              <a:r>
                <a:rPr lang="zh-CN" altLang="en-US" sz="1100"/>
                <a:t>（建议使用主题字体）</a:t>
              </a:r>
            </a:p>
          </p:txBody>
        </p:sp>
        <p:sp>
          <p:nvSpPr>
            <p:cNvPr id="19" name="Rectangle 26"/>
            <p:cNvSpPr/>
            <p:nvPr/>
          </p:nvSpPr>
          <p:spPr>
            <a:xfrm>
              <a:off x="7564772" y="1779942"/>
              <a:ext cx="2125624" cy="369332"/>
            </a:xfrm>
            <a:prstGeom prst="rect">
              <a:avLst/>
            </a:prstGeom>
          </p:spPr>
          <p:txBody>
            <a:bodyPr wrap="none" lIns="0" tIns="0" rIns="0" bIns="0">
              <a:normAutofit/>
            </a:bodyPr>
            <a:lstStyle/>
            <a:p>
              <a:pPr defTabSz="914355">
                <a:spcBef>
                  <a:spcPct val="0"/>
                </a:spcBef>
                <a:defRPr/>
              </a:pPr>
              <a:r>
                <a:rPr lang="zh-CN" altLang="en-US" sz="1600" b="1" dirty="0">
                  <a:solidFill>
                    <a:srgbClr val="565757"/>
                  </a:solidFill>
                </a:rPr>
                <a:t>标题文本预设</a:t>
              </a:r>
            </a:p>
          </p:txBody>
        </p:sp>
      </p:grpSp>
      <p:grpSp>
        <p:nvGrpSpPr>
          <p:cNvPr id="15" name="Group 27"/>
          <p:cNvGrpSpPr/>
          <p:nvPr/>
        </p:nvGrpSpPr>
        <p:grpSpPr>
          <a:xfrm>
            <a:off x="5673578" y="3811929"/>
            <a:ext cx="1594218" cy="635222"/>
            <a:chOff x="7564772" y="1779942"/>
            <a:chExt cx="2125624" cy="846963"/>
          </a:xfrm>
        </p:grpSpPr>
        <p:sp>
          <p:nvSpPr>
            <p:cNvPr id="16" name="TextBox 28"/>
            <p:cNvSpPr txBox="1"/>
            <p:nvPr/>
          </p:nvSpPr>
          <p:spPr>
            <a:xfrm>
              <a:off x="7564772" y="2149274"/>
              <a:ext cx="2125624" cy="477631"/>
            </a:xfrm>
            <a:prstGeom prst="rect">
              <a:avLst/>
            </a:prstGeom>
            <a:noFill/>
          </p:spPr>
          <p:txBody>
            <a:bodyPr wrap="square" lIns="0" tIns="0" rIns="0" bIns="0">
              <a:normAutofit fontScale="70000" lnSpcReduction="20000"/>
            </a:bodyPr>
            <a:lstStyle/>
            <a:p>
              <a:pPr defTabSz="914355">
                <a:lnSpc>
                  <a:spcPct val="120000"/>
                </a:lnSpc>
                <a:spcBef>
                  <a:spcPct val="0"/>
                </a:spcBef>
                <a:defRPr/>
              </a:pPr>
              <a:r>
                <a:rPr lang="zh-CN" altLang="en-US" sz="1100"/>
                <a:t>此部分内容作为文字排版占位显示</a:t>
              </a:r>
              <a:br>
                <a:rPr lang="zh-CN" altLang="en-US" sz="1100"/>
              </a:br>
              <a:r>
                <a:rPr lang="zh-CN" altLang="en-US" sz="1100"/>
                <a:t>（建议使用主题字体）</a:t>
              </a:r>
            </a:p>
          </p:txBody>
        </p:sp>
        <p:sp>
          <p:nvSpPr>
            <p:cNvPr id="17" name="Rectangle 29"/>
            <p:cNvSpPr/>
            <p:nvPr/>
          </p:nvSpPr>
          <p:spPr>
            <a:xfrm>
              <a:off x="7564772" y="1779942"/>
              <a:ext cx="2125624" cy="369332"/>
            </a:xfrm>
            <a:prstGeom prst="rect">
              <a:avLst/>
            </a:prstGeom>
          </p:spPr>
          <p:txBody>
            <a:bodyPr wrap="none" lIns="0" tIns="0" rIns="0" bIns="0">
              <a:normAutofit/>
            </a:bodyPr>
            <a:lstStyle/>
            <a:p>
              <a:pPr defTabSz="914355">
                <a:spcBef>
                  <a:spcPct val="0"/>
                </a:spcBef>
                <a:defRPr/>
              </a:pPr>
              <a:r>
                <a:rPr lang="zh-CN" altLang="en-US" sz="1600" b="1">
                  <a:solidFill>
                    <a:schemeClr val="accent4"/>
                  </a:solidFill>
                </a:rPr>
                <a:t>标题文本预设</a:t>
              </a:r>
            </a:p>
          </p:txBody>
        </p:sp>
      </p:grpSp>
      <p:sp>
        <p:nvSpPr>
          <p:cNvPr id="28" name="Title 1">
            <a:extLst>
              <a:ext uri="{FF2B5EF4-FFF2-40B4-BE49-F238E27FC236}">
                <a16:creationId xmlns="" xmlns:a16="http://schemas.microsoft.com/office/drawing/2014/main" id="{01ACC462-240D-45C3-A566-895AAD5F5082}"/>
              </a:ext>
            </a:extLst>
          </p:cNvPr>
          <p:cNvSpPr txBox="1">
            <a:spLocks/>
          </p:cNvSpPr>
          <p:nvPr/>
        </p:nvSpPr>
        <p:spPr>
          <a:xfrm>
            <a:off x="267356" y="172421"/>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点击输入标题内容</a:t>
            </a:r>
            <a:endParaRPr lang="en-GB" altLang="zh-CN" sz="1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15559775"/>
      </p:ext>
    </p:extLst>
  </p:cSld>
  <p:clrMapOvr>
    <a:masterClrMapping/>
  </p:clrMapOvr>
  <mc:AlternateContent xmlns:mc="http://schemas.openxmlformats.org/markup-compatibility/2006" xmlns:p14="http://schemas.microsoft.com/office/powerpoint/2010/main">
    <mc:Choice Requires="p14">
      <p:transition spd="slow" p14:dur="1600" advClick="0" advTm="3000">
        <p14:prism isContent="1" isInverted="1"/>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36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1000"/>
                                        <p:tgtEl>
                                          <p:spTgt spid="10"/>
                                        </p:tgtEl>
                                      </p:cBhvr>
                                    </p:animEffect>
                                    <p:anim calcmode="lin" valueType="num">
                                      <p:cBhvr>
                                        <p:cTn id="21" dur="1000" fill="hold"/>
                                        <p:tgtEl>
                                          <p:spTgt spid="10"/>
                                        </p:tgtEl>
                                        <p:attrNameLst>
                                          <p:attrName>ppt_x</p:attrName>
                                        </p:attrNameLst>
                                      </p:cBhvr>
                                      <p:tavLst>
                                        <p:tav tm="0">
                                          <p:val>
                                            <p:strVal val="#ppt_x"/>
                                          </p:val>
                                        </p:tav>
                                        <p:tav tm="100000">
                                          <p:val>
                                            <p:strVal val="#ppt_x"/>
                                          </p:val>
                                        </p:tav>
                                      </p:tavLst>
                                    </p:anim>
                                    <p:anim calcmode="lin" valueType="num">
                                      <p:cBhvr>
                                        <p:cTn id="22" dur="1000" fill="hold"/>
                                        <p:tgtEl>
                                          <p:spTgt spid="10"/>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1000"/>
                                        <p:tgtEl>
                                          <p:spTgt spid="11"/>
                                        </p:tgtEl>
                                      </p:cBhvr>
                                    </p:animEffect>
                                    <p:anim calcmode="lin" valueType="num">
                                      <p:cBhvr>
                                        <p:cTn id="26" dur="1000" fill="hold"/>
                                        <p:tgtEl>
                                          <p:spTgt spid="11"/>
                                        </p:tgtEl>
                                        <p:attrNameLst>
                                          <p:attrName>ppt_x</p:attrName>
                                        </p:attrNameLst>
                                      </p:cBhvr>
                                      <p:tavLst>
                                        <p:tav tm="0">
                                          <p:val>
                                            <p:strVal val="#ppt_x"/>
                                          </p:val>
                                        </p:tav>
                                        <p:tav tm="100000">
                                          <p:val>
                                            <p:strVal val="#ppt_x"/>
                                          </p:val>
                                        </p:tav>
                                      </p:tavLst>
                                    </p:anim>
                                    <p:anim calcmode="lin" valueType="num">
                                      <p:cBhvr>
                                        <p:cTn id="27" dur="1000" fill="hold"/>
                                        <p:tgtEl>
                                          <p:spTgt spid="11"/>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1000"/>
                                        <p:tgtEl>
                                          <p:spTgt spid="12"/>
                                        </p:tgtEl>
                                      </p:cBhvr>
                                    </p:animEffect>
                                    <p:anim calcmode="lin" valueType="num">
                                      <p:cBhvr>
                                        <p:cTn id="31" dur="1000" fill="hold"/>
                                        <p:tgtEl>
                                          <p:spTgt spid="12"/>
                                        </p:tgtEl>
                                        <p:attrNameLst>
                                          <p:attrName>ppt_x</p:attrName>
                                        </p:attrNameLst>
                                      </p:cBhvr>
                                      <p:tavLst>
                                        <p:tav tm="0">
                                          <p:val>
                                            <p:strVal val="#ppt_x"/>
                                          </p:val>
                                        </p:tav>
                                        <p:tav tm="100000">
                                          <p:val>
                                            <p:strVal val="#ppt_x"/>
                                          </p:val>
                                        </p:tav>
                                      </p:tavLst>
                                    </p:anim>
                                    <p:anim calcmode="lin" valueType="num">
                                      <p:cBhvr>
                                        <p:cTn id="32" dur="1000" fill="hold"/>
                                        <p:tgtEl>
                                          <p:spTgt spid="12"/>
                                        </p:tgtEl>
                                        <p:attrNameLst>
                                          <p:attrName>ppt_y</p:attrName>
                                        </p:attrNameLst>
                                      </p:cBhvr>
                                      <p:tavLst>
                                        <p:tav tm="0">
                                          <p:val>
                                            <p:strVal val="#ppt_y+.1"/>
                                          </p:val>
                                        </p:tav>
                                        <p:tav tm="100000">
                                          <p:val>
                                            <p:strVal val="#ppt_y"/>
                                          </p:val>
                                        </p:tav>
                                      </p:tavLst>
                                    </p:anim>
                                  </p:childTnLst>
                                </p:cTn>
                              </p:par>
                              <p:par>
                                <p:cTn id="33" presetID="42" presetClass="entr" presetSubtype="0" fill="hold" nodeType="with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1000"/>
                                        <p:tgtEl>
                                          <p:spTgt spid="13"/>
                                        </p:tgtEl>
                                      </p:cBhvr>
                                    </p:animEffect>
                                    <p:anim calcmode="lin" valueType="num">
                                      <p:cBhvr>
                                        <p:cTn id="36" dur="1000" fill="hold"/>
                                        <p:tgtEl>
                                          <p:spTgt spid="13"/>
                                        </p:tgtEl>
                                        <p:attrNameLst>
                                          <p:attrName>ppt_x</p:attrName>
                                        </p:attrNameLst>
                                      </p:cBhvr>
                                      <p:tavLst>
                                        <p:tav tm="0">
                                          <p:val>
                                            <p:strVal val="#ppt_x"/>
                                          </p:val>
                                        </p:tav>
                                        <p:tav tm="100000">
                                          <p:val>
                                            <p:strVal val="#ppt_x"/>
                                          </p:val>
                                        </p:tav>
                                      </p:tavLst>
                                    </p:anim>
                                    <p:anim calcmode="lin" valueType="num">
                                      <p:cBhvr>
                                        <p:cTn id="37" dur="1000" fill="hold"/>
                                        <p:tgtEl>
                                          <p:spTgt spid="13"/>
                                        </p:tgtEl>
                                        <p:attrNameLst>
                                          <p:attrName>ppt_y</p:attrName>
                                        </p:attrNameLst>
                                      </p:cBhvr>
                                      <p:tavLst>
                                        <p:tav tm="0">
                                          <p:val>
                                            <p:strVal val="#ppt_y+.1"/>
                                          </p:val>
                                        </p:tav>
                                        <p:tav tm="100000">
                                          <p:val>
                                            <p:strVal val="#ppt_y"/>
                                          </p:val>
                                        </p:tav>
                                      </p:tavLst>
                                    </p:anim>
                                  </p:childTnLst>
                                </p:cTn>
                              </p:par>
                              <p:par>
                                <p:cTn id="38" presetID="42" presetClass="entr" presetSubtype="0" fill="hold" nodeType="with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1000"/>
                                        <p:tgtEl>
                                          <p:spTgt spid="14"/>
                                        </p:tgtEl>
                                      </p:cBhvr>
                                    </p:animEffect>
                                    <p:anim calcmode="lin" valueType="num">
                                      <p:cBhvr>
                                        <p:cTn id="41" dur="1000" fill="hold"/>
                                        <p:tgtEl>
                                          <p:spTgt spid="14"/>
                                        </p:tgtEl>
                                        <p:attrNameLst>
                                          <p:attrName>ppt_x</p:attrName>
                                        </p:attrNameLst>
                                      </p:cBhvr>
                                      <p:tavLst>
                                        <p:tav tm="0">
                                          <p:val>
                                            <p:strVal val="#ppt_x"/>
                                          </p:val>
                                        </p:tav>
                                        <p:tav tm="100000">
                                          <p:val>
                                            <p:strVal val="#ppt_x"/>
                                          </p:val>
                                        </p:tav>
                                      </p:tavLst>
                                    </p:anim>
                                    <p:anim calcmode="lin" valueType="num">
                                      <p:cBhvr>
                                        <p:cTn id="42" dur="1000" fill="hold"/>
                                        <p:tgtEl>
                                          <p:spTgt spid="14"/>
                                        </p:tgtEl>
                                        <p:attrNameLst>
                                          <p:attrName>ppt_y</p:attrName>
                                        </p:attrNameLst>
                                      </p:cBhvr>
                                      <p:tavLst>
                                        <p:tav tm="0">
                                          <p:val>
                                            <p:strVal val="#ppt_y+.1"/>
                                          </p:val>
                                        </p:tav>
                                        <p:tav tm="100000">
                                          <p:val>
                                            <p:strVal val="#ppt_y"/>
                                          </p:val>
                                        </p:tav>
                                      </p:tavLst>
                                    </p:anim>
                                  </p:childTnLst>
                                </p:cTn>
                              </p:par>
                              <p:par>
                                <p:cTn id="43" presetID="42" presetClass="entr" presetSubtype="0" fill="hold" nodeType="with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fade">
                                      <p:cBhvr>
                                        <p:cTn id="45" dur="1000"/>
                                        <p:tgtEl>
                                          <p:spTgt spid="15"/>
                                        </p:tgtEl>
                                      </p:cBhvr>
                                    </p:animEffect>
                                    <p:anim calcmode="lin" valueType="num">
                                      <p:cBhvr>
                                        <p:cTn id="46" dur="1000" fill="hold"/>
                                        <p:tgtEl>
                                          <p:spTgt spid="15"/>
                                        </p:tgtEl>
                                        <p:attrNameLst>
                                          <p:attrName>ppt_x</p:attrName>
                                        </p:attrNameLst>
                                      </p:cBhvr>
                                      <p:tavLst>
                                        <p:tav tm="0">
                                          <p:val>
                                            <p:strVal val="#ppt_x"/>
                                          </p:val>
                                        </p:tav>
                                        <p:tav tm="100000">
                                          <p:val>
                                            <p:strVal val="#ppt_x"/>
                                          </p:val>
                                        </p:tav>
                                      </p:tavLst>
                                    </p:anim>
                                    <p:anim calcmode="lin" valueType="num">
                                      <p:cBhvr>
                                        <p:cTn id="47"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18584" y="1242526"/>
            <a:ext cx="7483874" cy="2660039"/>
            <a:chOff x="818583" y="1241731"/>
            <a:chExt cx="7483874" cy="2660039"/>
          </a:xfrm>
        </p:grpSpPr>
        <p:grpSp>
          <p:nvGrpSpPr>
            <p:cNvPr id="24" name="Group 16"/>
            <p:cNvGrpSpPr/>
            <p:nvPr/>
          </p:nvGrpSpPr>
          <p:grpSpPr>
            <a:xfrm>
              <a:off x="818583" y="3071306"/>
              <a:ext cx="1760631" cy="830464"/>
              <a:chOff x="5157230" y="1101621"/>
              <a:chExt cx="2699991" cy="1107285"/>
            </a:xfrm>
          </p:grpSpPr>
          <p:sp>
            <p:nvSpPr>
              <p:cNvPr id="37" name="TextBox 17"/>
              <p:cNvSpPr txBox="1"/>
              <p:nvPr/>
            </p:nvSpPr>
            <p:spPr>
              <a:xfrm>
                <a:off x="5157230" y="1101621"/>
                <a:ext cx="2699991" cy="398468"/>
              </a:xfrm>
              <a:prstGeom prst="rect">
                <a:avLst/>
              </a:prstGeom>
              <a:noFill/>
            </p:spPr>
            <p:txBody>
              <a:bodyPr wrap="none" lIns="216000" tIns="0" rIns="216000" bIns="0" anchor="b" anchorCtr="1">
                <a:normAutofit/>
              </a:bodyPr>
              <a:lstStyle/>
              <a:p>
                <a:pPr algn="ctr"/>
                <a:r>
                  <a:rPr lang="zh-CN" altLang="en-US" sz="1400" b="1" dirty="0">
                    <a:solidFill>
                      <a:srgbClr val="DB2121"/>
                    </a:solidFill>
                  </a:rPr>
                  <a:t>标题文本预设</a:t>
                </a:r>
              </a:p>
            </p:txBody>
          </p:sp>
          <p:sp>
            <p:nvSpPr>
              <p:cNvPr id="38" name="TextBox 18"/>
              <p:cNvSpPr txBox="1">
                <a:spLocks/>
              </p:cNvSpPr>
              <p:nvPr/>
            </p:nvSpPr>
            <p:spPr>
              <a:xfrm>
                <a:off x="5157231" y="1500087"/>
                <a:ext cx="2699990" cy="708819"/>
              </a:xfrm>
              <a:prstGeom prst="rect">
                <a:avLst/>
              </a:prstGeom>
            </p:spPr>
            <p:txBody>
              <a:bodyPr vert="horz" wrap="square" lIns="216000" tIns="0" rIns="216000" bIns="0" anchor="t" anchorCtr="1">
                <a:normAutofit lnSpcReduction="10000"/>
              </a:bodyPr>
              <a:lstStyle/>
              <a:p>
                <a:pPr>
                  <a:lnSpc>
                    <a:spcPct val="120000"/>
                  </a:lnSpc>
                </a:pPr>
                <a:r>
                  <a:rPr lang="zh-CN" altLang="en-US" sz="1000">
                    <a:solidFill>
                      <a:schemeClr val="dk1">
                        <a:lumMod val="100000"/>
                      </a:schemeClr>
                    </a:solidFill>
                  </a:rPr>
                  <a:t>此部分内容作为文字排版占位显示 </a:t>
                </a:r>
                <a:br>
                  <a:rPr lang="zh-CN" altLang="en-US" sz="1000">
                    <a:solidFill>
                      <a:schemeClr val="dk1">
                        <a:lumMod val="100000"/>
                      </a:schemeClr>
                    </a:solidFill>
                  </a:rPr>
                </a:br>
                <a:r>
                  <a:rPr lang="zh-CN" altLang="en-US" sz="1000">
                    <a:solidFill>
                      <a:schemeClr val="dk1">
                        <a:lumMod val="100000"/>
                      </a:schemeClr>
                    </a:solidFill>
                  </a:rPr>
                  <a:t>（建议使用主题字体）</a:t>
                </a:r>
              </a:p>
            </p:txBody>
          </p:sp>
        </p:grpSp>
        <p:grpSp>
          <p:nvGrpSpPr>
            <p:cNvPr id="25" name="Group 19"/>
            <p:cNvGrpSpPr/>
            <p:nvPr/>
          </p:nvGrpSpPr>
          <p:grpSpPr>
            <a:xfrm>
              <a:off x="3680204" y="3071306"/>
              <a:ext cx="1760631" cy="830464"/>
              <a:chOff x="5157230" y="1101621"/>
              <a:chExt cx="2699991" cy="1107285"/>
            </a:xfrm>
          </p:grpSpPr>
          <p:sp>
            <p:nvSpPr>
              <p:cNvPr id="35" name="TextBox 20"/>
              <p:cNvSpPr txBox="1"/>
              <p:nvPr/>
            </p:nvSpPr>
            <p:spPr>
              <a:xfrm>
                <a:off x="5157230" y="1101621"/>
                <a:ext cx="2699991" cy="398468"/>
              </a:xfrm>
              <a:prstGeom prst="rect">
                <a:avLst/>
              </a:prstGeom>
              <a:noFill/>
            </p:spPr>
            <p:txBody>
              <a:bodyPr wrap="none" lIns="216000" tIns="0" rIns="216000" bIns="0" anchor="b" anchorCtr="1">
                <a:normAutofit/>
              </a:bodyPr>
              <a:lstStyle/>
              <a:p>
                <a:pPr algn="ctr"/>
                <a:r>
                  <a:rPr lang="zh-CN" altLang="en-US" sz="1400" b="1" dirty="0">
                    <a:solidFill>
                      <a:srgbClr val="565757"/>
                    </a:solidFill>
                  </a:rPr>
                  <a:t>标题文本预设</a:t>
                </a:r>
              </a:p>
            </p:txBody>
          </p:sp>
          <p:sp>
            <p:nvSpPr>
              <p:cNvPr id="36" name="TextBox 21"/>
              <p:cNvSpPr txBox="1">
                <a:spLocks/>
              </p:cNvSpPr>
              <p:nvPr/>
            </p:nvSpPr>
            <p:spPr>
              <a:xfrm>
                <a:off x="5157231" y="1500087"/>
                <a:ext cx="2699990" cy="708819"/>
              </a:xfrm>
              <a:prstGeom prst="rect">
                <a:avLst/>
              </a:prstGeom>
            </p:spPr>
            <p:txBody>
              <a:bodyPr vert="horz" wrap="square" lIns="216000" tIns="0" rIns="216000" bIns="0" anchor="t" anchorCtr="1">
                <a:normAutofit lnSpcReduction="10000"/>
              </a:bodyPr>
              <a:lstStyle/>
              <a:p>
                <a:pPr>
                  <a:lnSpc>
                    <a:spcPct val="120000"/>
                  </a:lnSpc>
                </a:pPr>
                <a:r>
                  <a:rPr lang="zh-CN" altLang="en-US" sz="1000">
                    <a:solidFill>
                      <a:schemeClr val="dk1">
                        <a:lumMod val="100000"/>
                      </a:schemeClr>
                    </a:solidFill>
                  </a:rPr>
                  <a:t>此部分内容作为文字排版占位显示 </a:t>
                </a:r>
                <a:br>
                  <a:rPr lang="zh-CN" altLang="en-US" sz="1000">
                    <a:solidFill>
                      <a:schemeClr val="dk1">
                        <a:lumMod val="100000"/>
                      </a:schemeClr>
                    </a:solidFill>
                  </a:rPr>
                </a:br>
                <a:r>
                  <a:rPr lang="zh-CN" altLang="en-US" sz="1000">
                    <a:solidFill>
                      <a:schemeClr val="dk1">
                        <a:lumMod val="100000"/>
                      </a:schemeClr>
                    </a:solidFill>
                  </a:rPr>
                  <a:t>（建议使用主题字体）</a:t>
                </a:r>
              </a:p>
            </p:txBody>
          </p:sp>
        </p:grpSp>
        <p:grpSp>
          <p:nvGrpSpPr>
            <p:cNvPr id="26" name="Group 22"/>
            <p:cNvGrpSpPr/>
            <p:nvPr/>
          </p:nvGrpSpPr>
          <p:grpSpPr>
            <a:xfrm>
              <a:off x="6541826" y="3071306"/>
              <a:ext cx="1760631" cy="830464"/>
              <a:chOff x="5157230" y="1101621"/>
              <a:chExt cx="2699991" cy="1107285"/>
            </a:xfrm>
          </p:grpSpPr>
          <p:sp>
            <p:nvSpPr>
              <p:cNvPr id="33" name="TextBox 23"/>
              <p:cNvSpPr txBox="1"/>
              <p:nvPr/>
            </p:nvSpPr>
            <p:spPr>
              <a:xfrm>
                <a:off x="5157230" y="1101621"/>
                <a:ext cx="2699991" cy="398468"/>
              </a:xfrm>
              <a:prstGeom prst="rect">
                <a:avLst/>
              </a:prstGeom>
              <a:noFill/>
            </p:spPr>
            <p:txBody>
              <a:bodyPr wrap="none" lIns="216000" tIns="0" rIns="216000" bIns="0" anchor="b" anchorCtr="1">
                <a:normAutofit/>
              </a:bodyPr>
              <a:lstStyle/>
              <a:p>
                <a:pPr algn="ctr"/>
                <a:r>
                  <a:rPr lang="zh-CN" altLang="en-US" sz="1400" b="1">
                    <a:solidFill>
                      <a:schemeClr val="accent6">
                        <a:lumMod val="100000"/>
                      </a:schemeClr>
                    </a:solidFill>
                  </a:rPr>
                  <a:t>标题文本预设</a:t>
                </a:r>
              </a:p>
            </p:txBody>
          </p:sp>
          <p:sp>
            <p:nvSpPr>
              <p:cNvPr id="34" name="TextBox 24"/>
              <p:cNvSpPr txBox="1">
                <a:spLocks/>
              </p:cNvSpPr>
              <p:nvPr/>
            </p:nvSpPr>
            <p:spPr>
              <a:xfrm>
                <a:off x="5157231" y="1500087"/>
                <a:ext cx="2699990" cy="708819"/>
              </a:xfrm>
              <a:prstGeom prst="rect">
                <a:avLst/>
              </a:prstGeom>
            </p:spPr>
            <p:txBody>
              <a:bodyPr vert="horz" wrap="square" lIns="216000" tIns="0" rIns="216000" bIns="0" anchor="t" anchorCtr="1">
                <a:normAutofit lnSpcReduction="10000"/>
              </a:bodyPr>
              <a:lstStyle/>
              <a:p>
                <a:pPr>
                  <a:lnSpc>
                    <a:spcPct val="120000"/>
                  </a:lnSpc>
                </a:pPr>
                <a:r>
                  <a:rPr lang="zh-CN" altLang="en-US" sz="1000">
                    <a:solidFill>
                      <a:schemeClr val="dk1">
                        <a:lumMod val="100000"/>
                      </a:schemeClr>
                    </a:solidFill>
                  </a:rPr>
                  <a:t>此部分内容作为文字排版占位显示 </a:t>
                </a:r>
                <a:br>
                  <a:rPr lang="zh-CN" altLang="en-US" sz="1000">
                    <a:solidFill>
                      <a:schemeClr val="dk1">
                        <a:lumMod val="100000"/>
                      </a:schemeClr>
                    </a:solidFill>
                  </a:rPr>
                </a:br>
                <a:r>
                  <a:rPr lang="zh-CN" altLang="en-US" sz="1000">
                    <a:solidFill>
                      <a:schemeClr val="dk1">
                        <a:lumMod val="100000"/>
                      </a:schemeClr>
                    </a:solidFill>
                  </a:rPr>
                  <a:t>（建议使用主题字体）</a:t>
                </a:r>
              </a:p>
            </p:txBody>
          </p:sp>
        </p:grpSp>
        <p:grpSp>
          <p:nvGrpSpPr>
            <p:cNvPr id="27" name="Group 25"/>
            <p:cNvGrpSpPr/>
            <p:nvPr/>
          </p:nvGrpSpPr>
          <p:grpSpPr>
            <a:xfrm>
              <a:off x="2257874" y="1241731"/>
              <a:ext cx="1760631" cy="830464"/>
              <a:chOff x="5157230" y="1101621"/>
              <a:chExt cx="2699991" cy="1107285"/>
            </a:xfrm>
          </p:grpSpPr>
          <p:sp>
            <p:nvSpPr>
              <p:cNvPr id="31" name="TextBox 26"/>
              <p:cNvSpPr txBox="1"/>
              <p:nvPr/>
            </p:nvSpPr>
            <p:spPr>
              <a:xfrm>
                <a:off x="5157230" y="1101621"/>
                <a:ext cx="2699991" cy="398468"/>
              </a:xfrm>
              <a:prstGeom prst="rect">
                <a:avLst/>
              </a:prstGeom>
              <a:noFill/>
            </p:spPr>
            <p:txBody>
              <a:bodyPr wrap="none" lIns="216000" tIns="0" rIns="216000" bIns="0" anchor="b" anchorCtr="1">
                <a:normAutofit/>
              </a:bodyPr>
              <a:lstStyle/>
              <a:p>
                <a:pPr algn="ctr"/>
                <a:r>
                  <a:rPr lang="zh-CN" altLang="en-US" sz="1400" b="1">
                    <a:solidFill>
                      <a:schemeClr val="accent2">
                        <a:lumMod val="100000"/>
                      </a:schemeClr>
                    </a:solidFill>
                  </a:rPr>
                  <a:t>标题文本预设</a:t>
                </a:r>
              </a:p>
            </p:txBody>
          </p:sp>
          <p:sp>
            <p:nvSpPr>
              <p:cNvPr id="32" name="TextBox 27"/>
              <p:cNvSpPr txBox="1">
                <a:spLocks/>
              </p:cNvSpPr>
              <p:nvPr/>
            </p:nvSpPr>
            <p:spPr>
              <a:xfrm>
                <a:off x="5157231" y="1500087"/>
                <a:ext cx="2699990" cy="708819"/>
              </a:xfrm>
              <a:prstGeom prst="rect">
                <a:avLst/>
              </a:prstGeom>
            </p:spPr>
            <p:txBody>
              <a:bodyPr vert="horz" wrap="square" lIns="216000" tIns="0" rIns="216000" bIns="0" anchor="t" anchorCtr="1">
                <a:normAutofit lnSpcReduction="10000"/>
              </a:bodyPr>
              <a:lstStyle/>
              <a:p>
                <a:pPr>
                  <a:lnSpc>
                    <a:spcPct val="120000"/>
                  </a:lnSpc>
                </a:pPr>
                <a:r>
                  <a:rPr lang="zh-CN" altLang="en-US" sz="1000" dirty="0">
                    <a:solidFill>
                      <a:schemeClr val="dk1">
                        <a:lumMod val="100000"/>
                      </a:schemeClr>
                    </a:solidFill>
                  </a:rPr>
                  <a:t>此部分内容作为文字排版占位显示 </a:t>
                </a:r>
                <a:br>
                  <a:rPr lang="zh-CN" altLang="en-US" sz="1000" dirty="0">
                    <a:solidFill>
                      <a:schemeClr val="dk1">
                        <a:lumMod val="100000"/>
                      </a:schemeClr>
                    </a:solidFill>
                  </a:rPr>
                </a:br>
                <a:r>
                  <a:rPr lang="zh-CN" altLang="en-US" sz="1000" dirty="0">
                    <a:solidFill>
                      <a:schemeClr val="dk1">
                        <a:lumMod val="100000"/>
                      </a:schemeClr>
                    </a:solidFill>
                  </a:rPr>
                  <a:t>（建议使用主题字体）</a:t>
                </a:r>
              </a:p>
            </p:txBody>
          </p:sp>
        </p:grpSp>
        <p:grpSp>
          <p:nvGrpSpPr>
            <p:cNvPr id="28" name="Group 28"/>
            <p:cNvGrpSpPr/>
            <p:nvPr/>
          </p:nvGrpSpPr>
          <p:grpSpPr>
            <a:xfrm>
              <a:off x="5119496" y="1241731"/>
              <a:ext cx="1760631" cy="830464"/>
              <a:chOff x="5157230" y="1101621"/>
              <a:chExt cx="2699991" cy="1107285"/>
            </a:xfrm>
          </p:grpSpPr>
          <p:sp>
            <p:nvSpPr>
              <p:cNvPr id="29" name="TextBox 29"/>
              <p:cNvSpPr txBox="1"/>
              <p:nvPr/>
            </p:nvSpPr>
            <p:spPr>
              <a:xfrm>
                <a:off x="5157230" y="1101621"/>
                <a:ext cx="2699991" cy="398468"/>
              </a:xfrm>
              <a:prstGeom prst="rect">
                <a:avLst/>
              </a:prstGeom>
              <a:noFill/>
            </p:spPr>
            <p:txBody>
              <a:bodyPr wrap="none" lIns="216000" tIns="0" rIns="216000" bIns="0" anchor="b" anchorCtr="1">
                <a:normAutofit/>
              </a:bodyPr>
              <a:lstStyle/>
              <a:p>
                <a:pPr algn="ctr"/>
                <a:r>
                  <a:rPr lang="zh-CN" altLang="en-US" sz="1400" b="1">
                    <a:solidFill>
                      <a:schemeClr val="accent4">
                        <a:lumMod val="100000"/>
                      </a:schemeClr>
                    </a:solidFill>
                  </a:rPr>
                  <a:t>标题文本预设</a:t>
                </a:r>
              </a:p>
            </p:txBody>
          </p:sp>
          <p:sp>
            <p:nvSpPr>
              <p:cNvPr id="30" name="TextBox 30"/>
              <p:cNvSpPr txBox="1">
                <a:spLocks/>
              </p:cNvSpPr>
              <p:nvPr/>
            </p:nvSpPr>
            <p:spPr>
              <a:xfrm>
                <a:off x="5157231" y="1500087"/>
                <a:ext cx="2699990" cy="708819"/>
              </a:xfrm>
              <a:prstGeom prst="rect">
                <a:avLst/>
              </a:prstGeom>
            </p:spPr>
            <p:txBody>
              <a:bodyPr vert="horz" wrap="square" lIns="216000" tIns="0" rIns="216000" bIns="0" anchor="t" anchorCtr="1">
                <a:normAutofit lnSpcReduction="10000"/>
              </a:bodyPr>
              <a:lstStyle/>
              <a:p>
                <a:pPr>
                  <a:lnSpc>
                    <a:spcPct val="120000"/>
                  </a:lnSpc>
                </a:pPr>
                <a:r>
                  <a:rPr lang="zh-CN" altLang="en-US" sz="1000" dirty="0">
                    <a:solidFill>
                      <a:schemeClr val="dk1">
                        <a:lumMod val="100000"/>
                      </a:schemeClr>
                    </a:solidFill>
                  </a:rPr>
                  <a:t>此部分内容作为文字排版占位显示 </a:t>
                </a:r>
                <a:br>
                  <a:rPr lang="zh-CN" altLang="en-US" sz="1000" dirty="0">
                    <a:solidFill>
                      <a:schemeClr val="dk1">
                        <a:lumMod val="100000"/>
                      </a:schemeClr>
                    </a:solidFill>
                  </a:rPr>
                </a:br>
                <a:r>
                  <a:rPr lang="zh-CN" altLang="en-US" sz="1000" dirty="0">
                    <a:solidFill>
                      <a:schemeClr val="dk1">
                        <a:lumMod val="100000"/>
                      </a:schemeClr>
                    </a:solidFill>
                  </a:rPr>
                  <a:t>（建议使用主题字体）</a:t>
                </a:r>
              </a:p>
            </p:txBody>
          </p:sp>
        </p:grpSp>
      </p:grpSp>
      <p:grpSp>
        <p:nvGrpSpPr>
          <p:cNvPr id="39" name="组合 38"/>
          <p:cNvGrpSpPr/>
          <p:nvPr/>
        </p:nvGrpSpPr>
        <p:grpSpPr>
          <a:xfrm>
            <a:off x="818583" y="1403337"/>
            <a:ext cx="7506834" cy="2342522"/>
            <a:chOff x="818583" y="1402542"/>
            <a:chExt cx="7506834" cy="2342522"/>
          </a:xfrm>
        </p:grpSpPr>
        <p:sp>
          <p:nvSpPr>
            <p:cNvPr id="17" name="Block Arc 3"/>
            <p:cNvSpPr/>
            <p:nvPr/>
          </p:nvSpPr>
          <p:spPr>
            <a:xfrm rot="155605">
              <a:off x="1009262" y="1402542"/>
              <a:ext cx="1415912" cy="1339308"/>
            </a:xfrm>
            <a:prstGeom prst="blockArc">
              <a:avLst>
                <a:gd name="adj1" fmla="val 10626295"/>
                <a:gd name="adj2" fmla="val 21496745"/>
                <a:gd name="adj3" fmla="val 27786"/>
              </a:avLst>
            </a:prstGeom>
            <a:solidFill>
              <a:srgbClr val="DB212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8" name="Block Arc 4"/>
            <p:cNvSpPr/>
            <p:nvPr/>
          </p:nvSpPr>
          <p:spPr>
            <a:xfrm>
              <a:off x="3852564" y="1402542"/>
              <a:ext cx="1415912" cy="1339308"/>
            </a:xfrm>
            <a:prstGeom prst="blockArc">
              <a:avLst>
                <a:gd name="adj1" fmla="val 10800000"/>
                <a:gd name="adj2" fmla="val 21599999"/>
                <a:gd name="adj3" fmla="val 27797"/>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9" name="Block Arc 5"/>
            <p:cNvSpPr/>
            <p:nvPr/>
          </p:nvSpPr>
          <p:spPr>
            <a:xfrm rot="188168">
              <a:off x="6718827" y="1402542"/>
              <a:ext cx="1415912" cy="1339308"/>
            </a:xfrm>
            <a:prstGeom prst="blockArc">
              <a:avLst>
                <a:gd name="adj1" fmla="val 10594868"/>
                <a:gd name="adj2" fmla="val 21393667"/>
                <a:gd name="adj3" fmla="val 27752"/>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0" name="Block Arc 6"/>
            <p:cNvSpPr/>
            <p:nvPr/>
          </p:nvSpPr>
          <p:spPr>
            <a:xfrm rot="21428388" flipV="1">
              <a:off x="2429000" y="2405756"/>
              <a:ext cx="1415912" cy="1339308"/>
            </a:xfrm>
            <a:prstGeom prst="blockArc">
              <a:avLst>
                <a:gd name="adj1" fmla="val 10614133"/>
                <a:gd name="adj2" fmla="val 21486523"/>
                <a:gd name="adj3" fmla="val 30043"/>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1" name="Block Arc 7"/>
            <p:cNvSpPr/>
            <p:nvPr/>
          </p:nvSpPr>
          <p:spPr>
            <a:xfrm flipV="1">
              <a:off x="5295263" y="2405756"/>
              <a:ext cx="1415912" cy="1339308"/>
            </a:xfrm>
            <a:prstGeom prst="blockArc">
              <a:avLst>
                <a:gd name="adj1" fmla="val 10800000"/>
                <a:gd name="adj2" fmla="val 0"/>
                <a:gd name="adj3" fmla="val 30809"/>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cxnSp>
          <p:nvCxnSpPr>
            <p:cNvPr id="22" name="Straight Connector 9"/>
            <p:cNvCxnSpPr/>
            <p:nvPr/>
          </p:nvCxnSpPr>
          <p:spPr>
            <a:xfrm>
              <a:off x="818583" y="2072195"/>
              <a:ext cx="7506834" cy="0"/>
            </a:xfrm>
            <a:prstGeom prst="line">
              <a:avLst/>
            </a:prstGeom>
            <a:noFill/>
            <a:ln w="3175">
              <a:solidFill>
                <a:schemeClr val="tx2">
                  <a:lumMod val="40000"/>
                  <a:lumOff val="60000"/>
                </a:schemeClr>
              </a:solidFill>
              <a:round/>
              <a:headEnd/>
              <a:tailEnd/>
            </a:ln>
          </p:spPr>
        </p:cxnSp>
        <p:cxnSp>
          <p:nvCxnSpPr>
            <p:cNvPr id="23" name="Straight Connector 10"/>
            <p:cNvCxnSpPr/>
            <p:nvPr/>
          </p:nvCxnSpPr>
          <p:spPr>
            <a:xfrm>
              <a:off x="818583" y="3071306"/>
              <a:ext cx="7506834" cy="0"/>
            </a:xfrm>
            <a:prstGeom prst="line">
              <a:avLst/>
            </a:prstGeom>
            <a:noFill/>
            <a:ln w="3175">
              <a:solidFill>
                <a:schemeClr val="tx2">
                  <a:lumMod val="40000"/>
                  <a:lumOff val="60000"/>
                </a:schemeClr>
              </a:solidFill>
              <a:round/>
              <a:headEnd/>
              <a:tailEnd/>
            </a:ln>
          </p:spPr>
        </p:cxnSp>
        <p:sp>
          <p:nvSpPr>
            <p:cNvPr id="5" name="Freeform: Shape 31"/>
            <p:cNvSpPr/>
            <p:nvPr/>
          </p:nvSpPr>
          <p:spPr>
            <a:xfrm>
              <a:off x="2961489" y="2396166"/>
              <a:ext cx="364332" cy="364332"/>
            </a:xfrm>
            <a:custGeom>
              <a:avLst/>
              <a:gdLst/>
              <a:ahLst/>
              <a:cxnLst>
                <a:cxn ang="0">
                  <a:pos x="wd2" y="hd2"/>
                </a:cxn>
                <a:cxn ang="5400000">
                  <a:pos x="wd2" y="hd2"/>
                </a:cxn>
                <a:cxn ang="10800000">
                  <a:pos x="wd2" y="hd2"/>
                </a:cxn>
                <a:cxn ang="16200000">
                  <a:pos x="wd2" y="hd2"/>
                </a:cxn>
              </a:cxnLst>
              <a:rect l="0" t="0" r="r" b="b"/>
              <a:pathLst>
                <a:path w="21600" h="21600" extrusionOk="0">
                  <a:moveTo>
                    <a:pt x="14896" y="15577"/>
                  </a:moveTo>
                  <a:cubicBezTo>
                    <a:pt x="12144" y="16865"/>
                    <a:pt x="9844" y="18851"/>
                    <a:pt x="8177" y="21278"/>
                  </a:cubicBezTo>
                  <a:cubicBezTo>
                    <a:pt x="9017" y="21487"/>
                    <a:pt x="9895" y="21600"/>
                    <a:pt x="10801" y="21600"/>
                  </a:cubicBezTo>
                  <a:cubicBezTo>
                    <a:pt x="12429" y="21600"/>
                    <a:pt x="13973" y="21237"/>
                    <a:pt x="15358" y="20591"/>
                  </a:cubicBezTo>
                  <a:cubicBezTo>
                    <a:pt x="15580" y="19502"/>
                    <a:pt x="15699" y="18376"/>
                    <a:pt x="15699" y="17222"/>
                  </a:cubicBezTo>
                  <a:cubicBezTo>
                    <a:pt x="15699" y="16807"/>
                    <a:pt x="15679" y="16394"/>
                    <a:pt x="15648" y="15985"/>
                  </a:cubicBezTo>
                  <a:cubicBezTo>
                    <a:pt x="15371" y="15896"/>
                    <a:pt x="15116" y="15757"/>
                    <a:pt x="14896" y="15577"/>
                  </a:cubicBezTo>
                  <a:close/>
                  <a:moveTo>
                    <a:pt x="18049" y="2796"/>
                  </a:moveTo>
                  <a:cubicBezTo>
                    <a:pt x="16319" y="2963"/>
                    <a:pt x="14667" y="3397"/>
                    <a:pt x="13127" y="4050"/>
                  </a:cubicBezTo>
                  <a:cubicBezTo>
                    <a:pt x="13136" y="4125"/>
                    <a:pt x="13139" y="4202"/>
                    <a:pt x="13139" y="4280"/>
                  </a:cubicBezTo>
                  <a:cubicBezTo>
                    <a:pt x="13139" y="4642"/>
                    <a:pt x="13052" y="4984"/>
                    <a:pt x="12904" y="5289"/>
                  </a:cubicBezTo>
                  <a:cubicBezTo>
                    <a:pt x="14441" y="7094"/>
                    <a:pt x="15635" y="9198"/>
                    <a:pt x="16388" y="11500"/>
                  </a:cubicBezTo>
                  <a:cubicBezTo>
                    <a:pt x="17323" y="11517"/>
                    <a:pt x="18121" y="12090"/>
                    <a:pt x="18465" y="12903"/>
                  </a:cubicBezTo>
                  <a:cubicBezTo>
                    <a:pt x="19505" y="12797"/>
                    <a:pt x="20517" y="12599"/>
                    <a:pt x="21493" y="12312"/>
                  </a:cubicBezTo>
                  <a:cubicBezTo>
                    <a:pt x="21562" y="11817"/>
                    <a:pt x="21600" y="11314"/>
                    <a:pt x="21600" y="10799"/>
                  </a:cubicBezTo>
                  <a:cubicBezTo>
                    <a:pt x="21600" y="7626"/>
                    <a:pt x="20230" y="4772"/>
                    <a:pt x="18049" y="2796"/>
                  </a:cubicBezTo>
                  <a:close/>
                  <a:moveTo>
                    <a:pt x="13739" y="14349"/>
                  </a:moveTo>
                  <a:cubicBezTo>
                    <a:pt x="11074" y="13908"/>
                    <a:pt x="8601" y="12890"/>
                    <a:pt x="6450" y="11433"/>
                  </a:cubicBezTo>
                  <a:cubicBezTo>
                    <a:pt x="6101" y="11646"/>
                    <a:pt x="5691" y="11773"/>
                    <a:pt x="5251" y="11773"/>
                  </a:cubicBezTo>
                  <a:cubicBezTo>
                    <a:pt x="5090" y="11773"/>
                    <a:pt x="4933" y="11755"/>
                    <a:pt x="4781" y="11724"/>
                  </a:cubicBezTo>
                  <a:cubicBezTo>
                    <a:pt x="3750" y="13677"/>
                    <a:pt x="3093" y="15854"/>
                    <a:pt x="2903" y="18164"/>
                  </a:cubicBezTo>
                  <a:cubicBezTo>
                    <a:pt x="3931" y="19266"/>
                    <a:pt x="5186" y="20154"/>
                    <a:pt x="6595" y="20750"/>
                  </a:cubicBezTo>
                  <a:cubicBezTo>
                    <a:pt x="8345" y="18059"/>
                    <a:pt x="10792" y="15833"/>
                    <a:pt x="13739" y="14349"/>
                  </a:cubicBezTo>
                  <a:close/>
                  <a:moveTo>
                    <a:pt x="17258" y="15906"/>
                  </a:moveTo>
                  <a:cubicBezTo>
                    <a:pt x="17290" y="16340"/>
                    <a:pt x="17306" y="16780"/>
                    <a:pt x="17306" y="17222"/>
                  </a:cubicBezTo>
                  <a:cubicBezTo>
                    <a:pt x="17306" y="18003"/>
                    <a:pt x="17256" y="18770"/>
                    <a:pt x="17163" y="19525"/>
                  </a:cubicBezTo>
                  <a:cubicBezTo>
                    <a:pt x="18993" y="18186"/>
                    <a:pt x="20389" y="16288"/>
                    <a:pt x="21091" y="14080"/>
                  </a:cubicBezTo>
                  <a:cubicBezTo>
                    <a:pt x="20259" y="14281"/>
                    <a:pt x="19403" y="14425"/>
                    <a:pt x="18531" y="14508"/>
                  </a:cubicBezTo>
                  <a:cubicBezTo>
                    <a:pt x="18326" y="15137"/>
                    <a:pt x="17860" y="15646"/>
                    <a:pt x="17258" y="15906"/>
                  </a:cubicBezTo>
                  <a:close/>
                  <a:moveTo>
                    <a:pt x="14278" y="12804"/>
                  </a:moveTo>
                  <a:cubicBezTo>
                    <a:pt x="14421" y="12507"/>
                    <a:pt x="14624" y="12244"/>
                    <a:pt x="14874" y="12035"/>
                  </a:cubicBezTo>
                  <a:cubicBezTo>
                    <a:pt x="14196" y="9947"/>
                    <a:pt x="13122" y="8037"/>
                    <a:pt x="11738" y="6396"/>
                  </a:cubicBezTo>
                  <a:cubicBezTo>
                    <a:pt x="11462" y="6512"/>
                    <a:pt x="11160" y="6577"/>
                    <a:pt x="10842" y="6577"/>
                  </a:cubicBezTo>
                  <a:cubicBezTo>
                    <a:pt x="10343" y="6577"/>
                    <a:pt x="9883" y="6417"/>
                    <a:pt x="9507" y="6147"/>
                  </a:cubicBezTo>
                  <a:cubicBezTo>
                    <a:pt x="8673" y="6781"/>
                    <a:pt x="7903" y="7490"/>
                    <a:pt x="7202" y="8265"/>
                  </a:cubicBezTo>
                  <a:cubicBezTo>
                    <a:pt x="7421" y="8615"/>
                    <a:pt x="7550" y="9030"/>
                    <a:pt x="7550" y="9475"/>
                  </a:cubicBezTo>
                  <a:cubicBezTo>
                    <a:pt x="7550" y="9715"/>
                    <a:pt x="7513" y="9946"/>
                    <a:pt x="7444" y="10163"/>
                  </a:cubicBezTo>
                  <a:cubicBezTo>
                    <a:pt x="9459" y="11510"/>
                    <a:pt x="11779" y="12433"/>
                    <a:pt x="14278" y="12804"/>
                  </a:cubicBezTo>
                  <a:close/>
                  <a:moveTo>
                    <a:pt x="10842" y="1982"/>
                  </a:moveTo>
                  <a:cubicBezTo>
                    <a:pt x="11448" y="1982"/>
                    <a:pt x="11999" y="2219"/>
                    <a:pt x="12409" y="2604"/>
                  </a:cubicBezTo>
                  <a:cubicBezTo>
                    <a:pt x="13608" y="2088"/>
                    <a:pt x="14870" y="1692"/>
                    <a:pt x="16183" y="1439"/>
                  </a:cubicBezTo>
                  <a:cubicBezTo>
                    <a:pt x="14599" y="526"/>
                    <a:pt x="12761" y="0"/>
                    <a:pt x="10801" y="0"/>
                  </a:cubicBezTo>
                  <a:cubicBezTo>
                    <a:pt x="9464" y="0"/>
                    <a:pt x="8183" y="245"/>
                    <a:pt x="7001" y="690"/>
                  </a:cubicBezTo>
                  <a:cubicBezTo>
                    <a:pt x="7940" y="1152"/>
                    <a:pt x="8833" y="1693"/>
                    <a:pt x="9674" y="2303"/>
                  </a:cubicBezTo>
                  <a:cubicBezTo>
                    <a:pt x="10018" y="2100"/>
                    <a:pt x="10415" y="1982"/>
                    <a:pt x="10842" y="1982"/>
                  </a:cubicBezTo>
                  <a:close/>
                  <a:moveTo>
                    <a:pt x="2954" y="9475"/>
                  </a:moveTo>
                  <a:cubicBezTo>
                    <a:pt x="2954" y="9153"/>
                    <a:pt x="3021" y="8844"/>
                    <a:pt x="3141" y="8566"/>
                  </a:cubicBezTo>
                  <a:cubicBezTo>
                    <a:pt x="2404" y="7757"/>
                    <a:pt x="1736" y="6884"/>
                    <a:pt x="1151" y="5952"/>
                  </a:cubicBezTo>
                  <a:cubicBezTo>
                    <a:pt x="417" y="7410"/>
                    <a:pt x="0" y="9056"/>
                    <a:pt x="0" y="10799"/>
                  </a:cubicBezTo>
                  <a:cubicBezTo>
                    <a:pt x="0" y="12819"/>
                    <a:pt x="556" y="14708"/>
                    <a:pt x="1521" y="16325"/>
                  </a:cubicBezTo>
                  <a:cubicBezTo>
                    <a:pt x="1866" y="14381"/>
                    <a:pt x="2520" y="12545"/>
                    <a:pt x="3424" y="10861"/>
                  </a:cubicBezTo>
                  <a:cubicBezTo>
                    <a:pt x="3130" y="10477"/>
                    <a:pt x="2954" y="9996"/>
                    <a:pt x="2954" y="9475"/>
                  </a:cubicBezTo>
                  <a:close/>
                  <a:moveTo>
                    <a:pt x="5251" y="7176"/>
                  </a:moveTo>
                  <a:cubicBezTo>
                    <a:pt x="5487" y="7176"/>
                    <a:pt x="5715" y="7213"/>
                    <a:pt x="5930" y="7278"/>
                  </a:cubicBezTo>
                  <a:cubicBezTo>
                    <a:pt x="6738" y="6372"/>
                    <a:pt x="7636" y="5547"/>
                    <a:pt x="8608" y="4813"/>
                  </a:cubicBezTo>
                  <a:cubicBezTo>
                    <a:pt x="8567" y="4642"/>
                    <a:pt x="8543" y="4464"/>
                    <a:pt x="8543" y="4280"/>
                  </a:cubicBezTo>
                  <a:cubicBezTo>
                    <a:pt x="8543" y="4026"/>
                    <a:pt x="8587" y="3781"/>
                    <a:pt x="8663" y="3552"/>
                  </a:cubicBezTo>
                  <a:cubicBezTo>
                    <a:pt x="7575" y="2771"/>
                    <a:pt x="6391" y="2115"/>
                    <a:pt x="5131" y="1609"/>
                  </a:cubicBezTo>
                  <a:cubicBezTo>
                    <a:pt x="3949" y="2338"/>
                    <a:pt x="2920" y="3289"/>
                    <a:pt x="2099" y="4405"/>
                  </a:cubicBezTo>
                  <a:cubicBezTo>
                    <a:pt x="2708" y="5484"/>
                    <a:pt x="3433" y="6491"/>
                    <a:pt x="4256" y="7407"/>
                  </a:cubicBezTo>
                  <a:cubicBezTo>
                    <a:pt x="4557" y="7261"/>
                    <a:pt x="4895" y="7176"/>
                    <a:pt x="5251" y="7176"/>
                  </a:cubicBezTo>
                  <a:close/>
                </a:path>
              </a:pathLst>
            </a:custGeom>
            <a:solidFill>
              <a:schemeClr val="accent1"/>
            </a:solidFill>
            <a:ln w="12700">
              <a:miter lim="400000"/>
            </a:ln>
          </p:spPr>
          <p:txBody>
            <a:bodyPr anchor="ctr"/>
            <a:lstStyle/>
            <a:p>
              <a:pPr algn="ctr"/>
              <a:endParaRPr/>
            </a:p>
          </p:txBody>
        </p:sp>
        <p:sp>
          <p:nvSpPr>
            <p:cNvPr id="6" name="Freeform: Shape 32"/>
            <p:cNvSpPr>
              <a:spLocks noChangeAspect="1"/>
            </p:cNvSpPr>
            <p:nvPr/>
          </p:nvSpPr>
          <p:spPr bwMode="auto">
            <a:xfrm>
              <a:off x="4389750" y="2418122"/>
              <a:ext cx="364500" cy="311344"/>
            </a:xfrm>
            <a:custGeom>
              <a:avLst/>
              <a:gdLst>
                <a:gd name="T0" fmla="*/ 48 w 48"/>
                <a:gd name="T1" fmla="*/ 38 h 41"/>
                <a:gd name="T2" fmla="*/ 45 w 48"/>
                <a:gd name="T3" fmla="*/ 41 h 41"/>
                <a:gd name="T4" fmla="*/ 37 w 48"/>
                <a:gd name="T5" fmla="*/ 41 h 41"/>
                <a:gd name="T6" fmla="*/ 34 w 48"/>
                <a:gd name="T7" fmla="*/ 38 h 41"/>
                <a:gd name="T8" fmla="*/ 34 w 48"/>
                <a:gd name="T9" fmla="*/ 30 h 41"/>
                <a:gd name="T10" fmla="*/ 37 w 48"/>
                <a:gd name="T11" fmla="*/ 27 h 41"/>
                <a:gd name="T12" fmla="*/ 39 w 48"/>
                <a:gd name="T13" fmla="*/ 27 h 41"/>
                <a:gd name="T14" fmla="*/ 39 w 48"/>
                <a:gd name="T15" fmla="*/ 22 h 41"/>
                <a:gd name="T16" fmla="*/ 25 w 48"/>
                <a:gd name="T17" fmla="*/ 22 h 41"/>
                <a:gd name="T18" fmla="*/ 25 w 48"/>
                <a:gd name="T19" fmla="*/ 27 h 41"/>
                <a:gd name="T20" fmla="*/ 28 w 48"/>
                <a:gd name="T21" fmla="*/ 27 h 41"/>
                <a:gd name="T22" fmla="*/ 31 w 48"/>
                <a:gd name="T23" fmla="*/ 30 h 41"/>
                <a:gd name="T24" fmla="*/ 31 w 48"/>
                <a:gd name="T25" fmla="*/ 38 h 41"/>
                <a:gd name="T26" fmla="*/ 28 w 48"/>
                <a:gd name="T27" fmla="*/ 41 h 41"/>
                <a:gd name="T28" fmla="*/ 19 w 48"/>
                <a:gd name="T29" fmla="*/ 41 h 41"/>
                <a:gd name="T30" fmla="*/ 17 w 48"/>
                <a:gd name="T31" fmla="*/ 38 h 41"/>
                <a:gd name="T32" fmla="*/ 17 w 48"/>
                <a:gd name="T33" fmla="*/ 30 h 41"/>
                <a:gd name="T34" fmla="*/ 19 w 48"/>
                <a:gd name="T35" fmla="*/ 27 h 41"/>
                <a:gd name="T36" fmla="*/ 22 w 48"/>
                <a:gd name="T37" fmla="*/ 27 h 41"/>
                <a:gd name="T38" fmla="*/ 22 w 48"/>
                <a:gd name="T39" fmla="*/ 22 h 41"/>
                <a:gd name="T40" fmla="*/ 8 w 48"/>
                <a:gd name="T41" fmla="*/ 22 h 41"/>
                <a:gd name="T42" fmla="*/ 8 w 48"/>
                <a:gd name="T43" fmla="*/ 27 h 41"/>
                <a:gd name="T44" fmla="*/ 11 w 48"/>
                <a:gd name="T45" fmla="*/ 27 h 41"/>
                <a:gd name="T46" fmla="*/ 13 w 48"/>
                <a:gd name="T47" fmla="*/ 30 h 41"/>
                <a:gd name="T48" fmla="*/ 13 w 48"/>
                <a:gd name="T49" fmla="*/ 38 h 41"/>
                <a:gd name="T50" fmla="*/ 11 w 48"/>
                <a:gd name="T51" fmla="*/ 41 h 41"/>
                <a:gd name="T52" fmla="*/ 2 w 48"/>
                <a:gd name="T53" fmla="*/ 41 h 41"/>
                <a:gd name="T54" fmla="*/ 0 w 48"/>
                <a:gd name="T55" fmla="*/ 38 h 41"/>
                <a:gd name="T56" fmla="*/ 0 w 48"/>
                <a:gd name="T57" fmla="*/ 30 h 41"/>
                <a:gd name="T58" fmla="*/ 2 w 48"/>
                <a:gd name="T59" fmla="*/ 27 h 41"/>
                <a:gd name="T60" fmla="*/ 5 w 48"/>
                <a:gd name="T61" fmla="*/ 27 h 41"/>
                <a:gd name="T62" fmla="*/ 5 w 48"/>
                <a:gd name="T63" fmla="*/ 22 h 41"/>
                <a:gd name="T64" fmla="*/ 8 w 48"/>
                <a:gd name="T65" fmla="*/ 19 h 41"/>
                <a:gd name="T66" fmla="*/ 22 w 48"/>
                <a:gd name="T67" fmla="*/ 19 h 41"/>
                <a:gd name="T68" fmla="*/ 22 w 48"/>
                <a:gd name="T69" fmla="*/ 13 h 41"/>
                <a:gd name="T70" fmla="*/ 19 w 48"/>
                <a:gd name="T71" fmla="*/ 13 h 41"/>
                <a:gd name="T72" fmla="*/ 17 w 48"/>
                <a:gd name="T73" fmla="*/ 11 h 41"/>
                <a:gd name="T74" fmla="*/ 17 w 48"/>
                <a:gd name="T75" fmla="*/ 2 h 41"/>
                <a:gd name="T76" fmla="*/ 19 w 48"/>
                <a:gd name="T77" fmla="*/ 0 h 41"/>
                <a:gd name="T78" fmla="*/ 28 w 48"/>
                <a:gd name="T79" fmla="*/ 0 h 41"/>
                <a:gd name="T80" fmla="*/ 31 w 48"/>
                <a:gd name="T81" fmla="*/ 2 h 41"/>
                <a:gd name="T82" fmla="*/ 31 w 48"/>
                <a:gd name="T83" fmla="*/ 11 h 41"/>
                <a:gd name="T84" fmla="*/ 28 w 48"/>
                <a:gd name="T85" fmla="*/ 13 h 41"/>
                <a:gd name="T86" fmla="*/ 25 w 48"/>
                <a:gd name="T87" fmla="*/ 13 h 41"/>
                <a:gd name="T88" fmla="*/ 25 w 48"/>
                <a:gd name="T89" fmla="*/ 19 h 41"/>
                <a:gd name="T90" fmla="*/ 39 w 48"/>
                <a:gd name="T91" fmla="*/ 19 h 41"/>
                <a:gd name="T92" fmla="*/ 43 w 48"/>
                <a:gd name="T93" fmla="*/ 22 h 41"/>
                <a:gd name="T94" fmla="*/ 43 w 48"/>
                <a:gd name="T95" fmla="*/ 27 h 41"/>
                <a:gd name="T96" fmla="*/ 45 w 48"/>
                <a:gd name="T97" fmla="*/ 27 h 41"/>
                <a:gd name="T98" fmla="*/ 48 w 48"/>
                <a:gd name="T99" fmla="*/ 30 h 41"/>
                <a:gd name="T100" fmla="*/ 48 w 48"/>
                <a:gd name="T101" fmla="*/ 3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8" h="41">
                  <a:moveTo>
                    <a:pt x="48" y="38"/>
                  </a:moveTo>
                  <a:cubicBezTo>
                    <a:pt x="48" y="40"/>
                    <a:pt x="47" y="41"/>
                    <a:pt x="45" y="41"/>
                  </a:cubicBezTo>
                  <a:cubicBezTo>
                    <a:pt x="37" y="41"/>
                    <a:pt x="37" y="41"/>
                    <a:pt x="37" y="41"/>
                  </a:cubicBezTo>
                  <a:cubicBezTo>
                    <a:pt x="35" y="41"/>
                    <a:pt x="34" y="40"/>
                    <a:pt x="34" y="38"/>
                  </a:cubicBezTo>
                  <a:cubicBezTo>
                    <a:pt x="34" y="30"/>
                    <a:pt x="34" y="30"/>
                    <a:pt x="34" y="30"/>
                  </a:cubicBezTo>
                  <a:cubicBezTo>
                    <a:pt x="34" y="28"/>
                    <a:pt x="35" y="27"/>
                    <a:pt x="37" y="27"/>
                  </a:cubicBezTo>
                  <a:cubicBezTo>
                    <a:pt x="39" y="27"/>
                    <a:pt x="39" y="27"/>
                    <a:pt x="39" y="27"/>
                  </a:cubicBezTo>
                  <a:cubicBezTo>
                    <a:pt x="39" y="22"/>
                    <a:pt x="39" y="22"/>
                    <a:pt x="39" y="22"/>
                  </a:cubicBezTo>
                  <a:cubicBezTo>
                    <a:pt x="25" y="22"/>
                    <a:pt x="25" y="22"/>
                    <a:pt x="25" y="22"/>
                  </a:cubicBezTo>
                  <a:cubicBezTo>
                    <a:pt x="25" y="27"/>
                    <a:pt x="25" y="27"/>
                    <a:pt x="25" y="27"/>
                  </a:cubicBezTo>
                  <a:cubicBezTo>
                    <a:pt x="28" y="27"/>
                    <a:pt x="28" y="27"/>
                    <a:pt x="28" y="27"/>
                  </a:cubicBezTo>
                  <a:cubicBezTo>
                    <a:pt x="29" y="27"/>
                    <a:pt x="31" y="28"/>
                    <a:pt x="31" y="30"/>
                  </a:cubicBezTo>
                  <a:cubicBezTo>
                    <a:pt x="31" y="38"/>
                    <a:pt x="31" y="38"/>
                    <a:pt x="31" y="38"/>
                  </a:cubicBezTo>
                  <a:cubicBezTo>
                    <a:pt x="31" y="40"/>
                    <a:pt x="29" y="41"/>
                    <a:pt x="28" y="41"/>
                  </a:cubicBezTo>
                  <a:cubicBezTo>
                    <a:pt x="19" y="41"/>
                    <a:pt x="19" y="41"/>
                    <a:pt x="19" y="41"/>
                  </a:cubicBezTo>
                  <a:cubicBezTo>
                    <a:pt x="18" y="41"/>
                    <a:pt x="17" y="40"/>
                    <a:pt x="17" y="38"/>
                  </a:cubicBezTo>
                  <a:cubicBezTo>
                    <a:pt x="17" y="30"/>
                    <a:pt x="17" y="30"/>
                    <a:pt x="17" y="30"/>
                  </a:cubicBezTo>
                  <a:cubicBezTo>
                    <a:pt x="17" y="28"/>
                    <a:pt x="18" y="27"/>
                    <a:pt x="19" y="27"/>
                  </a:cubicBezTo>
                  <a:cubicBezTo>
                    <a:pt x="22" y="27"/>
                    <a:pt x="22" y="27"/>
                    <a:pt x="22" y="27"/>
                  </a:cubicBezTo>
                  <a:cubicBezTo>
                    <a:pt x="22" y="22"/>
                    <a:pt x="22" y="22"/>
                    <a:pt x="22" y="22"/>
                  </a:cubicBezTo>
                  <a:cubicBezTo>
                    <a:pt x="8" y="22"/>
                    <a:pt x="8" y="22"/>
                    <a:pt x="8" y="22"/>
                  </a:cubicBezTo>
                  <a:cubicBezTo>
                    <a:pt x="8" y="27"/>
                    <a:pt x="8" y="27"/>
                    <a:pt x="8" y="27"/>
                  </a:cubicBezTo>
                  <a:cubicBezTo>
                    <a:pt x="11" y="27"/>
                    <a:pt x="11" y="27"/>
                    <a:pt x="11" y="27"/>
                  </a:cubicBezTo>
                  <a:cubicBezTo>
                    <a:pt x="12" y="27"/>
                    <a:pt x="13" y="28"/>
                    <a:pt x="13" y="30"/>
                  </a:cubicBezTo>
                  <a:cubicBezTo>
                    <a:pt x="13" y="38"/>
                    <a:pt x="13" y="38"/>
                    <a:pt x="13" y="38"/>
                  </a:cubicBezTo>
                  <a:cubicBezTo>
                    <a:pt x="13" y="40"/>
                    <a:pt x="12" y="41"/>
                    <a:pt x="11" y="41"/>
                  </a:cubicBezTo>
                  <a:cubicBezTo>
                    <a:pt x="2" y="41"/>
                    <a:pt x="2" y="41"/>
                    <a:pt x="2" y="41"/>
                  </a:cubicBezTo>
                  <a:cubicBezTo>
                    <a:pt x="1" y="41"/>
                    <a:pt x="0" y="40"/>
                    <a:pt x="0" y="38"/>
                  </a:cubicBezTo>
                  <a:cubicBezTo>
                    <a:pt x="0" y="30"/>
                    <a:pt x="0" y="30"/>
                    <a:pt x="0" y="30"/>
                  </a:cubicBezTo>
                  <a:cubicBezTo>
                    <a:pt x="0" y="28"/>
                    <a:pt x="1" y="27"/>
                    <a:pt x="2" y="27"/>
                  </a:cubicBezTo>
                  <a:cubicBezTo>
                    <a:pt x="5" y="27"/>
                    <a:pt x="5" y="27"/>
                    <a:pt x="5" y="27"/>
                  </a:cubicBezTo>
                  <a:cubicBezTo>
                    <a:pt x="5" y="22"/>
                    <a:pt x="5" y="22"/>
                    <a:pt x="5" y="22"/>
                  </a:cubicBezTo>
                  <a:cubicBezTo>
                    <a:pt x="5" y="20"/>
                    <a:pt x="6" y="19"/>
                    <a:pt x="8" y="19"/>
                  </a:cubicBezTo>
                  <a:cubicBezTo>
                    <a:pt x="22" y="19"/>
                    <a:pt x="22" y="19"/>
                    <a:pt x="22" y="19"/>
                  </a:cubicBezTo>
                  <a:cubicBezTo>
                    <a:pt x="22" y="13"/>
                    <a:pt x="22" y="13"/>
                    <a:pt x="22" y="13"/>
                  </a:cubicBezTo>
                  <a:cubicBezTo>
                    <a:pt x="19" y="13"/>
                    <a:pt x="19" y="13"/>
                    <a:pt x="19" y="13"/>
                  </a:cubicBezTo>
                  <a:cubicBezTo>
                    <a:pt x="18" y="13"/>
                    <a:pt x="17" y="12"/>
                    <a:pt x="17" y="11"/>
                  </a:cubicBezTo>
                  <a:cubicBezTo>
                    <a:pt x="17" y="2"/>
                    <a:pt x="17" y="2"/>
                    <a:pt x="17" y="2"/>
                  </a:cubicBezTo>
                  <a:cubicBezTo>
                    <a:pt x="17" y="1"/>
                    <a:pt x="18" y="0"/>
                    <a:pt x="19" y="0"/>
                  </a:cubicBezTo>
                  <a:cubicBezTo>
                    <a:pt x="28" y="0"/>
                    <a:pt x="28" y="0"/>
                    <a:pt x="28" y="0"/>
                  </a:cubicBezTo>
                  <a:cubicBezTo>
                    <a:pt x="29" y="0"/>
                    <a:pt x="31" y="1"/>
                    <a:pt x="31" y="2"/>
                  </a:cubicBezTo>
                  <a:cubicBezTo>
                    <a:pt x="31" y="11"/>
                    <a:pt x="31" y="11"/>
                    <a:pt x="31" y="11"/>
                  </a:cubicBezTo>
                  <a:cubicBezTo>
                    <a:pt x="31" y="12"/>
                    <a:pt x="29" y="13"/>
                    <a:pt x="28" y="13"/>
                  </a:cubicBezTo>
                  <a:cubicBezTo>
                    <a:pt x="25" y="13"/>
                    <a:pt x="25" y="13"/>
                    <a:pt x="25" y="13"/>
                  </a:cubicBezTo>
                  <a:cubicBezTo>
                    <a:pt x="25" y="19"/>
                    <a:pt x="25" y="19"/>
                    <a:pt x="25" y="19"/>
                  </a:cubicBezTo>
                  <a:cubicBezTo>
                    <a:pt x="39" y="19"/>
                    <a:pt x="39" y="19"/>
                    <a:pt x="39" y="19"/>
                  </a:cubicBezTo>
                  <a:cubicBezTo>
                    <a:pt x="41" y="19"/>
                    <a:pt x="43" y="20"/>
                    <a:pt x="43" y="22"/>
                  </a:cubicBezTo>
                  <a:cubicBezTo>
                    <a:pt x="43" y="27"/>
                    <a:pt x="43" y="27"/>
                    <a:pt x="43" y="27"/>
                  </a:cubicBezTo>
                  <a:cubicBezTo>
                    <a:pt x="45" y="27"/>
                    <a:pt x="45" y="27"/>
                    <a:pt x="45" y="27"/>
                  </a:cubicBezTo>
                  <a:cubicBezTo>
                    <a:pt x="47" y="27"/>
                    <a:pt x="48" y="28"/>
                    <a:pt x="48" y="30"/>
                  </a:cubicBezTo>
                  <a:lnTo>
                    <a:pt x="48" y="38"/>
                  </a:lnTo>
                  <a:close/>
                </a:path>
              </a:pathLst>
            </a:custGeom>
            <a:solidFill>
              <a:schemeClr val="accent1"/>
            </a:solidFill>
            <a:ln>
              <a:noFill/>
            </a:ln>
          </p:spPr>
          <p:txBody>
            <a:bodyPr anchor="ctr"/>
            <a:lstStyle/>
            <a:p>
              <a:pPr algn="ctr"/>
              <a:endParaRPr/>
            </a:p>
          </p:txBody>
        </p:sp>
        <p:sp>
          <p:nvSpPr>
            <p:cNvPr id="7" name="Freeform: Shape 33"/>
            <p:cNvSpPr>
              <a:spLocks noChangeAspect="1"/>
            </p:cNvSpPr>
            <p:nvPr/>
          </p:nvSpPr>
          <p:spPr bwMode="auto">
            <a:xfrm>
              <a:off x="1555640" y="2408698"/>
              <a:ext cx="341720" cy="364500"/>
            </a:xfrm>
            <a:custGeom>
              <a:avLst/>
              <a:gdLst>
                <a:gd name="T0" fmla="*/ 41 w 45"/>
                <a:gd name="T1" fmla="*/ 48 h 48"/>
                <a:gd name="T2" fmla="*/ 0 w 45"/>
                <a:gd name="T3" fmla="*/ 44 h 48"/>
                <a:gd name="T4" fmla="*/ 3 w 45"/>
                <a:gd name="T5" fmla="*/ 7 h 48"/>
                <a:gd name="T6" fmla="*/ 7 w 45"/>
                <a:gd name="T7" fmla="*/ 4 h 48"/>
                <a:gd name="T8" fmla="*/ 13 w 45"/>
                <a:gd name="T9" fmla="*/ 0 h 48"/>
                <a:gd name="T10" fmla="*/ 17 w 45"/>
                <a:gd name="T11" fmla="*/ 7 h 48"/>
                <a:gd name="T12" fmla="*/ 27 w 45"/>
                <a:gd name="T13" fmla="*/ 4 h 48"/>
                <a:gd name="T14" fmla="*/ 33 w 45"/>
                <a:gd name="T15" fmla="*/ 0 h 48"/>
                <a:gd name="T16" fmla="*/ 38 w 45"/>
                <a:gd name="T17" fmla="*/ 7 h 48"/>
                <a:gd name="T18" fmla="*/ 45 w 45"/>
                <a:gd name="T19" fmla="*/ 10 h 48"/>
                <a:gd name="T20" fmla="*/ 11 w 45"/>
                <a:gd name="T21" fmla="*/ 25 h 48"/>
                <a:gd name="T22" fmla="*/ 3 w 45"/>
                <a:gd name="T23" fmla="*/ 17 h 48"/>
                <a:gd name="T24" fmla="*/ 11 w 45"/>
                <a:gd name="T25" fmla="*/ 25 h 48"/>
                <a:gd name="T26" fmla="*/ 11 w 45"/>
                <a:gd name="T27" fmla="*/ 26 h 48"/>
                <a:gd name="T28" fmla="*/ 3 w 45"/>
                <a:gd name="T29" fmla="*/ 35 h 48"/>
                <a:gd name="T30" fmla="*/ 11 w 45"/>
                <a:gd name="T31" fmla="*/ 44 h 48"/>
                <a:gd name="T32" fmla="*/ 3 w 45"/>
                <a:gd name="T33" fmla="*/ 37 h 48"/>
                <a:gd name="T34" fmla="*/ 11 w 45"/>
                <a:gd name="T35" fmla="*/ 44 h 48"/>
                <a:gd name="T36" fmla="*/ 13 w 45"/>
                <a:gd name="T37" fmla="*/ 3 h 48"/>
                <a:gd name="T38" fmla="*/ 10 w 45"/>
                <a:gd name="T39" fmla="*/ 4 h 48"/>
                <a:gd name="T40" fmla="*/ 11 w 45"/>
                <a:gd name="T41" fmla="*/ 13 h 48"/>
                <a:gd name="T42" fmla="*/ 14 w 45"/>
                <a:gd name="T43" fmla="*/ 12 h 48"/>
                <a:gd name="T44" fmla="*/ 21 w 45"/>
                <a:gd name="T45" fmla="*/ 25 h 48"/>
                <a:gd name="T46" fmla="*/ 13 w 45"/>
                <a:gd name="T47" fmla="*/ 17 h 48"/>
                <a:gd name="T48" fmla="*/ 21 w 45"/>
                <a:gd name="T49" fmla="*/ 25 h 48"/>
                <a:gd name="T50" fmla="*/ 21 w 45"/>
                <a:gd name="T51" fmla="*/ 26 h 48"/>
                <a:gd name="T52" fmla="*/ 13 w 45"/>
                <a:gd name="T53" fmla="*/ 35 h 48"/>
                <a:gd name="T54" fmla="*/ 21 w 45"/>
                <a:gd name="T55" fmla="*/ 44 h 48"/>
                <a:gd name="T56" fmla="*/ 13 w 45"/>
                <a:gd name="T57" fmla="*/ 37 h 48"/>
                <a:gd name="T58" fmla="*/ 21 w 45"/>
                <a:gd name="T59" fmla="*/ 44 h 48"/>
                <a:gd name="T60" fmla="*/ 32 w 45"/>
                <a:gd name="T61" fmla="*/ 17 h 48"/>
                <a:gd name="T62" fmla="*/ 23 w 45"/>
                <a:gd name="T63" fmla="*/ 25 h 48"/>
                <a:gd name="T64" fmla="*/ 32 w 45"/>
                <a:gd name="T65" fmla="*/ 35 h 48"/>
                <a:gd name="T66" fmla="*/ 23 w 45"/>
                <a:gd name="T67" fmla="*/ 26 h 48"/>
                <a:gd name="T68" fmla="*/ 32 w 45"/>
                <a:gd name="T69" fmla="*/ 35 h 48"/>
                <a:gd name="T70" fmla="*/ 32 w 45"/>
                <a:gd name="T71" fmla="*/ 37 h 48"/>
                <a:gd name="T72" fmla="*/ 23 w 45"/>
                <a:gd name="T73" fmla="*/ 44 h 48"/>
                <a:gd name="T74" fmla="*/ 34 w 45"/>
                <a:gd name="T75" fmla="*/ 4 h 48"/>
                <a:gd name="T76" fmla="*/ 32 w 45"/>
                <a:gd name="T77" fmla="*/ 3 h 48"/>
                <a:gd name="T78" fmla="*/ 31 w 45"/>
                <a:gd name="T79" fmla="*/ 12 h 48"/>
                <a:gd name="T80" fmla="*/ 33 w 45"/>
                <a:gd name="T81" fmla="*/ 13 h 48"/>
                <a:gd name="T82" fmla="*/ 34 w 45"/>
                <a:gd name="T83" fmla="*/ 4 h 48"/>
                <a:gd name="T84" fmla="*/ 41 w 45"/>
                <a:gd name="T85" fmla="*/ 17 h 48"/>
                <a:gd name="T86" fmla="*/ 33 w 45"/>
                <a:gd name="T87" fmla="*/ 25 h 48"/>
                <a:gd name="T88" fmla="*/ 41 w 45"/>
                <a:gd name="T89" fmla="*/ 35 h 48"/>
                <a:gd name="T90" fmla="*/ 33 w 45"/>
                <a:gd name="T91" fmla="*/ 26 h 48"/>
                <a:gd name="T92" fmla="*/ 41 w 45"/>
                <a:gd name="T93" fmla="*/ 35 h 48"/>
                <a:gd name="T94" fmla="*/ 41 w 45"/>
                <a:gd name="T95" fmla="*/ 37 h 48"/>
                <a:gd name="T96" fmla="*/ 33 w 45"/>
                <a:gd name="T97" fmla="*/ 4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5" h="48">
                  <a:moveTo>
                    <a:pt x="45" y="44"/>
                  </a:moveTo>
                  <a:cubicBezTo>
                    <a:pt x="45" y="46"/>
                    <a:pt x="43" y="48"/>
                    <a:pt x="41" y="48"/>
                  </a:cubicBezTo>
                  <a:cubicBezTo>
                    <a:pt x="3" y="48"/>
                    <a:pt x="3" y="48"/>
                    <a:pt x="3" y="48"/>
                  </a:cubicBezTo>
                  <a:cubicBezTo>
                    <a:pt x="1" y="48"/>
                    <a:pt x="0" y="46"/>
                    <a:pt x="0" y="44"/>
                  </a:cubicBezTo>
                  <a:cubicBezTo>
                    <a:pt x="0" y="10"/>
                    <a:pt x="0" y="10"/>
                    <a:pt x="0" y="10"/>
                  </a:cubicBezTo>
                  <a:cubicBezTo>
                    <a:pt x="0" y="8"/>
                    <a:pt x="1" y="7"/>
                    <a:pt x="3" y="7"/>
                  </a:cubicBezTo>
                  <a:cubicBezTo>
                    <a:pt x="7" y="7"/>
                    <a:pt x="7" y="7"/>
                    <a:pt x="7" y="7"/>
                  </a:cubicBezTo>
                  <a:cubicBezTo>
                    <a:pt x="7" y="4"/>
                    <a:pt x="7" y="4"/>
                    <a:pt x="7" y="4"/>
                  </a:cubicBezTo>
                  <a:cubicBezTo>
                    <a:pt x="7" y="2"/>
                    <a:pt x="9" y="0"/>
                    <a:pt x="11" y="0"/>
                  </a:cubicBezTo>
                  <a:cubicBezTo>
                    <a:pt x="13" y="0"/>
                    <a:pt x="13" y="0"/>
                    <a:pt x="13" y="0"/>
                  </a:cubicBezTo>
                  <a:cubicBezTo>
                    <a:pt x="15" y="0"/>
                    <a:pt x="17" y="2"/>
                    <a:pt x="17" y="4"/>
                  </a:cubicBezTo>
                  <a:cubicBezTo>
                    <a:pt x="17" y="7"/>
                    <a:pt x="17" y="7"/>
                    <a:pt x="17" y="7"/>
                  </a:cubicBezTo>
                  <a:cubicBezTo>
                    <a:pt x="27" y="7"/>
                    <a:pt x="27" y="7"/>
                    <a:pt x="27" y="7"/>
                  </a:cubicBezTo>
                  <a:cubicBezTo>
                    <a:pt x="27" y="4"/>
                    <a:pt x="27" y="4"/>
                    <a:pt x="27" y="4"/>
                  </a:cubicBezTo>
                  <a:cubicBezTo>
                    <a:pt x="27" y="2"/>
                    <a:pt x="29" y="0"/>
                    <a:pt x="32" y="0"/>
                  </a:cubicBezTo>
                  <a:cubicBezTo>
                    <a:pt x="33" y="0"/>
                    <a:pt x="33" y="0"/>
                    <a:pt x="33" y="0"/>
                  </a:cubicBezTo>
                  <a:cubicBezTo>
                    <a:pt x="36" y="0"/>
                    <a:pt x="38" y="2"/>
                    <a:pt x="38" y="4"/>
                  </a:cubicBezTo>
                  <a:cubicBezTo>
                    <a:pt x="38" y="7"/>
                    <a:pt x="38" y="7"/>
                    <a:pt x="38" y="7"/>
                  </a:cubicBezTo>
                  <a:cubicBezTo>
                    <a:pt x="41" y="7"/>
                    <a:pt x="41" y="7"/>
                    <a:pt x="41" y="7"/>
                  </a:cubicBezTo>
                  <a:cubicBezTo>
                    <a:pt x="43" y="7"/>
                    <a:pt x="45" y="8"/>
                    <a:pt x="45" y="10"/>
                  </a:cubicBezTo>
                  <a:lnTo>
                    <a:pt x="45" y="44"/>
                  </a:lnTo>
                  <a:close/>
                  <a:moveTo>
                    <a:pt x="11" y="25"/>
                  </a:moveTo>
                  <a:cubicBezTo>
                    <a:pt x="11" y="17"/>
                    <a:pt x="11" y="17"/>
                    <a:pt x="11" y="17"/>
                  </a:cubicBezTo>
                  <a:cubicBezTo>
                    <a:pt x="3" y="17"/>
                    <a:pt x="3" y="17"/>
                    <a:pt x="3" y="17"/>
                  </a:cubicBezTo>
                  <a:cubicBezTo>
                    <a:pt x="3" y="25"/>
                    <a:pt x="3" y="25"/>
                    <a:pt x="3" y="25"/>
                  </a:cubicBezTo>
                  <a:lnTo>
                    <a:pt x="11" y="25"/>
                  </a:lnTo>
                  <a:close/>
                  <a:moveTo>
                    <a:pt x="11" y="35"/>
                  </a:moveTo>
                  <a:cubicBezTo>
                    <a:pt x="11" y="26"/>
                    <a:pt x="11" y="26"/>
                    <a:pt x="11" y="26"/>
                  </a:cubicBezTo>
                  <a:cubicBezTo>
                    <a:pt x="3" y="26"/>
                    <a:pt x="3" y="26"/>
                    <a:pt x="3" y="26"/>
                  </a:cubicBezTo>
                  <a:cubicBezTo>
                    <a:pt x="3" y="35"/>
                    <a:pt x="3" y="35"/>
                    <a:pt x="3" y="35"/>
                  </a:cubicBezTo>
                  <a:lnTo>
                    <a:pt x="11" y="35"/>
                  </a:lnTo>
                  <a:close/>
                  <a:moveTo>
                    <a:pt x="11" y="44"/>
                  </a:moveTo>
                  <a:cubicBezTo>
                    <a:pt x="11" y="37"/>
                    <a:pt x="11" y="37"/>
                    <a:pt x="11" y="37"/>
                  </a:cubicBezTo>
                  <a:cubicBezTo>
                    <a:pt x="3" y="37"/>
                    <a:pt x="3" y="37"/>
                    <a:pt x="3" y="37"/>
                  </a:cubicBezTo>
                  <a:cubicBezTo>
                    <a:pt x="3" y="44"/>
                    <a:pt x="3" y="44"/>
                    <a:pt x="3" y="44"/>
                  </a:cubicBezTo>
                  <a:lnTo>
                    <a:pt x="11" y="44"/>
                  </a:lnTo>
                  <a:close/>
                  <a:moveTo>
                    <a:pt x="14" y="4"/>
                  </a:moveTo>
                  <a:cubicBezTo>
                    <a:pt x="14" y="4"/>
                    <a:pt x="13" y="3"/>
                    <a:pt x="13" y="3"/>
                  </a:cubicBezTo>
                  <a:cubicBezTo>
                    <a:pt x="11" y="3"/>
                    <a:pt x="11" y="3"/>
                    <a:pt x="11" y="3"/>
                  </a:cubicBezTo>
                  <a:cubicBezTo>
                    <a:pt x="11" y="3"/>
                    <a:pt x="10" y="4"/>
                    <a:pt x="10" y="4"/>
                  </a:cubicBezTo>
                  <a:cubicBezTo>
                    <a:pt x="10" y="12"/>
                    <a:pt x="10" y="12"/>
                    <a:pt x="10" y="12"/>
                  </a:cubicBezTo>
                  <a:cubicBezTo>
                    <a:pt x="10" y="12"/>
                    <a:pt x="11" y="13"/>
                    <a:pt x="11" y="13"/>
                  </a:cubicBezTo>
                  <a:cubicBezTo>
                    <a:pt x="13" y="13"/>
                    <a:pt x="13" y="13"/>
                    <a:pt x="13" y="13"/>
                  </a:cubicBezTo>
                  <a:cubicBezTo>
                    <a:pt x="13" y="13"/>
                    <a:pt x="14" y="12"/>
                    <a:pt x="14" y="12"/>
                  </a:cubicBezTo>
                  <a:lnTo>
                    <a:pt x="14" y="4"/>
                  </a:lnTo>
                  <a:close/>
                  <a:moveTo>
                    <a:pt x="21" y="25"/>
                  </a:moveTo>
                  <a:cubicBezTo>
                    <a:pt x="21" y="17"/>
                    <a:pt x="21" y="17"/>
                    <a:pt x="21" y="17"/>
                  </a:cubicBezTo>
                  <a:cubicBezTo>
                    <a:pt x="13" y="17"/>
                    <a:pt x="13" y="17"/>
                    <a:pt x="13" y="17"/>
                  </a:cubicBezTo>
                  <a:cubicBezTo>
                    <a:pt x="13" y="25"/>
                    <a:pt x="13" y="25"/>
                    <a:pt x="13" y="25"/>
                  </a:cubicBezTo>
                  <a:lnTo>
                    <a:pt x="21" y="25"/>
                  </a:lnTo>
                  <a:close/>
                  <a:moveTo>
                    <a:pt x="21" y="35"/>
                  </a:moveTo>
                  <a:cubicBezTo>
                    <a:pt x="21" y="26"/>
                    <a:pt x="21" y="26"/>
                    <a:pt x="21" y="26"/>
                  </a:cubicBezTo>
                  <a:cubicBezTo>
                    <a:pt x="13" y="26"/>
                    <a:pt x="13" y="26"/>
                    <a:pt x="13" y="26"/>
                  </a:cubicBezTo>
                  <a:cubicBezTo>
                    <a:pt x="13" y="35"/>
                    <a:pt x="13" y="35"/>
                    <a:pt x="13" y="35"/>
                  </a:cubicBezTo>
                  <a:lnTo>
                    <a:pt x="21" y="35"/>
                  </a:lnTo>
                  <a:close/>
                  <a:moveTo>
                    <a:pt x="21" y="44"/>
                  </a:moveTo>
                  <a:cubicBezTo>
                    <a:pt x="21" y="37"/>
                    <a:pt x="21" y="37"/>
                    <a:pt x="21" y="37"/>
                  </a:cubicBezTo>
                  <a:cubicBezTo>
                    <a:pt x="13" y="37"/>
                    <a:pt x="13" y="37"/>
                    <a:pt x="13" y="37"/>
                  </a:cubicBezTo>
                  <a:cubicBezTo>
                    <a:pt x="13" y="44"/>
                    <a:pt x="13" y="44"/>
                    <a:pt x="13" y="44"/>
                  </a:cubicBezTo>
                  <a:lnTo>
                    <a:pt x="21" y="44"/>
                  </a:lnTo>
                  <a:close/>
                  <a:moveTo>
                    <a:pt x="32" y="25"/>
                  </a:moveTo>
                  <a:cubicBezTo>
                    <a:pt x="32" y="17"/>
                    <a:pt x="32" y="17"/>
                    <a:pt x="32" y="17"/>
                  </a:cubicBezTo>
                  <a:cubicBezTo>
                    <a:pt x="23" y="17"/>
                    <a:pt x="23" y="17"/>
                    <a:pt x="23" y="17"/>
                  </a:cubicBezTo>
                  <a:cubicBezTo>
                    <a:pt x="23" y="25"/>
                    <a:pt x="23" y="25"/>
                    <a:pt x="23" y="25"/>
                  </a:cubicBezTo>
                  <a:lnTo>
                    <a:pt x="32" y="25"/>
                  </a:lnTo>
                  <a:close/>
                  <a:moveTo>
                    <a:pt x="32" y="35"/>
                  </a:moveTo>
                  <a:cubicBezTo>
                    <a:pt x="32" y="26"/>
                    <a:pt x="32" y="26"/>
                    <a:pt x="32" y="26"/>
                  </a:cubicBezTo>
                  <a:cubicBezTo>
                    <a:pt x="23" y="26"/>
                    <a:pt x="23" y="26"/>
                    <a:pt x="23" y="26"/>
                  </a:cubicBezTo>
                  <a:cubicBezTo>
                    <a:pt x="23" y="35"/>
                    <a:pt x="23" y="35"/>
                    <a:pt x="23" y="35"/>
                  </a:cubicBezTo>
                  <a:lnTo>
                    <a:pt x="32" y="35"/>
                  </a:lnTo>
                  <a:close/>
                  <a:moveTo>
                    <a:pt x="32" y="44"/>
                  </a:moveTo>
                  <a:cubicBezTo>
                    <a:pt x="32" y="37"/>
                    <a:pt x="32" y="37"/>
                    <a:pt x="32" y="37"/>
                  </a:cubicBezTo>
                  <a:cubicBezTo>
                    <a:pt x="23" y="37"/>
                    <a:pt x="23" y="37"/>
                    <a:pt x="23" y="37"/>
                  </a:cubicBezTo>
                  <a:cubicBezTo>
                    <a:pt x="23" y="44"/>
                    <a:pt x="23" y="44"/>
                    <a:pt x="23" y="44"/>
                  </a:cubicBezTo>
                  <a:lnTo>
                    <a:pt x="32" y="44"/>
                  </a:lnTo>
                  <a:close/>
                  <a:moveTo>
                    <a:pt x="34" y="4"/>
                  </a:moveTo>
                  <a:cubicBezTo>
                    <a:pt x="34" y="4"/>
                    <a:pt x="34" y="3"/>
                    <a:pt x="33" y="3"/>
                  </a:cubicBezTo>
                  <a:cubicBezTo>
                    <a:pt x="32" y="3"/>
                    <a:pt x="32" y="3"/>
                    <a:pt x="32" y="3"/>
                  </a:cubicBezTo>
                  <a:cubicBezTo>
                    <a:pt x="31" y="3"/>
                    <a:pt x="31" y="4"/>
                    <a:pt x="31" y="4"/>
                  </a:cubicBezTo>
                  <a:cubicBezTo>
                    <a:pt x="31" y="12"/>
                    <a:pt x="31" y="12"/>
                    <a:pt x="31" y="12"/>
                  </a:cubicBezTo>
                  <a:cubicBezTo>
                    <a:pt x="31" y="12"/>
                    <a:pt x="31" y="13"/>
                    <a:pt x="32" y="13"/>
                  </a:cubicBezTo>
                  <a:cubicBezTo>
                    <a:pt x="33" y="13"/>
                    <a:pt x="33" y="13"/>
                    <a:pt x="33" y="13"/>
                  </a:cubicBezTo>
                  <a:cubicBezTo>
                    <a:pt x="34" y="13"/>
                    <a:pt x="34" y="12"/>
                    <a:pt x="34" y="12"/>
                  </a:cubicBezTo>
                  <a:lnTo>
                    <a:pt x="34" y="4"/>
                  </a:lnTo>
                  <a:close/>
                  <a:moveTo>
                    <a:pt x="41" y="25"/>
                  </a:moveTo>
                  <a:cubicBezTo>
                    <a:pt x="41" y="17"/>
                    <a:pt x="41" y="17"/>
                    <a:pt x="41" y="17"/>
                  </a:cubicBezTo>
                  <a:cubicBezTo>
                    <a:pt x="33" y="17"/>
                    <a:pt x="33" y="17"/>
                    <a:pt x="33" y="17"/>
                  </a:cubicBezTo>
                  <a:cubicBezTo>
                    <a:pt x="33" y="25"/>
                    <a:pt x="33" y="25"/>
                    <a:pt x="33" y="25"/>
                  </a:cubicBezTo>
                  <a:lnTo>
                    <a:pt x="41" y="25"/>
                  </a:lnTo>
                  <a:close/>
                  <a:moveTo>
                    <a:pt x="41" y="35"/>
                  </a:moveTo>
                  <a:cubicBezTo>
                    <a:pt x="41" y="26"/>
                    <a:pt x="41" y="26"/>
                    <a:pt x="41" y="26"/>
                  </a:cubicBezTo>
                  <a:cubicBezTo>
                    <a:pt x="33" y="26"/>
                    <a:pt x="33" y="26"/>
                    <a:pt x="33" y="26"/>
                  </a:cubicBezTo>
                  <a:cubicBezTo>
                    <a:pt x="33" y="35"/>
                    <a:pt x="33" y="35"/>
                    <a:pt x="33" y="35"/>
                  </a:cubicBezTo>
                  <a:lnTo>
                    <a:pt x="41" y="35"/>
                  </a:lnTo>
                  <a:close/>
                  <a:moveTo>
                    <a:pt x="41" y="44"/>
                  </a:moveTo>
                  <a:cubicBezTo>
                    <a:pt x="41" y="37"/>
                    <a:pt x="41" y="37"/>
                    <a:pt x="41" y="37"/>
                  </a:cubicBezTo>
                  <a:cubicBezTo>
                    <a:pt x="33" y="37"/>
                    <a:pt x="33" y="37"/>
                    <a:pt x="33" y="37"/>
                  </a:cubicBezTo>
                  <a:cubicBezTo>
                    <a:pt x="33" y="44"/>
                    <a:pt x="33" y="44"/>
                    <a:pt x="33" y="44"/>
                  </a:cubicBezTo>
                  <a:lnTo>
                    <a:pt x="41" y="44"/>
                  </a:lnTo>
                  <a:close/>
                </a:path>
              </a:pathLst>
            </a:custGeom>
            <a:solidFill>
              <a:schemeClr val="accent1"/>
            </a:solidFill>
            <a:ln>
              <a:noFill/>
            </a:ln>
          </p:spPr>
          <p:txBody>
            <a:bodyPr anchor="ctr"/>
            <a:lstStyle/>
            <a:p>
              <a:pPr algn="ctr"/>
              <a:endParaRPr/>
            </a:p>
          </p:txBody>
        </p:sp>
        <p:sp>
          <p:nvSpPr>
            <p:cNvPr id="8" name="Freeform: Shape 34"/>
            <p:cNvSpPr>
              <a:spLocks noChangeAspect="1"/>
            </p:cNvSpPr>
            <p:nvPr/>
          </p:nvSpPr>
          <p:spPr bwMode="auto">
            <a:xfrm>
              <a:off x="5817561" y="2435577"/>
              <a:ext cx="364500" cy="336462"/>
            </a:xfrm>
            <a:custGeom>
              <a:avLst/>
              <a:gdLst>
                <a:gd name="T0" fmla="*/ 9 w 52"/>
                <a:gd name="T1" fmla="*/ 28 h 48"/>
                <a:gd name="T2" fmla="*/ 5 w 52"/>
                <a:gd name="T3" fmla="*/ 28 h 48"/>
                <a:gd name="T4" fmla="*/ 0 w 52"/>
                <a:gd name="T5" fmla="*/ 23 h 48"/>
                <a:gd name="T6" fmla="*/ 4 w 52"/>
                <a:gd name="T7" fmla="*/ 14 h 48"/>
                <a:gd name="T8" fmla="*/ 11 w 52"/>
                <a:gd name="T9" fmla="*/ 16 h 48"/>
                <a:gd name="T10" fmla="*/ 14 w 52"/>
                <a:gd name="T11" fmla="*/ 16 h 48"/>
                <a:gd name="T12" fmla="*/ 14 w 52"/>
                <a:gd name="T13" fmla="*/ 17 h 48"/>
                <a:gd name="T14" fmla="*/ 16 w 52"/>
                <a:gd name="T15" fmla="*/ 24 h 48"/>
                <a:gd name="T16" fmla="*/ 9 w 52"/>
                <a:gd name="T17" fmla="*/ 28 h 48"/>
                <a:gd name="T18" fmla="*/ 11 w 52"/>
                <a:gd name="T19" fmla="*/ 14 h 48"/>
                <a:gd name="T20" fmla="*/ 4 w 52"/>
                <a:gd name="T21" fmla="*/ 7 h 48"/>
                <a:gd name="T22" fmla="*/ 11 w 52"/>
                <a:gd name="T23" fmla="*/ 0 h 48"/>
                <a:gd name="T24" fmla="*/ 17 w 52"/>
                <a:gd name="T25" fmla="*/ 7 h 48"/>
                <a:gd name="T26" fmla="*/ 11 w 52"/>
                <a:gd name="T27" fmla="*/ 14 h 48"/>
                <a:gd name="T28" fmla="*/ 38 w 52"/>
                <a:gd name="T29" fmla="*/ 48 h 48"/>
                <a:gd name="T30" fmla="*/ 14 w 52"/>
                <a:gd name="T31" fmla="*/ 48 h 48"/>
                <a:gd name="T32" fmla="*/ 7 w 52"/>
                <a:gd name="T33" fmla="*/ 41 h 48"/>
                <a:gd name="T34" fmla="*/ 16 w 52"/>
                <a:gd name="T35" fmla="*/ 26 h 48"/>
                <a:gd name="T36" fmla="*/ 26 w 52"/>
                <a:gd name="T37" fmla="*/ 30 h 48"/>
                <a:gd name="T38" fmla="*/ 36 w 52"/>
                <a:gd name="T39" fmla="*/ 26 h 48"/>
                <a:gd name="T40" fmla="*/ 45 w 52"/>
                <a:gd name="T41" fmla="*/ 41 h 48"/>
                <a:gd name="T42" fmla="*/ 38 w 52"/>
                <a:gd name="T43" fmla="*/ 48 h 48"/>
                <a:gd name="T44" fmla="*/ 26 w 52"/>
                <a:gd name="T45" fmla="*/ 28 h 48"/>
                <a:gd name="T46" fmla="*/ 16 w 52"/>
                <a:gd name="T47" fmla="*/ 17 h 48"/>
                <a:gd name="T48" fmla="*/ 26 w 52"/>
                <a:gd name="T49" fmla="*/ 7 h 48"/>
                <a:gd name="T50" fmla="*/ 36 w 52"/>
                <a:gd name="T51" fmla="*/ 17 h 48"/>
                <a:gd name="T52" fmla="*/ 26 w 52"/>
                <a:gd name="T53" fmla="*/ 28 h 48"/>
                <a:gd name="T54" fmla="*/ 41 w 52"/>
                <a:gd name="T55" fmla="*/ 14 h 48"/>
                <a:gd name="T56" fmla="*/ 35 w 52"/>
                <a:gd name="T57" fmla="*/ 7 h 48"/>
                <a:gd name="T58" fmla="*/ 41 w 52"/>
                <a:gd name="T59" fmla="*/ 0 h 48"/>
                <a:gd name="T60" fmla="*/ 48 w 52"/>
                <a:gd name="T61" fmla="*/ 7 h 48"/>
                <a:gd name="T62" fmla="*/ 41 w 52"/>
                <a:gd name="T63" fmla="*/ 14 h 48"/>
                <a:gd name="T64" fmla="*/ 46 w 52"/>
                <a:gd name="T65" fmla="*/ 28 h 48"/>
                <a:gd name="T66" fmla="*/ 43 w 52"/>
                <a:gd name="T67" fmla="*/ 28 h 48"/>
                <a:gd name="T68" fmla="*/ 36 w 52"/>
                <a:gd name="T69" fmla="*/ 24 h 48"/>
                <a:gd name="T70" fmla="*/ 38 w 52"/>
                <a:gd name="T71" fmla="*/ 17 h 48"/>
                <a:gd name="T72" fmla="*/ 38 w 52"/>
                <a:gd name="T73" fmla="*/ 16 h 48"/>
                <a:gd name="T74" fmla="*/ 41 w 52"/>
                <a:gd name="T75" fmla="*/ 16 h 48"/>
                <a:gd name="T76" fmla="*/ 48 w 52"/>
                <a:gd name="T77" fmla="*/ 14 h 48"/>
                <a:gd name="T78" fmla="*/ 52 w 52"/>
                <a:gd name="T79" fmla="*/ 23 h 48"/>
                <a:gd name="T80" fmla="*/ 46 w 52"/>
                <a:gd name="T81" fmla="*/ 2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2" h="48">
                  <a:moveTo>
                    <a:pt x="9" y="28"/>
                  </a:moveTo>
                  <a:cubicBezTo>
                    <a:pt x="5" y="28"/>
                    <a:pt x="5" y="28"/>
                    <a:pt x="5" y="28"/>
                  </a:cubicBezTo>
                  <a:cubicBezTo>
                    <a:pt x="3" y="28"/>
                    <a:pt x="0" y="26"/>
                    <a:pt x="0" y="23"/>
                  </a:cubicBezTo>
                  <a:cubicBezTo>
                    <a:pt x="0" y="21"/>
                    <a:pt x="0" y="14"/>
                    <a:pt x="4" y="14"/>
                  </a:cubicBezTo>
                  <a:cubicBezTo>
                    <a:pt x="4" y="14"/>
                    <a:pt x="7" y="16"/>
                    <a:pt x="11" y="16"/>
                  </a:cubicBezTo>
                  <a:cubicBezTo>
                    <a:pt x="12" y="16"/>
                    <a:pt x="13" y="16"/>
                    <a:pt x="14" y="16"/>
                  </a:cubicBezTo>
                  <a:cubicBezTo>
                    <a:pt x="14" y="16"/>
                    <a:pt x="14" y="17"/>
                    <a:pt x="14" y="17"/>
                  </a:cubicBezTo>
                  <a:cubicBezTo>
                    <a:pt x="14" y="20"/>
                    <a:pt x="15" y="22"/>
                    <a:pt x="16" y="24"/>
                  </a:cubicBezTo>
                  <a:cubicBezTo>
                    <a:pt x="13" y="24"/>
                    <a:pt x="11" y="26"/>
                    <a:pt x="9" y="28"/>
                  </a:cubicBezTo>
                  <a:close/>
                  <a:moveTo>
                    <a:pt x="11" y="14"/>
                  </a:moveTo>
                  <a:cubicBezTo>
                    <a:pt x="7" y="14"/>
                    <a:pt x="4" y="11"/>
                    <a:pt x="4" y="7"/>
                  </a:cubicBezTo>
                  <a:cubicBezTo>
                    <a:pt x="4" y="3"/>
                    <a:pt x="7" y="0"/>
                    <a:pt x="11" y="0"/>
                  </a:cubicBezTo>
                  <a:cubicBezTo>
                    <a:pt x="14" y="0"/>
                    <a:pt x="17" y="3"/>
                    <a:pt x="17" y="7"/>
                  </a:cubicBezTo>
                  <a:cubicBezTo>
                    <a:pt x="17" y="11"/>
                    <a:pt x="14" y="14"/>
                    <a:pt x="11" y="14"/>
                  </a:cubicBezTo>
                  <a:close/>
                  <a:moveTo>
                    <a:pt x="38" y="48"/>
                  </a:moveTo>
                  <a:cubicBezTo>
                    <a:pt x="14" y="48"/>
                    <a:pt x="14" y="48"/>
                    <a:pt x="14" y="48"/>
                  </a:cubicBezTo>
                  <a:cubicBezTo>
                    <a:pt x="10" y="48"/>
                    <a:pt x="7" y="46"/>
                    <a:pt x="7" y="41"/>
                  </a:cubicBezTo>
                  <a:cubicBezTo>
                    <a:pt x="7" y="35"/>
                    <a:pt x="9" y="26"/>
                    <a:pt x="16" y="26"/>
                  </a:cubicBezTo>
                  <a:cubicBezTo>
                    <a:pt x="17" y="26"/>
                    <a:pt x="21" y="30"/>
                    <a:pt x="26" y="30"/>
                  </a:cubicBezTo>
                  <a:cubicBezTo>
                    <a:pt x="31" y="30"/>
                    <a:pt x="35" y="26"/>
                    <a:pt x="36" y="26"/>
                  </a:cubicBezTo>
                  <a:cubicBezTo>
                    <a:pt x="43" y="26"/>
                    <a:pt x="45" y="35"/>
                    <a:pt x="45" y="41"/>
                  </a:cubicBezTo>
                  <a:cubicBezTo>
                    <a:pt x="45" y="46"/>
                    <a:pt x="42" y="48"/>
                    <a:pt x="38" y="48"/>
                  </a:cubicBezTo>
                  <a:close/>
                  <a:moveTo>
                    <a:pt x="26" y="28"/>
                  </a:moveTo>
                  <a:cubicBezTo>
                    <a:pt x="20" y="28"/>
                    <a:pt x="16" y="23"/>
                    <a:pt x="16" y="17"/>
                  </a:cubicBezTo>
                  <a:cubicBezTo>
                    <a:pt x="16" y="12"/>
                    <a:pt x="20" y="7"/>
                    <a:pt x="26" y="7"/>
                  </a:cubicBezTo>
                  <a:cubicBezTo>
                    <a:pt x="32" y="7"/>
                    <a:pt x="36" y="12"/>
                    <a:pt x="36" y="17"/>
                  </a:cubicBezTo>
                  <a:cubicBezTo>
                    <a:pt x="36" y="23"/>
                    <a:pt x="32" y="28"/>
                    <a:pt x="26" y="28"/>
                  </a:cubicBezTo>
                  <a:close/>
                  <a:moveTo>
                    <a:pt x="41" y="14"/>
                  </a:moveTo>
                  <a:cubicBezTo>
                    <a:pt x="38" y="14"/>
                    <a:pt x="35" y="11"/>
                    <a:pt x="35" y="7"/>
                  </a:cubicBezTo>
                  <a:cubicBezTo>
                    <a:pt x="35" y="3"/>
                    <a:pt x="38" y="0"/>
                    <a:pt x="41" y="0"/>
                  </a:cubicBezTo>
                  <a:cubicBezTo>
                    <a:pt x="45" y="0"/>
                    <a:pt x="48" y="3"/>
                    <a:pt x="48" y="7"/>
                  </a:cubicBezTo>
                  <a:cubicBezTo>
                    <a:pt x="48" y="11"/>
                    <a:pt x="45" y="14"/>
                    <a:pt x="41" y="14"/>
                  </a:cubicBezTo>
                  <a:close/>
                  <a:moveTo>
                    <a:pt x="46" y="28"/>
                  </a:moveTo>
                  <a:cubicBezTo>
                    <a:pt x="43" y="28"/>
                    <a:pt x="43" y="28"/>
                    <a:pt x="43" y="28"/>
                  </a:cubicBezTo>
                  <a:cubicBezTo>
                    <a:pt x="41" y="26"/>
                    <a:pt x="39" y="24"/>
                    <a:pt x="36" y="24"/>
                  </a:cubicBezTo>
                  <a:cubicBezTo>
                    <a:pt x="37" y="22"/>
                    <a:pt x="38" y="20"/>
                    <a:pt x="38" y="17"/>
                  </a:cubicBezTo>
                  <a:cubicBezTo>
                    <a:pt x="38" y="17"/>
                    <a:pt x="38" y="16"/>
                    <a:pt x="38" y="16"/>
                  </a:cubicBezTo>
                  <a:cubicBezTo>
                    <a:pt x="39" y="16"/>
                    <a:pt x="40" y="16"/>
                    <a:pt x="41" y="16"/>
                  </a:cubicBezTo>
                  <a:cubicBezTo>
                    <a:pt x="45" y="16"/>
                    <a:pt x="48" y="14"/>
                    <a:pt x="48" y="14"/>
                  </a:cubicBezTo>
                  <a:cubicBezTo>
                    <a:pt x="52" y="14"/>
                    <a:pt x="52" y="21"/>
                    <a:pt x="52" y="23"/>
                  </a:cubicBezTo>
                  <a:cubicBezTo>
                    <a:pt x="52" y="26"/>
                    <a:pt x="49" y="28"/>
                    <a:pt x="46" y="28"/>
                  </a:cubicBezTo>
                  <a:close/>
                </a:path>
              </a:pathLst>
            </a:custGeom>
            <a:solidFill>
              <a:schemeClr val="accent1"/>
            </a:solidFill>
            <a:ln>
              <a:noFill/>
            </a:ln>
          </p:spPr>
          <p:txBody>
            <a:bodyPr anchor="ctr"/>
            <a:lstStyle/>
            <a:p>
              <a:pPr algn="ctr"/>
              <a:endParaRPr/>
            </a:p>
          </p:txBody>
        </p:sp>
        <p:grpSp>
          <p:nvGrpSpPr>
            <p:cNvPr id="9" name="Group 44"/>
            <p:cNvGrpSpPr/>
            <p:nvPr/>
          </p:nvGrpSpPr>
          <p:grpSpPr>
            <a:xfrm>
              <a:off x="7300213" y="2396166"/>
              <a:ext cx="431445" cy="375873"/>
              <a:chOff x="4400550" y="1949450"/>
              <a:chExt cx="3389313" cy="2952750"/>
            </a:xfrm>
            <a:solidFill>
              <a:schemeClr val="accent1"/>
            </a:solidFill>
          </p:grpSpPr>
          <p:sp>
            <p:nvSpPr>
              <p:cNvPr id="10" name="Freeform: Shape 45"/>
              <p:cNvSpPr>
                <a:spLocks/>
              </p:cNvSpPr>
              <p:nvPr/>
            </p:nvSpPr>
            <p:spPr bwMode="auto">
              <a:xfrm>
                <a:off x="4400550" y="1949450"/>
                <a:ext cx="2254250" cy="866775"/>
              </a:xfrm>
              <a:custGeom>
                <a:avLst/>
                <a:gdLst>
                  <a:gd name="T0" fmla="*/ 1531 w 2840"/>
                  <a:gd name="T1" fmla="*/ 1 h 1091"/>
                  <a:gd name="T2" fmla="*/ 1745 w 2840"/>
                  <a:gd name="T3" fmla="*/ 14 h 1091"/>
                  <a:gd name="T4" fmla="*/ 1948 w 2840"/>
                  <a:gd name="T5" fmla="*/ 39 h 1091"/>
                  <a:gd name="T6" fmla="*/ 2136 w 2840"/>
                  <a:gd name="T7" fmla="*/ 74 h 1091"/>
                  <a:gd name="T8" fmla="*/ 2308 w 2840"/>
                  <a:gd name="T9" fmla="*/ 119 h 1091"/>
                  <a:gd name="T10" fmla="*/ 2460 w 2840"/>
                  <a:gd name="T11" fmla="*/ 173 h 1091"/>
                  <a:gd name="T12" fmla="*/ 2590 w 2840"/>
                  <a:gd name="T13" fmla="*/ 235 h 1091"/>
                  <a:gd name="T14" fmla="*/ 2695 w 2840"/>
                  <a:gd name="T15" fmla="*/ 305 h 1091"/>
                  <a:gd name="T16" fmla="*/ 2774 w 2840"/>
                  <a:gd name="T17" fmla="*/ 380 h 1091"/>
                  <a:gd name="T18" fmla="*/ 2823 w 2840"/>
                  <a:gd name="T19" fmla="*/ 461 h 1091"/>
                  <a:gd name="T20" fmla="*/ 2840 w 2840"/>
                  <a:gd name="T21" fmla="*/ 545 h 1091"/>
                  <a:gd name="T22" fmla="*/ 2823 w 2840"/>
                  <a:gd name="T23" fmla="*/ 629 h 1091"/>
                  <a:gd name="T24" fmla="*/ 2774 w 2840"/>
                  <a:gd name="T25" fmla="*/ 711 h 1091"/>
                  <a:gd name="T26" fmla="*/ 2695 w 2840"/>
                  <a:gd name="T27" fmla="*/ 786 h 1091"/>
                  <a:gd name="T28" fmla="*/ 2590 w 2840"/>
                  <a:gd name="T29" fmla="*/ 854 h 1091"/>
                  <a:gd name="T30" fmla="*/ 2460 w 2840"/>
                  <a:gd name="T31" fmla="*/ 916 h 1091"/>
                  <a:gd name="T32" fmla="*/ 2308 w 2840"/>
                  <a:gd name="T33" fmla="*/ 971 h 1091"/>
                  <a:gd name="T34" fmla="*/ 2136 w 2840"/>
                  <a:gd name="T35" fmla="*/ 1016 h 1091"/>
                  <a:gd name="T36" fmla="*/ 1948 w 2840"/>
                  <a:gd name="T37" fmla="*/ 1052 h 1091"/>
                  <a:gd name="T38" fmla="*/ 1745 w 2840"/>
                  <a:gd name="T39" fmla="*/ 1077 h 1091"/>
                  <a:gd name="T40" fmla="*/ 1531 w 2840"/>
                  <a:gd name="T41" fmla="*/ 1089 h 1091"/>
                  <a:gd name="T42" fmla="*/ 1309 w 2840"/>
                  <a:gd name="T43" fmla="*/ 1089 h 1091"/>
                  <a:gd name="T44" fmla="*/ 1094 w 2840"/>
                  <a:gd name="T45" fmla="*/ 1077 h 1091"/>
                  <a:gd name="T46" fmla="*/ 892 w 2840"/>
                  <a:gd name="T47" fmla="*/ 1052 h 1091"/>
                  <a:gd name="T48" fmla="*/ 703 w 2840"/>
                  <a:gd name="T49" fmla="*/ 1016 h 1091"/>
                  <a:gd name="T50" fmla="*/ 532 w 2840"/>
                  <a:gd name="T51" fmla="*/ 971 h 1091"/>
                  <a:gd name="T52" fmla="*/ 379 w 2840"/>
                  <a:gd name="T53" fmla="*/ 916 h 1091"/>
                  <a:gd name="T54" fmla="*/ 250 w 2840"/>
                  <a:gd name="T55" fmla="*/ 854 h 1091"/>
                  <a:gd name="T56" fmla="*/ 144 w 2840"/>
                  <a:gd name="T57" fmla="*/ 786 h 1091"/>
                  <a:gd name="T58" fmla="*/ 66 w 2840"/>
                  <a:gd name="T59" fmla="*/ 711 h 1091"/>
                  <a:gd name="T60" fmla="*/ 17 w 2840"/>
                  <a:gd name="T61" fmla="*/ 629 h 1091"/>
                  <a:gd name="T62" fmla="*/ 0 w 2840"/>
                  <a:gd name="T63" fmla="*/ 545 h 1091"/>
                  <a:gd name="T64" fmla="*/ 17 w 2840"/>
                  <a:gd name="T65" fmla="*/ 461 h 1091"/>
                  <a:gd name="T66" fmla="*/ 66 w 2840"/>
                  <a:gd name="T67" fmla="*/ 380 h 1091"/>
                  <a:gd name="T68" fmla="*/ 144 w 2840"/>
                  <a:gd name="T69" fmla="*/ 305 h 1091"/>
                  <a:gd name="T70" fmla="*/ 250 w 2840"/>
                  <a:gd name="T71" fmla="*/ 235 h 1091"/>
                  <a:gd name="T72" fmla="*/ 379 w 2840"/>
                  <a:gd name="T73" fmla="*/ 173 h 1091"/>
                  <a:gd name="T74" fmla="*/ 532 w 2840"/>
                  <a:gd name="T75" fmla="*/ 119 h 1091"/>
                  <a:gd name="T76" fmla="*/ 703 w 2840"/>
                  <a:gd name="T77" fmla="*/ 74 h 1091"/>
                  <a:gd name="T78" fmla="*/ 892 w 2840"/>
                  <a:gd name="T79" fmla="*/ 39 h 1091"/>
                  <a:gd name="T80" fmla="*/ 1094 w 2840"/>
                  <a:gd name="T81" fmla="*/ 14 h 1091"/>
                  <a:gd name="T82" fmla="*/ 1309 w 2840"/>
                  <a:gd name="T83" fmla="*/ 1 h 10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40" h="1091">
                    <a:moveTo>
                      <a:pt x="1420" y="0"/>
                    </a:moveTo>
                    <a:lnTo>
                      <a:pt x="1531" y="1"/>
                    </a:lnTo>
                    <a:lnTo>
                      <a:pt x="1639" y="6"/>
                    </a:lnTo>
                    <a:lnTo>
                      <a:pt x="1745" y="14"/>
                    </a:lnTo>
                    <a:lnTo>
                      <a:pt x="1849" y="24"/>
                    </a:lnTo>
                    <a:lnTo>
                      <a:pt x="1948" y="39"/>
                    </a:lnTo>
                    <a:lnTo>
                      <a:pt x="2044" y="55"/>
                    </a:lnTo>
                    <a:lnTo>
                      <a:pt x="2136" y="74"/>
                    </a:lnTo>
                    <a:lnTo>
                      <a:pt x="2224" y="96"/>
                    </a:lnTo>
                    <a:lnTo>
                      <a:pt x="2308" y="119"/>
                    </a:lnTo>
                    <a:lnTo>
                      <a:pt x="2386" y="146"/>
                    </a:lnTo>
                    <a:lnTo>
                      <a:pt x="2460" y="173"/>
                    </a:lnTo>
                    <a:lnTo>
                      <a:pt x="2528" y="204"/>
                    </a:lnTo>
                    <a:lnTo>
                      <a:pt x="2590" y="235"/>
                    </a:lnTo>
                    <a:lnTo>
                      <a:pt x="2646" y="270"/>
                    </a:lnTo>
                    <a:lnTo>
                      <a:pt x="2695" y="305"/>
                    </a:lnTo>
                    <a:lnTo>
                      <a:pt x="2738" y="342"/>
                    </a:lnTo>
                    <a:lnTo>
                      <a:pt x="2774" y="380"/>
                    </a:lnTo>
                    <a:lnTo>
                      <a:pt x="2803" y="421"/>
                    </a:lnTo>
                    <a:lnTo>
                      <a:pt x="2823" y="461"/>
                    </a:lnTo>
                    <a:lnTo>
                      <a:pt x="2835" y="502"/>
                    </a:lnTo>
                    <a:lnTo>
                      <a:pt x="2840" y="545"/>
                    </a:lnTo>
                    <a:lnTo>
                      <a:pt x="2835" y="588"/>
                    </a:lnTo>
                    <a:lnTo>
                      <a:pt x="2823" y="629"/>
                    </a:lnTo>
                    <a:lnTo>
                      <a:pt x="2803" y="670"/>
                    </a:lnTo>
                    <a:lnTo>
                      <a:pt x="2774" y="711"/>
                    </a:lnTo>
                    <a:lnTo>
                      <a:pt x="2738" y="748"/>
                    </a:lnTo>
                    <a:lnTo>
                      <a:pt x="2695" y="786"/>
                    </a:lnTo>
                    <a:lnTo>
                      <a:pt x="2646" y="821"/>
                    </a:lnTo>
                    <a:lnTo>
                      <a:pt x="2590" y="854"/>
                    </a:lnTo>
                    <a:lnTo>
                      <a:pt x="2528" y="887"/>
                    </a:lnTo>
                    <a:lnTo>
                      <a:pt x="2460" y="916"/>
                    </a:lnTo>
                    <a:lnTo>
                      <a:pt x="2386" y="945"/>
                    </a:lnTo>
                    <a:lnTo>
                      <a:pt x="2308" y="971"/>
                    </a:lnTo>
                    <a:lnTo>
                      <a:pt x="2224" y="995"/>
                    </a:lnTo>
                    <a:lnTo>
                      <a:pt x="2136" y="1016"/>
                    </a:lnTo>
                    <a:lnTo>
                      <a:pt x="2044" y="1035"/>
                    </a:lnTo>
                    <a:lnTo>
                      <a:pt x="1948" y="1052"/>
                    </a:lnTo>
                    <a:lnTo>
                      <a:pt x="1849" y="1065"/>
                    </a:lnTo>
                    <a:lnTo>
                      <a:pt x="1745" y="1077"/>
                    </a:lnTo>
                    <a:lnTo>
                      <a:pt x="1639" y="1085"/>
                    </a:lnTo>
                    <a:lnTo>
                      <a:pt x="1531" y="1089"/>
                    </a:lnTo>
                    <a:lnTo>
                      <a:pt x="1420" y="1091"/>
                    </a:lnTo>
                    <a:lnTo>
                      <a:pt x="1309" y="1089"/>
                    </a:lnTo>
                    <a:lnTo>
                      <a:pt x="1200" y="1085"/>
                    </a:lnTo>
                    <a:lnTo>
                      <a:pt x="1094" y="1077"/>
                    </a:lnTo>
                    <a:lnTo>
                      <a:pt x="992" y="1065"/>
                    </a:lnTo>
                    <a:lnTo>
                      <a:pt x="892" y="1052"/>
                    </a:lnTo>
                    <a:lnTo>
                      <a:pt x="795" y="1035"/>
                    </a:lnTo>
                    <a:lnTo>
                      <a:pt x="703" y="1016"/>
                    </a:lnTo>
                    <a:lnTo>
                      <a:pt x="615" y="995"/>
                    </a:lnTo>
                    <a:lnTo>
                      <a:pt x="532" y="971"/>
                    </a:lnTo>
                    <a:lnTo>
                      <a:pt x="453" y="945"/>
                    </a:lnTo>
                    <a:lnTo>
                      <a:pt x="379" y="916"/>
                    </a:lnTo>
                    <a:lnTo>
                      <a:pt x="312" y="887"/>
                    </a:lnTo>
                    <a:lnTo>
                      <a:pt x="250" y="854"/>
                    </a:lnTo>
                    <a:lnTo>
                      <a:pt x="194" y="821"/>
                    </a:lnTo>
                    <a:lnTo>
                      <a:pt x="144" y="786"/>
                    </a:lnTo>
                    <a:lnTo>
                      <a:pt x="101" y="748"/>
                    </a:lnTo>
                    <a:lnTo>
                      <a:pt x="66" y="711"/>
                    </a:lnTo>
                    <a:lnTo>
                      <a:pt x="38" y="670"/>
                    </a:lnTo>
                    <a:lnTo>
                      <a:pt x="17" y="629"/>
                    </a:lnTo>
                    <a:lnTo>
                      <a:pt x="4" y="588"/>
                    </a:lnTo>
                    <a:lnTo>
                      <a:pt x="0" y="545"/>
                    </a:lnTo>
                    <a:lnTo>
                      <a:pt x="4" y="502"/>
                    </a:lnTo>
                    <a:lnTo>
                      <a:pt x="17" y="461"/>
                    </a:lnTo>
                    <a:lnTo>
                      <a:pt x="38" y="421"/>
                    </a:lnTo>
                    <a:lnTo>
                      <a:pt x="66" y="380"/>
                    </a:lnTo>
                    <a:lnTo>
                      <a:pt x="101" y="342"/>
                    </a:lnTo>
                    <a:lnTo>
                      <a:pt x="144" y="305"/>
                    </a:lnTo>
                    <a:lnTo>
                      <a:pt x="194" y="270"/>
                    </a:lnTo>
                    <a:lnTo>
                      <a:pt x="250" y="235"/>
                    </a:lnTo>
                    <a:lnTo>
                      <a:pt x="312" y="204"/>
                    </a:lnTo>
                    <a:lnTo>
                      <a:pt x="379" y="173"/>
                    </a:lnTo>
                    <a:lnTo>
                      <a:pt x="453" y="146"/>
                    </a:lnTo>
                    <a:lnTo>
                      <a:pt x="532" y="119"/>
                    </a:lnTo>
                    <a:lnTo>
                      <a:pt x="615" y="96"/>
                    </a:lnTo>
                    <a:lnTo>
                      <a:pt x="703" y="74"/>
                    </a:lnTo>
                    <a:lnTo>
                      <a:pt x="795" y="55"/>
                    </a:lnTo>
                    <a:lnTo>
                      <a:pt x="892" y="39"/>
                    </a:lnTo>
                    <a:lnTo>
                      <a:pt x="992" y="24"/>
                    </a:lnTo>
                    <a:lnTo>
                      <a:pt x="1094" y="14"/>
                    </a:lnTo>
                    <a:lnTo>
                      <a:pt x="1200" y="6"/>
                    </a:lnTo>
                    <a:lnTo>
                      <a:pt x="1309" y="1"/>
                    </a:lnTo>
                    <a:lnTo>
                      <a:pt x="1420" y="0"/>
                    </a:lnTo>
                    <a:close/>
                  </a:path>
                </a:pathLst>
              </a:custGeom>
              <a:grpFill/>
              <a:ln w="0">
                <a:noFill/>
                <a:prstDash val="solid"/>
                <a:round/>
                <a:headEnd/>
                <a:tailEnd/>
              </a:ln>
            </p:spPr>
            <p:txBody>
              <a:bodyPr anchor="ctr"/>
              <a:lstStyle/>
              <a:p>
                <a:pPr algn="ctr"/>
                <a:endParaRPr/>
              </a:p>
            </p:txBody>
          </p:sp>
          <p:sp>
            <p:nvSpPr>
              <p:cNvPr id="11" name="Freeform: Shape 46"/>
              <p:cNvSpPr>
                <a:spLocks/>
              </p:cNvSpPr>
              <p:nvPr/>
            </p:nvSpPr>
            <p:spPr bwMode="auto">
              <a:xfrm>
                <a:off x="4400550" y="2689225"/>
                <a:ext cx="2254250" cy="554038"/>
              </a:xfrm>
              <a:custGeom>
                <a:avLst/>
                <a:gdLst>
                  <a:gd name="T0" fmla="*/ 78 w 2840"/>
                  <a:gd name="T1" fmla="*/ 4 h 699"/>
                  <a:gd name="T2" fmla="*/ 179 w 2840"/>
                  <a:gd name="T3" fmla="*/ 70 h 699"/>
                  <a:gd name="T4" fmla="*/ 296 w 2840"/>
                  <a:gd name="T5" fmla="*/ 127 h 699"/>
                  <a:gd name="T6" fmla="*/ 463 w 2840"/>
                  <a:gd name="T7" fmla="*/ 190 h 699"/>
                  <a:gd name="T8" fmla="*/ 677 w 2840"/>
                  <a:gd name="T9" fmla="*/ 247 h 699"/>
                  <a:gd name="T10" fmla="*/ 911 w 2840"/>
                  <a:gd name="T11" fmla="*/ 290 h 699"/>
                  <a:gd name="T12" fmla="*/ 1160 w 2840"/>
                  <a:gd name="T13" fmla="*/ 316 h 699"/>
                  <a:gd name="T14" fmla="*/ 1420 w 2840"/>
                  <a:gd name="T15" fmla="*/ 325 h 699"/>
                  <a:gd name="T16" fmla="*/ 1680 w 2840"/>
                  <a:gd name="T17" fmla="*/ 316 h 699"/>
                  <a:gd name="T18" fmla="*/ 1929 w 2840"/>
                  <a:gd name="T19" fmla="*/ 290 h 699"/>
                  <a:gd name="T20" fmla="*/ 2163 w 2840"/>
                  <a:gd name="T21" fmla="*/ 247 h 699"/>
                  <a:gd name="T22" fmla="*/ 2377 w 2840"/>
                  <a:gd name="T23" fmla="*/ 190 h 699"/>
                  <a:gd name="T24" fmla="*/ 2531 w 2840"/>
                  <a:gd name="T25" fmla="*/ 133 h 699"/>
                  <a:gd name="T26" fmla="*/ 2628 w 2840"/>
                  <a:gd name="T27" fmla="*/ 89 h 699"/>
                  <a:gd name="T28" fmla="*/ 2709 w 2840"/>
                  <a:gd name="T29" fmla="*/ 41 h 699"/>
                  <a:gd name="T30" fmla="*/ 2761 w 2840"/>
                  <a:gd name="T31" fmla="*/ 6 h 699"/>
                  <a:gd name="T32" fmla="*/ 2779 w 2840"/>
                  <a:gd name="T33" fmla="*/ 5 h 699"/>
                  <a:gd name="T34" fmla="*/ 2791 w 2840"/>
                  <a:gd name="T35" fmla="*/ 12 h 699"/>
                  <a:gd name="T36" fmla="*/ 2814 w 2840"/>
                  <a:gd name="T37" fmla="*/ 49 h 699"/>
                  <a:gd name="T38" fmla="*/ 2836 w 2840"/>
                  <a:gd name="T39" fmla="*/ 118 h 699"/>
                  <a:gd name="T40" fmla="*/ 2835 w 2840"/>
                  <a:gd name="T41" fmla="*/ 195 h 699"/>
                  <a:gd name="T42" fmla="*/ 2803 w 2840"/>
                  <a:gd name="T43" fmla="*/ 278 h 699"/>
                  <a:gd name="T44" fmla="*/ 2738 w 2840"/>
                  <a:gd name="T45" fmla="*/ 356 h 699"/>
                  <a:gd name="T46" fmla="*/ 2646 w 2840"/>
                  <a:gd name="T47" fmla="*/ 428 h 699"/>
                  <a:gd name="T48" fmla="*/ 2528 w 2840"/>
                  <a:gd name="T49" fmla="*/ 494 h 699"/>
                  <a:gd name="T50" fmla="*/ 2386 w 2840"/>
                  <a:gd name="T51" fmla="*/ 553 h 699"/>
                  <a:gd name="T52" fmla="*/ 2224 w 2840"/>
                  <a:gd name="T53" fmla="*/ 602 h 699"/>
                  <a:gd name="T54" fmla="*/ 2044 w 2840"/>
                  <a:gd name="T55" fmla="*/ 643 h 699"/>
                  <a:gd name="T56" fmla="*/ 1849 w 2840"/>
                  <a:gd name="T57" fmla="*/ 673 h 699"/>
                  <a:gd name="T58" fmla="*/ 1639 w 2840"/>
                  <a:gd name="T59" fmla="*/ 692 h 699"/>
                  <a:gd name="T60" fmla="*/ 1420 w 2840"/>
                  <a:gd name="T61" fmla="*/ 699 h 699"/>
                  <a:gd name="T62" fmla="*/ 1200 w 2840"/>
                  <a:gd name="T63" fmla="*/ 692 h 699"/>
                  <a:gd name="T64" fmla="*/ 992 w 2840"/>
                  <a:gd name="T65" fmla="*/ 673 h 699"/>
                  <a:gd name="T66" fmla="*/ 795 w 2840"/>
                  <a:gd name="T67" fmla="*/ 643 h 699"/>
                  <a:gd name="T68" fmla="*/ 615 w 2840"/>
                  <a:gd name="T69" fmla="*/ 602 h 699"/>
                  <a:gd name="T70" fmla="*/ 453 w 2840"/>
                  <a:gd name="T71" fmla="*/ 553 h 699"/>
                  <a:gd name="T72" fmla="*/ 312 w 2840"/>
                  <a:gd name="T73" fmla="*/ 494 h 699"/>
                  <a:gd name="T74" fmla="*/ 194 w 2840"/>
                  <a:gd name="T75" fmla="*/ 428 h 699"/>
                  <a:gd name="T76" fmla="*/ 101 w 2840"/>
                  <a:gd name="T77" fmla="*/ 356 h 699"/>
                  <a:gd name="T78" fmla="*/ 38 w 2840"/>
                  <a:gd name="T79" fmla="*/ 278 h 699"/>
                  <a:gd name="T80" fmla="*/ 4 w 2840"/>
                  <a:gd name="T81" fmla="*/ 195 h 699"/>
                  <a:gd name="T82" fmla="*/ 3 w 2840"/>
                  <a:gd name="T83" fmla="*/ 118 h 699"/>
                  <a:gd name="T84" fmla="*/ 25 w 2840"/>
                  <a:gd name="T85" fmla="*/ 50 h 699"/>
                  <a:gd name="T86" fmla="*/ 48 w 2840"/>
                  <a:gd name="T87" fmla="*/ 12 h 699"/>
                  <a:gd name="T88" fmla="*/ 61 w 2840"/>
                  <a:gd name="T89" fmla="*/ 1 h 6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840" h="699">
                    <a:moveTo>
                      <a:pt x="69" y="0"/>
                    </a:moveTo>
                    <a:lnTo>
                      <a:pt x="78" y="4"/>
                    </a:lnTo>
                    <a:lnTo>
                      <a:pt x="127" y="39"/>
                    </a:lnTo>
                    <a:lnTo>
                      <a:pt x="179" y="70"/>
                    </a:lnTo>
                    <a:lnTo>
                      <a:pt x="234" y="100"/>
                    </a:lnTo>
                    <a:lnTo>
                      <a:pt x="296" y="127"/>
                    </a:lnTo>
                    <a:lnTo>
                      <a:pt x="365" y="155"/>
                    </a:lnTo>
                    <a:lnTo>
                      <a:pt x="463" y="190"/>
                    </a:lnTo>
                    <a:lnTo>
                      <a:pt x="567" y="220"/>
                    </a:lnTo>
                    <a:lnTo>
                      <a:pt x="677" y="247"/>
                    </a:lnTo>
                    <a:lnTo>
                      <a:pt x="792" y="270"/>
                    </a:lnTo>
                    <a:lnTo>
                      <a:pt x="911" y="290"/>
                    </a:lnTo>
                    <a:lnTo>
                      <a:pt x="1033" y="304"/>
                    </a:lnTo>
                    <a:lnTo>
                      <a:pt x="1160" y="316"/>
                    </a:lnTo>
                    <a:lnTo>
                      <a:pt x="1289" y="322"/>
                    </a:lnTo>
                    <a:lnTo>
                      <a:pt x="1420" y="325"/>
                    </a:lnTo>
                    <a:lnTo>
                      <a:pt x="1551" y="322"/>
                    </a:lnTo>
                    <a:lnTo>
                      <a:pt x="1680" y="316"/>
                    </a:lnTo>
                    <a:lnTo>
                      <a:pt x="1806" y="304"/>
                    </a:lnTo>
                    <a:lnTo>
                      <a:pt x="1929" y="290"/>
                    </a:lnTo>
                    <a:lnTo>
                      <a:pt x="2048" y="270"/>
                    </a:lnTo>
                    <a:lnTo>
                      <a:pt x="2163" y="247"/>
                    </a:lnTo>
                    <a:lnTo>
                      <a:pt x="2272" y="220"/>
                    </a:lnTo>
                    <a:lnTo>
                      <a:pt x="2377" y="190"/>
                    </a:lnTo>
                    <a:lnTo>
                      <a:pt x="2474" y="155"/>
                    </a:lnTo>
                    <a:lnTo>
                      <a:pt x="2531" y="133"/>
                    </a:lnTo>
                    <a:lnTo>
                      <a:pt x="2581" y="111"/>
                    </a:lnTo>
                    <a:lnTo>
                      <a:pt x="2628" y="89"/>
                    </a:lnTo>
                    <a:lnTo>
                      <a:pt x="2669" y="66"/>
                    </a:lnTo>
                    <a:lnTo>
                      <a:pt x="2709" y="41"/>
                    </a:lnTo>
                    <a:lnTo>
                      <a:pt x="2748" y="13"/>
                    </a:lnTo>
                    <a:lnTo>
                      <a:pt x="2761" y="6"/>
                    </a:lnTo>
                    <a:lnTo>
                      <a:pt x="2770" y="4"/>
                    </a:lnTo>
                    <a:lnTo>
                      <a:pt x="2779" y="5"/>
                    </a:lnTo>
                    <a:lnTo>
                      <a:pt x="2786" y="8"/>
                    </a:lnTo>
                    <a:lnTo>
                      <a:pt x="2791" y="12"/>
                    </a:lnTo>
                    <a:lnTo>
                      <a:pt x="2795" y="17"/>
                    </a:lnTo>
                    <a:lnTo>
                      <a:pt x="2814" y="49"/>
                    </a:lnTo>
                    <a:lnTo>
                      <a:pt x="2829" y="83"/>
                    </a:lnTo>
                    <a:lnTo>
                      <a:pt x="2836" y="118"/>
                    </a:lnTo>
                    <a:lnTo>
                      <a:pt x="2840" y="153"/>
                    </a:lnTo>
                    <a:lnTo>
                      <a:pt x="2835" y="195"/>
                    </a:lnTo>
                    <a:lnTo>
                      <a:pt x="2823" y="237"/>
                    </a:lnTo>
                    <a:lnTo>
                      <a:pt x="2803" y="278"/>
                    </a:lnTo>
                    <a:lnTo>
                      <a:pt x="2774" y="317"/>
                    </a:lnTo>
                    <a:lnTo>
                      <a:pt x="2738" y="356"/>
                    </a:lnTo>
                    <a:lnTo>
                      <a:pt x="2695" y="393"/>
                    </a:lnTo>
                    <a:lnTo>
                      <a:pt x="2646" y="428"/>
                    </a:lnTo>
                    <a:lnTo>
                      <a:pt x="2590" y="462"/>
                    </a:lnTo>
                    <a:lnTo>
                      <a:pt x="2528" y="494"/>
                    </a:lnTo>
                    <a:lnTo>
                      <a:pt x="2460" y="524"/>
                    </a:lnTo>
                    <a:lnTo>
                      <a:pt x="2386" y="553"/>
                    </a:lnTo>
                    <a:lnTo>
                      <a:pt x="2308" y="579"/>
                    </a:lnTo>
                    <a:lnTo>
                      <a:pt x="2224" y="602"/>
                    </a:lnTo>
                    <a:lnTo>
                      <a:pt x="2136" y="624"/>
                    </a:lnTo>
                    <a:lnTo>
                      <a:pt x="2044" y="643"/>
                    </a:lnTo>
                    <a:lnTo>
                      <a:pt x="1948" y="659"/>
                    </a:lnTo>
                    <a:lnTo>
                      <a:pt x="1849" y="673"/>
                    </a:lnTo>
                    <a:lnTo>
                      <a:pt x="1745" y="683"/>
                    </a:lnTo>
                    <a:lnTo>
                      <a:pt x="1639" y="692"/>
                    </a:lnTo>
                    <a:lnTo>
                      <a:pt x="1531" y="696"/>
                    </a:lnTo>
                    <a:lnTo>
                      <a:pt x="1420" y="699"/>
                    </a:lnTo>
                    <a:lnTo>
                      <a:pt x="1309" y="696"/>
                    </a:lnTo>
                    <a:lnTo>
                      <a:pt x="1200" y="692"/>
                    </a:lnTo>
                    <a:lnTo>
                      <a:pt x="1094" y="683"/>
                    </a:lnTo>
                    <a:lnTo>
                      <a:pt x="992" y="673"/>
                    </a:lnTo>
                    <a:lnTo>
                      <a:pt x="892" y="659"/>
                    </a:lnTo>
                    <a:lnTo>
                      <a:pt x="795" y="643"/>
                    </a:lnTo>
                    <a:lnTo>
                      <a:pt x="703" y="624"/>
                    </a:lnTo>
                    <a:lnTo>
                      <a:pt x="615" y="602"/>
                    </a:lnTo>
                    <a:lnTo>
                      <a:pt x="532" y="579"/>
                    </a:lnTo>
                    <a:lnTo>
                      <a:pt x="453" y="553"/>
                    </a:lnTo>
                    <a:lnTo>
                      <a:pt x="379" y="524"/>
                    </a:lnTo>
                    <a:lnTo>
                      <a:pt x="312" y="494"/>
                    </a:lnTo>
                    <a:lnTo>
                      <a:pt x="250" y="462"/>
                    </a:lnTo>
                    <a:lnTo>
                      <a:pt x="194" y="428"/>
                    </a:lnTo>
                    <a:lnTo>
                      <a:pt x="144" y="393"/>
                    </a:lnTo>
                    <a:lnTo>
                      <a:pt x="101" y="356"/>
                    </a:lnTo>
                    <a:lnTo>
                      <a:pt x="66" y="317"/>
                    </a:lnTo>
                    <a:lnTo>
                      <a:pt x="38" y="278"/>
                    </a:lnTo>
                    <a:lnTo>
                      <a:pt x="17" y="237"/>
                    </a:lnTo>
                    <a:lnTo>
                      <a:pt x="4" y="195"/>
                    </a:lnTo>
                    <a:lnTo>
                      <a:pt x="0" y="153"/>
                    </a:lnTo>
                    <a:lnTo>
                      <a:pt x="3" y="118"/>
                    </a:lnTo>
                    <a:lnTo>
                      <a:pt x="12" y="84"/>
                    </a:lnTo>
                    <a:lnTo>
                      <a:pt x="25" y="50"/>
                    </a:lnTo>
                    <a:lnTo>
                      <a:pt x="44" y="17"/>
                    </a:lnTo>
                    <a:lnTo>
                      <a:pt x="48" y="12"/>
                    </a:lnTo>
                    <a:lnTo>
                      <a:pt x="54" y="5"/>
                    </a:lnTo>
                    <a:lnTo>
                      <a:pt x="61" y="1"/>
                    </a:lnTo>
                    <a:lnTo>
                      <a:pt x="69" y="0"/>
                    </a:lnTo>
                    <a:close/>
                  </a:path>
                </a:pathLst>
              </a:custGeom>
              <a:grpFill/>
              <a:ln w="0">
                <a:noFill/>
                <a:prstDash val="solid"/>
                <a:round/>
                <a:headEnd/>
                <a:tailEnd/>
              </a:ln>
            </p:spPr>
            <p:txBody>
              <a:bodyPr anchor="ctr"/>
              <a:lstStyle/>
              <a:p>
                <a:pPr algn="ctr"/>
                <a:endParaRPr/>
              </a:p>
            </p:txBody>
          </p:sp>
          <p:sp>
            <p:nvSpPr>
              <p:cNvPr id="12" name="Freeform: Shape 47"/>
              <p:cNvSpPr>
                <a:spLocks/>
              </p:cNvSpPr>
              <p:nvPr/>
            </p:nvSpPr>
            <p:spPr bwMode="auto">
              <a:xfrm>
                <a:off x="4400550" y="3983038"/>
                <a:ext cx="1557338" cy="546100"/>
              </a:xfrm>
              <a:custGeom>
                <a:avLst/>
                <a:gdLst>
                  <a:gd name="T0" fmla="*/ 95 w 1963"/>
                  <a:gd name="T1" fmla="*/ 5 h 687"/>
                  <a:gd name="T2" fmla="*/ 162 w 1963"/>
                  <a:gd name="T3" fmla="*/ 50 h 687"/>
                  <a:gd name="T4" fmla="*/ 233 w 1963"/>
                  <a:gd name="T5" fmla="*/ 89 h 687"/>
                  <a:gd name="T6" fmla="*/ 316 w 1963"/>
                  <a:gd name="T7" fmla="*/ 125 h 687"/>
                  <a:gd name="T8" fmla="*/ 463 w 1963"/>
                  <a:gd name="T9" fmla="*/ 178 h 687"/>
                  <a:gd name="T10" fmla="*/ 677 w 1963"/>
                  <a:gd name="T11" fmla="*/ 237 h 687"/>
                  <a:gd name="T12" fmla="*/ 911 w 1963"/>
                  <a:gd name="T13" fmla="*/ 279 h 687"/>
                  <a:gd name="T14" fmla="*/ 1160 w 1963"/>
                  <a:gd name="T15" fmla="*/ 304 h 687"/>
                  <a:gd name="T16" fmla="*/ 1420 w 1963"/>
                  <a:gd name="T17" fmla="*/ 313 h 687"/>
                  <a:gd name="T18" fmla="*/ 1617 w 1963"/>
                  <a:gd name="T19" fmla="*/ 309 h 687"/>
                  <a:gd name="T20" fmla="*/ 1808 w 1963"/>
                  <a:gd name="T21" fmla="*/ 296 h 687"/>
                  <a:gd name="T22" fmla="*/ 1816 w 1963"/>
                  <a:gd name="T23" fmla="*/ 296 h 687"/>
                  <a:gd name="T24" fmla="*/ 1821 w 1963"/>
                  <a:gd name="T25" fmla="*/ 300 h 687"/>
                  <a:gd name="T26" fmla="*/ 1823 w 1963"/>
                  <a:gd name="T27" fmla="*/ 305 h 687"/>
                  <a:gd name="T28" fmla="*/ 1824 w 1963"/>
                  <a:gd name="T29" fmla="*/ 309 h 687"/>
                  <a:gd name="T30" fmla="*/ 1854 w 1963"/>
                  <a:gd name="T31" fmla="*/ 426 h 687"/>
                  <a:gd name="T32" fmla="*/ 1903 w 1963"/>
                  <a:gd name="T33" fmla="*/ 538 h 687"/>
                  <a:gd name="T34" fmla="*/ 1959 w 1963"/>
                  <a:gd name="T35" fmla="*/ 637 h 687"/>
                  <a:gd name="T36" fmla="*/ 1963 w 1963"/>
                  <a:gd name="T37" fmla="*/ 647 h 687"/>
                  <a:gd name="T38" fmla="*/ 1952 w 1963"/>
                  <a:gd name="T39" fmla="*/ 657 h 687"/>
                  <a:gd name="T40" fmla="*/ 1811 w 1963"/>
                  <a:gd name="T41" fmla="*/ 673 h 687"/>
                  <a:gd name="T42" fmla="*/ 1653 w 1963"/>
                  <a:gd name="T43" fmla="*/ 682 h 687"/>
                  <a:gd name="T44" fmla="*/ 1495 w 1963"/>
                  <a:gd name="T45" fmla="*/ 687 h 687"/>
                  <a:gd name="T46" fmla="*/ 1309 w 1963"/>
                  <a:gd name="T47" fmla="*/ 686 h 687"/>
                  <a:gd name="T48" fmla="*/ 1094 w 1963"/>
                  <a:gd name="T49" fmla="*/ 673 h 687"/>
                  <a:gd name="T50" fmla="*/ 892 w 1963"/>
                  <a:gd name="T51" fmla="*/ 648 h 687"/>
                  <a:gd name="T52" fmla="*/ 703 w 1963"/>
                  <a:gd name="T53" fmla="*/ 613 h 687"/>
                  <a:gd name="T54" fmla="*/ 532 w 1963"/>
                  <a:gd name="T55" fmla="*/ 568 h 687"/>
                  <a:gd name="T56" fmla="*/ 379 w 1963"/>
                  <a:gd name="T57" fmla="*/ 514 h 687"/>
                  <a:gd name="T58" fmla="*/ 250 w 1963"/>
                  <a:gd name="T59" fmla="*/ 452 h 687"/>
                  <a:gd name="T60" fmla="*/ 144 w 1963"/>
                  <a:gd name="T61" fmla="*/ 382 h 687"/>
                  <a:gd name="T62" fmla="*/ 66 w 1963"/>
                  <a:gd name="T63" fmla="*/ 307 h 687"/>
                  <a:gd name="T64" fmla="*/ 17 w 1963"/>
                  <a:gd name="T65" fmla="*/ 226 h 687"/>
                  <a:gd name="T66" fmla="*/ 0 w 1963"/>
                  <a:gd name="T67" fmla="*/ 142 h 687"/>
                  <a:gd name="T68" fmla="*/ 16 w 1963"/>
                  <a:gd name="T69" fmla="*/ 59 h 687"/>
                  <a:gd name="T70" fmla="*/ 43 w 1963"/>
                  <a:gd name="T71" fmla="*/ 11 h 687"/>
                  <a:gd name="T72" fmla="*/ 66 w 1963"/>
                  <a:gd name="T73" fmla="*/ 0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63" h="687">
                    <a:moveTo>
                      <a:pt x="80" y="0"/>
                    </a:moveTo>
                    <a:lnTo>
                      <a:pt x="95" y="5"/>
                    </a:lnTo>
                    <a:lnTo>
                      <a:pt x="128" y="30"/>
                    </a:lnTo>
                    <a:lnTo>
                      <a:pt x="162" y="50"/>
                    </a:lnTo>
                    <a:lnTo>
                      <a:pt x="197" y="71"/>
                    </a:lnTo>
                    <a:lnTo>
                      <a:pt x="233" y="89"/>
                    </a:lnTo>
                    <a:lnTo>
                      <a:pt x="273" y="107"/>
                    </a:lnTo>
                    <a:lnTo>
                      <a:pt x="316" y="125"/>
                    </a:lnTo>
                    <a:lnTo>
                      <a:pt x="365" y="145"/>
                    </a:lnTo>
                    <a:lnTo>
                      <a:pt x="463" y="178"/>
                    </a:lnTo>
                    <a:lnTo>
                      <a:pt x="567" y="210"/>
                    </a:lnTo>
                    <a:lnTo>
                      <a:pt x="677" y="237"/>
                    </a:lnTo>
                    <a:lnTo>
                      <a:pt x="792" y="260"/>
                    </a:lnTo>
                    <a:lnTo>
                      <a:pt x="911" y="279"/>
                    </a:lnTo>
                    <a:lnTo>
                      <a:pt x="1033" y="294"/>
                    </a:lnTo>
                    <a:lnTo>
                      <a:pt x="1160" y="304"/>
                    </a:lnTo>
                    <a:lnTo>
                      <a:pt x="1289" y="312"/>
                    </a:lnTo>
                    <a:lnTo>
                      <a:pt x="1420" y="313"/>
                    </a:lnTo>
                    <a:lnTo>
                      <a:pt x="1517" y="312"/>
                    </a:lnTo>
                    <a:lnTo>
                      <a:pt x="1617" y="309"/>
                    </a:lnTo>
                    <a:lnTo>
                      <a:pt x="1714" y="304"/>
                    </a:lnTo>
                    <a:lnTo>
                      <a:pt x="1808" y="296"/>
                    </a:lnTo>
                    <a:lnTo>
                      <a:pt x="1812" y="296"/>
                    </a:lnTo>
                    <a:lnTo>
                      <a:pt x="1816" y="296"/>
                    </a:lnTo>
                    <a:lnTo>
                      <a:pt x="1819" y="299"/>
                    </a:lnTo>
                    <a:lnTo>
                      <a:pt x="1821" y="300"/>
                    </a:lnTo>
                    <a:lnTo>
                      <a:pt x="1823" y="303"/>
                    </a:lnTo>
                    <a:lnTo>
                      <a:pt x="1823" y="305"/>
                    </a:lnTo>
                    <a:lnTo>
                      <a:pt x="1824" y="308"/>
                    </a:lnTo>
                    <a:lnTo>
                      <a:pt x="1824" y="309"/>
                    </a:lnTo>
                    <a:lnTo>
                      <a:pt x="1836" y="367"/>
                    </a:lnTo>
                    <a:lnTo>
                      <a:pt x="1854" y="426"/>
                    </a:lnTo>
                    <a:lnTo>
                      <a:pt x="1877" y="484"/>
                    </a:lnTo>
                    <a:lnTo>
                      <a:pt x="1903" y="538"/>
                    </a:lnTo>
                    <a:lnTo>
                      <a:pt x="1930" y="590"/>
                    </a:lnTo>
                    <a:lnTo>
                      <a:pt x="1959" y="637"/>
                    </a:lnTo>
                    <a:lnTo>
                      <a:pt x="1961" y="642"/>
                    </a:lnTo>
                    <a:lnTo>
                      <a:pt x="1963" y="647"/>
                    </a:lnTo>
                    <a:lnTo>
                      <a:pt x="1960" y="654"/>
                    </a:lnTo>
                    <a:lnTo>
                      <a:pt x="1952" y="657"/>
                    </a:lnTo>
                    <a:lnTo>
                      <a:pt x="1885" y="665"/>
                    </a:lnTo>
                    <a:lnTo>
                      <a:pt x="1811" y="673"/>
                    </a:lnTo>
                    <a:lnTo>
                      <a:pt x="1733" y="678"/>
                    </a:lnTo>
                    <a:lnTo>
                      <a:pt x="1653" y="682"/>
                    </a:lnTo>
                    <a:lnTo>
                      <a:pt x="1573" y="686"/>
                    </a:lnTo>
                    <a:lnTo>
                      <a:pt x="1495" y="687"/>
                    </a:lnTo>
                    <a:lnTo>
                      <a:pt x="1420" y="687"/>
                    </a:lnTo>
                    <a:lnTo>
                      <a:pt x="1309" y="686"/>
                    </a:lnTo>
                    <a:lnTo>
                      <a:pt x="1200" y="681"/>
                    </a:lnTo>
                    <a:lnTo>
                      <a:pt x="1094" y="673"/>
                    </a:lnTo>
                    <a:lnTo>
                      <a:pt x="992" y="663"/>
                    </a:lnTo>
                    <a:lnTo>
                      <a:pt x="892" y="648"/>
                    </a:lnTo>
                    <a:lnTo>
                      <a:pt x="795" y="633"/>
                    </a:lnTo>
                    <a:lnTo>
                      <a:pt x="703" y="613"/>
                    </a:lnTo>
                    <a:lnTo>
                      <a:pt x="615" y="591"/>
                    </a:lnTo>
                    <a:lnTo>
                      <a:pt x="532" y="568"/>
                    </a:lnTo>
                    <a:lnTo>
                      <a:pt x="453" y="542"/>
                    </a:lnTo>
                    <a:lnTo>
                      <a:pt x="379" y="514"/>
                    </a:lnTo>
                    <a:lnTo>
                      <a:pt x="312" y="484"/>
                    </a:lnTo>
                    <a:lnTo>
                      <a:pt x="250" y="452"/>
                    </a:lnTo>
                    <a:lnTo>
                      <a:pt x="194" y="418"/>
                    </a:lnTo>
                    <a:lnTo>
                      <a:pt x="144" y="382"/>
                    </a:lnTo>
                    <a:lnTo>
                      <a:pt x="101" y="345"/>
                    </a:lnTo>
                    <a:lnTo>
                      <a:pt x="66" y="307"/>
                    </a:lnTo>
                    <a:lnTo>
                      <a:pt x="38" y="268"/>
                    </a:lnTo>
                    <a:lnTo>
                      <a:pt x="17" y="226"/>
                    </a:lnTo>
                    <a:lnTo>
                      <a:pt x="4" y="185"/>
                    </a:lnTo>
                    <a:lnTo>
                      <a:pt x="0" y="142"/>
                    </a:lnTo>
                    <a:lnTo>
                      <a:pt x="4" y="101"/>
                    </a:lnTo>
                    <a:lnTo>
                      <a:pt x="16" y="59"/>
                    </a:lnTo>
                    <a:lnTo>
                      <a:pt x="36" y="19"/>
                    </a:lnTo>
                    <a:lnTo>
                      <a:pt x="43" y="11"/>
                    </a:lnTo>
                    <a:lnTo>
                      <a:pt x="53" y="5"/>
                    </a:lnTo>
                    <a:lnTo>
                      <a:pt x="66" y="0"/>
                    </a:lnTo>
                    <a:lnTo>
                      <a:pt x="80" y="0"/>
                    </a:lnTo>
                    <a:close/>
                  </a:path>
                </a:pathLst>
              </a:custGeom>
              <a:grpFill/>
              <a:ln w="0">
                <a:noFill/>
                <a:prstDash val="solid"/>
                <a:round/>
                <a:headEnd/>
                <a:tailEnd/>
              </a:ln>
            </p:spPr>
            <p:txBody>
              <a:bodyPr anchor="ctr"/>
              <a:lstStyle/>
              <a:p>
                <a:pPr algn="ctr"/>
                <a:endParaRPr/>
              </a:p>
            </p:txBody>
          </p:sp>
          <p:sp>
            <p:nvSpPr>
              <p:cNvPr id="13" name="Freeform: Shape 48"/>
              <p:cNvSpPr>
                <a:spLocks/>
              </p:cNvSpPr>
              <p:nvPr/>
            </p:nvSpPr>
            <p:spPr bwMode="auto">
              <a:xfrm>
                <a:off x="4400550" y="3551238"/>
                <a:ext cx="1455738" cy="549275"/>
              </a:xfrm>
              <a:custGeom>
                <a:avLst/>
                <a:gdLst>
                  <a:gd name="T0" fmla="*/ 84 w 1833"/>
                  <a:gd name="T1" fmla="*/ 3 h 691"/>
                  <a:gd name="T2" fmla="*/ 132 w 1833"/>
                  <a:gd name="T3" fmla="*/ 36 h 691"/>
                  <a:gd name="T4" fmla="*/ 198 w 1833"/>
                  <a:gd name="T5" fmla="*/ 76 h 691"/>
                  <a:gd name="T6" fmla="*/ 273 w 1833"/>
                  <a:gd name="T7" fmla="*/ 111 h 691"/>
                  <a:gd name="T8" fmla="*/ 365 w 1833"/>
                  <a:gd name="T9" fmla="*/ 149 h 691"/>
                  <a:gd name="T10" fmla="*/ 567 w 1833"/>
                  <a:gd name="T11" fmla="*/ 214 h 691"/>
                  <a:gd name="T12" fmla="*/ 792 w 1833"/>
                  <a:gd name="T13" fmla="*/ 264 h 691"/>
                  <a:gd name="T14" fmla="*/ 1033 w 1833"/>
                  <a:gd name="T15" fmla="*/ 298 h 691"/>
                  <a:gd name="T16" fmla="*/ 1289 w 1833"/>
                  <a:gd name="T17" fmla="*/ 316 h 691"/>
                  <a:gd name="T18" fmla="*/ 1503 w 1833"/>
                  <a:gd name="T19" fmla="*/ 317 h 691"/>
                  <a:gd name="T20" fmla="*/ 1660 w 1833"/>
                  <a:gd name="T21" fmla="*/ 311 h 691"/>
                  <a:gd name="T22" fmla="*/ 1815 w 1833"/>
                  <a:gd name="T23" fmla="*/ 297 h 691"/>
                  <a:gd name="T24" fmla="*/ 1832 w 1833"/>
                  <a:gd name="T25" fmla="*/ 302 h 691"/>
                  <a:gd name="T26" fmla="*/ 1833 w 1833"/>
                  <a:gd name="T27" fmla="*/ 316 h 691"/>
                  <a:gd name="T28" fmla="*/ 1829 w 1833"/>
                  <a:gd name="T29" fmla="*/ 330 h 691"/>
                  <a:gd name="T30" fmla="*/ 1797 w 1833"/>
                  <a:gd name="T31" fmla="*/ 488 h 691"/>
                  <a:gd name="T32" fmla="*/ 1785 w 1833"/>
                  <a:gd name="T33" fmla="*/ 653 h 691"/>
                  <a:gd name="T34" fmla="*/ 1784 w 1833"/>
                  <a:gd name="T35" fmla="*/ 663 h 691"/>
                  <a:gd name="T36" fmla="*/ 1774 w 1833"/>
                  <a:gd name="T37" fmla="*/ 673 h 691"/>
                  <a:gd name="T38" fmla="*/ 1727 w 1833"/>
                  <a:gd name="T39" fmla="*/ 680 h 691"/>
                  <a:gd name="T40" fmla="*/ 1647 w 1833"/>
                  <a:gd name="T41" fmla="*/ 686 h 691"/>
                  <a:gd name="T42" fmla="*/ 1546 w 1833"/>
                  <a:gd name="T43" fmla="*/ 690 h 691"/>
                  <a:gd name="T44" fmla="*/ 1420 w 1833"/>
                  <a:gd name="T45" fmla="*/ 691 h 691"/>
                  <a:gd name="T46" fmla="*/ 1200 w 1833"/>
                  <a:gd name="T47" fmla="*/ 685 h 691"/>
                  <a:gd name="T48" fmla="*/ 992 w 1833"/>
                  <a:gd name="T49" fmla="*/ 667 h 691"/>
                  <a:gd name="T50" fmla="*/ 795 w 1833"/>
                  <a:gd name="T51" fmla="*/ 637 h 691"/>
                  <a:gd name="T52" fmla="*/ 615 w 1833"/>
                  <a:gd name="T53" fmla="*/ 596 h 691"/>
                  <a:gd name="T54" fmla="*/ 453 w 1833"/>
                  <a:gd name="T55" fmla="*/ 546 h 691"/>
                  <a:gd name="T56" fmla="*/ 312 w 1833"/>
                  <a:gd name="T57" fmla="*/ 488 h 691"/>
                  <a:gd name="T58" fmla="*/ 194 w 1833"/>
                  <a:gd name="T59" fmla="*/ 422 h 691"/>
                  <a:gd name="T60" fmla="*/ 101 w 1833"/>
                  <a:gd name="T61" fmla="*/ 350 h 691"/>
                  <a:gd name="T62" fmla="*/ 38 w 1833"/>
                  <a:gd name="T63" fmla="*/ 272 h 691"/>
                  <a:gd name="T64" fmla="*/ 4 w 1833"/>
                  <a:gd name="T65" fmla="*/ 189 h 691"/>
                  <a:gd name="T66" fmla="*/ 4 w 1833"/>
                  <a:gd name="T67" fmla="*/ 105 h 691"/>
                  <a:gd name="T68" fmla="*/ 36 w 1833"/>
                  <a:gd name="T69" fmla="*/ 25 h 691"/>
                  <a:gd name="T70" fmla="*/ 45 w 1833"/>
                  <a:gd name="T71" fmla="*/ 12 h 691"/>
                  <a:gd name="T72" fmla="*/ 61 w 1833"/>
                  <a:gd name="T73" fmla="*/ 1 h 6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833" h="691">
                    <a:moveTo>
                      <a:pt x="71" y="0"/>
                    </a:moveTo>
                    <a:lnTo>
                      <a:pt x="84" y="3"/>
                    </a:lnTo>
                    <a:lnTo>
                      <a:pt x="98" y="12"/>
                    </a:lnTo>
                    <a:lnTo>
                      <a:pt x="132" y="36"/>
                    </a:lnTo>
                    <a:lnTo>
                      <a:pt x="164" y="57"/>
                    </a:lnTo>
                    <a:lnTo>
                      <a:pt x="198" y="76"/>
                    </a:lnTo>
                    <a:lnTo>
                      <a:pt x="234" y="95"/>
                    </a:lnTo>
                    <a:lnTo>
                      <a:pt x="273" y="111"/>
                    </a:lnTo>
                    <a:lnTo>
                      <a:pt x="317" y="130"/>
                    </a:lnTo>
                    <a:lnTo>
                      <a:pt x="365" y="149"/>
                    </a:lnTo>
                    <a:lnTo>
                      <a:pt x="463" y="183"/>
                    </a:lnTo>
                    <a:lnTo>
                      <a:pt x="567" y="214"/>
                    </a:lnTo>
                    <a:lnTo>
                      <a:pt x="677" y="241"/>
                    </a:lnTo>
                    <a:lnTo>
                      <a:pt x="792" y="264"/>
                    </a:lnTo>
                    <a:lnTo>
                      <a:pt x="911" y="284"/>
                    </a:lnTo>
                    <a:lnTo>
                      <a:pt x="1033" y="298"/>
                    </a:lnTo>
                    <a:lnTo>
                      <a:pt x="1160" y="309"/>
                    </a:lnTo>
                    <a:lnTo>
                      <a:pt x="1289" y="316"/>
                    </a:lnTo>
                    <a:lnTo>
                      <a:pt x="1420" y="317"/>
                    </a:lnTo>
                    <a:lnTo>
                      <a:pt x="1503" y="317"/>
                    </a:lnTo>
                    <a:lnTo>
                      <a:pt x="1582" y="315"/>
                    </a:lnTo>
                    <a:lnTo>
                      <a:pt x="1660" y="311"/>
                    </a:lnTo>
                    <a:lnTo>
                      <a:pt x="1736" y="306"/>
                    </a:lnTo>
                    <a:lnTo>
                      <a:pt x="1815" y="297"/>
                    </a:lnTo>
                    <a:lnTo>
                      <a:pt x="1825" y="298"/>
                    </a:lnTo>
                    <a:lnTo>
                      <a:pt x="1832" y="302"/>
                    </a:lnTo>
                    <a:lnTo>
                      <a:pt x="1833" y="308"/>
                    </a:lnTo>
                    <a:lnTo>
                      <a:pt x="1833" y="316"/>
                    </a:lnTo>
                    <a:lnTo>
                      <a:pt x="1830" y="324"/>
                    </a:lnTo>
                    <a:lnTo>
                      <a:pt x="1829" y="330"/>
                    </a:lnTo>
                    <a:lnTo>
                      <a:pt x="1810" y="408"/>
                    </a:lnTo>
                    <a:lnTo>
                      <a:pt x="1797" y="488"/>
                    </a:lnTo>
                    <a:lnTo>
                      <a:pt x="1789" y="570"/>
                    </a:lnTo>
                    <a:lnTo>
                      <a:pt x="1785" y="653"/>
                    </a:lnTo>
                    <a:lnTo>
                      <a:pt x="1785" y="656"/>
                    </a:lnTo>
                    <a:lnTo>
                      <a:pt x="1784" y="663"/>
                    </a:lnTo>
                    <a:lnTo>
                      <a:pt x="1780" y="668"/>
                    </a:lnTo>
                    <a:lnTo>
                      <a:pt x="1774" y="673"/>
                    </a:lnTo>
                    <a:lnTo>
                      <a:pt x="1763" y="676"/>
                    </a:lnTo>
                    <a:lnTo>
                      <a:pt x="1727" y="680"/>
                    </a:lnTo>
                    <a:lnTo>
                      <a:pt x="1688" y="682"/>
                    </a:lnTo>
                    <a:lnTo>
                      <a:pt x="1647" y="686"/>
                    </a:lnTo>
                    <a:lnTo>
                      <a:pt x="1599" y="689"/>
                    </a:lnTo>
                    <a:lnTo>
                      <a:pt x="1546" y="690"/>
                    </a:lnTo>
                    <a:lnTo>
                      <a:pt x="1486" y="691"/>
                    </a:lnTo>
                    <a:lnTo>
                      <a:pt x="1420" y="691"/>
                    </a:lnTo>
                    <a:lnTo>
                      <a:pt x="1309" y="690"/>
                    </a:lnTo>
                    <a:lnTo>
                      <a:pt x="1200" y="685"/>
                    </a:lnTo>
                    <a:lnTo>
                      <a:pt x="1094" y="677"/>
                    </a:lnTo>
                    <a:lnTo>
                      <a:pt x="992" y="667"/>
                    </a:lnTo>
                    <a:lnTo>
                      <a:pt x="892" y="653"/>
                    </a:lnTo>
                    <a:lnTo>
                      <a:pt x="795" y="637"/>
                    </a:lnTo>
                    <a:lnTo>
                      <a:pt x="703" y="618"/>
                    </a:lnTo>
                    <a:lnTo>
                      <a:pt x="615" y="596"/>
                    </a:lnTo>
                    <a:lnTo>
                      <a:pt x="532" y="572"/>
                    </a:lnTo>
                    <a:lnTo>
                      <a:pt x="453" y="546"/>
                    </a:lnTo>
                    <a:lnTo>
                      <a:pt x="379" y="518"/>
                    </a:lnTo>
                    <a:lnTo>
                      <a:pt x="312" y="488"/>
                    </a:lnTo>
                    <a:lnTo>
                      <a:pt x="250" y="456"/>
                    </a:lnTo>
                    <a:lnTo>
                      <a:pt x="194" y="422"/>
                    </a:lnTo>
                    <a:lnTo>
                      <a:pt x="144" y="386"/>
                    </a:lnTo>
                    <a:lnTo>
                      <a:pt x="101" y="350"/>
                    </a:lnTo>
                    <a:lnTo>
                      <a:pt x="66" y="311"/>
                    </a:lnTo>
                    <a:lnTo>
                      <a:pt x="38" y="272"/>
                    </a:lnTo>
                    <a:lnTo>
                      <a:pt x="17" y="230"/>
                    </a:lnTo>
                    <a:lnTo>
                      <a:pt x="4" y="189"/>
                    </a:lnTo>
                    <a:lnTo>
                      <a:pt x="0" y="146"/>
                    </a:lnTo>
                    <a:lnTo>
                      <a:pt x="4" y="105"/>
                    </a:lnTo>
                    <a:lnTo>
                      <a:pt x="16" y="63"/>
                    </a:lnTo>
                    <a:lnTo>
                      <a:pt x="36" y="25"/>
                    </a:lnTo>
                    <a:lnTo>
                      <a:pt x="40" y="18"/>
                    </a:lnTo>
                    <a:lnTo>
                      <a:pt x="45" y="12"/>
                    </a:lnTo>
                    <a:lnTo>
                      <a:pt x="52" y="5"/>
                    </a:lnTo>
                    <a:lnTo>
                      <a:pt x="61" y="1"/>
                    </a:lnTo>
                    <a:lnTo>
                      <a:pt x="71" y="0"/>
                    </a:lnTo>
                    <a:close/>
                  </a:path>
                </a:pathLst>
              </a:custGeom>
              <a:grpFill/>
              <a:ln w="0">
                <a:noFill/>
                <a:prstDash val="solid"/>
                <a:round/>
                <a:headEnd/>
                <a:tailEnd/>
              </a:ln>
            </p:spPr>
            <p:txBody>
              <a:bodyPr anchor="ctr"/>
              <a:lstStyle/>
              <a:p>
                <a:pPr algn="ctr"/>
                <a:endParaRPr/>
              </a:p>
            </p:txBody>
          </p:sp>
          <p:sp>
            <p:nvSpPr>
              <p:cNvPr id="14" name="Freeform: Shape 49"/>
              <p:cNvSpPr>
                <a:spLocks/>
              </p:cNvSpPr>
              <p:nvPr/>
            </p:nvSpPr>
            <p:spPr bwMode="auto">
              <a:xfrm>
                <a:off x="4400550" y="3119438"/>
                <a:ext cx="1754188" cy="552450"/>
              </a:xfrm>
              <a:custGeom>
                <a:avLst/>
                <a:gdLst>
                  <a:gd name="T0" fmla="*/ 75 w 2210"/>
                  <a:gd name="T1" fmla="*/ 2 h 697"/>
                  <a:gd name="T2" fmla="*/ 127 w 2210"/>
                  <a:gd name="T3" fmla="*/ 37 h 697"/>
                  <a:gd name="T4" fmla="*/ 211 w 2210"/>
                  <a:gd name="T5" fmla="*/ 86 h 697"/>
                  <a:gd name="T6" fmla="*/ 308 w 2210"/>
                  <a:gd name="T7" fmla="*/ 130 h 697"/>
                  <a:gd name="T8" fmla="*/ 463 w 2210"/>
                  <a:gd name="T9" fmla="*/ 188 h 697"/>
                  <a:gd name="T10" fmla="*/ 677 w 2210"/>
                  <a:gd name="T11" fmla="*/ 245 h 697"/>
                  <a:gd name="T12" fmla="*/ 911 w 2210"/>
                  <a:gd name="T13" fmla="*/ 288 h 697"/>
                  <a:gd name="T14" fmla="*/ 1160 w 2210"/>
                  <a:gd name="T15" fmla="*/ 314 h 697"/>
                  <a:gd name="T16" fmla="*/ 1420 w 2210"/>
                  <a:gd name="T17" fmla="*/ 321 h 697"/>
                  <a:gd name="T18" fmla="*/ 1658 w 2210"/>
                  <a:gd name="T19" fmla="*/ 318 h 697"/>
                  <a:gd name="T20" fmla="*/ 1877 w 2210"/>
                  <a:gd name="T21" fmla="*/ 299 h 697"/>
                  <a:gd name="T22" fmla="*/ 2086 w 2210"/>
                  <a:gd name="T23" fmla="*/ 266 h 697"/>
                  <a:gd name="T24" fmla="*/ 2201 w 2210"/>
                  <a:gd name="T25" fmla="*/ 242 h 697"/>
                  <a:gd name="T26" fmla="*/ 2210 w 2210"/>
                  <a:gd name="T27" fmla="*/ 248 h 697"/>
                  <a:gd name="T28" fmla="*/ 2207 w 2210"/>
                  <a:gd name="T29" fmla="*/ 259 h 697"/>
                  <a:gd name="T30" fmla="*/ 2197 w 2210"/>
                  <a:gd name="T31" fmla="*/ 271 h 697"/>
                  <a:gd name="T32" fmla="*/ 2185 w 2210"/>
                  <a:gd name="T33" fmla="*/ 281 h 697"/>
                  <a:gd name="T34" fmla="*/ 2078 w 2210"/>
                  <a:gd name="T35" fmla="*/ 389 h 697"/>
                  <a:gd name="T36" fmla="*/ 1986 w 2210"/>
                  <a:gd name="T37" fmla="*/ 504 h 697"/>
                  <a:gd name="T38" fmla="*/ 1911 w 2210"/>
                  <a:gd name="T39" fmla="*/ 635 h 697"/>
                  <a:gd name="T40" fmla="*/ 1902 w 2210"/>
                  <a:gd name="T41" fmla="*/ 649 h 697"/>
                  <a:gd name="T42" fmla="*/ 1881 w 2210"/>
                  <a:gd name="T43" fmla="*/ 664 h 697"/>
                  <a:gd name="T44" fmla="*/ 1792 w 2210"/>
                  <a:gd name="T45" fmla="*/ 677 h 697"/>
                  <a:gd name="T46" fmla="*/ 1649 w 2210"/>
                  <a:gd name="T47" fmla="*/ 690 h 697"/>
                  <a:gd name="T48" fmla="*/ 1500 w 2210"/>
                  <a:gd name="T49" fmla="*/ 696 h 697"/>
                  <a:gd name="T50" fmla="*/ 1309 w 2210"/>
                  <a:gd name="T51" fmla="*/ 694 h 697"/>
                  <a:gd name="T52" fmla="*/ 1094 w 2210"/>
                  <a:gd name="T53" fmla="*/ 681 h 697"/>
                  <a:gd name="T54" fmla="*/ 892 w 2210"/>
                  <a:gd name="T55" fmla="*/ 657 h 697"/>
                  <a:gd name="T56" fmla="*/ 703 w 2210"/>
                  <a:gd name="T57" fmla="*/ 622 h 697"/>
                  <a:gd name="T58" fmla="*/ 532 w 2210"/>
                  <a:gd name="T59" fmla="*/ 576 h 697"/>
                  <a:gd name="T60" fmla="*/ 379 w 2210"/>
                  <a:gd name="T61" fmla="*/ 522 h 697"/>
                  <a:gd name="T62" fmla="*/ 250 w 2210"/>
                  <a:gd name="T63" fmla="*/ 460 h 697"/>
                  <a:gd name="T64" fmla="*/ 144 w 2210"/>
                  <a:gd name="T65" fmla="*/ 390 h 697"/>
                  <a:gd name="T66" fmla="*/ 66 w 2210"/>
                  <a:gd name="T67" fmla="*/ 315 h 697"/>
                  <a:gd name="T68" fmla="*/ 17 w 2210"/>
                  <a:gd name="T69" fmla="*/ 235 h 697"/>
                  <a:gd name="T70" fmla="*/ 0 w 2210"/>
                  <a:gd name="T71" fmla="*/ 150 h 697"/>
                  <a:gd name="T72" fmla="*/ 10 w 2210"/>
                  <a:gd name="T73" fmla="*/ 83 h 697"/>
                  <a:gd name="T74" fmla="*/ 41 w 2210"/>
                  <a:gd name="T75" fmla="*/ 20 h 697"/>
                  <a:gd name="T76" fmla="*/ 50 w 2210"/>
                  <a:gd name="T77" fmla="*/ 8 h 697"/>
                  <a:gd name="T78" fmla="*/ 65 w 2210"/>
                  <a:gd name="T79" fmla="*/ 0 h 6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210" h="697">
                    <a:moveTo>
                      <a:pt x="65" y="0"/>
                    </a:moveTo>
                    <a:lnTo>
                      <a:pt x="75" y="2"/>
                    </a:lnTo>
                    <a:lnTo>
                      <a:pt x="88" y="8"/>
                    </a:lnTo>
                    <a:lnTo>
                      <a:pt x="127" y="37"/>
                    </a:lnTo>
                    <a:lnTo>
                      <a:pt x="168" y="62"/>
                    </a:lnTo>
                    <a:lnTo>
                      <a:pt x="211" y="86"/>
                    </a:lnTo>
                    <a:lnTo>
                      <a:pt x="256" y="108"/>
                    </a:lnTo>
                    <a:lnTo>
                      <a:pt x="308" y="130"/>
                    </a:lnTo>
                    <a:lnTo>
                      <a:pt x="365" y="153"/>
                    </a:lnTo>
                    <a:lnTo>
                      <a:pt x="463" y="188"/>
                    </a:lnTo>
                    <a:lnTo>
                      <a:pt x="567" y="218"/>
                    </a:lnTo>
                    <a:lnTo>
                      <a:pt x="677" y="245"/>
                    </a:lnTo>
                    <a:lnTo>
                      <a:pt x="792" y="268"/>
                    </a:lnTo>
                    <a:lnTo>
                      <a:pt x="911" y="288"/>
                    </a:lnTo>
                    <a:lnTo>
                      <a:pt x="1033" y="302"/>
                    </a:lnTo>
                    <a:lnTo>
                      <a:pt x="1160" y="314"/>
                    </a:lnTo>
                    <a:lnTo>
                      <a:pt x="1289" y="320"/>
                    </a:lnTo>
                    <a:lnTo>
                      <a:pt x="1420" y="321"/>
                    </a:lnTo>
                    <a:lnTo>
                      <a:pt x="1542" y="321"/>
                    </a:lnTo>
                    <a:lnTo>
                      <a:pt x="1658" y="318"/>
                    </a:lnTo>
                    <a:lnTo>
                      <a:pt x="1770" y="310"/>
                    </a:lnTo>
                    <a:lnTo>
                      <a:pt x="1877" y="299"/>
                    </a:lnTo>
                    <a:lnTo>
                      <a:pt x="1982" y="285"/>
                    </a:lnTo>
                    <a:lnTo>
                      <a:pt x="2086" y="266"/>
                    </a:lnTo>
                    <a:lnTo>
                      <a:pt x="2188" y="242"/>
                    </a:lnTo>
                    <a:lnTo>
                      <a:pt x="2201" y="242"/>
                    </a:lnTo>
                    <a:lnTo>
                      <a:pt x="2207" y="244"/>
                    </a:lnTo>
                    <a:lnTo>
                      <a:pt x="2210" y="248"/>
                    </a:lnTo>
                    <a:lnTo>
                      <a:pt x="2210" y="253"/>
                    </a:lnTo>
                    <a:lnTo>
                      <a:pt x="2207" y="259"/>
                    </a:lnTo>
                    <a:lnTo>
                      <a:pt x="2202" y="264"/>
                    </a:lnTo>
                    <a:lnTo>
                      <a:pt x="2197" y="271"/>
                    </a:lnTo>
                    <a:lnTo>
                      <a:pt x="2190" y="277"/>
                    </a:lnTo>
                    <a:lnTo>
                      <a:pt x="2185" y="281"/>
                    </a:lnTo>
                    <a:lnTo>
                      <a:pt x="2130" y="334"/>
                    </a:lnTo>
                    <a:lnTo>
                      <a:pt x="2078" y="389"/>
                    </a:lnTo>
                    <a:lnTo>
                      <a:pt x="2030" y="444"/>
                    </a:lnTo>
                    <a:lnTo>
                      <a:pt x="1986" y="504"/>
                    </a:lnTo>
                    <a:lnTo>
                      <a:pt x="1946" y="567"/>
                    </a:lnTo>
                    <a:lnTo>
                      <a:pt x="1911" y="635"/>
                    </a:lnTo>
                    <a:lnTo>
                      <a:pt x="1907" y="641"/>
                    </a:lnTo>
                    <a:lnTo>
                      <a:pt x="1902" y="649"/>
                    </a:lnTo>
                    <a:lnTo>
                      <a:pt x="1893" y="658"/>
                    </a:lnTo>
                    <a:lnTo>
                      <a:pt x="1881" y="664"/>
                    </a:lnTo>
                    <a:lnTo>
                      <a:pt x="1864" y="668"/>
                    </a:lnTo>
                    <a:lnTo>
                      <a:pt x="1792" y="677"/>
                    </a:lnTo>
                    <a:lnTo>
                      <a:pt x="1720" y="685"/>
                    </a:lnTo>
                    <a:lnTo>
                      <a:pt x="1649" y="690"/>
                    </a:lnTo>
                    <a:lnTo>
                      <a:pt x="1577" y="694"/>
                    </a:lnTo>
                    <a:lnTo>
                      <a:pt x="1500" y="696"/>
                    </a:lnTo>
                    <a:lnTo>
                      <a:pt x="1420" y="697"/>
                    </a:lnTo>
                    <a:lnTo>
                      <a:pt x="1309" y="694"/>
                    </a:lnTo>
                    <a:lnTo>
                      <a:pt x="1200" y="690"/>
                    </a:lnTo>
                    <a:lnTo>
                      <a:pt x="1094" y="681"/>
                    </a:lnTo>
                    <a:lnTo>
                      <a:pt x="992" y="671"/>
                    </a:lnTo>
                    <a:lnTo>
                      <a:pt x="892" y="657"/>
                    </a:lnTo>
                    <a:lnTo>
                      <a:pt x="795" y="641"/>
                    </a:lnTo>
                    <a:lnTo>
                      <a:pt x="703" y="622"/>
                    </a:lnTo>
                    <a:lnTo>
                      <a:pt x="615" y="600"/>
                    </a:lnTo>
                    <a:lnTo>
                      <a:pt x="532" y="576"/>
                    </a:lnTo>
                    <a:lnTo>
                      <a:pt x="453" y="551"/>
                    </a:lnTo>
                    <a:lnTo>
                      <a:pt x="379" y="522"/>
                    </a:lnTo>
                    <a:lnTo>
                      <a:pt x="312" y="492"/>
                    </a:lnTo>
                    <a:lnTo>
                      <a:pt x="250" y="460"/>
                    </a:lnTo>
                    <a:lnTo>
                      <a:pt x="194" y="426"/>
                    </a:lnTo>
                    <a:lnTo>
                      <a:pt x="144" y="390"/>
                    </a:lnTo>
                    <a:lnTo>
                      <a:pt x="101" y="354"/>
                    </a:lnTo>
                    <a:lnTo>
                      <a:pt x="66" y="315"/>
                    </a:lnTo>
                    <a:lnTo>
                      <a:pt x="38" y="276"/>
                    </a:lnTo>
                    <a:lnTo>
                      <a:pt x="17" y="235"/>
                    </a:lnTo>
                    <a:lnTo>
                      <a:pt x="4" y="193"/>
                    </a:lnTo>
                    <a:lnTo>
                      <a:pt x="0" y="150"/>
                    </a:lnTo>
                    <a:lnTo>
                      <a:pt x="3" y="117"/>
                    </a:lnTo>
                    <a:lnTo>
                      <a:pt x="10" y="83"/>
                    </a:lnTo>
                    <a:lnTo>
                      <a:pt x="23" y="51"/>
                    </a:lnTo>
                    <a:lnTo>
                      <a:pt x="41" y="20"/>
                    </a:lnTo>
                    <a:lnTo>
                      <a:pt x="45" y="13"/>
                    </a:lnTo>
                    <a:lnTo>
                      <a:pt x="50" y="8"/>
                    </a:lnTo>
                    <a:lnTo>
                      <a:pt x="57" y="3"/>
                    </a:lnTo>
                    <a:lnTo>
                      <a:pt x="65" y="0"/>
                    </a:lnTo>
                    <a:close/>
                  </a:path>
                </a:pathLst>
              </a:custGeom>
              <a:grpFill/>
              <a:ln w="0">
                <a:noFill/>
                <a:prstDash val="solid"/>
                <a:round/>
                <a:headEnd/>
                <a:tailEnd/>
              </a:ln>
            </p:spPr>
            <p:txBody>
              <a:bodyPr anchor="ctr"/>
              <a:lstStyle/>
              <a:p>
                <a:pPr algn="ctr"/>
                <a:endParaRPr/>
              </a:p>
            </p:txBody>
          </p:sp>
          <p:sp>
            <p:nvSpPr>
              <p:cNvPr id="15" name="Freeform: Shape 50"/>
              <p:cNvSpPr>
                <a:spLocks/>
              </p:cNvSpPr>
              <p:nvPr/>
            </p:nvSpPr>
            <p:spPr bwMode="auto">
              <a:xfrm>
                <a:off x="6689725" y="3567113"/>
                <a:ext cx="454025" cy="925513"/>
              </a:xfrm>
              <a:custGeom>
                <a:avLst/>
                <a:gdLst>
                  <a:gd name="T0" fmla="*/ 328 w 571"/>
                  <a:gd name="T1" fmla="*/ 4 h 1167"/>
                  <a:gd name="T2" fmla="*/ 356 w 571"/>
                  <a:gd name="T3" fmla="*/ 46 h 1167"/>
                  <a:gd name="T4" fmla="*/ 359 w 571"/>
                  <a:gd name="T5" fmla="*/ 135 h 1167"/>
                  <a:gd name="T6" fmla="*/ 363 w 571"/>
                  <a:gd name="T7" fmla="*/ 138 h 1167"/>
                  <a:gd name="T8" fmla="*/ 378 w 571"/>
                  <a:gd name="T9" fmla="*/ 140 h 1167"/>
                  <a:gd name="T10" fmla="*/ 431 w 571"/>
                  <a:gd name="T11" fmla="*/ 152 h 1167"/>
                  <a:gd name="T12" fmla="*/ 496 w 571"/>
                  <a:gd name="T13" fmla="*/ 170 h 1167"/>
                  <a:gd name="T14" fmla="*/ 534 w 571"/>
                  <a:gd name="T15" fmla="*/ 195 h 1167"/>
                  <a:gd name="T16" fmla="*/ 512 w 571"/>
                  <a:gd name="T17" fmla="*/ 280 h 1167"/>
                  <a:gd name="T18" fmla="*/ 471 w 571"/>
                  <a:gd name="T19" fmla="*/ 309 h 1167"/>
                  <a:gd name="T20" fmla="*/ 447 w 571"/>
                  <a:gd name="T21" fmla="*/ 301 h 1167"/>
                  <a:gd name="T22" fmla="*/ 407 w 571"/>
                  <a:gd name="T23" fmla="*/ 287 h 1167"/>
                  <a:gd name="T24" fmla="*/ 333 w 571"/>
                  <a:gd name="T25" fmla="*/ 271 h 1167"/>
                  <a:gd name="T26" fmla="*/ 250 w 571"/>
                  <a:gd name="T27" fmla="*/ 278 h 1167"/>
                  <a:gd name="T28" fmla="*/ 200 w 571"/>
                  <a:gd name="T29" fmla="*/ 307 h 1167"/>
                  <a:gd name="T30" fmla="*/ 179 w 571"/>
                  <a:gd name="T31" fmla="*/ 350 h 1167"/>
                  <a:gd name="T32" fmla="*/ 185 w 571"/>
                  <a:gd name="T33" fmla="*/ 402 h 1167"/>
                  <a:gd name="T34" fmla="*/ 233 w 571"/>
                  <a:gd name="T35" fmla="*/ 448 h 1167"/>
                  <a:gd name="T36" fmla="*/ 338 w 571"/>
                  <a:gd name="T37" fmla="*/ 499 h 1167"/>
                  <a:gd name="T38" fmla="*/ 471 w 571"/>
                  <a:gd name="T39" fmla="*/ 570 h 1167"/>
                  <a:gd name="T40" fmla="*/ 547 w 571"/>
                  <a:gd name="T41" fmla="*/ 658 h 1167"/>
                  <a:gd name="T42" fmla="*/ 571 w 571"/>
                  <a:gd name="T43" fmla="*/ 769 h 1167"/>
                  <a:gd name="T44" fmla="*/ 545 w 571"/>
                  <a:gd name="T45" fmla="*/ 882 h 1167"/>
                  <a:gd name="T46" fmla="*/ 471 w 571"/>
                  <a:gd name="T47" fmla="*/ 969 h 1167"/>
                  <a:gd name="T48" fmla="*/ 356 w 571"/>
                  <a:gd name="T49" fmla="*/ 1019 h 1167"/>
                  <a:gd name="T50" fmla="*/ 351 w 571"/>
                  <a:gd name="T51" fmla="*/ 1021 h 1167"/>
                  <a:gd name="T52" fmla="*/ 348 w 571"/>
                  <a:gd name="T53" fmla="*/ 1030 h 1167"/>
                  <a:gd name="T54" fmla="*/ 334 w 571"/>
                  <a:gd name="T55" fmla="*/ 1154 h 1167"/>
                  <a:gd name="T56" fmla="*/ 259 w 571"/>
                  <a:gd name="T57" fmla="*/ 1167 h 1167"/>
                  <a:gd name="T58" fmla="*/ 216 w 571"/>
                  <a:gd name="T59" fmla="*/ 1140 h 1167"/>
                  <a:gd name="T60" fmla="*/ 213 w 571"/>
                  <a:gd name="T61" fmla="*/ 1031 h 1167"/>
                  <a:gd name="T62" fmla="*/ 207 w 571"/>
                  <a:gd name="T63" fmla="*/ 1026 h 1167"/>
                  <a:gd name="T64" fmla="*/ 198 w 571"/>
                  <a:gd name="T65" fmla="*/ 1023 h 1167"/>
                  <a:gd name="T66" fmla="*/ 145 w 571"/>
                  <a:gd name="T67" fmla="*/ 1013 h 1167"/>
                  <a:gd name="T68" fmla="*/ 69 w 571"/>
                  <a:gd name="T69" fmla="*/ 993 h 1167"/>
                  <a:gd name="T70" fmla="*/ 12 w 571"/>
                  <a:gd name="T71" fmla="*/ 966 h 1167"/>
                  <a:gd name="T72" fmla="*/ 3 w 571"/>
                  <a:gd name="T73" fmla="*/ 926 h 1167"/>
                  <a:gd name="T74" fmla="*/ 40 w 571"/>
                  <a:gd name="T75" fmla="*/ 847 h 1167"/>
                  <a:gd name="T76" fmla="*/ 73 w 571"/>
                  <a:gd name="T77" fmla="*/ 839 h 1167"/>
                  <a:gd name="T78" fmla="*/ 88 w 571"/>
                  <a:gd name="T79" fmla="*/ 846 h 1167"/>
                  <a:gd name="T80" fmla="*/ 126 w 571"/>
                  <a:gd name="T81" fmla="*/ 860 h 1167"/>
                  <a:gd name="T82" fmla="*/ 188 w 571"/>
                  <a:gd name="T83" fmla="*/ 881 h 1167"/>
                  <a:gd name="T84" fmla="*/ 257 w 571"/>
                  <a:gd name="T85" fmla="*/ 890 h 1167"/>
                  <a:gd name="T86" fmla="*/ 350 w 571"/>
                  <a:gd name="T87" fmla="*/ 868 h 1167"/>
                  <a:gd name="T88" fmla="*/ 398 w 571"/>
                  <a:gd name="T89" fmla="*/ 806 h 1167"/>
                  <a:gd name="T90" fmla="*/ 387 w 571"/>
                  <a:gd name="T91" fmla="*/ 725 h 1167"/>
                  <a:gd name="T92" fmla="*/ 303 w 571"/>
                  <a:gd name="T93" fmla="*/ 659 h 1167"/>
                  <a:gd name="T94" fmla="*/ 188 w 571"/>
                  <a:gd name="T95" fmla="*/ 610 h 1167"/>
                  <a:gd name="T96" fmla="*/ 99 w 571"/>
                  <a:gd name="T97" fmla="*/ 556 h 1167"/>
                  <a:gd name="T98" fmla="*/ 34 w 571"/>
                  <a:gd name="T99" fmla="*/ 482 h 1167"/>
                  <a:gd name="T100" fmla="*/ 9 w 571"/>
                  <a:gd name="T101" fmla="*/ 381 h 1167"/>
                  <a:gd name="T102" fmla="*/ 40 w 571"/>
                  <a:gd name="T103" fmla="*/ 263 h 1167"/>
                  <a:gd name="T104" fmla="*/ 128 w 571"/>
                  <a:gd name="T105" fmla="*/ 178 h 1167"/>
                  <a:gd name="T106" fmla="*/ 214 w 571"/>
                  <a:gd name="T107" fmla="*/ 144 h 1167"/>
                  <a:gd name="T108" fmla="*/ 220 w 571"/>
                  <a:gd name="T109" fmla="*/ 139 h 1167"/>
                  <a:gd name="T110" fmla="*/ 223 w 571"/>
                  <a:gd name="T111" fmla="*/ 46 h 1167"/>
                  <a:gd name="T112" fmla="*/ 251 w 571"/>
                  <a:gd name="T113" fmla="*/ 4 h 1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71" h="1167">
                    <a:moveTo>
                      <a:pt x="270" y="0"/>
                    </a:moveTo>
                    <a:lnTo>
                      <a:pt x="310" y="0"/>
                    </a:lnTo>
                    <a:lnTo>
                      <a:pt x="328" y="4"/>
                    </a:lnTo>
                    <a:lnTo>
                      <a:pt x="343" y="13"/>
                    </a:lnTo>
                    <a:lnTo>
                      <a:pt x="354" y="28"/>
                    </a:lnTo>
                    <a:lnTo>
                      <a:pt x="356" y="46"/>
                    </a:lnTo>
                    <a:lnTo>
                      <a:pt x="358" y="130"/>
                    </a:lnTo>
                    <a:lnTo>
                      <a:pt x="358" y="133"/>
                    </a:lnTo>
                    <a:lnTo>
                      <a:pt x="359" y="135"/>
                    </a:lnTo>
                    <a:lnTo>
                      <a:pt x="360" y="136"/>
                    </a:lnTo>
                    <a:lnTo>
                      <a:pt x="361" y="136"/>
                    </a:lnTo>
                    <a:lnTo>
                      <a:pt x="363" y="138"/>
                    </a:lnTo>
                    <a:lnTo>
                      <a:pt x="364" y="138"/>
                    </a:lnTo>
                    <a:lnTo>
                      <a:pt x="368" y="139"/>
                    </a:lnTo>
                    <a:lnTo>
                      <a:pt x="378" y="140"/>
                    </a:lnTo>
                    <a:lnTo>
                      <a:pt x="392" y="143"/>
                    </a:lnTo>
                    <a:lnTo>
                      <a:pt x="411" y="147"/>
                    </a:lnTo>
                    <a:lnTo>
                      <a:pt x="431" y="152"/>
                    </a:lnTo>
                    <a:lnTo>
                      <a:pt x="453" y="157"/>
                    </a:lnTo>
                    <a:lnTo>
                      <a:pt x="475" y="164"/>
                    </a:lnTo>
                    <a:lnTo>
                      <a:pt x="496" y="170"/>
                    </a:lnTo>
                    <a:lnTo>
                      <a:pt x="514" y="177"/>
                    </a:lnTo>
                    <a:lnTo>
                      <a:pt x="526" y="184"/>
                    </a:lnTo>
                    <a:lnTo>
                      <a:pt x="534" y="195"/>
                    </a:lnTo>
                    <a:lnTo>
                      <a:pt x="536" y="208"/>
                    </a:lnTo>
                    <a:lnTo>
                      <a:pt x="534" y="223"/>
                    </a:lnTo>
                    <a:lnTo>
                      <a:pt x="512" y="280"/>
                    </a:lnTo>
                    <a:lnTo>
                      <a:pt x="503" y="296"/>
                    </a:lnTo>
                    <a:lnTo>
                      <a:pt x="488" y="305"/>
                    </a:lnTo>
                    <a:lnTo>
                      <a:pt x="471" y="309"/>
                    </a:lnTo>
                    <a:lnTo>
                      <a:pt x="460" y="307"/>
                    </a:lnTo>
                    <a:lnTo>
                      <a:pt x="449" y="303"/>
                    </a:lnTo>
                    <a:lnTo>
                      <a:pt x="447" y="301"/>
                    </a:lnTo>
                    <a:lnTo>
                      <a:pt x="438" y="298"/>
                    </a:lnTo>
                    <a:lnTo>
                      <a:pt x="425" y="293"/>
                    </a:lnTo>
                    <a:lnTo>
                      <a:pt x="407" y="287"/>
                    </a:lnTo>
                    <a:lnTo>
                      <a:pt x="386" y="280"/>
                    </a:lnTo>
                    <a:lnTo>
                      <a:pt x="361" y="275"/>
                    </a:lnTo>
                    <a:lnTo>
                      <a:pt x="333" y="271"/>
                    </a:lnTo>
                    <a:lnTo>
                      <a:pt x="303" y="270"/>
                    </a:lnTo>
                    <a:lnTo>
                      <a:pt x="275" y="272"/>
                    </a:lnTo>
                    <a:lnTo>
                      <a:pt x="250" y="278"/>
                    </a:lnTo>
                    <a:lnTo>
                      <a:pt x="229" y="285"/>
                    </a:lnTo>
                    <a:lnTo>
                      <a:pt x="213" y="296"/>
                    </a:lnTo>
                    <a:lnTo>
                      <a:pt x="200" y="307"/>
                    </a:lnTo>
                    <a:lnTo>
                      <a:pt x="189" y="320"/>
                    </a:lnTo>
                    <a:lnTo>
                      <a:pt x="183" y="334"/>
                    </a:lnTo>
                    <a:lnTo>
                      <a:pt x="179" y="350"/>
                    </a:lnTo>
                    <a:lnTo>
                      <a:pt x="178" y="364"/>
                    </a:lnTo>
                    <a:lnTo>
                      <a:pt x="180" y="384"/>
                    </a:lnTo>
                    <a:lnTo>
                      <a:pt x="185" y="402"/>
                    </a:lnTo>
                    <a:lnTo>
                      <a:pt x="196" y="417"/>
                    </a:lnTo>
                    <a:lnTo>
                      <a:pt x="211" y="433"/>
                    </a:lnTo>
                    <a:lnTo>
                      <a:pt x="233" y="448"/>
                    </a:lnTo>
                    <a:lnTo>
                      <a:pt x="260" y="464"/>
                    </a:lnTo>
                    <a:lnTo>
                      <a:pt x="295" y="481"/>
                    </a:lnTo>
                    <a:lnTo>
                      <a:pt x="338" y="499"/>
                    </a:lnTo>
                    <a:lnTo>
                      <a:pt x="389" y="521"/>
                    </a:lnTo>
                    <a:lnTo>
                      <a:pt x="433" y="544"/>
                    </a:lnTo>
                    <a:lnTo>
                      <a:pt x="471" y="570"/>
                    </a:lnTo>
                    <a:lnTo>
                      <a:pt x="503" y="597"/>
                    </a:lnTo>
                    <a:lnTo>
                      <a:pt x="527" y="627"/>
                    </a:lnTo>
                    <a:lnTo>
                      <a:pt x="547" y="658"/>
                    </a:lnTo>
                    <a:lnTo>
                      <a:pt x="561" y="693"/>
                    </a:lnTo>
                    <a:lnTo>
                      <a:pt x="569" y="729"/>
                    </a:lnTo>
                    <a:lnTo>
                      <a:pt x="571" y="769"/>
                    </a:lnTo>
                    <a:lnTo>
                      <a:pt x="569" y="810"/>
                    </a:lnTo>
                    <a:lnTo>
                      <a:pt x="559" y="847"/>
                    </a:lnTo>
                    <a:lnTo>
                      <a:pt x="545" y="882"/>
                    </a:lnTo>
                    <a:lnTo>
                      <a:pt x="525" y="914"/>
                    </a:lnTo>
                    <a:lnTo>
                      <a:pt x="500" y="943"/>
                    </a:lnTo>
                    <a:lnTo>
                      <a:pt x="471" y="969"/>
                    </a:lnTo>
                    <a:lnTo>
                      <a:pt x="437" y="990"/>
                    </a:lnTo>
                    <a:lnTo>
                      <a:pt x="399" y="1006"/>
                    </a:lnTo>
                    <a:lnTo>
                      <a:pt x="356" y="1019"/>
                    </a:lnTo>
                    <a:lnTo>
                      <a:pt x="355" y="1019"/>
                    </a:lnTo>
                    <a:lnTo>
                      <a:pt x="354" y="1021"/>
                    </a:lnTo>
                    <a:lnTo>
                      <a:pt x="351" y="1021"/>
                    </a:lnTo>
                    <a:lnTo>
                      <a:pt x="350" y="1023"/>
                    </a:lnTo>
                    <a:lnTo>
                      <a:pt x="348" y="1026"/>
                    </a:lnTo>
                    <a:lnTo>
                      <a:pt x="348" y="1030"/>
                    </a:lnTo>
                    <a:lnTo>
                      <a:pt x="348" y="1122"/>
                    </a:lnTo>
                    <a:lnTo>
                      <a:pt x="345" y="1140"/>
                    </a:lnTo>
                    <a:lnTo>
                      <a:pt x="334" y="1154"/>
                    </a:lnTo>
                    <a:lnTo>
                      <a:pt x="320" y="1163"/>
                    </a:lnTo>
                    <a:lnTo>
                      <a:pt x="302" y="1167"/>
                    </a:lnTo>
                    <a:lnTo>
                      <a:pt x="259" y="1167"/>
                    </a:lnTo>
                    <a:lnTo>
                      <a:pt x="241" y="1163"/>
                    </a:lnTo>
                    <a:lnTo>
                      <a:pt x="227" y="1154"/>
                    </a:lnTo>
                    <a:lnTo>
                      <a:pt x="216" y="1140"/>
                    </a:lnTo>
                    <a:lnTo>
                      <a:pt x="213" y="1122"/>
                    </a:lnTo>
                    <a:lnTo>
                      <a:pt x="213" y="1034"/>
                    </a:lnTo>
                    <a:lnTo>
                      <a:pt x="213" y="1031"/>
                    </a:lnTo>
                    <a:lnTo>
                      <a:pt x="211" y="1028"/>
                    </a:lnTo>
                    <a:lnTo>
                      <a:pt x="209" y="1027"/>
                    </a:lnTo>
                    <a:lnTo>
                      <a:pt x="207" y="1026"/>
                    </a:lnTo>
                    <a:lnTo>
                      <a:pt x="205" y="1025"/>
                    </a:lnTo>
                    <a:lnTo>
                      <a:pt x="203" y="1025"/>
                    </a:lnTo>
                    <a:lnTo>
                      <a:pt x="198" y="1023"/>
                    </a:lnTo>
                    <a:lnTo>
                      <a:pt x="185" y="1022"/>
                    </a:lnTo>
                    <a:lnTo>
                      <a:pt x="169" y="1018"/>
                    </a:lnTo>
                    <a:lnTo>
                      <a:pt x="145" y="1013"/>
                    </a:lnTo>
                    <a:lnTo>
                      <a:pt x="121" y="1008"/>
                    </a:lnTo>
                    <a:lnTo>
                      <a:pt x="95" y="1001"/>
                    </a:lnTo>
                    <a:lnTo>
                      <a:pt x="69" y="993"/>
                    </a:lnTo>
                    <a:lnTo>
                      <a:pt x="44" y="984"/>
                    </a:lnTo>
                    <a:lnTo>
                      <a:pt x="22" y="974"/>
                    </a:lnTo>
                    <a:lnTo>
                      <a:pt x="12" y="966"/>
                    </a:lnTo>
                    <a:lnTo>
                      <a:pt x="4" y="956"/>
                    </a:lnTo>
                    <a:lnTo>
                      <a:pt x="0" y="942"/>
                    </a:lnTo>
                    <a:lnTo>
                      <a:pt x="3" y="926"/>
                    </a:lnTo>
                    <a:lnTo>
                      <a:pt x="25" y="868"/>
                    </a:lnTo>
                    <a:lnTo>
                      <a:pt x="31" y="856"/>
                    </a:lnTo>
                    <a:lnTo>
                      <a:pt x="40" y="847"/>
                    </a:lnTo>
                    <a:lnTo>
                      <a:pt x="52" y="842"/>
                    </a:lnTo>
                    <a:lnTo>
                      <a:pt x="66" y="839"/>
                    </a:lnTo>
                    <a:lnTo>
                      <a:pt x="73" y="839"/>
                    </a:lnTo>
                    <a:lnTo>
                      <a:pt x="79" y="842"/>
                    </a:lnTo>
                    <a:lnTo>
                      <a:pt x="86" y="843"/>
                    </a:lnTo>
                    <a:lnTo>
                      <a:pt x="88" y="846"/>
                    </a:lnTo>
                    <a:lnTo>
                      <a:pt x="97" y="848"/>
                    </a:lnTo>
                    <a:lnTo>
                      <a:pt x="109" y="854"/>
                    </a:lnTo>
                    <a:lnTo>
                      <a:pt x="126" y="860"/>
                    </a:lnTo>
                    <a:lnTo>
                      <a:pt x="144" y="868"/>
                    </a:lnTo>
                    <a:lnTo>
                      <a:pt x="166" y="874"/>
                    </a:lnTo>
                    <a:lnTo>
                      <a:pt x="188" y="881"/>
                    </a:lnTo>
                    <a:lnTo>
                      <a:pt x="211" y="886"/>
                    </a:lnTo>
                    <a:lnTo>
                      <a:pt x="235" y="889"/>
                    </a:lnTo>
                    <a:lnTo>
                      <a:pt x="257" y="890"/>
                    </a:lnTo>
                    <a:lnTo>
                      <a:pt x="292" y="887"/>
                    </a:lnTo>
                    <a:lnTo>
                      <a:pt x="323" y="880"/>
                    </a:lnTo>
                    <a:lnTo>
                      <a:pt x="350" y="868"/>
                    </a:lnTo>
                    <a:lnTo>
                      <a:pt x="372" y="851"/>
                    </a:lnTo>
                    <a:lnTo>
                      <a:pt x="387" y="830"/>
                    </a:lnTo>
                    <a:lnTo>
                      <a:pt x="398" y="806"/>
                    </a:lnTo>
                    <a:lnTo>
                      <a:pt x="402" y="780"/>
                    </a:lnTo>
                    <a:lnTo>
                      <a:pt x="398" y="751"/>
                    </a:lnTo>
                    <a:lnTo>
                      <a:pt x="387" y="725"/>
                    </a:lnTo>
                    <a:lnTo>
                      <a:pt x="368" y="702"/>
                    </a:lnTo>
                    <a:lnTo>
                      <a:pt x="339" y="680"/>
                    </a:lnTo>
                    <a:lnTo>
                      <a:pt x="303" y="659"/>
                    </a:lnTo>
                    <a:lnTo>
                      <a:pt x="257" y="639"/>
                    </a:lnTo>
                    <a:lnTo>
                      <a:pt x="223" y="624"/>
                    </a:lnTo>
                    <a:lnTo>
                      <a:pt x="188" y="610"/>
                    </a:lnTo>
                    <a:lnTo>
                      <a:pt x="157" y="593"/>
                    </a:lnTo>
                    <a:lnTo>
                      <a:pt x="126" y="575"/>
                    </a:lnTo>
                    <a:lnTo>
                      <a:pt x="99" y="556"/>
                    </a:lnTo>
                    <a:lnTo>
                      <a:pt x="73" y="534"/>
                    </a:lnTo>
                    <a:lnTo>
                      <a:pt x="52" y="509"/>
                    </a:lnTo>
                    <a:lnTo>
                      <a:pt x="34" y="482"/>
                    </a:lnTo>
                    <a:lnTo>
                      <a:pt x="21" y="452"/>
                    </a:lnTo>
                    <a:lnTo>
                      <a:pt x="13" y="419"/>
                    </a:lnTo>
                    <a:lnTo>
                      <a:pt x="9" y="381"/>
                    </a:lnTo>
                    <a:lnTo>
                      <a:pt x="13" y="338"/>
                    </a:lnTo>
                    <a:lnTo>
                      <a:pt x="24" y="300"/>
                    </a:lnTo>
                    <a:lnTo>
                      <a:pt x="40" y="263"/>
                    </a:lnTo>
                    <a:lnTo>
                      <a:pt x="65" y="231"/>
                    </a:lnTo>
                    <a:lnTo>
                      <a:pt x="93" y="202"/>
                    </a:lnTo>
                    <a:lnTo>
                      <a:pt x="128" y="178"/>
                    </a:lnTo>
                    <a:lnTo>
                      <a:pt x="169" y="158"/>
                    </a:lnTo>
                    <a:lnTo>
                      <a:pt x="213" y="144"/>
                    </a:lnTo>
                    <a:lnTo>
                      <a:pt x="214" y="144"/>
                    </a:lnTo>
                    <a:lnTo>
                      <a:pt x="216" y="143"/>
                    </a:lnTo>
                    <a:lnTo>
                      <a:pt x="219" y="142"/>
                    </a:lnTo>
                    <a:lnTo>
                      <a:pt x="220" y="139"/>
                    </a:lnTo>
                    <a:lnTo>
                      <a:pt x="222" y="138"/>
                    </a:lnTo>
                    <a:lnTo>
                      <a:pt x="223" y="134"/>
                    </a:lnTo>
                    <a:lnTo>
                      <a:pt x="223" y="46"/>
                    </a:lnTo>
                    <a:lnTo>
                      <a:pt x="227" y="28"/>
                    </a:lnTo>
                    <a:lnTo>
                      <a:pt x="236" y="13"/>
                    </a:lnTo>
                    <a:lnTo>
                      <a:pt x="251" y="4"/>
                    </a:lnTo>
                    <a:lnTo>
                      <a:pt x="270" y="0"/>
                    </a:lnTo>
                    <a:close/>
                  </a:path>
                </a:pathLst>
              </a:custGeom>
              <a:grpFill/>
              <a:ln w="0">
                <a:noFill/>
                <a:prstDash val="solid"/>
                <a:round/>
                <a:headEnd/>
                <a:tailEnd/>
              </a:ln>
            </p:spPr>
            <p:txBody>
              <a:bodyPr anchor="ctr"/>
              <a:lstStyle/>
              <a:p>
                <a:pPr algn="ctr"/>
                <a:endParaRPr/>
              </a:p>
            </p:txBody>
          </p:sp>
          <p:sp>
            <p:nvSpPr>
              <p:cNvPr id="16" name="Freeform: Shape 51"/>
              <p:cNvSpPr>
                <a:spLocks/>
              </p:cNvSpPr>
              <p:nvPr/>
            </p:nvSpPr>
            <p:spPr bwMode="auto">
              <a:xfrm>
                <a:off x="6043613" y="3155950"/>
                <a:ext cx="1746250" cy="1746250"/>
              </a:xfrm>
              <a:custGeom>
                <a:avLst/>
                <a:gdLst>
                  <a:gd name="T0" fmla="*/ 939 w 2199"/>
                  <a:gd name="T1" fmla="*/ 271 h 2199"/>
                  <a:gd name="T2" fmla="*/ 718 w 2199"/>
                  <a:gd name="T3" fmla="*/ 346 h 2199"/>
                  <a:gd name="T4" fmla="*/ 529 w 2199"/>
                  <a:gd name="T5" fmla="*/ 476 h 2199"/>
                  <a:gd name="T6" fmla="*/ 383 w 2199"/>
                  <a:gd name="T7" fmla="*/ 651 h 2199"/>
                  <a:gd name="T8" fmla="*/ 289 w 2199"/>
                  <a:gd name="T9" fmla="*/ 862 h 2199"/>
                  <a:gd name="T10" fmla="*/ 255 w 2199"/>
                  <a:gd name="T11" fmla="*/ 1099 h 2199"/>
                  <a:gd name="T12" fmla="*/ 289 w 2199"/>
                  <a:gd name="T13" fmla="*/ 1337 h 2199"/>
                  <a:gd name="T14" fmla="*/ 383 w 2199"/>
                  <a:gd name="T15" fmla="*/ 1548 h 2199"/>
                  <a:gd name="T16" fmla="*/ 529 w 2199"/>
                  <a:gd name="T17" fmla="*/ 1723 h 2199"/>
                  <a:gd name="T18" fmla="*/ 718 w 2199"/>
                  <a:gd name="T19" fmla="*/ 1854 h 2199"/>
                  <a:gd name="T20" fmla="*/ 939 w 2199"/>
                  <a:gd name="T21" fmla="*/ 1929 h 2199"/>
                  <a:gd name="T22" fmla="*/ 1181 w 2199"/>
                  <a:gd name="T23" fmla="*/ 1941 h 2199"/>
                  <a:gd name="T24" fmla="*/ 1411 w 2199"/>
                  <a:gd name="T25" fmla="*/ 1885 h 2199"/>
                  <a:gd name="T26" fmla="*/ 1610 w 2199"/>
                  <a:gd name="T27" fmla="*/ 1772 h 2199"/>
                  <a:gd name="T28" fmla="*/ 1772 w 2199"/>
                  <a:gd name="T29" fmla="*/ 1610 h 2199"/>
                  <a:gd name="T30" fmla="*/ 1885 w 2199"/>
                  <a:gd name="T31" fmla="*/ 1411 h 2199"/>
                  <a:gd name="T32" fmla="*/ 1941 w 2199"/>
                  <a:gd name="T33" fmla="*/ 1181 h 2199"/>
                  <a:gd name="T34" fmla="*/ 1929 w 2199"/>
                  <a:gd name="T35" fmla="*/ 940 h 2199"/>
                  <a:gd name="T36" fmla="*/ 1854 w 2199"/>
                  <a:gd name="T37" fmla="*/ 718 h 2199"/>
                  <a:gd name="T38" fmla="*/ 1723 w 2199"/>
                  <a:gd name="T39" fmla="*/ 529 h 2199"/>
                  <a:gd name="T40" fmla="*/ 1548 w 2199"/>
                  <a:gd name="T41" fmla="*/ 383 h 2199"/>
                  <a:gd name="T42" fmla="*/ 1337 w 2199"/>
                  <a:gd name="T43" fmla="*/ 289 h 2199"/>
                  <a:gd name="T44" fmla="*/ 1099 w 2199"/>
                  <a:gd name="T45" fmla="*/ 255 h 2199"/>
                  <a:gd name="T46" fmla="*/ 1287 w 2199"/>
                  <a:gd name="T47" fmla="*/ 17 h 2199"/>
                  <a:gd name="T48" fmla="*/ 1548 w 2199"/>
                  <a:gd name="T49" fmla="*/ 96 h 2199"/>
                  <a:gd name="T50" fmla="*/ 1777 w 2199"/>
                  <a:gd name="T51" fmla="*/ 234 h 2199"/>
                  <a:gd name="T52" fmla="*/ 1965 w 2199"/>
                  <a:gd name="T53" fmla="*/ 422 h 2199"/>
                  <a:gd name="T54" fmla="*/ 2104 w 2199"/>
                  <a:gd name="T55" fmla="*/ 651 h 2199"/>
                  <a:gd name="T56" fmla="*/ 2183 w 2199"/>
                  <a:gd name="T57" fmla="*/ 913 h 2199"/>
                  <a:gd name="T58" fmla="*/ 2196 w 2199"/>
                  <a:gd name="T59" fmla="*/ 1195 h 2199"/>
                  <a:gd name="T60" fmla="*/ 2137 w 2199"/>
                  <a:gd name="T61" fmla="*/ 1464 h 2199"/>
                  <a:gd name="T62" fmla="*/ 2017 w 2199"/>
                  <a:gd name="T63" fmla="*/ 1705 h 2199"/>
                  <a:gd name="T64" fmla="*/ 1845 w 2199"/>
                  <a:gd name="T65" fmla="*/ 1908 h 2199"/>
                  <a:gd name="T66" fmla="*/ 1629 w 2199"/>
                  <a:gd name="T67" fmla="*/ 2064 h 2199"/>
                  <a:gd name="T68" fmla="*/ 1377 w 2199"/>
                  <a:gd name="T69" fmla="*/ 2163 h 2199"/>
                  <a:gd name="T70" fmla="*/ 1099 w 2199"/>
                  <a:gd name="T71" fmla="*/ 2199 h 2199"/>
                  <a:gd name="T72" fmla="*/ 822 w 2199"/>
                  <a:gd name="T73" fmla="*/ 2163 h 2199"/>
                  <a:gd name="T74" fmla="*/ 571 w 2199"/>
                  <a:gd name="T75" fmla="*/ 2064 h 2199"/>
                  <a:gd name="T76" fmla="*/ 355 w 2199"/>
                  <a:gd name="T77" fmla="*/ 1908 h 2199"/>
                  <a:gd name="T78" fmla="*/ 183 w 2199"/>
                  <a:gd name="T79" fmla="*/ 1705 h 2199"/>
                  <a:gd name="T80" fmla="*/ 62 w 2199"/>
                  <a:gd name="T81" fmla="*/ 1464 h 2199"/>
                  <a:gd name="T82" fmla="*/ 4 w 2199"/>
                  <a:gd name="T83" fmla="*/ 1195 h 2199"/>
                  <a:gd name="T84" fmla="*/ 17 w 2199"/>
                  <a:gd name="T85" fmla="*/ 913 h 2199"/>
                  <a:gd name="T86" fmla="*/ 96 w 2199"/>
                  <a:gd name="T87" fmla="*/ 651 h 2199"/>
                  <a:gd name="T88" fmla="*/ 234 w 2199"/>
                  <a:gd name="T89" fmla="*/ 422 h 2199"/>
                  <a:gd name="T90" fmla="*/ 422 w 2199"/>
                  <a:gd name="T91" fmla="*/ 234 h 2199"/>
                  <a:gd name="T92" fmla="*/ 651 w 2199"/>
                  <a:gd name="T93" fmla="*/ 96 h 2199"/>
                  <a:gd name="T94" fmla="*/ 913 w 2199"/>
                  <a:gd name="T95" fmla="*/ 17 h 2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199" h="2199">
                    <a:moveTo>
                      <a:pt x="1099" y="255"/>
                    </a:moveTo>
                    <a:lnTo>
                      <a:pt x="1019" y="259"/>
                    </a:lnTo>
                    <a:lnTo>
                      <a:pt x="939" y="271"/>
                    </a:lnTo>
                    <a:lnTo>
                      <a:pt x="862" y="289"/>
                    </a:lnTo>
                    <a:lnTo>
                      <a:pt x="788" y="315"/>
                    </a:lnTo>
                    <a:lnTo>
                      <a:pt x="718" y="346"/>
                    </a:lnTo>
                    <a:lnTo>
                      <a:pt x="651" y="383"/>
                    </a:lnTo>
                    <a:lnTo>
                      <a:pt x="589" y="427"/>
                    </a:lnTo>
                    <a:lnTo>
                      <a:pt x="529" y="476"/>
                    </a:lnTo>
                    <a:lnTo>
                      <a:pt x="476" y="529"/>
                    </a:lnTo>
                    <a:lnTo>
                      <a:pt x="427" y="589"/>
                    </a:lnTo>
                    <a:lnTo>
                      <a:pt x="383" y="651"/>
                    </a:lnTo>
                    <a:lnTo>
                      <a:pt x="346" y="718"/>
                    </a:lnTo>
                    <a:lnTo>
                      <a:pt x="315" y="788"/>
                    </a:lnTo>
                    <a:lnTo>
                      <a:pt x="289" y="862"/>
                    </a:lnTo>
                    <a:lnTo>
                      <a:pt x="271" y="940"/>
                    </a:lnTo>
                    <a:lnTo>
                      <a:pt x="259" y="1019"/>
                    </a:lnTo>
                    <a:lnTo>
                      <a:pt x="255" y="1099"/>
                    </a:lnTo>
                    <a:lnTo>
                      <a:pt x="259" y="1181"/>
                    </a:lnTo>
                    <a:lnTo>
                      <a:pt x="271" y="1260"/>
                    </a:lnTo>
                    <a:lnTo>
                      <a:pt x="289" y="1337"/>
                    </a:lnTo>
                    <a:lnTo>
                      <a:pt x="315" y="1411"/>
                    </a:lnTo>
                    <a:lnTo>
                      <a:pt x="346" y="1481"/>
                    </a:lnTo>
                    <a:lnTo>
                      <a:pt x="383" y="1548"/>
                    </a:lnTo>
                    <a:lnTo>
                      <a:pt x="427" y="1610"/>
                    </a:lnTo>
                    <a:lnTo>
                      <a:pt x="476" y="1669"/>
                    </a:lnTo>
                    <a:lnTo>
                      <a:pt x="529" y="1723"/>
                    </a:lnTo>
                    <a:lnTo>
                      <a:pt x="589" y="1772"/>
                    </a:lnTo>
                    <a:lnTo>
                      <a:pt x="651" y="1816"/>
                    </a:lnTo>
                    <a:lnTo>
                      <a:pt x="718" y="1854"/>
                    </a:lnTo>
                    <a:lnTo>
                      <a:pt x="788" y="1885"/>
                    </a:lnTo>
                    <a:lnTo>
                      <a:pt x="862" y="1911"/>
                    </a:lnTo>
                    <a:lnTo>
                      <a:pt x="939" y="1929"/>
                    </a:lnTo>
                    <a:lnTo>
                      <a:pt x="1019" y="1941"/>
                    </a:lnTo>
                    <a:lnTo>
                      <a:pt x="1099" y="1944"/>
                    </a:lnTo>
                    <a:lnTo>
                      <a:pt x="1181" y="1941"/>
                    </a:lnTo>
                    <a:lnTo>
                      <a:pt x="1260" y="1929"/>
                    </a:lnTo>
                    <a:lnTo>
                      <a:pt x="1337" y="1911"/>
                    </a:lnTo>
                    <a:lnTo>
                      <a:pt x="1411" y="1885"/>
                    </a:lnTo>
                    <a:lnTo>
                      <a:pt x="1481" y="1854"/>
                    </a:lnTo>
                    <a:lnTo>
                      <a:pt x="1548" y="1816"/>
                    </a:lnTo>
                    <a:lnTo>
                      <a:pt x="1610" y="1772"/>
                    </a:lnTo>
                    <a:lnTo>
                      <a:pt x="1669" y="1723"/>
                    </a:lnTo>
                    <a:lnTo>
                      <a:pt x="1723" y="1669"/>
                    </a:lnTo>
                    <a:lnTo>
                      <a:pt x="1772" y="1610"/>
                    </a:lnTo>
                    <a:lnTo>
                      <a:pt x="1816" y="1548"/>
                    </a:lnTo>
                    <a:lnTo>
                      <a:pt x="1854" y="1481"/>
                    </a:lnTo>
                    <a:lnTo>
                      <a:pt x="1885" y="1411"/>
                    </a:lnTo>
                    <a:lnTo>
                      <a:pt x="1911" y="1337"/>
                    </a:lnTo>
                    <a:lnTo>
                      <a:pt x="1929" y="1260"/>
                    </a:lnTo>
                    <a:lnTo>
                      <a:pt x="1941" y="1181"/>
                    </a:lnTo>
                    <a:lnTo>
                      <a:pt x="1944" y="1099"/>
                    </a:lnTo>
                    <a:lnTo>
                      <a:pt x="1941" y="1019"/>
                    </a:lnTo>
                    <a:lnTo>
                      <a:pt x="1929" y="940"/>
                    </a:lnTo>
                    <a:lnTo>
                      <a:pt x="1911" y="862"/>
                    </a:lnTo>
                    <a:lnTo>
                      <a:pt x="1885" y="788"/>
                    </a:lnTo>
                    <a:lnTo>
                      <a:pt x="1854" y="718"/>
                    </a:lnTo>
                    <a:lnTo>
                      <a:pt x="1816" y="651"/>
                    </a:lnTo>
                    <a:lnTo>
                      <a:pt x="1772" y="589"/>
                    </a:lnTo>
                    <a:lnTo>
                      <a:pt x="1723" y="529"/>
                    </a:lnTo>
                    <a:lnTo>
                      <a:pt x="1669" y="476"/>
                    </a:lnTo>
                    <a:lnTo>
                      <a:pt x="1610" y="427"/>
                    </a:lnTo>
                    <a:lnTo>
                      <a:pt x="1548" y="383"/>
                    </a:lnTo>
                    <a:lnTo>
                      <a:pt x="1481" y="346"/>
                    </a:lnTo>
                    <a:lnTo>
                      <a:pt x="1411" y="315"/>
                    </a:lnTo>
                    <a:lnTo>
                      <a:pt x="1337" y="289"/>
                    </a:lnTo>
                    <a:lnTo>
                      <a:pt x="1260" y="271"/>
                    </a:lnTo>
                    <a:lnTo>
                      <a:pt x="1181" y="259"/>
                    </a:lnTo>
                    <a:lnTo>
                      <a:pt x="1099" y="255"/>
                    </a:lnTo>
                    <a:close/>
                    <a:moveTo>
                      <a:pt x="1099" y="0"/>
                    </a:moveTo>
                    <a:lnTo>
                      <a:pt x="1195" y="4"/>
                    </a:lnTo>
                    <a:lnTo>
                      <a:pt x="1287" y="17"/>
                    </a:lnTo>
                    <a:lnTo>
                      <a:pt x="1377" y="36"/>
                    </a:lnTo>
                    <a:lnTo>
                      <a:pt x="1464" y="62"/>
                    </a:lnTo>
                    <a:lnTo>
                      <a:pt x="1548" y="96"/>
                    </a:lnTo>
                    <a:lnTo>
                      <a:pt x="1629" y="136"/>
                    </a:lnTo>
                    <a:lnTo>
                      <a:pt x="1705" y="182"/>
                    </a:lnTo>
                    <a:lnTo>
                      <a:pt x="1777" y="234"/>
                    </a:lnTo>
                    <a:lnTo>
                      <a:pt x="1845" y="291"/>
                    </a:lnTo>
                    <a:lnTo>
                      <a:pt x="1908" y="355"/>
                    </a:lnTo>
                    <a:lnTo>
                      <a:pt x="1965" y="422"/>
                    </a:lnTo>
                    <a:lnTo>
                      <a:pt x="2017" y="494"/>
                    </a:lnTo>
                    <a:lnTo>
                      <a:pt x="2063" y="571"/>
                    </a:lnTo>
                    <a:lnTo>
                      <a:pt x="2104" y="651"/>
                    </a:lnTo>
                    <a:lnTo>
                      <a:pt x="2137" y="735"/>
                    </a:lnTo>
                    <a:lnTo>
                      <a:pt x="2163" y="822"/>
                    </a:lnTo>
                    <a:lnTo>
                      <a:pt x="2183" y="913"/>
                    </a:lnTo>
                    <a:lnTo>
                      <a:pt x="2196" y="1005"/>
                    </a:lnTo>
                    <a:lnTo>
                      <a:pt x="2199" y="1100"/>
                    </a:lnTo>
                    <a:lnTo>
                      <a:pt x="2196" y="1195"/>
                    </a:lnTo>
                    <a:lnTo>
                      <a:pt x="2183" y="1287"/>
                    </a:lnTo>
                    <a:lnTo>
                      <a:pt x="2163" y="1377"/>
                    </a:lnTo>
                    <a:lnTo>
                      <a:pt x="2137" y="1464"/>
                    </a:lnTo>
                    <a:lnTo>
                      <a:pt x="2104" y="1548"/>
                    </a:lnTo>
                    <a:lnTo>
                      <a:pt x="2063" y="1629"/>
                    </a:lnTo>
                    <a:lnTo>
                      <a:pt x="2017" y="1705"/>
                    </a:lnTo>
                    <a:lnTo>
                      <a:pt x="1965" y="1777"/>
                    </a:lnTo>
                    <a:lnTo>
                      <a:pt x="1908" y="1845"/>
                    </a:lnTo>
                    <a:lnTo>
                      <a:pt x="1845" y="1908"/>
                    </a:lnTo>
                    <a:lnTo>
                      <a:pt x="1777" y="1965"/>
                    </a:lnTo>
                    <a:lnTo>
                      <a:pt x="1705" y="2017"/>
                    </a:lnTo>
                    <a:lnTo>
                      <a:pt x="1629" y="2064"/>
                    </a:lnTo>
                    <a:lnTo>
                      <a:pt x="1548" y="2104"/>
                    </a:lnTo>
                    <a:lnTo>
                      <a:pt x="1464" y="2137"/>
                    </a:lnTo>
                    <a:lnTo>
                      <a:pt x="1377" y="2163"/>
                    </a:lnTo>
                    <a:lnTo>
                      <a:pt x="1287" y="2183"/>
                    </a:lnTo>
                    <a:lnTo>
                      <a:pt x="1195" y="2196"/>
                    </a:lnTo>
                    <a:lnTo>
                      <a:pt x="1099" y="2199"/>
                    </a:lnTo>
                    <a:lnTo>
                      <a:pt x="1005" y="2196"/>
                    </a:lnTo>
                    <a:lnTo>
                      <a:pt x="913" y="2183"/>
                    </a:lnTo>
                    <a:lnTo>
                      <a:pt x="822" y="2163"/>
                    </a:lnTo>
                    <a:lnTo>
                      <a:pt x="735" y="2137"/>
                    </a:lnTo>
                    <a:lnTo>
                      <a:pt x="651" y="2104"/>
                    </a:lnTo>
                    <a:lnTo>
                      <a:pt x="571" y="2064"/>
                    </a:lnTo>
                    <a:lnTo>
                      <a:pt x="494" y="2017"/>
                    </a:lnTo>
                    <a:lnTo>
                      <a:pt x="422" y="1965"/>
                    </a:lnTo>
                    <a:lnTo>
                      <a:pt x="355" y="1908"/>
                    </a:lnTo>
                    <a:lnTo>
                      <a:pt x="291" y="1845"/>
                    </a:lnTo>
                    <a:lnTo>
                      <a:pt x="234" y="1777"/>
                    </a:lnTo>
                    <a:lnTo>
                      <a:pt x="183" y="1705"/>
                    </a:lnTo>
                    <a:lnTo>
                      <a:pt x="136" y="1629"/>
                    </a:lnTo>
                    <a:lnTo>
                      <a:pt x="96" y="1548"/>
                    </a:lnTo>
                    <a:lnTo>
                      <a:pt x="62" y="1464"/>
                    </a:lnTo>
                    <a:lnTo>
                      <a:pt x="36" y="1377"/>
                    </a:lnTo>
                    <a:lnTo>
                      <a:pt x="17" y="1287"/>
                    </a:lnTo>
                    <a:lnTo>
                      <a:pt x="4" y="1195"/>
                    </a:lnTo>
                    <a:lnTo>
                      <a:pt x="0" y="1100"/>
                    </a:lnTo>
                    <a:lnTo>
                      <a:pt x="4" y="1005"/>
                    </a:lnTo>
                    <a:lnTo>
                      <a:pt x="17" y="913"/>
                    </a:lnTo>
                    <a:lnTo>
                      <a:pt x="36" y="822"/>
                    </a:lnTo>
                    <a:lnTo>
                      <a:pt x="62" y="735"/>
                    </a:lnTo>
                    <a:lnTo>
                      <a:pt x="96" y="651"/>
                    </a:lnTo>
                    <a:lnTo>
                      <a:pt x="136" y="571"/>
                    </a:lnTo>
                    <a:lnTo>
                      <a:pt x="183" y="494"/>
                    </a:lnTo>
                    <a:lnTo>
                      <a:pt x="234" y="422"/>
                    </a:lnTo>
                    <a:lnTo>
                      <a:pt x="291" y="355"/>
                    </a:lnTo>
                    <a:lnTo>
                      <a:pt x="355" y="291"/>
                    </a:lnTo>
                    <a:lnTo>
                      <a:pt x="422" y="234"/>
                    </a:lnTo>
                    <a:lnTo>
                      <a:pt x="494" y="182"/>
                    </a:lnTo>
                    <a:lnTo>
                      <a:pt x="571" y="136"/>
                    </a:lnTo>
                    <a:lnTo>
                      <a:pt x="651" y="96"/>
                    </a:lnTo>
                    <a:lnTo>
                      <a:pt x="735" y="62"/>
                    </a:lnTo>
                    <a:lnTo>
                      <a:pt x="822" y="36"/>
                    </a:lnTo>
                    <a:lnTo>
                      <a:pt x="913" y="17"/>
                    </a:lnTo>
                    <a:lnTo>
                      <a:pt x="1005" y="4"/>
                    </a:lnTo>
                    <a:lnTo>
                      <a:pt x="1099" y="0"/>
                    </a:lnTo>
                    <a:close/>
                  </a:path>
                </a:pathLst>
              </a:custGeom>
              <a:grpFill/>
              <a:ln w="0">
                <a:noFill/>
                <a:prstDash val="solid"/>
                <a:round/>
                <a:headEnd/>
                <a:tailEnd/>
              </a:ln>
            </p:spPr>
            <p:txBody>
              <a:bodyPr anchor="ctr"/>
              <a:lstStyle/>
              <a:p>
                <a:pPr algn="ctr"/>
                <a:endParaRPr/>
              </a:p>
            </p:txBody>
          </p:sp>
        </p:grpSp>
      </p:grpSp>
    </p:spTree>
    <p:extLst>
      <p:ext uri="{BB962C8B-B14F-4D97-AF65-F5344CB8AC3E}">
        <p14:creationId xmlns:p14="http://schemas.microsoft.com/office/powerpoint/2010/main" val="2833776948"/>
      </p:ext>
    </p:extLst>
  </p:cSld>
  <p:clrMapOvr>
    <a:masterClrMapping/>
  </p:clrMapOvr>
  <mc:AlternateContent xmlns:mc="http://schemas.openxmlformats.org/markup-compatibility/2006" xmlns:p14="http://schemas.microsoft.com/office/powerpoint/2010/main">
    <mc:Choice Requires="p14">
      <p:transition spd="slow" p14:dur="1600" advClick="0" advTm="3000">
        <p14:prism isContent="1" isInverted="1"/>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left)">
                                      <p:cBhvr>
                                        <p:cTn id="7" dur="1500"/>
                                        <p:tgtEl>
                                          <p:spTgt spid="39"/>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532"/>
          <p:cNvGrpSpPr/>
          <p:nvPr/>
        </p:nvGrpSpPr>
        <p:grpSpPr>
          <a:xfrm>
            <a:off x="3531568" y="1548965"/>
            <a:ext cx="2156641" cy="2549515"/>
            <a:chOff x="56464" y="66751"/>
            <a:chExt cx="6792667" cy="8030085"/>
          </a:xfrm>
        </p:grpSpPr>
        <p:sp>
          <p:nvSpPr>
            <p:cNvPr id="522" name="Shape 522"/>
            <p:cNvSpPr/>
            <p:nvPr/>
          </p:nvSpPr>
          <p:spPr>
            <a:xfrm>
              <a:off x="56464" y="66751"/>
              <a:ext cx="6792667" cy="8030085"/>
            </a:xfrm>
            <a:custGeom>
              <a:avLst/>
              <a:gdLst/>
              <a:ahLst/>
              <a:cxnLst>
                <a:cxn ang="0">
                  <a:pos x="wd2" y="hd2"/>
                </a:cxn>
                <a:cxn ang="5400000">
                  <a:pos x="wd2" y="hd2"/>
                </a:cxn>
                <a:cxn ang="10800000">
                  <a:pos x="wd2" y="hd2"/>
                </a:cxn>
                <a:cxn ang="16200000">
                  <a:pos x="wd2" y="hd2"/>
                </a:cxn>
              </a:cxnLst>
              <a:rect l="0" t="0" r="r" b="b"/>
              <a:pathLst>
                <a:path w="21293" h="21600" extrusionOk="0">
                  <a:moveTo>
                    <a:pt x="10550" y="0"/>
                  </a:moveTo>
                  <a:cubicBezTo>
                    <a:pt x="9016" y="1016"/>
                    <a:pt x="7352" y="1878"/>
                    <a:pt x="5590" y="2569"/>
                  </a:cubicBezTo>
                  <a:cubicBezTo>
                    <a:pt x="3838" y="3255"/>
                    <a:pt x="2000" y="3768"/>
                    <a:pt x="112" y="4098"/>
                  </a:cubicBezTo>
                  <a:cubicBezTo>
                    <a:pt x="-307" y="7561"/>
                    <a:pt x="456" y="11054"/>
                    <a:pt x="2309" y="14151"/>
                  </a:cubicBezTo>
                  <a:cubicBezTo>
                    <a:pt x="4182" y="17283"/>
                    <a:pt x="7086" y="19873"/>
                    <a:pt x="10659" y="21600"/>
                  </a:cubicBezTo>
                  <a:cubicBezTo>
                    <a:pt x="13758" y="20218"/>
                    <a:pt x="16326" y="18096"/>
                    <a:pt x="18052" y="15490"/>
                  </a:cubicBezTo>
                  <a:cubicBezTo>
                    <a:pt x="19165" y="13812"/>
                    <a:pt x="19895" y="11987"/>
                    <a:pt x="20406" y="10132"/>
                  </a:cubicBezTo>
                  <a:cubicBezTo>
                    <a:pt x="20944" y="8178"/>
                    <a:pt x="21244" y="6169"/>
                    <a:pt x="21293" y="4138"/>
                  </a:cubicBezTo>
                  <a:cubicBezTo>
                    <a:pt x="19428" y="3686"/>
                    <a:pt x="17604" y="3119"/>
                    <a:pt x="15834" y="2442"/>
                  </a:cubicBezTo>
                  <a:cubicBezTo>
                    <a:pt x="14004" y="1742"/>
                    <a:pt x="12238" y="926"/>
                    <a:pt x="10550" y="0"/>
                  </a:cubicBezTo>
                  <a:close/>
                </a:path>
              </a:pathLst>
            </a:custGeom>
            <a:noFill/>
            <a:ln w="304800" cap="flat">
              <a:solidFill>
                <a:schemeClr val="accent5"/>
              </a:solidFill>
              <a:prstDash val="solid"/>
              <a:miter lim="400000"/>
            </a:ln>
            <a:effectLst/>
          </p:spPr>
          <p:txBody>
            <a:bodyPr wrap="square" lIns="0" tIns="0" rIns="0" bIns="0" numCol="1" anchor="ctr">
              <a:noAutofit/>
            </a:bodyPr>
            <a:lstStyle/>
            <a:p>
              <a:pPr lvl="0">
                <a:lnSpc>
                  <a:spcPct val="120000"/>
                </a:lnSpc>
                <a:defRPr sz="3600">
                  <a:solidFill>
                    <a:srgbClr val="FFFFFF"/>
                  </a:solidFill>
                </a:defRPr>
              </a:pPr>
              <a:endParaRPr sz="2286">
                <a:latin typeface="Arial" panose="020B0604020202020204" pitchFamily="34" charset="0"/>
                <a:ea typeface="微软雅黑" panose="020B0503020204020204" pitchFamily="34" charset="-122"/>
                <a:sym typeface="Arial" panose="020B0604020202020204" pitchFamily="34" charset="0"/>
              </a:endParaRPr>
            </a:p>
          </p:txBody>
        </p:sp>
        <p:sp>
          <p:nvSpPr>
            <p:cNvPr id="523" name="Shape 523"/>
            <p:cNvSpPr/>
            <p:nvPr/>
          </p:nvSpPr>
          <p:spPr>
            <a:xfrm>
              <a:off x="545561" y="641674"/>
              <a:ext cx="5815468" cy="6874875"/>
            </a:xfrm>
            <a:custGeom>
              <a:avLst/>
              <a:gdLst/>
              <a:ahLst/>
              <a:cxnLst>
                <a:cxn ang="0">
                  <a:pos x="wd2" y="hd2"/>
                </a:cxn>
                <a:cxn ang="5400000">
                  <a:pos x="wd2" y="hd2"/>
                </a:cxn>
                <a:cxn ang="10800000">
                  <a:pos x="wd2" y="hd2"/>
                </a:cxn>
                <a:cxn ang="16200000">
                  <a:pos x="wd2" y="hd2"/>
                </a:cxn>
              </a:cxnLst>
              <a:rect l="0" t="0" r="r" b="b"/>
              <a:pathLst>
                <a:path w="21293" h="21600" extrusionOk="0">
                  <a:moveTo>
                    <a:pt x="10550" y="0"/>
                  </a:moveTo>
                  <a:cubicBezTo>
                    <a:pt x="9016" y="1016"/>
                    <a:pt x="7352" y="1878"/>
                    <a:pt x="5590" y="2569"/>
                  </a:cubicBezTo>
                  <a:cubicBezTo>
                    <a:pt x="3838" y="3255"/>
                    <a:pt x="2000" y="3768"/>
                    <a:pt x="112" y="4098"/>
                  </a:cubicBezTo>
                  <a:cubicBezTo>
                    <a:pt x="-307" y="7561"/>
                    <a:pt x="456" y="11054"/>
                    <a:pt x="2309" y="14151"/>
                  </a:cubicBezTo>
                  <a:cubicBezTo>
                    <a:pt x="4182" y="17283"/>
                    <a:pt x="7086" y="19873"/>
                    <a:pt x="10659" y="21600"/>
                  </a:cubicBezTo>
                  <a:cubicBezTo>
                    <a:pt x="13758" y="20218"/>
                    <a:pt x="16326" y="18096"/>
                    <a:pt x="18052" y="15490"/>
                  </a:cubicBezTo>
                  <a:cubicBezTo>
                    <a:pt x="19165" y="13812"/>
                    <a:pt x="19895" y="11987"/>
                    <a:pt x="20406" y="10132"/>
                  </a:cubicBezTo>
                  <a:cubicBezTo>
                    <a:pt x="20944" y="8178"/>
                    <a:pt x="21244" y="6169"/>
                    <a:pt x="21293" y="4138"/>
                  </a:cubicBezTo>
                  <a:cubicBezTo>
                    <a:pt x="19428" y="3686"/>
                    <a:pt x="17604" y="3119"/>
                    <a:pt x="15834" y="2442"/>
                  </a:cubicBezTo>
                  <a:cubicBezTo>
                    <a:pt x="14004" y="1742"/>
                    <a:pt x="12238" y="926"/>
                    <a:pt x="10550" y="0"/>
                  </a:cubicBezTo>
                  <a:close/>
                </a:path>
              </a:pathLst>
            </a:custGeom>
            <a:noFill/>
            <a:ln w="177800" cap="flat">
              <a:solidFill>
                <a:schemeClr val="accent5"/>
              </a:solidFill>
              <a:prstDash val="solid"/>
              <a:miter lim="400000"/>
            </a:ln>
            <a:effectLst/>
          </p:spPr>
          <p:txBody>
            <a:bodyPr wrap="square" lIns="0" tIns="0" rIns="0" bIns="0" numCol="1" anchor="ctr">
              <a:noAutofit/>
            </a:bodyPr>
            <a:lstStyle/>
            <a:p>
              <a:pPr lvl="0">
                <a:lnSpc>
                  <a:spcPct val="120000"/>
                </a:lnSpc>
                <a:defRPr sz="3600">
                  <a:solidFill>
                    <a:srgbClr val="FFFFFF"/>
                  </a:solidFill>
                </a:defRPr>
              </a:pPr>
              <a:endParaRPr sz="2286">
                <a:latin typeface="Arial" panose="020B0604020202020204" pitchFamily="34" charset="0"/>
                <a:ea typeface="微软雅黑" panose="020B0503020204020204" pitchFamily="34" charset="-122"/>
                <a:sym typeface="Arial" panose="020B0604020202020204" pitchFamily="34" charset="0"/>
              </a:endParaRPr>
            </a:p>
          </p:txBody>
        </p:sp>
        <p:sp>
          <p:nvSpPr>
            <p:cNvPr id="524" name="Shape 524"/>
            <p:cNvSpPr/>
            <p:nvPr/>
          </p:nvSpPr>
          <p:spPr>
            <a:xfrm>
              <a:off x="954611" y="1090388"/>
              <a:ext cx="2402363" cy="3030191"/>
            </a:xfrm>
            <a:custGeom>
              <a:avLst/>
              <a:gdLst/>
              <a:ahLst/>
              <a:cxnLst>
                <a:cxn ang="0">
                  <a:pos x="wd2" y="hd2"/>
                </a:cxn>
                <a:cxn ang="5400000">
                  <a:pos x="wd2" y="hd2"/>
                </a:cxn>
                <a:cxn ang="10800000">
                  <a:pos x="wd2" y="hd2"/>
                </a:cxn>
                <a:cxn ang="16200000">
                  <a:pos x="wd2" y="hd2"/>
                </a:cxn>
              </a:cxnLst>
              <a:rect l="0" t="0" r="r" b="b"/>
              <a:pathLst>
                <a:path w="21541" h="21600" extrusionOk="0">
                  <a:moveTo>
                    <a:pt x="111" y="7827"/>
                  </a:moveTo>
                  <a:cubicBezTo>
                    <a:pt x="3990" y="7234"/>
                    <a:pt x="7765" y="6273"/>
                    <a:pt x="11357" y="4966"/>
                  </a:cubicBezTo>
                  <a:cubicBezTo>
                    <a:pt x="14991" y="3644"/>
                    <a:pt x="18411" y="1976"/>
                    <a:pt x="21541" y="0"/>
                  </a:cubicBezTo>
                  <a:lnTo>
                    <a:pt x="21541" y="21600"/>
                  </a:lnTo>
                  <a:lnTo>
                    <a:pt x="1545" y="21600"/>
                  </a:lnTo>
                  <a:cubicBezTo>
                    <a:pt x="875" y="19278"/>
                    <a:pt x="421" y="16919"/>
                    <a:pt x="187" y="14544"/>
                  </a:cubicBezTo>
                  <a:cubicBezTo>
                    <a:pt x="-34" y="12309"/>
                    <a:pt x="-59" y="10065"/>
                    <a:pt x="111" y="7827"/>
                  </a:cubicBezTo>
                  <a:close/>
                </a:path>
              </a:pathLst>
            </a:custGeom>
            <a:solidFill>
              <a:schemeClr val="accent1"/>
            </a:solidFill>
            <a:ln w="12700" cap="flat">
              <a:noFill/>
              <a:miter lim="400000"/>
            </a:ln>
            <a:effectLst/>
          </p:spPr>
          <p:txBody>
            <a:bodyPr wrap="square" lIns="0" tIns="0" rIns="0" bIns="0" numCol="1" anchor="ctr">
              <a:noAutofit/>
            </a:bodyPr>
            <a:lstStyle/>
            <a:p>
              <a:pPr lvl="0">
                <a:lnSpc>
                  <a:spcPct val="120000"/>
                </a:lnSpc>
                <a:defRPr sz="3600">
                  <a:solidFill>
                    <a:srgbClr val="FFFFFF"/>
                  </a:solidFill>
                </a:defRPr>
              </a:pPr>
              <a:endParaRPr sz="2286">
                <a:latin typeface="Arial" panose="020B0604020202020204" pitchFamily="34" charset="0"/>
                <a:ea typeface="微软雅黑" panose="020B0503020204020204" pitchFamily="34" charset="-122"/>
                <a:sym typeface="Arial" panose="020B0604020202020204" pitchFamily="34" charset="0"/>
              </a:endParaRPr>
            </a:p>
          </p:txBody>
        </p:sp>
        <p:sp>
          <p:nvSpPr>
            <p:cNvPr id="525" name="Shape 525"/>
            <p:cNvSpPr/>
            <p:nvPr/>
          </p:nvSpPr>
          <p:spPr>
            <a:xfrm>
              <a:off x="3551011" y="1116085"/>
              <a:ext cx="2391400" cy="298676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3392" y="1699"/>
                    <a:pt x="6929" y="3205"/>
                    <a:pt x="10585" y="4507"/>
                  </a:cubicBezTo>
                  <a:cubicBezTo>
                    <a:pt x="14160" y="5780"/>
                    <a:pt x="17840" y="6855"/>
                    <a:pt x="21600" y="7724"/>
                  </a:cubicBezTo>
                  <a:cubicBezTo>
                    <a:pt x="21577" y="9984"/>
                    <a:pt x="21426" y="12241"/>
                    <a:pt x="21147" y="14490"/>
                  </a:cubicBezTo>
                  <a:cubicBezTo>
                    <a:pt x="20852" y="16875"/>
                    <a:pt x="20413" y="19248"/>
                    <a:pt x="19833" y="21600"/>
                  </a:cubicBezTo>
                  <a:lnTo>
                    <a:pt x="184" y="21600"/>
                  </a:lnTo>
                  <a:lnTo>
                    <a:pt x="0" y="0"/>
                  </a:lnTo>
                  <a:close/>
                </a:path>
              </a:pathLst>
            </a:custGeom>
            <a:solidFill>
              <a:schemeClr val="accent2"/>
            </a:solidFill>
            <a:ln w="12700" cap="flat">
              <a:noFill/>
              <a:miter lim="400000"/>
            </a:ln>
            <a:effectLst/>
          </p:spPr>
          <p:txBody>
            <a:bodyPr wrap="square" lIns="0" tIns="0" rIns="0" bIns="0" numCol="1" anchor="ctr">
              <a:noAutofit/>
            </a:bodyPr>
            <a:lstStyle/>
            <a:p>
              <a:pPr lvl="0">
                <a:lnSpc>
                  <a:spcPct val="120000"/>
                </a:lnSpc>
                <a:defRPr sz="3600">
                  <a:solidFill>
                    <a:srgbClr val="FFFFFF"/>
                  </a:solidFill>
                </a:defRPr>
              </a:pPr>
              <a:endParaRPr sz="2286">
                <a:latin typeface="Arial" panose="020B0604020202020204" pitchFamily="34" charset="0"/>
                <a:ea typeface="微软雅黑" panose="020B0503020204020204" pitchFamily="34" charset="-122"/>
                <a:sym typeface="Arial" panose="020B0604020202020204" pitchFamily="34" charset="0"/>
              </a:endParaRPr>
            </a:p>
          </p:txBody>
        </p:sp>
        <p:sp>
          <p:nvSpPr>
            <p:cNvPr id="526" name="Shape 526"/>
            <p:cNvSpPr/>
            <p:nvPr/>
          </p:nvSpPr>
          <p:spPr>
            <a:xfrm>
              <a:off x="1213429" y="4289875"/>
              <a:ext cx="2119994" cy="270462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cubicBezTo>
                    <a:pt x="16474" y="19204"/>
                    <a:pt x="11955" y="16088"/>
                    <a:pt x="8268" y="12410"/>
                  </a:cubicBezTo>
                  <a:cubicBezTo>
                    <a:pt x="4558" y="8709"/>
                    <a:pt x="1755" y="4501"/>
                    <a:pt x="0" y="0"/>
                  </a:cubicBezTo>
                  <a:close/>
                </a:path>
              </a:pathLst>
            </a:custGeom>
            <a:solidFill>
              <a:schemeClr val="accent3"/>
            </a:solidFill>
            <a:ln w="12700" cap="flat">
              <a:noFill/>
              <a:miter lim="400000"/>
            </a:ln>
            <a:effectLst/>
          </p:spPr>
          <p:txBody>
            <a:bodyPr wrap="square" lIns="0" tIns="0" rIns="0" bIns="0" numCol="1" anchor="ctr">
              <a:noAutofit/>
            </a:bodyPr>
            <a:lstStyle/>
            <a:p>
              <a:pPr lvl="0">
                <a:lnSpc>
                  <a:spcPct val="120000"/>
                </a:lnSpc>
                <a:defRPr sz="3600">
                  <a:solidFill>
                    <a:srgbClr val="FFFFFF"/>
                  </a:solidFill>
                </a:defRPr>
              </a:pPr>
              <a:endParaRPr sz="2286">
                <a:latin typeface="Arial" panose="020B0604020202020204" pitchFamily="34" charset="0"/>
                <a:ea typeface="微软雅黑" panose="020B0503020204020204" pitchFamily="34" charset="-122"/>
                <a:sym typeface="Arial" panose="020B0604020202020204" pitchFamily="34" charset="0"/>
              </a:endParaRPr>
            </a:p>
          </p:txBody>
        </p:sp>
        <p:sp>
          <p:nvSpPr>
            <p:cNvPr id="527" name="Shape 527"/>
            <p:cNvSpPr/>
            <p:nvPr/>
          </p:nvSpPr>
          <p:spPr>
            <a:xfrm>
              <a:off x="3597286" y="4313711"/>
              <a:ext cx="2042834" cy="264504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cubicBezTo>
                    <a:pt x="20097" y="4711"/>
                    <a:pt x="17304" y="9119"/>
                    <a:pt x="13408" y="12926"/>
                  </a:cubicBezTo>
                  <a:cubicBezTo>
                    <a:pt x="9782" y="16471"/>
                    <a:pt x="5274" y="19420"/>
                    <a:pt x="151" y="21600"/>
                  </a:cubicBezTo>
                  <a:lnTo>
                    <a:pt x="0" y="0"/>
                  </a:lnTo>
                  <a:close/>
                </a:path>
              </a:pathLst>
            </a:custGeom>
            <a:solidFill>
              <a:schemeClr val="accent4"/>
            </a:solidFill>
            <a:ln w="12700" cap="flat">
              <a:noFill/>
              <a:miter lim="400000"/>
            </a:ln>
            <a:effectLst/>
          </p:spPr>
          <p:txBody>
            <a:bodyPr wrap="square" lIns="0" tIns="0" rIns="0" bIns="0" numCol="1" anchor="ctr">
              <a:noAutofit/>
            </a:bodyPr>
            <a:lstStyle/>
            <a:p>
              <a:pPr lvl="0">
                <a:lnSpc>
                  <a:spcPct val="120000"/>
                </a:lnSpc>
                <a:defRPr sz="3600">
                  <a:solidFill>
                    <a:srgbClr val="FFFFFF"/>
                  </a:solidFill>
                </a:defRPr>
              </a:pPr>
              <a:endParaRPr sz="2286">
                <a:latin typeface="Arial" panose="020B0604020202020204" pitchFamily="34" charset="0"/>
                <a:ea typeface="微软雅黑" panose="020B0503020204020204" pitchFamily="34" charset="-122"/>
                <a:sym typeface="Arial" panose="020B0604020202020204" pitchFamily="34" charset="0"/>
              </a:endParaRPr>
            </a:p>
          </p:txBody>
        </p:sp>
        <p:sp>
          <p:nvSpPr>
            <p:cNvPr id="528" name="Shape 528"/>
            <p:cNvSpPr/>
            <p:nvPr/>
          </p:nvSpPr>
          <p:spPr>
            <a:xfrm>
              <a:off x="4151524" y="4739345"/>
              <a:ext cx="575574" cy="74441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a:defRPr sz="4400">
                  <a:solidFill>
                    <a:srgbClr val="F9FAFC"/>
                  </a:solidFill>
                  <a:latin typeface="FontAwesome"/>
                  <a:ea typeface="FontAwesome"/>
                  <a:cs typeface="FontAwesome"/>
                  <a:sym typeface="FontAwesome"/>
                </a:defRPr>
              </a:lvl1pPr>
            </a:lstStyle>
            <a:p>
              <a:pPr lvl="0">
                <a:lnSpc>
                  <a:spcPct val="120000"/>
                </a:lnSpc>
                <a:defRPr sz="1800">
                  <a:solidFill>
                    <a:srgbClr val="000000"/>
                  </a:solidFill>
                </a:defRPr>
              </a:pPr>
              <a:r>
                <a:rPr lang="en-US" sz="1280" dirty="0">
                  <a:solidFill>
                    <a:schemeClr val="bg1"/>
                  </a:solidFill>
                  <a:latin typeface="Arial" panose="020B0604020202020204" pitchFamily="34" charset="0"/>
                  <a:ea typeface="微软雅黑" panose="020B0503020204020204" pitchFamily="34" charset="-122"/>
                  <a:sym typeface="Arial" panose="020B0604020202020204" pitchFamily="34" charset="0"/>
                </a:rPr>
                <a:t>04</a:t>
              </a:r>
              <a:endParaRPr sz="128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29" name="Shape 529"/>
            <p:cNvSpPr/>
            <p:nvPr/>
          </p:nvSpPr>
          <p:spPr>
            <a:xfrm>
              <a:off x="4218653" y="2492081"/>
              <a:ext cx="575574" cy="74441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a:defRPr sz="5400">
                  <a:solidFill>
                    <a:srgbClr val="F9FAFC"/>
                  </a:solidFill>
                  <a:latin typeface="FontAwesome"/>
                  <a:ea typeface="FontAwesome"/>
                  <a:cs typeface="FontAwesome"/>
                  <a:sym typeface="FontAwesome"/>
                </a:defRPr>
              </a:lvl1pPr>
            </a:lstStyle>
            <a:p>
              <a:pPr lvl="0">
                <a:lnSpc>
                  <a:spcPct val="120000"/>
                </a:lnSpc>
                <a:defRPr sz="1800">
                  <a:solidFill>
                    <a:srgbClr val="000000"/>
                  </a:solidFill>
                </a:defRPr>
              </a:pPr>
              <a:r>
                <a:rPr lang="en-US" sz="1280" dirty="0">
                  <a:solidFill>
                    <a:schemeClr val="bg1"/>
                  </a:solidFill>
                  <a:latin typeface="Arial" panose="020B0604020202020204" pitchFamily="34" charset="0"/>
                  <a:ea typeface="微软雅黑" panose="020B0503020204020204" pitchFamily="34" charset="-122"/>
                  <a:sym typeface="Arial" panose="020B0604020202020204" pitchFamily="34" charset="0"/>
                </a:rPr>
                <a:t>02</a:t>
              </a:r>
              <a:endParaRPr sz="128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30" name="Shape 530"/>
            <p:cNvSpPr/>
            <p:nvPr/>
          </p:nvSpPr>
          <p:spPr>
            <a:xfrm>
              <a:off x="1915224" y="2492078"/>
              <a:ext cx="575574" cy="74441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a:defRPr sz="4400">
                  <a:solidFill>
                    <a:srgbClr val="F9FAFC"/>
                  </a:solidFill>
                  <a:latin typeface="FontAwesome"/>
                  <a:ea typeface="FontAwesome"/>
                  <a:cs typeface="FontAwesome"/>
                  <a:sym typeface="FontAwesome"/>
                </a:defRPr>
              </a:lvl1pPr>
            </a:lstStyle>
            <a:p>
              <a:pPr lvl="0">
                <a:lnSpc>
                  <a:spcPct val="120000"/>
                </a:lnSpc>
                <a:defRPr sz="1800">
                  <a:solidFill>
                    <a:srgbClr val="000000"/>
                  </a:solidFill>
                </a:defRPr>
              </a:pPr>
              <a:r>
                <a:rPr lang="en-US" sz="1280" dirty="0">
                  <a:solidFill>
                    <a:schemeClr val="bg1"/>
                  </a:solidFill>
                  <a:latin typeface="Arial" panose="020B0604020202020204" pitchFamily="34" charset="0"/>
                  <a:ea typeface="微软雅黑" panose="020B0503020204020204" pitchFamily="34" charset="-122"/>
                  <a:sym typeface="Arial" panose="020B0604020202020204" pitchFamily="34" charset="0"/>
                </a:rPr>
                <a:t>01</a:t>
              </a:r>
              <a:endParaRPr sz="128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31" name="Shape 531"/>
            <p:cNvSpPr/>
            <p:nvPr/>
          </p:nvSpPr>
          <p:spPr>
            <a:xfrm>
              <a:off x="2033157" y="4739338"/>
              <a:ext cx="575574" cy="74441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a:defRPr sz="4400">
                  <a:solidFill>
                    <a:srgbClr val="F9FAFC"/>
                  </a:solidFill>
                  <a:latin typeface="FontAwesome"/>
                  <a:ea typeface="FontAwesome"/>
                  <a:cs typeface="FontAwesome"/>
                  <a:sym typeface="FontAwesome"/>
                </a:defRPr>
              </a:lvl1pPr>
            </a:lstStyle>
            <a:p>
              <a:pPr lvl="0">
                <a:lnSpc>
                  <a:spcPct val="120000"/>
                </a:lnSpc>
                <a:defRPr sz="1800">
                  <a:solidFill>
                    <a:srgbClr val="000000"/>
                  </a:solidFill>
                </a:defRPr>
              </a:pPr>
              <a:r>
                <a:rPr lang="en-US" sz="1280" dirty="0">
                  <a:solidFill>
                    <a:schemeClr val="bg1"/>
                  </a:solidFill>
                  <a:latin typeface="Arial" panose="020B0604020202020204" pitchFamily="34" charset="0"/>
                  <a:ea typeface="微软雅黑" panose="020B0503020204020204" pitchFamily="34" charset="-122"/>
                  <a:sym typeface="Arial" panose="020B0604020202020204" pitchFamily="34" charset="0"/>
                </a:rPr>
                <a:t>03</a:t>
              </a:r>
              <a:endParaRPr sz="128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 name="Group 536"/>
          <p:cNvGrpSpPr/>
          <p:nvPr/>
        </p:nvGrpSpPr>
        <p:grpSpPr>
          <a:xfrm>
            <a:off x="5026936" y="1639973"/>
            <a:ext cx="2412583" cy="503833"/>
            <a:chOff x="0" y="78694"/>
            <a:chExt cx="7598797" cy="1586900"/>
          </a:xfrm>
        </p:grpSpPr>
        <p:sp>
          <p:nvSpPr>
            <p:cNvPr id="533" name="Shape 533"/>
            <p:cNvSpPr/>
            <p:nvPr/>
          </p:nvSpPr>
          <p:spPr>
            <a:xfrm>
              <a:off x="0" y="314108"/>
              <a:ext cx="3573434" cy="109328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4460" y="0"/>
                  </a:lnTo>
                  <a:lnTo>
                    <a:pt x="21600" y="0"/>
                  </a:lnTo>
                </a:path>
              </a:pathLst>
            </a:custGeom>
            <a:noFill/>
            <a:ln w="12700" cap="flat">
              <a:solidFill>
                <a:schemeClr val="bg1">
                  <a:lumMod val="65000"/>
                </a:schemeClr>
              </a:solidFill>
              <a:prstDash val="solid"/>
              <a:miter lim="400000"/>
              <a:headEnd type="oval" w="med" len="med"/>
              <a:tailEnd type="oval" w="med" len="med"/>
            </a:ln>
            <a:effectLst/>
          </p:spPr>
          <p:txBody>
            <a:bodyPr wrap="square" lIns="0" tIns="0" rIns="0" bIns="0" numCol="1" anchor="ctr">
              <a:noAutofit/>
            </a:bodyPr>
            <a:lstStyle/>
            <a:p>
              <a:pPr lvl="0">
                <a:lnSpc>
                  <a:spcPct val="120000"/>
                </a:lnSpc>
                <a:defRPr sz="3600">
                  <a:solidFill>
                    <a:srgbClr val="FFFFFF"/>
                  </a:solidFill>
                </a:defRPr>
              </a:pPr>
              <a:endParaRPr sz="2276">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34" name="Shape 534"/>
            <p:cNvSpPr/>
            <p:nvPr/>
          </p:nvSpPr>
          <p:spPr>
            <a:xfrm>
              <a:off x="3758162" y="78694"/>
              <a:ext cx="2827386" cy="57920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a:defRPr sz="3800">
                  <a:solidFill>
                    <a:srgbClr val="809D2C"/>
                  </a:solidFill>
                  <a:latin typeface="STIXGeneral-Bold"/>
                  <a:ea typeface="STIXGeneral-Bold"/>
                  <a:cs typeface="STIXGeneral-Bold"/>
                  <a:sym typeface="STIXGeneral-Bold"/>
                </a:defRPr>
              </a:lvl1pPr>
            </a:lstStyle>
            <a:p>
              <a:pPr lvl="0">
                <a:lnSpc>
                  <a:spcPct val="120000"/>
                </a:lnSpc>
                <a:defRPr sz="1800">
                  <a:solidFill>
                    <a:srgbClr val="000000"/>
                  </a:solidFill>
                </a:defRPr>
              </a:pPr>
              <a:r>
                <a:rPr lang="zh-CN" altLang="en-US" sz="996"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sz="996"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35" name="Shape 535"/>
            <p:cNvSpPr/>
            <p:nvPr/>
          </p:nvSpPr>
          <p:spPr>
            <a:xfrm>
              <a:off x="3776858" y="672574"/>
              <a:ext cx="3821939" cy="99302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gn="l" defTabSz="457200">
                <a:defRPr sz="1800">
                  <a:solidFill>
                    <a:srgbClr val="828589"/>
                  </a:solidFill>
                  <a:latin typeface="STIXGeneral-Bold"/>
                  <a:ea typeface="STIXGeneral-Bold"/>
                  <a:cs typeface="STIXGeneral-Bold"/>
                  <a:sym typeface="STIXGeneral-Bold"/>
                </a:defRPr>
              </a:lvl1pPr>
            </a:lstStyle>
            <a:p>
              <a:pPr lvl="0" algn="just">
                <a:lnSpc>
                  <a:spcPct val="120000"/>
                </a:lnSpc>
                <a:defRPr>
                  <a:solidFill>
                    <a:srgbClr val="000000"/>
                  </a:solidFill>
                </a:defRPr>
              </a:pPr>
              <a:r>
                <a:rPr lang="en-US" altLang="zh-CN" sz="569"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sz="569"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 name="Group 540"/>
          <p:cNvGrpSpPr/>
          <p:nvPr/>
        </p:nvGrpSpPr>
        <p:grpSpPr>
          <a:xfrm>
            <a:off x="5061914" y="3405740"/>
            <a:ext cx="2377606" cy="608926"/>
            <a:chOff x="0" y="78696"/>
            <a:chExt cx="7488630" cy="1917906"/>
          </a:xfrm>
        </p:grpSpPr>
        <p:sp>
          <p:nvSpPr>
            <p:cNvPr id="537" name="Shape 537"/>
            <p:cNvSpPr/>
            <p:nvPr/>
          </p:nvSpPr>
          <p:spPr>
            <a:xfrm>
              <a:off x="0" y="223794"/>
              <a:ext cx="3412455" cy="93937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4408" y="21600"/>
                  </a:lnTo>
                  <a:lnTo>
                    <a:pt x="21600" y="21600"/>
                  </a:lnTo>
                </a:path>
              </a:pathLst>
            </a:custGeom>
            <a:noFill/>
            <a:ln w="12700" cap="flat">
              <a:solidFill>
                <a:schemeClr val="bg1">
                  <a:lumMod val="65000"/>
                </a:schemeClr>
              </a:solidFill>
              <a:prstDash val="solid"/>
              <a:miter lim="400000"/>
              <a:headEnd type="oval" w="med" len="med"/>
              <a:tailEnd type="oval" w="med" len="med"/>
            </a:ln>
            <a:effectLst/>
          </p:spPr>
          <p:txBody>
            <a:bodyPr wrap="square" lIns="0" tIns="0" rIns="0" bIns="0" numCol="1" anchor="ctr">
              <a:noAutofit/>
            </a:bodyPr>
            <a:lstStyle/>
            <a:p>
              <a:pPr lvl="0">
                <a:lnSpc>
                  <a:spcPct val="120000"/>
                </a:lnSpc>
                <a:defRPr sz="3600">
                  <a:solidFill>
                    <a:srgbClr val="FFFFFF"/>
                  </a:solidFill>
                </a:defRPr>
              </a:pPr>
              <a:endParaRPr sz="2276">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38" name="Shape 538"/>
            <p:cNvSpPr/>
            <p:nvPr/>
          </p:nvSpPr>
          <p:spPr>
            <a:xfrm>
              <a:off x="3652011" y="78696"/>
              <a:ext cx="2827385" cy="57920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a:defRPr sz="3800">
                  <a:solidFill>
                    <a:srgbClr val="FBBE48"/>
                  </a:solidFill>
                  <a:latin typeface="STIXGeneral-Bold"/>
                  <a:ea typeface="STIXGeneral-Bold"/>
                  <a:cs typeface="STIXGeneral-Bold"/>
                  <a:sym typeface="STIXGeneral-Bold"/>
                </a:defRPr>
              </a:lvl1pPr>
            </a:lstStyle>
            <a:p>
              <a:pPr lvl="0">
                <a:lnSpc>
                  <a:spcPct val="120000"/>
                </a:lnSpc>
                <a:defRPr sz="1800">
                  <a:solidFill>
                    <a:srgbClr val="000000"/>
                  </a:solidFill>
                </a:defRPr>
              </a:pPr>
              <a:r>
                <a:rPr lang="zh-CN" altLang="en-US" sz="996"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sz="996"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39" name="Shape 539"/>
            <p:cNvSpPr/>
            <p:nvPr/>
          </p:nvSpPr>
          <p:spPr>
            <a:xfrm>
              <a:off x="3670711" y="672579"/>
              <a:ext cx="3817919" cy="132402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gn="l" defTabSz="457200">
                <a:defRPr sz="1800">
                  <a:solidFill>
                    <a:srgbClr val="828589"/>
                  </a:solidFill>
                  <a:latin typeface="STIXGeneral-Bold"/>
                  <a:ea typeface="STIXGeneral-Bold"/>
                  <a:cs typeface="STIXGeneral-Bold"/>
                  <a:sym typeface="STIXGeneral-Bold"/>
                </a:defRPr>
              </a:lvl1pPr>
            </a:lstStyle>
            <a:p>
              <a:pPr lvl="0" algn="just">
                <a:lnSpc>
                  <a:spcPct val="120000"/>
                </a:lnSpc>
                <a:defRPr>
                  <a:solidFill>
                    <a:srgbClr val="000000"/>
                  </a:solidFill>
                </a:defRPr>
              </a:pPr>
              <a:r>
                <a:rPr lang="en-US" altLang="zh-CN" sz="569"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sz="569"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 name="Group 544"/>
          <p:cNvGrpSpPr/>
          <p:nvPr/>
        </p:nvGrpSpPr>
        <p:grpSpPr>
          <a:xfrm>
            <a:off x="1755423" y="1639975"/>
            <a:ext cx="2463599" cy="608925"/>
            <a:chOff x="660839" y="78700"/>
            <a:chExt cx="7759478" cy="1917899"/>
          </a:xfrm>
        </p:grpSpPr>
        <p:sp>
          <p:nvSpPr>
            <p:cNvPr id="541" name="Shape 541"/>
            <p:cNvSpPr/>
            <p:nvPr/>
          </p:nvSpPr>
          <p:spPr>
            <a:xfrm>
              <a:off x="4517055" y="317067"/>
              <a:ext cx="3903262" cy="1098888"/>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7263" y="0"/>
                  </a:lnTo>
                  <a:lnTo>
                    <a:pt x="0" y="0"/>
                  </a:lnTo>
                </a:path>
              </a:pathLst>
            </a:custGeom>
            <a:noFill/>
            <a:ln w="12700" cap="flat">
              <a:solidFill>
                <a:schemeClr val="bg1">
                  <a:lumMod val="65000"/>
                </a:schemeClr>
              </a:solidFill>
              <a:prstDash val="solid"/>
              <a:miter lim="400000"/>
              <a:headEnd type="oval" w="med" len="med"/>
              <a:tailEnd type="oval" w="med" len="med"/>
            </a:ln>
            <a:effectLst/>
          </p:spPr>
          <p:txBody>
            <a:bodyPr wrap="square" lIns="0" tIns="0" rIns="0" bIns="0" numCol="1" anchor="ctr">
              <a:noAutofit/>
            </a:bodyPr>
            <a:lstStyle/>
            <a:p>
              <a:pPr lvl="0">
                <a:lnSpc>
                  <a:spcPct val="120000"/>
                </a:lnSpc>
                <a:defRPr sz="3600">
                  <a:solidFill>
                    <a:srgbClr val="FFFFFF"/>
                  </a:solidFill>
                </a:defRPr>
              </a:pPr>
              <a:endParaRPr sz="2276">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42" name="Shape 542"/>
            <p:cNvSpPr/>
            <p:nvPr/>
          </p:nvSpPr>
          <p:spPr>
            <a:xfrm>
              <a:off x="1517447" y="78700"/>
              <a:ext cx="2827385" cy="579207"/>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algn="r">
                <a:defRPr sz="3800">
                  <a:solidFill>
                    <a:srgbClr val="CD321B"/>
                  </a:solidFill>
                  <a:latin typeface="STIXGeneral-Bold"/>
                  <a:ea typeface="STIXGeneral-Bold"/>
                  <a:cs typeface="STIXGeneral-Bold"/>
                  <a:sym typeface="STIXGeneral-Bold"/>
                </a:defRPr>
              </a:lvl1pPr>
            </a:lstStyle>
            <a:p>
              <a:pPr lvl="0">
                <a:lnSpc>
                  <a:spcPct val="120000"/>
                </a:lnSpc>
                <a:defRPr sz="1800">
                  <a:solidFill>
                    <a:srgbClr val="000000"/>
                  </a:solidFill>
                </a:defRPr>
              </a:pPr>
              <a:r>
                <a:rPr lang="zh-CN" altLang="en-US" sz="996"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sz="996"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43" name="Shape 543"/>
            <p:cNvSpPr/>
            <p:nvPr/>
          </p:nvSpPr>
          <p:spPr>
            <a:xfrm>
              <a:off x="660839" y="672579"/>
              <a:ext cx="3666311" cy="132402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gn="r" defTabSz="457200">
                <a:defRPr sz="1800">
                  <a:solidFill>
                    <a:srgbClr val="828589"/>
                  </a:solidFill>
                  <a:latin typeface="STIXGeneral-Bold"/>
                  <a:ea typeface="STIXGeneral-Bold"/>
                  <a:cs typeface="STIXGeneral-Bold"/>
                  <a:sym typeface="STIXGeneral-Bold"/>
                </a:defRPr>
              </a:lvl1pPr>
            </a:lstStyle>
            <a:p>
              <a:pPr lvl="0">
                <a:lnSpc>
                  <a:spcPct val="120000"/>
                </a:lnSpc>
                <a:defRPr>
                  <a:solidFill>
                    <a:srgbClr val="000000"/>
                  </a:solidFill>
                </a:defRPr>
              </a:pPr>
              <a:r>
                <a:rPr lang="en-US" altLang="zh-CN" sz="569"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sz="569"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 name="Group 548"/>
          <p:cNvGrpSpPr/>
          <p:nvPr/>
        </p:nvGrpSpPr>
        <p:grpSpPr>
          <a:xfrm>
            <a:off x="1755422" y="3445692"/>
            <a:ext cx="2417512" cy="669125"/>
            <a:chOff x="669677" y="0"/>
            <a:chExt cx="7614322" cy="2107512"/>
          </a:xfrm>
        </p:grpSpPr>
        <p:sp>
          <p:nvSpPr>
            <p:cNvPr id="545" name="Shape 545"/>
            <p:cNvSpPr/>
            <p:nvPr/>
          </p:nvSpPr>
          <p:spPr>
            <a:xfrm>
              <a:off x="4567152" y="0"/>
              <a:ext cx="3716847" cy="1038067"/>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18229" y="21600"/>
                  </a:lnTo>
                  <a:lnTo>
                    <a:pt x="0" y="21600"/>
                  </a:lnTo>
                </a:path>
              </a:pathLst>
            </a:custGeom>
            <a:noFill/>
            <a:ln w="12700" cap="flat">
              <a:solidFill>
                <a:schemeClr val="bg1">
                  <a:lumMod val="65000"/>
                </a:schemeClr>
              </a:solidFill>
              <a:prstDash val="solid"/>
              <a:miter lim="400000"/>
              <a:headEnd type="oval" w="med" len="med"/>
              <a:tailEnd type="oval" w="med" len="med"/>
            </a:ln>
            <a:effectLst/>
          </p:spPr>
          <p:txBody>
            <a:bodyPr wrap="square" lIns="0" tIns="0" rIns="0" bIns="0" numCol="1" anchor="ctr">
              <a:noAutofit/>
            </a:bodyPr>
            <a:lstStyle/>
            <a:p>
              <a:pPr lvl="0">
                <a:lnSpc>
                  <a:spcPct val="120000"/>
                </a:lnSpc>
                <a:defRPr sz="3600">
                  <a:solidFill>
                    <a:srgbClr val="FFFFFF"/>
                  </a:solidFill>
                </a:defRPr>
              </a:pPr>
              <a:endParaRPr sz="2276">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46" name="Shape 546"/>
            <p:cNvSpPr/>
            <p:nvPr/>
          </p:nvSpPr>
          <p:spPr>
            <a:xfrm>
              <a:off x="1492045" y="189606"/>
              <a:ext cx="2827386" cy="57920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algn="r">
                <a:defRPr sz="3800">
                  <a:solidFill>
                    <a:srgbClr val="3A9A87"/>
                  </a:solidFill>
                  <a:latin typeface="STIXGeneral-Bold"/>
                  <a:ea typeface="STIXGeneral-Bold"/>
                  <a:cs typeface="STIXGeneral-Bold"/>
                  <a:sym typeface="STIXGeneral-Bold"/>
                </a:defRPr>
              </a:lvl1pPr>
            </a:lstStyle>
            <a:p>
              <a:pPr>
                <a:lnSpc>
                  <a:spcPct val="120000"/>
                </a:lnSpc>
                <a:defRPr sz="1800">
                  <a:solidFill>
                    <a:srgbClr val="000000"/>
                  </a:solidFill>
                </a:defRPr>
              </a:pPr>
              <a:r>
                <a:rPr lang="zh-CN" altLang="en-US" sz="996"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sz="996"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47" name="Shape 547"/>
            <p:cNvSpPr/>
            <p:nvPr/>
          </p:nvSpPr>
          <p:spPr>
            <a:xfrm>
              <a:off x="669677" y="783489"/>
              <a:ext cx="3657477" cy="132402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gn="r" defTabSz="457200">
                <a:defRPr sz="1800">
                  <a:solidFill>
                    <a:srgbClr val="828589"/>
                  </a:solidFill>
                  <a:latin typeface="STIXGeneral-Bold"/>
                  <a:ea typeface="STIXGeneral-Bold"/>
                  <a:cs typeface="STIXGeneral-Bold"/>
                  <a:sym typeface="STIXGeneral-Bold"/>
                </a:defRPr>
              </a:lvl1pPr>
            </a:lstStyle>
            <a:p>
              <a:pPr lvl="0">
                <a:lnSpc>
                  <a:spcPct val="120000"/>
                </a:lnSpc>
                <a:defRPr>
                  <a:solidFill>
                    <a:srgbClr val="000000"/>
                  </a:solidFill>
                </a:defRPr>
              </a:pPr>
              <a:r>
                <a:rPr lang="en-US" altLang="zh-CN" sz="569"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sz="569"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Tree>
    <p:extLst>
      <p:ext uri="{BB962C8B-B14F-4D97-AF65-F5344CB8AC3E}">
        <p14:creationId xmlns:p14="http://schemas.microsoft.com/office/powerpoint/2010/main" val="2076450213"/>
      </p:ext>
    </p:extLst>
  </p:cSld>
  <p:clrMapOvr>
    <a:masterClrMapping/>
  </p:clrMapOvr>
  <mc:AlternateContent xmlns:mc="http://schemas.openxmlformats.org/markup-compatibility/2006" xmlns:p14="http://schemas.microsoft.com/office/powerpoint/2010/main">
    <mc:Choice Requires="p14">
      <p:transition spd="slow" p14:dur="1600" advClick="0" advTm="3000">
        <p14:prism isContent="1" isInverted="1"/>
      </p:transition>
    </mc:Choice>
    <mc:Fallback xmlns="">
      <p:transition spd="slow" advClick="0" advTm="3000">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23" presetClass="entr" presetSubtype="32" fill="hold" grpId="0" nodeType="clickEffect">
                                  <p:stCondLst>
                                    <p:cond delay="0"/>
                                  </p:stCondLst>
                                  <p:iterate>
                                    <p:tmAbs val="0"/>
                                  </p:iterate>
                                  <p:childTnLst>
                                    <p:set>
                                      <p:cBhvr>
                                        <p:cTn id="6" fill="hold"/>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2" fill="hold" grpId="0" nodeType="clickEffect">
                                  <p:stCondLst>
                                    <p:cond delay="0"/>
                                  </p:stCondLst>
                                  <p:iterate>
                                    <p:tmAbs val="0"/>
                                  </p:iterate>
                                  <p:childTnLst>
                                    <p:set>
                                      <p:cBhvr>
                                        <p:cTn id="12" fill="hold"/>
                                        <p:tgtEl>
                                          <p:spTgt spid="5"/>
                                        </p:tgtEl>
                                        <p:attrNameLst>
                                          <p:attrName>style.visibility</p:attrName>
                                        </p:attrNameLst>
                                      </p:cBhvr>
                                      <p:to>
                                        <p:strVal val="visible"/>
                                      </p:to>
                                    </p:set>
                                    <p:animEffect transition="in" filter="wipe(right)">
                                      <p:cBhvr>
                                        <p:cTn id="13" dur="10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iterate>
                                    <p:tmAbs val="0"/>
                                  </p:iterate>
                                  <p:childTnLst>
                                    <p:set>
                                      <p:cBhvr>
                                        <p:cTn id="17" fill="hold"/>
                                        <p:tgtEl>
                                          <p:spTgt spid="3"/>
                                        </p:tgtEl>
                                        <p:attrNameLst>
                                          <p:attrName>style.visibility</p:attrName>
                                        </p:attrNameLst>
                                      </p:cBhvr>
                                      <p:to>
                                        <p:strVal val="visible"/>
                                      </p:to>
                                    </p:set>
                                    <p:animEffect transition="in" filter="wipe(left)">
                                      <p:cBhvr>
                                        <p:cTn id="18" dur="1000"/>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iterate>
                                    <p:tmAbs val="0"/>
                                  </p:iterate>
                                  <p:childTnLst>
                                    <p:set>
                                      <p:cBhvr>
                                        <p:cTn id="22" fill="hold"/>
                                        <p:tgtEl>
                                          <p:spTgt spid="4"/>
                                        </p:tgtEl>
                                        <p:attrNameLst>
                                          <p:attrName>style.visibility</p:attrName>
                                        </p:attrNameLst>
                                      </p:cBhvr>
                                      <p:to>
                                        <p:strVal val="visible"/>
                                      </p:to>
                                    </p:set>
                                    <p:animEffect transition="in" filter="wipe(left)">
                                      <p:cBhvr>
                                        <p:cTn id="23" dur="1000"/>
                                        <p:tgtEl>
                                          <p:spTgt spid="4"/>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2" fill="hold" grpId="0" nodeType="clickEffect">
                                  <p:stCondLst>
                                    <p:cond delay="0"/>
                                  </p:stCondLst>
                                  <p:iterate>
                                    <p:tmAbs val="0"/>
                                  </p:iterate>
                                  <p:childTnLst>
                                    <p:set>
                                      <p:cBhvr>
                                        <p:cTn id="27" fill="hold"/>
                                        <p:tgtEl>
                                          <p:spTgt spid="6"/>
                                        </p:tgtEl>
                                        <p:attrNameLst>
                                          <p:attrName>style.visibility</p:attrName>
                                        </p:attrNameLst>
                                      </p:cBhvr>
                                      <p:to>
                                        <p:strVal val="visible"/>
                                      </p:to>
                                    </p:set>
                                    <p:animEffect transition="in" filter="wipe(right)">
                                      <p:cBhvr>
                                        <p:cTn id="28"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advAuto="0"/>
      <p:bldP spid="3" grpId="0" advAuto="0"/>
      <p:bldP spid="4" grpId="0" advAuto="0"/>
      <p:bldP spid="5" grpId="0" advAuto="0"/>
      <p:bldP spid="6" grpId="0" advAuto="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3741782" y="2452593"/>
            <a:ext cx="1282326" cy="2221439"/>
            <a:chOff x="5139123" y="3385289"/>
            <a:chExt cx="1709768" cy="2961005"/>
          </a:xfrm>
        </p:grpSpPr>
        <p:sp>
          <p:nvSpPr>
            <p:cNvPr id="393" name="Freeform 28"/>
            <p:cNvSpPr>
              <a:spLocks/>
            </p:cNvSpPr>
            <p:nvPr/>
          </p:nvSpPr>
          <p:spPr bwMode="auto">
            <a:xfrm rot="10800000" flipV="1">
              <a:off x="5139123" y="3385289"/>
              <a:ext cx="1709768" cy="2180316"/>
            </a:xfrm>
            <a:custGeom>
              <a:avLst/>
              <a:gdLst>
                <a:gd name="T0" fmla="*/ 493 w 1046"/>
                <a:gd name="T1" fmla="*/ 0 h 1336"/>
                <a:gd name="T2" fmla="*/ 31 w 1046"/>
                <a:gd name="T3" fmla="*/ 516 h 1336"/>
                <a:gd name="T4" fmla="*/ 173 w 1046"/>
                <a:gd name="T5" fmla="*/ 828 h 1336"/>
                <a:gd name="T6" fmla="*/ 283 w 1046"/>
                <a:gd name="T7" fmla="*/ 1223 h 1336"/>
                <a:gd name="T8" fmla="*/ 450 w 1046"/>
                <a:gd name="T9" fmla="*/ 1333 h 1336"/>
                <a:gd name="T10" fmla="*/ 504 w 1046"/>
                <a:gd name="T11" fmla="*/ 1336 h 1336"/>
                <a:gd name="T12" fmla="*/ 687 w 1046"/>
                <a:gd name="T13" fmla="*/ 1303 h 1336"/>
                <a:gd name="T14" fmla="*/ 752 w 1046"/>
                <a:gd name="T15" fmla="*/ 1095 h 1336"/>
                <a:gd name="T16" fmla="*/ 913 w 1046"/>
                <a:gd name="T17" fmla="*/ 725 h 1336"/>
                <a:gd name="T18" fmla="*/ 780 w 1046"/>
                <a:gd name="T19" fmla="*/ 85 h 1336"/>
                <a:gd name="T20" fmla="*/ 510 w 1046"/>
                <a:gd name="T21" fmla="*/ 0 h 1336"/>
                <a:gd name="T22" fmla="*/ 507 w 1046"/>
                <a:gd name="T23" fmla="*/ 0 h 1336"/>
                <a:gd name="T24" fmla="*/ 493 w 1046"/>
                <a:gd name="T25" fmla="*/ 0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46" h="1336">
                  <a:moveTo>
                    <a:pt x="493" y="0"/>
                  </a:moveTo>
                  <a:cubicBezTo>
                    <a:pt x="232" y="0"/>
                    <a:pt x="0" y="254"/>
                    <a:pt x="31" y="516"/>
                  </a:cubicBezTo>
                  <a:cubicBezTo>
                    <a:pt x="39" y="633"/>
                    <a:pt x="100" y="738"/>
                    <a:pt x="173" y="828"/>
                  </a:cubicBezTo>
                  <a:cubicBezTo>
                    <a:pt x="244" y="947"/>
                    <a:pt x="277" y="1085"/>
                    <a:pt x="283" y="1223"/>
                  </a:cubicBezTo>
                  <a:cubicBezTo>
                    <a:pt x="297" y="1300"/>
                    <a:pt x="381" y="1331"/>
                    <a:pt x="450" y="1333"/>
                  </a:cubicBezTo>
                  <a:cubicBezTo>
                    <a:pt x="468" y="1335"/>
                    <a:pt x="486" y="1336"/>
                    <a:pt x="504" y="1336"/>
                  </a:cubicBezTo>
                  <a:cubicBezTo>
                    <a:pt x="566" y="1336"/>
                    <a:pt x="629" y="1326"/>
                    <a:pt x="687" y="1303"/>
                  </a:cubicBezTo>
                  <a:cubicBezTo>
                    <a:pt x="753" y="1255"/>
                    <a:pt x="738" y="1165"/>
                    <a:pt x="752" y="1095"/>
                  </a:cubicBezTo>
                  <a:cubicBezTo>
                    <a:pt x="768" y="959"/>
                    <a:pt x="828" y="831"/>
                    <a:pt x="913" y="725"/>
                  </a:cubicBezTo>
                  <a:cubicBezTo>
                    <a:pt x="1046" y="522"/>
                    <a:pt x="983" y="219"/>
                    <a:pt x="780" y="85"/>
                  </a:cubicBezTo>
                  <a:cubicBezTo>
                    <a:pt x="701" y="31"/>
                    <a:pt x="606" y="0"/>
                    <a:pt x="510" y="0"/>
                  </a:cubicBezTo>
                  <a:cubicBezTo>
                    <a:pt x="509" y="0"/>
                    <a:pt x="508" y="0"/>
                    <a:pt x="507" y="0"/>
                  </a:cubicBezTo>
                  <a:cubicBezTo>
                    <a:pt x="502" y="0"/>
                    <a:pt x="498" y="0"/>
                    <a:pt x="493" y="0"/>
                  </a:cubicBezTo>
                </a:path>
              </a:pathLst>
            </a:custGeom>
            <a:solidFill>
              <a:schemeClr val="accent1"/>
            </a:solidFill>
            <a:ln>
              <a:noFill/>
            </a:ln>
          </p:spPr>
          <p:txBody>
            <a:bodyPr vert="horz" wrap="square" lIns="121920" tIns="60960" rIns="121920" bIns="60960" numCol="1" anchor="t" anchorCtr="0" compatLnSpc="1">
              <a:prstTxWarp prst="textNoShape">
                <a:avLst/>
              </a:prstTxWarp>
            </a:bodyPr>
            <a:lstStyle/>
            <a:p>
              <a:endParaRPr lang="en-US" dirty="0"/>
            </a:p>
          </p:txBody>
        </p:sp>
        <p:sp>
          <p:nvSpPr>
            <p:cNvPr id="394" name="Freeform 31"/>
            <p:cNvSpPr>
              <a:spLocks/>
            </p:cNvSpPr>
            <p:nvPr/>
          </p:nvSpPr>
          <p:spPr bwMode="auto">
            <a:xfrm rot="10800000" flipV="1">
              <a:off x="5652138" y="5283616"/>
              <a:ext cx="719410" cy="152036"/>
            </a:xfrm>
            <a:custGeom>
              <a:avLst/>
              <a:gdLst>
                <a:gd name="T0" fmla="*/ 0 w 440"/>
                <a:gd name="T1" fmla="*/ 0 h 93"/>
                <a:gd name="T2" fmla="*/ 92 w 440"/>
                <a:gd name="T3" fmla="*/ 70 h 93"/>
                <a:gd name="T4" fmla="*/ 375 w 440"/>
                <a:gd name="T5" fmla="*/ 62 h 93"/>
                <a:gd name="T6" fmla="*/ 425 w 440"/>
                <a:gd name="T7" fmla="*/ 32 h 93"/>
                <a:gd name="T8" fmla="*/ 433 w 440"/>
                <a:gd name="T9" fmla="*/ 4 h 93"/>
                <a:gd name="T10" fmla="*/ 258 w 440"/>
                <a:gd name="T11" fmla="*/ 62 h 93"/>
                <a:gd name="T12" fmla="*/ 51 w 440"/>
                <a:gd name="T13" fmla="*/ 30 h 93"/>
                <a:gd name="T14" fmla="*/ 0 w 440"/>
                <a:gd name="T15" fmla="*/ 0 h 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0" h="93">
                  <a:moveTo>
                    <a:pt x="0" y="0"/>
                  </a:moveTo>
                  <a:cubicBezTo>
                    <a:pt x="13" y="39"/>
                    <a:pt x="53" y="63"/>
                    <a:pt x="92" y="70"/>
                  </a:cubicBezTo>
                  <a:cubicBezTo>
                    <a:pt x="185" y="93"/>
                    <a:pt x="284" y="89"/>
                    <a:pt x="375" y="62"/>
                  </a:cubicBezTo>
                  <a:cubicBezTo>
                    <a:pt x="394" y="56"/>
                    <a:pt x="414" y="49"/>
                    <a:pt x="425" y="32"/>
                  </a:cubicBezTo>
                  <a:cubicBezTo>
                    <a:pt x="431" y="27"/>
                    <a:pt x="440" y="5"/>
                    <a:pt x="433" y="4"/>
                  </a:cubicBezTo>
                  <a:cubicBezTo>
                    <a:pt x="384" y="44"/>
                    <a:pt x="320" y="58"/>
                    <a:pt x="258" y="62"/>
                  </a:cubicBezTo>
                  <a:cubicBezTo>
                    <a:pt x="188" y="64"/>
                    <a:pt x="115" y="60"/>
                    <a:pt x="51" y="30"/>
                  </a:cubicBezTo>
                  <a:cubicBezTo>
                    <a:pt x="33" y="22"/>
                    <a:pt x="16" y="12"/>
                    <a:pt x="0" y="0"/>
                  </a:cubicBezTo>
                  <a:close/>
                </a:path>
              </a:pathLst>
            </a:custGeom>
            <a:solidFill>
              <a:srgbClr val="D7DE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dirty="0"/>
            </a:p>
          </p:txBody>
        </p:sp>
        <p:sp>
          <p:nvSpPr>
            <p:cNvPr id="398" name="Freeform 36"/>
            <p:cNvSpPr>
              <a:spLocks/>
            </p:cNvSpPr>
            <p:nvPr/>
          </p:nvSpPr>
          <p:spPr bwMode="auto">
            <a:xfrm rot="10800000" flipV="1">
              <a:off x="5752363" y="5383840"/>
              <a:ext cx="522359" cy="79840"/>
            </a:xfrm>
            <a:custGeom>
              <a:avLst/>
              <a:gdLst>
                <a:gd name="T0" fmla="*/ 320 w 320"/>
                <a:gd name="T1" fmla="*/ 0 h 49"/>
                <a:gd name="T2" fmla="*/ 0 w 320"/>
                <a:gd name="T3" fmla="*/ 0 h 49"/>
                <a:gd name="T4" fmla="*/ 24 w 320"/>
                <a:gd name="T5" fmla="*/ 8 h 49"/>
                <a:gd name="T6" fmla="*/ 309 w 320"/>
                <a:gd name="T7" fmla="*/ 7 h 49"/>
                <a:gd name="T8" fmla="*/ 320 w 320"/>
                <a:gd name="T9" fmla="*/ 0 h 49"/>
              </a:gdLst>
              <a:ahLst/>
              <a:cxnLst>
                <a:cxn ang="0">
                  <a:pos x="T0" y="T1"/>
                </a:cxn>
                <a:cxn ang="0">
                  <a:pos x="T2" y="T3"/>
                </a:cxn>
                <a:cxn ang="0">
                  <a:pos x="T4" y="T5"/>
                </a:cxn>
                <a:cxn ang="0">
                  <a:pos x="T6" y="T7"/>
                </a:cxn>
                <a:cxn ang="0">
                  <a:pos x="T8" y="T9"/>
                </a:cxn>
              </a:cxnLst>
              <a:rect l="0" t="0" r="r" b="b"/>
              <a:pathLst>
                <a:path w="320" h="49">
                  <a:moveTo>
                    <a:pt x="320" y="0"/>
                  </a:moveTo>
                  <a:cubicBezTo>
                    <a:pt x="181" y="44"/>
                    <a:pt x="66" y="20"/>
                    <a:pt x="0" y="0"/>
                  </a:cubicBezTo>
                  <a:cubicBezTo>
                    <a:pt x="8" y="3"/>
                    <a:pt x="16" y="5"/>
                    <a:pt x="24" y="8"/>
                  </a:cubicBezTo>
                  <a:cubicBezTo>
                    <a:pt x="139" y="49"/>
                    <a:pt x="265" y="20"/>
                    <a:pt x="309" y="7"/>
                  </a:cubicBezTo>
                  <a:cubicBezTo>
                    <a:pt x="313" y="5"/>
                    <a:pt x="317" y="2"/>
                    <a:pt x="32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dirty="0"/>
            </a:p>
          </p:txBody>
        </p:sp>
        <p:sp>
          <p:nvSpPr>
            <p:cNvPr id="402" name="Freeform 27"/>
            <p:cNvSpPr>
              <a:spLocks noEditPoints="1"/>
            </p:cNvSpPr>
            <p:nvPr/>
          </p:nvSpPr>
          <p:spPr bwMode="auto">
            <a:xfrm>
              <a:off x="5804662" y="5696482"/>
              <a:ext cx="430072" cy="649812"/>
            </a:xfrm>
            <a:custGeom>
              <a:avLst/>
              <a:gdLst>
                <a:gd name="T0" fmla="*/ 2 w 226"/>
                <a:gd name="T1" fmla="*/ 61 h 195"/>
                <a:gd name="T2" fmla="*/ 56 w 226"/>
                <a:gd name="T3" fmla="*/ 128 h 195"/>
                <a:gd name="T4" fmla="*/ 56 w 226"/>
                <a:gd name="T5" fmla="*/ 128 h 195"/>
                <a:gd name="T6" fmla="*/ 108 w 226"/>
                <a:gd name="T7" fmla="*/ 192 h 195"/>
                <a:gd name="T8" fmla="*/ 113 w 226"/>
                <a:gd name="T9" fmla="*/ 195 h 195"/>
                <a:gd name="T10" fmla="*/ 119 w 226"/>
                <a:gd name="T11" fmla="*/ 192 h 195"/>
                <a:gd name="T12" fmla="*/ 171 w 226"/>
                <a:gd name="T13" fmla="*/ 128 h 195"/>
                <a:gd name="T14" fmla="*/ 171 w 226"/>
                <a:gd name="T15" fmla="*/ 128 h 195"/>
                <a:gd name="T16" fmla="*/ 224 w 226"/>
                <a:gd name="T17" fmla="*/ 61 h 195"/>
                <a:gd name="T18" fmla="*/ 225 w 226"/>
                <a:gd name="T19" fmla="*/ 54 h 195"/>
                <a:gd name="T20" fmla="*/ 219 w 226"/>
                <a:gd name="T21" fmla="*/ 49 h 195"/>
                <a:gd name="T22" fmla="*/ 178 w 226"/>
                <a:gd name="T23" fmla="*/ 7 h 195"/>
                <a:gd name="T24" fmla="*/ 177 w 226"/>
                <a:gd name="T25" fmla="*/ 5 h 195"/>
                <a:gd name="T26" fmla="*/ 169 w 226"/>
                <a:gd name="T27" fmla="*/ 1 h 195"/>
                <a:gd name="T28" fmla="*/ 166 w 226"/>
                <a:gd name="T29" fmla="*/ 2 h 195"/>
                <a:gd name="T30" fmla="*/ 163 w 226"/>
                <a:gd name="T31" fmla="*/ 7 h 195"/>
                <a:gd name="T32" fmla="*/ 113 w 226"/>
                <a:gd name="T33" fmla="*/ 50 h 195"/>
                <a:gd name="T34" fmla="*/ 64 w 226"/>
                <a:gd name="T35" fmla="*/ 7 h 195"/>
                <a:gd name="T36" fmla="*/ 56 w 226"/>
                <a:gd name="T37" fmla="*/ 1 h 195"/>
                <a:gd name="T38" fmla="*/ 56 w 226"/>
                <a:gd name="T39" fmla="*/ 1 h 195"/>
                <a:gd name="T40" fmla="*/ 53 w 226"/>
                <a:gd name="T41" fmla="*/ 2 h 195"/>
                <a:gd name="T42" fmla="*/ 50 w 226"/>
                <a:gd name="T43" fmla="*/ 5 h 195"/>
                <a:gd name="T44" fmla="*/ 49 w 226"/>
                <a:gd name="T45" fmla="*/ 7 h 195"/>
                <a:gd name="T46" fmla="*/ 7 w 226"/>
                <a:gd name="T47" fmla="*/ 49 h 195"/>
                <a:gd name="T48" fmla="*/ 1 w 226"/>
                <a:gd name="T49" fmla="*/ 54 h 195"/>
                <a:gd name="T50" fmla="*/ 2 w 226"/>
                <a:gd name="T51" fmla="*/ 61 h 195"/>
                <a:gd name="T52" fmla="*/ 75 w 226"/>
                <a:gd name="T53" fmla="*/ 128 h 195"/>
                <a:gd name="T54" fmla="*/ 152 w 226"/>
                <a:gd name="T55" fmla="*/ 128 h 195"/>
                <a:gd name="T56" fmla="*/ 113 w 226"/>
                <a:gd name="T57" fmla="*/ 175 h 195"/>
                <a:gd name="T58" fmla="*/ 75 w 226"/>
                <a:gd name="T59" fmla="*/ 128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26" h="195">
                  <a:moveTo>
                    <a:pt x="2" y="61"/>
                  </a:moveTo>
                  <a:cubicBezTo>
                    <a:pt x="56" y="128"/>
                    <a:pt x="56" y="128"/>
                    <a:pt x="56" y="128"/>
                  </a:cubicBezTo>
                  <a:cubicBezTo>
                    <a:pt x="56" y="128"/>
                    <a:pt x="56" y="128"/>
                    <a:pt x="56" y="128"/>
                  </a:cubicBezTo>
                  <a:cubicBezTo>
                    <a:pt x="108" y="192"/>
                    <a:pt x="108" y="192"/>
                    <a:pt x="108" y="192"/>
                  </a:cubicBezTo>
                  <a:cubicBezTo>
                    <a:pt x="109" y="194"/>
                    <a:pt x="111" y="195"/>
                    <a:pt x="113" y="195"/>
                  </a:cubicBezTo>
                  <a:cubicBezTo>
                    <a:pt x="116" y="195"/>
                    <a:pt x="118" y="194"/>
                    <a:pt x="119" y="192"/>
                  </a:cubicBezTo>
                  <a:cubicBezTo>
                    <a:pt x="171" y="128"/>
                    <a:pt x="171" y="128"/>
                    <a:pt x="171" y="128"/>
                  </a:cubicBezTo>
                  <a:cubicBezTo>
                    <a:pt x="171" y="128"/>
                    <a:pt x="171" y="128"/>
                    <a:pt x="171" y="128"/>
                  </a:cubicBezTo>
                  <a:cubicBezTo>
                    <a:pt x="224" y="61"/>
                    <a:pt x="224" y="61"/>
                    <a:pt x="224" y="61"/>
                  </a:cubicBezTo>
                  <a:cubicBezTo>
                    <a:pt x="226" y="59"/>
                    <a:pt x="226" y="56"/>
                    <a:pt x="225" y="54"/>
                  </a:cubicBezTo>
                  <a:cubicBezTo>
                    <a:pt x="224" y="51"/>
                    <a:pt x="222" y="50"/>
                    <a:pt x="219" y="49"/>
                  </a:cubicBezTo>
                  <a:cubicBezTo>
                    <a:pt x="198" y="46"/>
                    <a:pt x="180" y="29"/>
                    <a:pt x="178" y="7"/>
                  </a:cubicBezTo>
                  <a:cubicBezTo>
                    <a:pt x="178" y="6"/>
                    <a:pt x="177" y="5"/>
                    <a:pt x="177" y="5"/>
                  </a:cubicBezTo>
                  <a:cubicBezTo>
                    <a:pt x="175" y="2"/>
                    <a:pt x="172" y="0"/>
                    <a:pt x="169" y="1"/>
                  </a:cubicBezTo>
                  <a:cubicBezTo>
                    <a:pt x="168" y="1"/>
                    <a:pt x="167" y="1"/>
                    <a:pt x="166" y="2"/>
                  </a:cubicBezTo>
                  <a:cubicBezTo>
                    <a:pt x="164" y="3"/>
                    <a:pt x="163" y="5"/>
                    <a:pt x="163" y="7"/>
                  </a:cubicBezTo>
                  <a:cubicBezTo>
                    <a:pt x="160" y="31"/>
                    <a:pt x="138" y="50"/>
                    <a:pt x="113" y="50"/>
                  </a:cubicBezTo>
                  <a:cubicBezTo>
                    <a:pt x="88" y="50"/>
                    <a:pt x="67" y="31"/>
                    <a:pt x="64" y="7"/>
                  </a:cubicBezTo>
                  <a:cubicBezTo>
                    <a:pt x="63" y="3"/>
                    <a:pt x="60" y="1"/>
                    <a:pt x="56" y="1"/>
                  </a:cubicBezTo>
                  <a:cubicBezTo>
                    <a:pt x="56" y="1"/>
                    <a:pt x="56" y="1"/>
                    <a:pt x="56" y="1"/>
                  </a:cubicBezTo>
                  <a:cubicBezTo>
                    <a:pt x="55" y="1"/>
                    <a:pt x="54" y="1"/>
                    <a:pt x="53" y="2"/>
                  </a:cubicBezTo>
                  <a:cubicBezTo>
                    <a:pt x="51" y="2"/>
                    <a:pt x="50" y="3"/>
                    <a:pt x="50" y="5"/>
                  </a:cubicBezTo>
                  <a:cubicBezTo>
                    <a:pt x="49" y="5"/>
                    <a:pt x="49" y="6"/>
                    <a:pt x="49" y="7"/>
                  </a:cubicBezTo>
                  <a:cubicBezTo>
                    <a:pt x="46" y="29"/>
                    <a:pt x="29" y="46"/>
                    <a:pt x="7" y="49"/>
                  </a:cubicBezTo>
                  <a:cubicBezTo>
                    <a:pt x="4" y="50"/>
                    <a:pt x="2" y="51"/>
                    <a:pt x="1" y="54"/>
                  </a:cubicBezTo>
                  <a:cubicBezTo>
                    <a:pt x="0" y="56"/>
                    <a:pt x="1" y="59"/>
                    <a:pt x="2" y="61"/>
                  </a:cubicBezTo>
                  <a:close/>
                  <a:moveTo>
                    <a:pt x="75" y="128"/>
                  </a:moveTo>
                  <a:cubicBezTo>
                    <a:pt x="101" y="123"/>
                    <a:pt x="126" y="123"/>
                    <a:pt x="152" y="128"/>
                  </a:cubicBezTo>
                  <a:cubicBezTo>
                    <a:pt x="113" y="175"/>
                    <a:pt x="113" y="175"/>
                    <a:pt x="113" y="175"/>
                  </a:cubicBezTo>
                  <a:lnTo>
                    <a:pt x="75" y="128"/>
                  </a:lnTo>
                  <a:close/>
                </a:path>
              </a:pathLst>
            </a:custGeom>
            <a:solidFill>
              <a:schemeClr val="tx1"/>
            </a:solidFill>
            <a:ln>
              <a:noFill/>
            </a:ln>
          </p:spPr>
          <p:txBody>
            <a:bodyPr vert="horz" wrap="square" lIns="121920" tIns="60960" rIns="121920" bIns="60960" numCol="1" anchor="t" anchorCtr="0" compatLnSpc="1">
              <a:prstTxWarp prst="textNoShape">
                <a:avLst/>
              </a:prstTxWarp>
            </a:bodyPr>
            <a:lstStyle/>
            <a:p>
              <a:endParaRPr lang="id-ID" dirty="0">
                <a:solidFill>
                  <a:schemeClr val="bg1">
                    <a:lumMod val="50000"/>
                  </a:schemeClr>
                </a:solidFill>
              </a:endParaRPr>
            </a:p>
          </p:txBody>
        </p:sp>
        <p:sp>
          <p:nvSpPr>
            <p:cNvPr id="404" name="Freeform 34"/>
            <p:cNvSpPr>
              <a:spLocks/>
            </p:cNvSpPr>
            <p:nvPr/>
          </p:nvSpPr>
          <p:spPr bwMode="auto">
            <a:xfrm rot="10800000" flipV="1">
              <a:off x="5667983" y="5437833"/>
              <a:ext cx="698176" cy="541894"/>
            </a:xfrm>
            <a:custGeom>
              <a:avLst/>
              <a:gdLst>
                <a:gd name="T0" fmla="*/ 412 w 427"/>
                <a:gd name="T1" fmla="*/ 4 h 332"/>
                <a:gd name="T2" fmla="*/ 416 w 427"/>
                <a:gd name="T3" fmla="*/ 30 h 332"/>
                <a:gd name="T4" fmla="*/ 427 w 427"/>
                <a:gd name="T5" fmla="*/ 34 h 332"/>
                <a:gd name="T6" fmla="*/ 427 w 427"/>
                <a:gd name="T7" fmla="*/ 50 h 332"/>
                <a:gd name="T8" fmla="*/ 416 w 427"/>
                <a:gd name="T9" fmla="*/ 54 h 332"/>
                <a:gd name="T10" fmla="*/ 413 w 427"/>
                <a:gd name="T11" fmla="*/ 84 h 332"/>
                <a:gd name="T12" fmla="*/ 421 w 427"/>
                <a:gd name="T13" fmla="*/ 85 h 332"/>
                <a:gd name="T14" fmla="*/ 420 w 427"/>
                <a:gd name="T15" fmla="*/ 110 h 332"/>
                <a:gd name="T16" fmla="*/ 411 w 427"/>
                <a:gd name="T17" fmla="*/ 119 h 332"/>
                <a:gd name="T18" fmla="*/ 413 w 427"/>
                <a:gd name="T19" fmla="*/ 132 h 332"/>
                <a:gd name="T20" fmla="*/ 426 w 427"/>
                <a:gd name="T21" fmla="*/ 144 h 332"/>
                <a:gd name="T22" fmla="*/ 425 w 427"/>
                <a:gd name="T23" fmla="*/ 156 h 332"/>
                <a:gd name="T24" fmla="*/ 416 w 427"/>
                <a:gd name="T25" fmla="*/ 166 h 332"/>
                <a:gd name="T26" fmla="*/ 413 w 427"/>
                <a:gd name="T27" fmla="*/ 171 h 332"/>
                <a:gd name="T28" fmla="*/ 410 w 427"/>
                <a:gd name="T29" fmla="*/ 180 h 332"/>
                <a:gd name="T30" fmla="*/ 411 w 427"/>
                <a:gd name="T31" fmla="*/ 191 h 332"/>
                <a:gd name="T32" fmla="*/ 417 w 427"/>
                <a:gd name="T33" fmla="*/ 200 h 332"/>
                <a:gd name="T34" fmla="*/ 415 w 427"/>
                <a:gd name="T35" fmla="*/ 219 h 332"/>
                <a:gd name="T36" fmla="*/ 351 w 427"/>
                <a:gd name="T37" fmla="*/ 306 h 332"/>
                <a:gd name="T38" fmla="*/ 337 w 427"/>
                <a:gd name="T39" fmla="*/ 313 h 332"/>
                <a:gd name="T40" fmla="*/ 301 w 427"/>
                <a:gd name="T41" fmla="*/ 324 h 332"/>
                <a:gd name="T42" fmla="*/ 235 w 427"/>
                <a:gd name="T43" fmla="*/ 332 h 332"/>
                <a:gd name="T44" fmla="*/ 195 w 427"/>
                <a:gd name="T45" fmla="*/ 330 h 332"/>
                <a:gd name="T46" fmla="*/ 162 w 427"/>
                <a:gd name="T47" fmla="*/ 329 h 332"/>
                <a:gd name="T48" fmla="*/ 119 w 427"/>
                <a:gd name="T49" fmla="*/ 318 h 332"/>
                <a:gd name="T50" fmla="*/ 105 w 427"/>
                <a:gd name="T51" fmla="*/ 307 h 332"/>
                <a:gd name="T52" fmla="*/ 68 w 427"/>
                <a:gd name="T53" fmla="*/ 282 h 332"/>
                <a:gd name="T54" fmla="*/ 10 w 427"/>
                <a:gd name="T55" fmla="*/ 218 h 332"/>
                <a:gd name="T56" fmla="*/ 10 w 427"/>
                <a:gd name="T57" fmla="*/ 203 h 332"/>
                <a:gd name="T58" fmla="*/ 20 w 427"/>
                <a:gd name="T59" fmla="*/ 203 h 332"/>
                <a:gd name="T60" fmla="*/ 15 w 427"/>
                <a:gd name="T61" fmla="*/ 189 h 332"/>
                <a:gd name="T62" fmla="*/ 1 w 427"/>
                <a:gd name="T63" fmla="*/ 162 h 332"/>
                <a:gd name="T64" fmla="*/ 1 w 427"/>
                <a:gd name="T65" fmla="*/ 153 h 332"/>
                <a:gd name="T66" fmla="*/ 19 w 427"/>
                <a:gd name="T67" fmla="*/ 138 h 332"/>
                <a:gd name="T68" fmla="*/ 3 w 427"/>
                <a:gd name="T69" fmla="*/ 112 h 332"/>
                <a:gd name="T70" fmla="*/ 2 w 427"/>
                <a:gd name="T71" fmla="*/ 108 h 332"/>
                <a:gd name="T72" fmla="*/ 18 w 427"/>
                <a:gd name="T73" fmla="*/ 86 h 332"/>
                <a:gd name="T74" fmla="*/ 14 w 427"/>
                <a:gd name="T75" fmla="*/ 73 h 332"/>
                <a:gd name="T76" fmla="*/ 3 w 427"/>
                <a:gd name="T77" fmla="*/ 60 h 332"/>
                <a:gd name="T78" fmla="*/ 0 w 427"/>
                <a:gd name="T79" fmla="*/ 50 h 332"/>
                <a:gd name="T80" fmla="*/ 14 w 427"/>
                <a:gd name="T81" fmla="*/ 33 h 332"/>
                <a:gd name="T82" fmla="*/ 13 w 427"/>
                <a:gd name="T83" fmla="*/ 17 h 332"/>
                <a:gd name="T84" fmla="*/ 8 w 427"/>
                <a:gd name="T85" fmla="*/ 9 h 332"/>
                <a:gd name="T86" fmla="*/ 9 w 427"/>
                <a:gd name="T87" fmla="*/ 1 h 332"/>
                <a:gd name="T88" fmla="*/ 17 w 427"/>
                <a:gd name="T89" fmla="*/ 0 h 332"/>
                <a:gd name="T90" fmla="*/ 55 w 427"/>
                <a:gd name="T91" fmla="*/ 25 h 332"/>
                <a:gd name="T92" fmla="*/ 412 w 427"/>
                <a:gd name="T93" fmla="*/ 4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27" h="332">
                  <a:moveTo>
                    <a:pt x="412" y="4"/>
                  </a:moveTo>
                  <a:cubicBezTo>
                    <a:pt x="414" y="13"/>
                    <a:pt x="415" y="21"/>
                    <a:pt x="416" y="30"/>
                  </a:cubicBezTo>
                  <a:cubicBezTo>
                    <a:pt x="420" y="31"/>
                    <a:pt x="423" y="32"/>
                    <a:pt x="427" y="34"/>
                  </a:cubicBezTo>
                  <a:cubicBezTo>
                    <a:pt x="427" y="39"/>
                    <a:pt x="427" y="44"/>
                    <a:pt x="427" y="50"/>
                  </a:cubicBezTo>
                  <a:cubicBezTo>
                    <a:pt x="423" y="51"/>
                    <a:pt x="420" y="53"/>
                    <a:pt x="416" y="54"/>
                  </a:cubicBezTo>
                  <a:cubicBezTo>
                    <a:pt x="415" y="64"/>
                    <a:pt x="414" y="74"/>
                    <a:pt x="413" y="84"/>
                  </a:cubicBezTo>
                  <a:cubicBezTo>
                    <a:pt x="416" y="84"/>
                    <a:pt x="418" y="85"/>
                    <a:pt x="421" y="85"/>
                  </a:cubicBezTo>
                  <a:cubicBezTo>
                    <a:pt x="421" y="94"/>
                    <a:pt x="420" y="102"/>
                    <a:pt x="420" y="110"/>
                  </a:cubicBezTo>
                  <a:cubicBezTo>
                    <a:pt x="417" y="113"/>
                    <a:pt x="414" y="116"/>
                    <a:pt x="411" y="119"/>
                  </a:cubicBezTo>
                  <a:cubicBezTo>
                    <a:pt x="412" y="123"/>
                    <a:pt x="413" y="128"/>
                    <a:pt x="413" y="132"/>
                  </a:cubicBezTo>
                  <a:cubicBezTo>
                    <a:pt x="417" y="136"/>
                    <a:pt x="422" y="140"/>
                    <a:pt x="426" y="144"/>
                  </a:cubicBezTo>
                  <a:cubicBezTo>
                    <a:pt x="425" y="148"/>
                    <a:pt x="425" y="152"/>
                    <a:pt x="425" y="156"/>
                  </a:cubicBezTo>
                  <a:cubicBezTo>
                    <a:pt x="422" y="159"/>
                    <a:pt x="419" y="162"/>
                    <a:pt x="416" y="166"/>
                  </a:cubicBezTo>
                  <a:cubicBezTo>
                    <a:pt x="415" y="167"/>
                    <a:pt x="414" y="169"/>
                    <a:pt x="413" y="171"/>
                  </a:cubicBezTo>
                  <a:cubicBezTo>
                    <a:pt x="412" y="174"/>
                    <a:pt x="411" y="177"/>
                    <a:pt x="410" y="180"/>
                  </a:cubicBezTo>
                  <a:cubicBezTo>
                    <a:pt x="410" y="184"/>
                    <a:pt x="411" y="187"/>
                    <a:pt x="411" y="191"/>
                  </a:cubicBezTo>
                  <a:cubicBezTo>
                    <a:pt x="413" y="194"/>
                    <a:pt x="415" y="197"/>
                    <a:pt x="417" y="200"/>
                  </a:cubicBezTo>
                  <a:cubicBezTo>
                    <a:pt x="417" y="206"/>
                    <a:pt x="416" y="213"/>
                    <a:pt x="415" y="219"/>
                  </a:cubicBezTo>
                  <a:cubicBezTo>
                    <a:pt x="394" y="248"/>
                    <a:pt x="373" y="277"/>
                    <a:pt x="351" y="306"/>
                  </a:cubicBezTo>
                  <a:cubicBezTo>
                    <a:pt x="346" y="308"/>
                    <a:pt x="342" y="310"/>
                    <a:pt x="337" y="313"/>
                  </a:cubicBezTo>
                  <a:cubicBezTo>
                    <a:pt x="325" y="316"/>
                    <a:pt x="313" y="320"/>
                    <a:pt x="301" y="324"/>
                  </a:cubicBezTo>
                  <a:cubicBezTo>
                    <a:pt x="279" y="327"/>
                    <a:pt x="257" y="329"/>
                    <a:pt x="235" y="332"/>
                  </a:cubicBezTo>
                  <a:cubicBezTo>
                    <a:pt x="222" y="331"/>
                    <a:pt x="208" y="330"/>
                    <a:pt x="195" y="330"/>
                  </a:cubicBezTo>
                  <a:cubicBezTo>
                    <a:pt x="184" y="329"/>
                    <a:pt x="173" y="329"/>
                    <a:pt x="162" y="329"/>
                  </a:cubicBezTo>
                  <a:cubicBezTo>
                    <a:pt x="148" y="325"/>
                    <a:pt x="133" y="322"/>
                    <a:pt x="119" y="318"/>
                  </a:cubicBezTo>
                  <a:cubicBezTo>
                    <a:pt x="115" y="315"/>
                    <a:pt x="110" y="311"/>
                    <a:pt x="105" y="307"/>
                  </a:cubicBezTo>
                  <a:cubicBezTo>
                    <a:pt x="93" y="299"/>
                    <a:pt x="81" y="290"/>
                    <a:pt x="68" y="282"/>
                  </a:cubicBezTo>
                  <a:cubicBezTo>
                    <a:pt x="49" y="261"/>
                    <a:pt x="29" y="239"/>
                    <a:pt x="10" y="218"/>
                  </a:cubicBezTo>
                  <a:cubicBezTo>
                    <a:pt x="10" y="213"/>
                    <a:pt x="10" y="208"/>
                    <a:pt x="10" y="203"/>
                  </a:cubicBezTo>
                  <a:cubicBezTo>
                    <a:pt x="13" y="203"/>
                    <a:pt x="17" y="203"/>
                    <a:pt x="20" y="203"/>
                  </a:cubicBezTo>
                  <a:cubicBezTo>
                    <a:pt x="18" y="199"/>
                    <a:pt x="16" y="194"/>
                    <a:pt x="15" y="189"/>
                  </a:cubicBezTo>
                  <a:cubicBezTo>
                    <a:pt x="10" y="180"/>
                    <a:pt x="6" y="171"/>
                    <a:pt x="1" y="162"/>
                  </a:cubicBezTo>
                  <a:cubicBezTo>
                    <a:pt x="1" y="159"/>
                    <a:pt x="1" y="156"/>
                    <a:pt x="1" y="153"/>
                  </a:cubicBezTo>
                  <a:cubicBezTo>
                    <a:pt x="7" y="148"/>
                    <a:pt x="13" y="143"/>
                    <a:pt x="19" y="138"/>
                  </a:cubicBezTo>
                  <a:cubicBezTo>
                    <a:pt x="14" y="129"/>
                    <a:pt x="9" y="121"/>
                    <a:pt x="3" y="112"/>
                  </a:cubicBezTo>
                  <a:cubicBezTo>
                    <a:pt x="3" y="111"/>
                    <a:pt x="3" y="109"/>
                    <a:pt x="2" y="108"/>
                  </a:cubicBezTo>
                  <a:cubicBezTo>
                    <a:pt x="8" y="101"/>
                    <a:pt x="13" y="94"/>
                    <a:pt x="18" y="86"/>
                  </a:cubicBezTo>
                  <a:cubicBezTo>
                    <a:pt x="17" y="82"/>
                    <a:pt x="15" y="78"/>
                    <a:pt x="14" y="73"/>
                  </a:cubicBezTo>
                  <a:cubicBezTo>
                    <a:pt x="10" y="69"/>
                    <a:pt x="7" y="64"/>
                    <a:pt x="3" y="60"/>
                  </a:cubicBezTo>
                  <a:cubicBezTo>
                    <a:pt x="2" y="57"/>
                    <a:pt x="1" y="53"/>
                    <a:pt x="0" y="50"/>
                  </a:cubicBezTo>
                  <a:cubicBezTo>
                    <a:pt x="5" y="44"/>
                    <a:pt x="9" y="38"/>
                    <a:pt x="14" y="33"/>
                  </a:cubicBezTo>
                  <a:cubicBezTo>
                    <a:pt x="13" y="27"/>
                    <a:pt x="13" y="22"/>
                    <a:pt x="13" y="17"/>
                  </a:cubicBezTo>
                  <a:cubicBezTo>
                    <a:pt x="11" y="14"/>
                    <a:pt x="10" y="12"/>
                    <a:pt x="8" y="9"/>
                  </a:cubicBezTo>
                  <a:cubicBezTo>
                    <a:pt x="8" y="6"/>
                    <a:pt x="9" y="3"/>
                    <a:pt x="9" y="1"/>
                  </a:cubicBezTo>
                  <a:cubicBezTo>
                    <a:pt x="12" y="0"/>
                    <a:pt x="15" y="0"/>
                    <a:pt x="17" y="0"/>
                  </a:cubicBezTo>
                  <a:cubicBezTo>
                    <a:pt x="30" y="8"/>
                    <a:pt x="43" y="17"/>
                    <a:pt x="55" y="25"/>
                  </a:cubicBezTo>
                  <a:cubicBezTo>
                    <a:pt x="126" y="55"/>
                    <a:pt x="301" y="72"/>
                    <a:pt x="412" y="4"/>
                  </a:cubicBezTo>
                  <a:close/>
                </a:path>
              </a:pathLst>
            </a:custGeom>
            <a:solidFill>
              <a:schemeClr val="bg1">
                <a:lumMod val="50000"/>
              </a:schemeClr>
            </a:solidFill>
            <a:ln>
              <a:noFill/>
            </a:ln>
          </p:spPr>
          <p:txBody>
            <a:bodyPr vert="horz" wrap="square" lIns="121920" tIns="60960" rIns="121920" bIns="60960" numCol="1" anchor="t" anchorCtr="0" compatLnSpc="1">
              <a:prstTxWarp prst="textNoShape">
                <a:avLst/>
              </a:prstTxWarp>
            </a:bodyPr>
            <a:lstStyle/>
            <a:p>
              <a:endParaRPr lang="en-US" dirty="0"/>
            </a:p>
          </p:txBody>
        </p:sp>
      </p:grpSp>
      <p:grpSp>
        <p:nvGrpSpPr>
          <p:cNvPr id="247" name="Group 331"/>
          <p:cNvGrpSpPr/>
          <p:nvPr/>
        </p:nvGrpSpPr>
        <p:grpSpPr>
          <a:xfrm>
            <a:off x="6389770" y="2301584"/>
            <a:ext cx="460957" cy="463993"/>
            <a:chOff x="2406386" y="2310863"/>
            <a:chExt cx="712985" cy="717460"/>
          </a:xfrm>
        </p:grpSpPr>
        <p:sp>
          <p:nvSpPr>
            <p:cNvPr id="333" name="Oval 332"/>
            <p:cNvSpPr/>
            <p:nvPr/>
          </p:nvSpPr>
          <p:spPr>
            <a:xfrm>
              <a:off x="2406386" y="2310863"/>
              <a:ext cx="712985" cy="717460"/>
            </a:xfrm>
            <a:prstGeom prst="ellipse">
              <a:avLst/>
            </a:prstGeom>
            <a:solidFill>
              <a:schemeClr val="accent3"/>
            </a:solidFill>
            <a:ln>
              <a:no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defRPr/>
              </a:pPr>
              <a:endParaRPr lang="en-US" sz="8800" dirty="0">
                <a:solidFill>
                  <a:schemeClr val="bg1"/>
                </a:solidFill>
              </a:endParaRPr>
            </a:p>
          </p:txBody>
        </p:sp>
        <p:grpSp>
          <p:nvGrpSpPr>
            <p:cNvPr id="262" name="Group 333"/>
            <p:cNvGrpSpPr/>
            <p:nvPr/>
          </p:nvGrpSpPr>
          <p:grpSpPr>
            <a:xfrm>
              <a:off x="2644010" y="2484695"/>
              <a:ext cx="240862" cy="314973"/>
              <a:chOff x="812800" y="2401888"/>
              <a:chExt cx="206375" cy="269875"/>
            </a:xfrm>
            <a:solidFill>
              <a:schemeClr val="bg1"/>
            </a:solidFill>
          </p:grpSpPr>
          <p:sp>
            <p:nvSpPr>
              <p:cNvPr id="335" name="Freeform 47"/>
              <p:cNvSpPr>
                <a:spLocks noEditPoints="1"/>
              </p:cNvSpPr>
              <p:nvPr/>
            </p:nvSpPr>
            <p:spPr bwMode="auto">
              <a:xfrm>
                <a:off x="812800" y="2401888"/>
                <a:ext cx="206375" cy="269875"/>
              </a:xfrm>
              <a:custGeom>
                <a:avLst/>
                <a:gdLst>
                  <a:gd name="T0" fmla="*/ 104 w 109"/>
                  <a:gd name="T1" fmla="*/ 68 h 142"/>
                  <a:gd name="T2" fmla="*/ 96 w 109"/>
                  <a:gd name="T3" fmla="*/ 68 h 142"/>
                  <a:gd name="T4" fmla="*/ 96 w 109"/>
                  <a:gd name="T5" fmla="*/ 44 h 142"/>
                  <a:gd name="T6" fmla="*/ 84 w 109"/>
                  <a:gd name="T7" fmla="*/ 13 h 142"/>
                  <a:gd name="T8" fmla="*/ 55 w 109"/>
                  <a:gd name="T9" fmla="*/ 0 h 142"/>
                  <a:gd name="T10" fmla="*/ 25 w 109"/>
                  <a:gd name="T11" fmla="*/ 13 h 142"/>
                  <a:gd name="T12" fmla="*/ 13 w 109"/>
                  <a:gd name="T13" fmla="*/ 44 h 142"/>
                  <a:gd name="T14" fmla="*/ 13 w 109"/>
                  <a:gd name="T15" fmla="*/ 68 h 142"/>
                  <a:gd name="T16" fmla="*/ 6 w 109"/>
                  <a:gd name="T17" fmla="*/ 68 h 142"/>
                  <a:gd name="T18" fmla="*/ 0 w 109"/>
                  <a:gd name="T19" fmla="*/ 73 h 142"/>
                  <a:gd name="T20" fmla="*/ 0 w 109"/>
                  <a:gd name="T21" fmla="*/ 137 h 142"/>
                  <a:gd name="T22" fmla="*/ 6 w 109"/>
                  <a:gd name="T23" fmla="*/ 142 h 142"/>
                  <a:gd name="T24" fmla="*/ 104 w 109"/>
                  <a:gd name="T25" fmla="*/ 142 h 142"/>
                  <a:gd name="T26" fmla="*/ 109 w 109"/>
                  <a:gd name="T27" fmla="*/ 137 h 142"/>
                  <a:gd name="T28" fmla="*/ 109 w 109"/>
                  <a:gd name="T29" fmla="*/ 73 h 142"/>
                  <a:gd name="T30" fmla="*/ 104 w 109"/>
                  <a:gd name="T31" fmla="*/ 68 h 142"/>
                  <a:gd name="T32" fmla="*/ 66 w 109"/>
                  <a:gd name="T33" fmla="*/ 124 h 142"/>
                  <a:gd name="T34" fmla="*/ 55 w 109"/>
                  <a:gd name="T35" fmla="*/ 136 h 142"/>
                  <a:gd name="T36" fmla="*/ 43 w 109"/>
                  <a:gd name="T37" fmla="*/ 124 h 142"/>
                  <a:gd name="T38" fmla="*/ 43 w 109"/>
                  <a:gd name="T39" fmla="*/ 103 h 142"/>
                  <a:gd name="T40" fmla="*/ 55 w 109"/>
                  <a:gd name="T41" fmla="*/ 91 h 142"/>
                  <a:gd name="T42" fmla="*/ 66 w 109"/>
                  <a:gd name="T43" fmla="*/ 103 h 142"/>
                  <a:gd name="T44" fmla="*/ 66 w 109"/>
                  <a:gd name="T45" fmla="*/ 124 h 142"/>
                  <a:gd name="T46" fmla="*/ 77 w 109"/>
                  <a:gd name="T47" fmla="*/ 68 h 142"/>
                  <a:gd name="T48" fmla="*/ 33 w 109"/>
                  <a:gd name="T49" fmla="*/ 68 h 142"/>
                  <a:gd name="T50" fmla="*/ 33 w 109"/>
                  <a:gd name="T51" fmla="*/ 44 h 142"/>
                  <a:gd name="T52" fmla="*/ 39 w 109"/>
                  <a:gd name="T53" fmla="*/ 27 h 142"/>
                  <a:gd name="T54" fmla="*/ 55 w 109"/>
                  <a:gd name="T55" fmla="*/ 20 h 142"/>
                  <a:gd name="T56" fmla="*/ 70 w 109"/>
                  <a:gd name="T57" fmla="*/ 27 h 142"/>
                  <a:gd name="T58" fmla="*/ 77 w 109"/>
                  <a:gd name="T59" fmla="*/ 44 h 142"/>
                  <a:gd name="T60" fmla="*/ 77 w 109"/>
                  <a:gd name="T61" fmla="*/ 68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9" h="142">
                    <a:moveTo>
                      <a:pt x="104" y="68"/>
                    </a:moveTo>
                    <a:cubicBezTo>
                      <a:pt x="96" y="68"/>
                      <a:pt x="96" y="68"/>
                      <a:pt x="96" y="68"/>
                    </a:cubicBezTo>
                    <a:cubicBezTo>
                      <a:pt x="96" y="44"/>
                      <a:pt x="96" y="44"/>
                      <a:pt x="96" y="44"/>
                    </a:cubicBezTo>
                    <a:cubicBezTo>
                      <a:pt x="96" y="32"/>
                      <a:pt x="92" y="21"/>
                      <a:pt x="84" y="13"/>
                    </a:cubicBezTo>
                    <a:cubicBezTo>
                      <a:pt x="77" y="5"/>
                      <a:pt x="66" y="0"/>
                      <a:pt x="55" y="0"/>
                    </a:cubicBezTo>
                    <a:cubicBezTo>
                      <a:pt x="43" y="0"/>
                      <a:pt x="32" y="5"/>
                      <a:pt x="25" y="13"/>
                    </a:cubicBezTo>
                    <a:cubicBezTo>
                      <a:pt x="17" y="21"/>
                      <a:pt x="13" y="32"/>
                      <a:pt x="13" y="44"/>
                    </a:cubicBezTo>
                    <a:cubicBezTo>
                      <a:pt x="13" y="68"/>
                      <a:pt x="13" y="68"/>
                      <a:pt x="13" y="68"/>
                    </a:cubicBezTo>
                    <a:cubicBezTo>
                      <a:pt x="6" y="68"/>
                      <a:pt x="6" y="68"/>
                      <a:pt x="6" y="68"/>
                    </a:cubicBezTo>
                    <a:cubicBezTo>
                      <a:pt x="3" y="68"/>
                      <a:pt x="0" y="71"/>
                      <a:pt x="0" y="73"/>
                    </a:cubicBezTo>
                    <a:cubicBezTo>
                      <a:pt x="0" y="137"/>
                      <a:pt x="0" y="137"/>
                      <a:pt x="0" y="137"/>
                    </a:cubicBezTo>
                    <a:cubicBezTo>
                      <a:pt x="0" y="140"/>
                      <a:pt x="3" y="142"/>
                      <a:pt x="6" y="142"/>
                    </a:cubicBezTo>
                    <a:cubicBezTo>
                      <a:pt x="104" y="142"/>
                      <a:pt x="104" y="142"/>
                      <a:pt x="104" y="142"/>
                    </a:cubicBezTo>
                    <a:cubicBezTo>
                      <a:pt x="107" y="142"/>
                      <a:pt x="109" y="140"/>
                      <a:pt x="109" y="137"/>
                    </a:cubicBezTo>
                    <a:cubicBezTo>
                      <a:pt x="109" y="73"/>
                      <a:pt x="109" y="73"/>
                      <a:pt x="109" y="73"/>
                    </a:cubicBezTo>
                    <a:cubicBezTo>
                      <a:pt x="109" y="71"/>
                      <a:pt x="107" y="68"/>
                      <a:pt x="104" y="68"/>
                    </a:cubicBezTo>
                    <a:close/>
                    <a:moveTo>
                      <a:pt x="66" y="124"/>
                    </a:moveTo>
                    <a:cubicBezTo>
                      <a:pt x="66" y="131"/>
                      <a:pt x="61" y="136"/>
                      <a:pt x="55" y="136"/>
                    </a:cubicBezTo>
                    <a:cubicBezTo>
                      <a:pt x="48" y="136"/>
                      <a:pt x="43" y="131"/>
                      <a:pt x="43" y="124"/>
                    </a:cubicBezTo>
                    <a:cubicBezTo>
                      <a:pt x="43" y="103"/>
                      <a:pt x="43" y="103"/>
                      <a:pt x="43" y="103"/>
                    </a:cubicBezTo>
                    <a:cubicBezTo>
                      <a:pt x="43" y="96"/>
                      <a:pt x="48" y="91"/>
                      <a:pt x="55" y="91"/>
                    </a:cubicBezTo>
                    <a:cubicBezTo>
                      <a:pt x="61" y="91"/>
                      <a:pt x="66" y="96"/>
                      <a:pt x="66" y="103"/>
                    </a:cubicBezTo>
                    <a:lnTo>
                      <a:pt x="66" y="124"/>
                    </a:lnTo>
                    <a:close/>
                    <a:moveTo>
                      <a:pt x="77" y="68"/>
                    </a:moveTo>
                    <a:cubicBezTo>
                      <a:pt x="33" y="68"/>
                      <a:pt x="33" y="68"/>
                      <a:pt x="33" y="68"/>
                    </a:cubicBezTo>
                    <a:cubicBezTo>
                      <a:pt x="33" y="44"/>
                      <a:pt x="33" y="44"/>
                      <a:pt x="33" y="44"/>
                    </a:cubicBezTo>
                    <a:cubicBezTo>
                      <a:pt x="33" y="37"/>
                      <a:pt x="35" y="31"/>
                      <a:pt x="39" y="27"/>
                    </a:cubicBezTo>
                    <a:cubicBezTo>
                      <a:pt x="43" y="23"/>
                      <a:pt x="49" y="20"/>
                      <a:pt x="55" y="20"/>
                    </a:cubicBezTo>
                    <a:cubicBezTo>
                      <a:pt x="60" y="20"/>
                      <a:pt x="66" y="23"/>
                      <a:pt x="70" y="27"/>
                    </a:cubicBezTo>
                    <a:cubicBezTo>
                      <a:pt x="74" y="31"/>
                      <a:pt x="77" y="37"/>
                      <a:pt x="77" y="44"/>
                    </a:cubicBezTo>
                    <a:lnTo>
                      <a:pt x="77" y="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dirty="0"/>
              </a:p>
            </p:txBody>
          </p:sp>
          <p:sp>
            <p:nvSpPr>
              <p:cNvPr id="336" name="Freeform 48"/>
              <p:cNvSpPr>
                <a:spLocks/>
              </p:cNvSpPr>
              <p:nvPr/>
            </p:nvSpPr>
            <p:spPr bwMode="auto">
              <a:xfrm>
                <a:off x="903288" y="2586038"/>
                <a:ext cx="25400" cy="60325"/>
              </a:xfrm>
              <a:custGeom>
                <a:avLst/>
                <a:gdLst>
                  <a:gd name="T0" fmla="*/ 7 w 13"/>
                  <a:gd name="T1" fmla="*/ 0 h 32"/>
                  <a:gd name="T2" fmla="*/ 0 w 13"/>
                  <a:gd name="T3" fmla="*/ 7 h 32"/>
                  <a:gd name="T4" fmla="*/ 0 w 13"/>
                  <a:gd name="T5" fmla="*/ 25 h 32"/>
                  <a:gd name="T6" fmla="*/ 7 w 13"/>
                  <a:gd name="T7" fmla="*/ 32 h 32"/>
                  <a:gd name="T8" fmla="*/ 13 w 13"/>
                  <a:gd name="T9" fmla="*/ 25 h 32"/>
                  <a:gd name="T10" fmla="*/ 13 w 13"/>
                  <a:gd name="T11" fmla="*/ 7 h 32"/>
                  <a:gd name="T12" fmla="*/ 7 w 13"/>
                  <a:gd name="T13" fmla="*/ 0 h 32"/>
                </a:gdLst>
                <a:ahLst/>
                <a:cxnLst>
                  <a:cxn ang="0">
                    <a:pos x="T0" y="T1"/>
                  </a:cxn>
                  <a:cxn ang="0">
                    <a:pos x="T2" y="T3"/>
                  </a:cxn>
                  <a:cxn ang="0">
                    <a:pos x="T4" y="T5"/>
                  </a:cxn>
                  <a:cxn ang="0">
                    <a:pos x="T6" y="T7"/>
                  </a:cxn>
                  <a:cxn ang="0">
                    <a:pos x="T8" y="T9"/>
                  </a:cxn>
                  <a:cxn ang="0">
                    <a:pos x="T10" y="T11"/>
                  </a:cxn>
                  <a:cxn ang="0">
                    <a:pos x="T12" y="T13"/>
                  </a:cxn>
                </a:cxnLst>
                <a:rect l="0" t="0" r="r" b="b"/>
                <a:pathLst>
                  <a:path w="13" h="32">
                    <a:moveTo>
                      <a:pt x="7" y="0"/>
                    </a:moveTo>
                    <a:cubicBezTo>
                      <a:pt x="3" y="0"/>
                      <a:pt x="0" y="3"/>
                      <a:pt x="0" y="7"/>
                    </a:cubicBezTo>
                    <a:cubicBezTo>
                      <a:pt x="0" y="25"/>
                      <a:pt x="0" y="25"/>
                      <a:pt x="0" y="25"/>
                    </a:cubicBezTo>
                    <a:cubicBezTo>
                      <a:pt x="0" y="29"/>
                      <a:pt x="3" y="32"/>
                      <a:pt x="7" y="32"/>
                    </a:cubicBezTo>
                    <a:cubicBezTo>
                      <a:pt x="10" y="32"/>
                      <a:pt x="13" y="29"/>
                      <a:pt x="13" y="25"/>
                    </a:cubicBezTo>
                    <a:cubicBezTo>
                      <a:pt x="13" y="7"/>
                      <a:pt x="13" y="7"/>
                      <a:pt x="13" y="7"/>
                    </a:cubicBezTo>
                    <a:cubicBezTo>
                      <a:pt x="13" y="3"/>
                      <a:pt x="10" y="0"/>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dirty="0"/>
              </a:p>
            </p:txBody>
          </p:sp>
        </p:grpSp>
      </p:grpSp>
      <p:grpSp>
        <p:nvGrpSpPr>
          <p:cNvPr id="265" name="Group 336"/>
          <p:cNvGrpSpPr/>
          <p:nvPr/>
        </p:nvGrpSpPr>
        <p:grpSpPr>
          <a:xfrm>
            <a:off x="5256076" y="998994"/>
            <a:ext cx="595123" cy="599043"/>
            <a:chOff x="1524000" y="1777501"/>
            <a:chExt cx="712985" cy="717460"/>
          </a:xfrm>
        </p:grpSpPr>
        <p:sp>
          <p:nvSpPr>
            <p:cNvPr id="338" name="Oval 337"/>
            <p:cNvSpPr/>
            <p:nvPr/>
          </p:nvSpPr>
          <p:spPr>
            <a:xfrm>
              <a:off x="1524000" y="1777501"/>
              <a:ext cx="712985" cy="717460"/>
            </a:xfrm>
            <a:prstGeom prst="ellipse">
              <a:avLst/>
            </a:prstGeom>
            <a:solidFill>
              <a:schemeClr val="accent2"/>
            </a:solidFill>
            <a:ln>
              <a:no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defRPr/>
              </a:pPr>
              <a:endParaRPr lang="en-US" sz="8800" dirty="0">
                <a:solidFill>
                  <a:schemeClr val="bg1"/>
                </a:solidFill>
              </a:endParaRPr>
            </a:p>
          </p:txBody>
        </p:sp>
        <p:grpSp>
          <p:nvGrpSpPr>
            <p:cNvPr id="266" name="Group 338"/>
            <p:cNvGrpSpPr/>
            <p:nvPr/>
          </p:nvGrpSpPr>
          <p:grpSpPr>
            <a:xfrm>
              <a:off x="1658190" y="1956445"/>
              <a:ext cx="444604" cy="359572"/>
              <a:chOff x="312738" y="3205163"/>
              <a:chExt cx="290513" cy="234950"/>
            </a:xfrm>
            <a:solidFill>
              <a:schemeClr val="bg1"/>
            </a:solidFill>
          </p:grpSpPr>
          <p:sp>
            <p:nvSpPr>
              <p:cNvPr id="340" name="Freeform 5"/>
              <p:cNvSpPr>
                <a:spLocks noEditPoints="1"/>
              </p:cNvSpPr>
              <p:nvPr/>
            </p:nvSpPr>
            <p:spPr bwMode="auto">
              <a:xfrm>
                <a:off x="312738" y="3205163"/>
                <a:ext cx="290513" cy="234950"/>
              </a:xfrm>
              <a:custGeom>
                <a:avLst/>
                <a:gdLst>
                  <a:gd name="T0" fmla="*/ 78 w 153"/>
                  <a:gd name="T1" fmla="*/ 0 h 124"/>
                  <a:gd name="T2" fmla="*/ 0 w 153"/>
                  <a:gd name="T3" fmla="*/ 68 h 124"/>
                  <a:gd name="T4" fmla="*/ 15 w 153"/>
                  <a:gd name="T5" fmla="*/ 68 h 124"/>
                  <a:gd name="T6" fmla="*/ 21 w 153"/>
                  <a:gd name="T7" fmla="*/ 63 h 124"/>
                  <a:gd name="T8" fmla="*/ 21 w 153"/>
                  <a:gd name="T9" fmla="*/ 120 h 124"/>
                  <a:gd name="T10" fmla="*/ 24 w 153"/>
                  <a:gd name="T11" fmla="*/ 124 h 124"/>
                  <a:gd name="T12" fmla="*/ 62 w 153"/>
                  <a:gd name="T13" fmla="*/ 124 h 124"/>
                  <a:gd name="T14" fmla="*/ 62 w 153"/>
                  <a:gd name="T15" fmla="*/ 92 h 124"/>
                  <a:gd name="T16" fmla="*/ 67 w 153"/>
                  <a:gd name="T17" fmla="*/ 87 h 124"/>
                  <a:gd name="T18" fmla="*/ 83 w 153"/>
                  <a:gd name="T19" fmla="*/ 87 h 124"/>
                  <a:gd name="T20" fmla="*/ 89 w 153"/>
                  <a:gd name="T21" fmla="*/ 92 h 124"/>
                  <a:gd name="T22" fmla="*/ 88 w 153"/>
                  <a:gd name="T23" fmla="*/ 124 h 124"/>
                  <a:gd name="T24" fmla="*/ 126 w 153"/>
                  <a:gd name="T25" fmla="*/ 124 h 124"/>
                  <a:gd name="T26" fmla="*/ 130 w 153"/>
                  <a:gd name="T27" fmla="*/ 119 h 124"/>
                  <a:gd name="T28" fmla="*/ 130 w 153"/>
                  <a:gd name="T29" fmla="*/ 62 h 124"/>
                  <a:gd name="T30" fmla="*/ 136 w 153"/>
                  <a:gd name="T31" fmla="*/ 68 h 124"/>
                  <a:gd name="T32" fmla="*/ 153 w 153"/>
                  <a:gd name="T33" fmla="*/ 68 h 124"/>
                  <a:gd name="T34" fmla="*/ 78 w 153"/>
                  <a:gd name="T35" fmla="*/ 0 h 124"/>
                  <a:gd name="T36" fmla="*/ 76 w 153"/>
                  <a:gd name="T37" fmla="*/ 75 h 124"/>
                  <a:gd name="T38" fmla="*/ 59 w 153"/>
                  <a:gd name="T39" fmla="*/ 59 h 124"/>
                  <a:gd name="T40" fmla="*/ 76 w 153"/>
                  <a:gd name="T41" fmla="*/ 42 h 124"/>
                  <a:gd name="T42" fmla="*/ 92 w 153"/>
                  <a:gd name="T43" fmla="*/ 59 h 124"/>
                  <a:gd name="T44" fmla="*/ 76 w 153"/>
                  <a:gd name="T45" fmla="*/ 75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4">
                    <a:moveTo>
                      <a:pt x="78" y="0"/>
                    </a:moveTo>
                    <a:cubicBezTo>
                      <a:pt x="0" y="68"/>
                      <a:pt x="0" y="68"/>
                      <a:pt x="0" y="68"/>
                    </a:cubicBezTo>
                    <a:cubicBezTo>
                      <a:pt x="0" y="68"/>
                      <a:pt x="5" y="77"/>
                      <a:pt x="15" y="68"/>
                    </a:cubicBezTo>
                    <a:cubicBezTo>
                      <a:pt x="21" y="63"/>
                      <a:pt x="21" y="63"/>
                      <a:pt x="21" y="63"/>
                    </a:cubicBezTo>
                    <a:cubicBezTo>
                      <a:pt x="21" y="120"/>
                      <a:pt x="21" y="120"/>
                      <a:pt x="21" y="120"/>
                    </a:cubicBezTo>
                    <a:cubicBezTo>
                      <a:pt x="21" y="120"/>
                      <a:pt x="20" y="124"/>
                      <a:pt x="24" y="124"/>
                    </a:cubicBezTo>
                    <a:cubicBezTo>
                      <a:pt x="28" y="124"/>
                      <a:pt x="62" y="124"/>
                      <a:pt x="62" y="124"/>
                    </a:cubicBezTo>
                    <a:cubicBezTo>
                      <a:pt x="62" y="92"/>
                      <a:pt x="62" y="92"/>
                      <a:pt x="62" y="92"/>
                    </a:cubicBezTo>
                    <a:cubicBezTo>
                      <a:pt x="62" y="92"/>
                      <a:pt x="62" y="87"/>
                      <a:pt x="67" y="87"/>
                    </a:cubicBezTo>
                    <a:cubicBezTo>
                      <a:pt x="83" y="87"/>
                      <a:pt x="83" y="87"/>
                      <a:pt x="83" y="87"/>
                    </a:cubicBezTo>
                    <a:cubicBezTo>
                      <a:pt x="89" y="87"/>
                      <a:pt x="89" y="92"/>
                      <a:pt x="89" y="92"/>
                    </a:cubicBezTo>
                    <a:cubicBezTo>
                      <a:pt x="88" y="124"/>
                      <a:pt x="88" y="124"/>
                      <a:pt x="88" y="124"/>
                    </a:cubicBezTo>
                    <a:cubicBezTo>
                      <a:pt x="88" y="124"/>
                      <a:pt x="121" y="124"/>
                      <a:pt x="126" y="124"/>
                    </a:cubicBezTo>
                    <a:cubicBezTo>
                      <a:pt x="130" y="124"/>
                      <a:pt x="130" y="119"/>
                      <a:pt x="130" y="119"/>
                    </a:cubicBezTo>
                    <a:cubicBezTo>
                      <a:pt x="130" y="62"/>
                      <a:pt x="130" y="62"/>
                      <a:pt x="130" y="62"/>
                    </a:cubicBezTo>
                    <a:cubicBezTo>
                      <a:pt x="136" y="68"/>
                      <a:pt x="136" y="68"/>
                      <a:pt x="136" y="68"/>
                    </a:cubicBezTo>
                    <a:cubicBezTo>
                      <a:pt x="148" y="76"/>
                      <a:pt x="153" y="68"/>
                      <a:pt x="153" y="68"/>
                    </a:cubicBezTo>
                    <a:lnTo>
                      <a:pt x="78" y="0"/>
                    </a:lnTo>
                    <a:close/>
                    <a:moveTo>
                      <a:pt x="76" y="75"/>
                    </a:moveTo>
                    <a:cubicBezTo>
                      <a:pt x="67" y="75"/>
                      <a:pt x="59" y="68"/>
                      <a:pt x="59" y="59"/>
                    </a:cubicBezTo>
                    <a:cubicBezTo>
                      <a:pt x="59" y="50"/>
                      <a:pt x="67" y="42"/>
                      <a:pt x="76" y="42"/>
                    </a:cubicBezTo>
                    <a:cubicBezTo>
                      <a:pt x="85" y="42"/>
                      <a:pt x="92" y="50"/>
                      <a:pt x="92" y="59"/>
                    </a:cubicBezTo>
                    <a:cubicBezTo>
                      <a:pt x="92" y="68"/>
                      <a:pt x="85" y="75"/>
                      <a:pt x="76" y="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dirty="0"/>
              </a:p>
            </p:txBody>
          </p:sp>
          <p:sp>
            <p:nvSpPr>
              <p:cNvPr id="341" name="Freeform 6"/>
              <p:cNvSpPr>
                <a:spLocks/>
              </p:cNvSpPr>
              <p:nvPr/>
            </p:nvSpPr>
            <p:spPr bwMode="auto">
              <a:xfrm>
                <a:off x="541338" y="3233738"/>
                <a:ext cx="28575" cy="58738"/>
              </a:xfrm>
              <a:custGeom>
                <a:avLst/>
                <a:gdLst>
                  <a:gd name="T0" fmla="*/ 18 w 18"/>
                  <a:gd name="T1" fmla="*/ 37 h 37"/>
                  <a:gd name="T2" fmla="*/ 18 w 18"/>
                  <a:gd name="T3" fmla="*/ 0 h 37"/>
                  <a:gd name="T4" fmla="*/ 0 w 18"/>
                  <a:gd name="T5" fmla="*/ 0 h 37"/>
                  <a:gd name="T6" fmla="*/ 0 w 18"/>
                  <a:gd name="T7" fmla="*/ 21 h 37"/>
                  <a:gd name="T8" fmla="*/ 18 w 18"/>
                  <a:gd name="T9" fmla="*/ 37 h 37"/>
                </a:gdLst>
                <a:ahLst/>
                <a:cxnLst>
                  <a:cxn ang="0">
                    <a:pos x="T0" y="T1"/>
                  </a:cxn>
                  <a:cxn ang="0">
                    <a:pos x="T2" y="T3"/>
                  </a:cxn>
                  <a:cxn ang="0">
                    <a:pos x="T4" y="T5"/>
                  </a:cxn>
                  <a:cxn ang="0">
                    <a:pos x="T6" y="T7"/>
                  </a:cxn>
                  <a:cxn ang="0">
                    <a:pos x="T8" y="T9"/>
                  </a:cxn>
                </a:cxnLst>
                <a:rect l="0" t="0" r="r" b="b"/>
                <a:pathLst>
                  <a:path w="18" h="37">
                    <a:moveTo>
                      <a:pt x="18" y="37"/>
                    </a:moveTo>
                    <a:lnTo>
                      <a:pt x="18" y="0"/>
                    </a:lnTo>
                    <a:lnTo>
                      <a:pt x="0" y="0"/>
                    </a:lnTo>
                    <a:lnTo>
                      <a:pt x="0" y="21"/>
                    </a:lnTo>
                    <a:lnTo>
                      <a:pt x="18"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dirty="0"/>
              </a:p>
            </p:txBody>
          </p:sp>
          <p:sp>
            <p:nvSpPr>
              <p:cNvPr id="342" name="Oval 7"/>
              <p:cNvSpPr>
                <a:spLocks noChangeArrowheads="1"/>
              </p:cNvSpPr>
              <p:nvPr/>
            </p:nvSpPr>
            <p:spPr bwMode="auto">
              <a:xfrm>
                <a:off x="439738" y="3300413"/>
                <a:ext cx="33338" cy="317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dirty="0"/>
              </a:p>
            </p:txBody>
          </p:sp>
        </p:grpSp>
      </p:grpSp>
      <p:grpSp>
        <p:nvGrpSpPr>
          <p:cNvPr id="267" name="Group 342"/>
          <p:cNvGrpSpPr/>
          <p:nvPr/>
        </p:nvGrpSpPr>
        <p:grpSpPr>
          <a:xfrm>
            <a:off x="2742891" y="2585569"/>
            <a:ext cx="595123" cy="599043"/>
            <a:chOff x="3429000" y="514350"/>
            <a:chExt cx="712985" cy="717460"/>
          </a:xfrm>
        </p:grpSpPr>
        <p:sp>
          <p:nvSpPr>
            <p:cNvPr id="344" name="Oval 343"/>
            <p:cNvSpPr/>
            <p:nvPr/>
          </p:nvSpPr>
          <p:spPr>
            <a:xfrm>
              <a:off x="3429000" y="514350"/>
              <a:ext cx="712985" cy="717460"/>
            </a:xfrm>
            <a:prstGeom prst="ellipse">
              <a:avLst/>
            </a:prstGeom>
            <a:solidFill>
              <a:schemeClr val="accent2"/>
            </a:solidFill>
            <a:ln>
              <a:no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defRPr/>
              </a:pPr>
              <a:endParaRPr lang="en-US" sz="8800" dirty="0">
                <a:solidFill>
                  <a:schemeClr val="bg1"/>
                </a:solidFill>
              </a:endParaRPr>
            </a:p>
          </p:txBody>
        </p:sp>
        <p:grpSp>
          <p:nvGrpSpPr>
            <p:cNvPr id="268" name="Group 344"/>
            <p:cNvGrpSpPr/>
            <p:nvPr/>
          </p:nvGrpSpPr>
          <p:grpSpPr>
            <a:xfrm>
              <a:off x="3624980" y="718468"/>
              <a:ext cx="321025" cy="309224"/>
              <a:chOff x="4616450" y="1549401"/>
              <a:chExt cx="215900" cy="207963"/>
            </a:xfrm>
            <a:solidFill>
              <a:schemeClr val="bg1"/>
            </a:solidFill>
          </p:grpSpPr>
          <p:sp>
            <p:nvSpPr>
              <p:cNvPr id="346" name="Freeform 6"/>
              <p:cNvSpPr>
                <a:spLocks noEditPoints="1"/>
              </p:cNvSpPr>
              <p:nvPr/>
            </p:nvSpPr>
            <p:spPr bwMode="auto">
              <a:xfrm>
                <a:off x="4616450" y="1549401"/>
                <a:ext cx="215900" cy="207963"/>
              </a:xfrm>
              <a:custGeom>
                <a:avLst/>
                <a:gdLst>
                  <a:gd name="T0" fmla="*/ 124 w 133"/>
                  <a:gd name="T1" fmla="*/ 0 h 127"/>
                  <a:gd name="T2" fmla="*/ 9 w 133"/>
                  <a:gd name="T3" fmla="*/ 0 h 127"/>
                  <a:gd name="T4" fmla="*/ 0 w 133"/>
                  <a:gd name="T5" fmla="*/ 9 h 127"/>
                  <a:gd name="T6" fmla="*/ 0 w 133"/>
                  <a:gd name="T7" fmla="*/ 91 h 127"/>
                  <a:gd name="T8" fmla="*/ 9 w 133"/>
                  <a:gd name="T9" fmla="*/ 100 h 127"/>
                  <a:gd name="T10" fmla="*/ 53 w 133"/>
                  <a:gd name="T11" fmla="*/ 100 h 127"/>
                  <a:gd name="T12" fmla="*/ 39 w 133"/>
                  <a:gd name="T13" fmla="*/ 118 h 127"/>
                  <a:gd name="T14" fmla="*/ 39 w 133"/>
                  <a:gd name="T15" fmla="*/ 127 h 127"/>
                  <a:gd name="T16" fmla="*/ 53 w 133"/>
                  <a:gd name="T17" fmla="*/ 127 h 127"/>
                  <a:gd name="T18" fmla="*/ 80 w 133"/>
                  <a:gd name="T19" fmla="*/ 127 h 127"/>
                  <a:gd name="T20" fmla="*/ 93 w 133"/>
                  <a:gd name="T21" fmla="*/ 127 h 127"/>
                  <a:gd name="T22" fmla="*/ 93 w 133"/>
                  <a:gd name="T23" fmla="*/ 118 h 127"/>
                  <a:gd name="T24" fmla="*/ 80 w 133"/>
                  <a:gd name="T25" fmla="*/ 100 h 127"/>
                  <a:gd name="T26" fmla="*/ 124 w 133"/>
                  <a:gd name="T27" fmla="*/ 100 h 127"/>
                  <a:gd name="T28" fmla="*/ 133 w 133"/>
                  <a:gd name="T29" fmla="*/ 91 h 127"/>
                  <a:gd name="T30" fmla="*/ 133 w 133"/>
                  <a:gd name="T31" fmla="*/ 9 h 127"/>
                  <a:gd name="T32" fmla="*/ 124 w 133"/>
                  <a:gd name="T33" fmla="*/ 0 h 127"/>
                  <a:gd name="T34" fmla="*/ 59 w 133"/>
                  <a:gd name="T35" fmla="*/ 89 h 127"/>
                  <a:gd name="T36" fmla="*/ 67 w 133"/>
                  <a:gd name="T37" fmla="*/ 82 h 127"/>
                  <a:gd name="T38" fmla="*/ 75 w 133"/>
                  <a:gd name="T39" fmla="*/ 89 h 127"/>
                  <a:gd name="T40" fmla="*/ 67 w 133"/>
                  <a:gd name="T41" fmla="*/ 97 h 127"/>
                  <a:gd name="T42" fmla="*/ 59 w 133"/>
                  <a:gd name="T43" fmla="*/ 89 h 127"/>
                  <a:gd name="T44" fmla="*/ 123 w 133"/>
                  <a:gd name="T45" fmla="*/ 79 h 127"/>
                  <a:gd name="T46" fmla="*/ 9 w 133"/>
                  <a:gd name="T47" fmla="*/ 79 h 127"/>
                  <a:gd name="T48" fmla="*/ 9 w 133"/>
                  <a:gd name="T49" fmla="*/ 10 h 127"/>
                  <a:gd name="T50" fmla="*/ 123 w 133"/>
                  <a:gd name="T51" fmla="*/ 10 h 127"/>
                  <a:gd name="T52" fmla="*/ 123 w 133"/>
                  <a:gd name="T53" fmla="*/ 79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3" h="127">
                    <a:moveTo>
                      <a:pt x="124" y="0"/>
                    </a:moveTo>
                    <a:cubicBezTo>
                      <a:pt x="9" y="0"/>
                      <a:pt x="9" y="0"/>
                      <a:pt x="9" y="0"/>
                    </a:cubicBezTo>
                    <a:cubicBezTo>
                      <a:pt x="4" y="0"/>
                      <a:pt x="0" y="4"/>
                      <a:pt x="0" y="9"/>
                    </a:cubicBezTo>
                    <a:cubicBezTo>
                      <a:pt x="0" y="91"/>
                      <a:pt x="0" y="91"/>
                      <a:pt x="0" y="91"/>
                    </a:cubicBezTo>
                    <a:cubicBezTo>
                      <a:pt x="0" y="96"/>
                      <a:pt x="4" y="100"/>
                      <a:pt x="9" y="100"/>
                    </a:cubicBezTo>
                    <a:cubicBezTo>
                      <a:pt x="53" y="100"/>
                      <a:pt x="53" y="100"/>
                      <a:pt x="53" y="100"/>
                    </a:cubicBezTo>
                    <a:cubicBezTo>
                      <a:pt x="53" y="100"/>
                      <a:pt x="55" y="118"/>
                      <a:pt x="39" y="118"/>
                    </a:cubicBezTo>
                    <a:cubicBezTo>
                      <a:pt x="39" y="127"/>
                      <a:pt x="39" y="127"/>
                      <a:pt x="39" y="127"/>
                    </a:cubicBezTo>
                    <a:cubicBezTo>
                      <a:pt x="53" y="127"/>
                      <a:pt x="53" y="127"/>
                      <a:pt x="53" y="127"/>
                    </a:cubicBezTo>
                    <a:cubicBezTo>
                      <a:pt x="80" y="127"/>
                      <a:pt x="80" y="127"/>
                      <a:pt x="80" y="127"/>
                    </a:cubicBezTo>
                    <a:cubicBezTo>
                      <a:pt x="93" y="127"/>
                      <a:pt x="93" y="127"/>
                      <a:pt x="93" y="127"/>
                    </a:cubicBezTo>
                    <a:cubicBezTo>
                      <a:pt x="93" y="118"/>
                      <a:pt x="93" y="118"/>
                      <a:pt x="93" y="118"/>
                    </a:cubicBezTo>
                    <a:cubicBezTo>
                      <a:pt x="77" y="118"/>
                      <a:pt x="80" y="100"/>
                      <a:pt x="80" y="100"/>
                    </a:cubicBezTo>
                    <a:cubicBezTo>
                      <a:pt x="124" y="100"/>
                      <a:pt x="124" y="100"/>
                      <a:pt x="124" y="100"/>
                    </a:cubicBezTo>
                    <a:cubicBezTo>
                      <a:pt x="129" y="100"/>
                      <a:pt x="133" y="96"/>
                      <a:pt x="133" y="91"/>
                    </a:cubicBezTo>
                    <a:cubicBezTo>
                      <a:pt x="133" y="9"/>
                      <a:pt x="133" y="9"/>
                      <a:pt x="133" y="9"/>
                    </a:cubicBezTo>
                    <a:cubicBezTo>
                      <a:pt x="133" y="4"/>
                      <a:pt x="129" y="0"/>
                      <a:pt x="124" y="0"/>
                    </a:cubicBezTo>
                    <a:close/>
                    <a:moveTo>
                      <a:pt x="59" y="89"/>
                    </a:moveTo>
                    <a:cubicBezTo>
                      <a:pt x="59" y="85"/>
                      <a:pt x="63" y="82"/>
                      <a:pt x="67" y="82"/>
                    </a:cubicBezTo>
                    <a:cubicBezTo>
                      <a:pt x="71" y="82"/>
                      <a:pt x="75" y="85"/>
                      <a:pt x="75" y="89"/>
                    </a:cubicBezTo>
                    <a:cubicBezTo>
                      <a:pt x="75" y="93"/>
                      <a:pt x="71" y="97"/>
                      <a:pt x="67" y="97"/>
                    </a:cubicBezTo>
                    <a:cubicBezTo>
                      <a:pt x="63" y="97"/>
                      <a:pt x="59" y="93"/>
                      <a:pt x="59" y="89"/>
                    </a:cubicBezTo>
                    <a:close/>
                    <a:moveTo>
                      <a:pt x="123" y="79"/>
                    </a:moveTo>
                    <a:cubicBezTo>
                      <a:pt x="9" y="79"/>
                      <a:pt x="9" y="79"/>
                      <a:pt x="9" y="79"/>
                    </a:cubicBezTo>
                    <a:cubicBezTo>
                      <a:pt x="9" y="10"/>
                      <a:pt x="9" y="10"/>
                      <a:pt x="9" y="10"/>
                    </a:cubicBezTo>
                    <a:cubicBezTo>
                      <a:pt x="123" y="10"/>
                      <a:pt x="123" y="10"/>
                      <a:pt x="123" y="10"/>
                    </a:cubicBezTo>
                    <a:lnTo>
                      <a:pt x="123" y="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dirty="0"/>
              </a:p>
            </p:txBody>
          </p:sp>
          <p:sp>
            <p:nvSpPr>
              <p:cNvPr id="347" name="Oval 7"/>
              <p:cNvSpPr>
                <a:spLocks noChangeArrowheads="1"/>
              </p:cNvSpPr>
              <p:nvPr/>
            </p:nvSpPr>
            <p:spPr bwMode="auto">
              <a:xfrm>
                <a:off x="4718050" y="1685926"/>
                <a:ext cx="15875" cy="174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dirty="0"/>
              </a:p>
            </p:txBody>
          </p:sp>
        </p:grpSp>
      </p:grpSp>
      <p:grpSp>
        <p:nvGrpSpPr>
          <p:cNvPr id="276" name="Group 347"/>
          <p:cNvGrpSpPr/>
          <p:nvPr/>
        </p:nvGrpSpPr>
        <p:grpSpPr>
          <a:xfrm>
            <a:off x="4240936" y="1555113"/>
            <a:ext cx="438731" cy="441621"/>
            <a:chOff x="4547492" y="1385709"/>
            <a:chExt cx="712985" cy="717460"/>
          </a:xfrm>
        </p:grpSpPr>
        <p:sp>
          <p:nvSpPr>
            <p:cNvPr id="349" name="Oval 348"/>
            <p:cNvSpPr/>
            <p:nvPr/>
          </p:nvSpPr>
          <p:spPr>
            <a:xfrm>
              <a:off x="4547492" y="1385709"/>
              <a:ext cx="712985" cy="717460"/>
            </a:xfrm>
            <a:prstGeom prst="ellipse">
              <a:avLst/>
            </a:pr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defRPr/>
              </a:pPr>
              <a:endParaRPr lang="en-US" sz="8800" dirty="0">
                <a:solidFill>
                  <a:schemeClr val="bg1"/>
                </a:solidFill>
              </a:endParaRPr>
            </a:p>
          </p:txBody>
        </p:sp>
        <p:grpSp>
          <p:nvGrpSpPr>
            <p:cNvPr id="291" name="Group 349"/>
            <p:cNvGrpSpPr/>
            <p:nvPr/>
          </p:nvGrpSpPr>
          <p:grpSpPr>
            <a:xfrm>
              <a:off x="4785747" y="1565927"/>
              <a:ext cx="236474" cy="357025"/>
              <a:chOff x="549275" y="4406901"/>
              <a:chExt cx="161926" cy="244475"/>
            </a:xfrm>
            <a:solidFill>
              <a:schemeClr val="bg1"/>
            </a:solidFill>
          </p:grpSpPr>
          <p:sp>
            <p:nvSpPr>
              <p:cNvPr id="351" name="Freeform 62"/>
              <p:cNvSpPr>
                <a:spLocks noEditPoints="1"/>
              </p:cNvSpPr>
              <p:nvPr/>
            </p:nvSpPr>
            <p:spPr bwMode="auto">
              <a:xfrm>
                <a:off x="549275" y="4406901"/>
                <a:ext cx="138113" cy="244475"/>
              </a:xfrm>
              <a:custGeom>
                <a:avLst/>
                <a:gdLst>
                  <a:gd name="T0" fmla="*/ 66 w 73"/>
                  <a:gd name="T1" fmla="*/ 105 h 129"/>
                  <a:gd name="T2" fmla="*/ 7 w 73"/>
                  <a:gd name="T3" fmla="*/ 105 h 129"/>
                  <a:gd name="T4" fmla="*/ 7 w 73"/>
                  <a:gd name="T5" fmla="*/ 16 h 129"/>
                  <a:gd name="T6" fmla="*/ 66 w 73"/>
                  <a:gd name="T7" fmla="*/ 16 h 129"/>
                  <a:gd name="T8" fmla="*/ 66 w 73"/>
                  <a:gd name="T9" fmla="*/ 35 h 129"/>
                  <a:gd name="T10" fmla="*/ 73 w 73"/>
                  <a:gd name="T11" fmla="*/ 35 h 129"/>
                  <a:gd name="T12" fmla="*/ 73 w 73"/>
                  <a:gd name="T13" fmla="*/ 10 h 129"/>
                  <a:gd name="T14" fmla="*/ 63 w 73"/>
                  <a:gd name="T15" fmla="*/ 0 h 129"/>
                  <a:gd name="T16" fmla="*/ 9 w 73"/>
                  <a:gd name="T17" fmla="*/ 0 h 129"/>
                  <a:gd name="T18" fmla="*/ 0 w 73"/>
                  <a:gd name="T19" fmla="*/ 10 h 129"/>
                  <a:gd name="T20" fmla="*/ 0 w 73"/>
                  <a:gd name="T21" fmla="*/ 120 h 129"/>
                  <a:gd name="T22" fmla="*/ 9 w 73"/>
                  <a:gd name="T23" fmla="*/ 129 h 129"/>
                  <a:gd name="T24" fmla="*/ 63 w 73"/>
                  <a:gd name="T25" fmla="*/ 129 h 129"/>
                  <a:gd name="T26" fmla="*/ 73 w 73"/>
                  <a:gd name="T27" fmla="*/ 120 h 129"/>
                  <a:gd name="T28" fmla="*/ 73 w 73"/>
                  <a:gd name="T29" fmla="*/ 79 h 129"/>
                  <a:gd name="T30" fmla="*/ 66 w 73"/>
                  <a:gd name="T31" fmla="*/ 79 h 129"/>
                  <a:gd name="T32" fmla="*/ 66 w 73"/>
                  <a:gd name="T33" fmla="*/ 105 h 129"/>
                  <a:gd name="T34" fmla="*/ 57 w 73"/>
                  <a:gd name="T35" fmla="*/ 6 h 129"/>
                  <a:gd name="T36" fmla="*/ 60 w 73"/>
                  <a:gd name="T37" fmla="*/ 9 h 129"/>
                  <a:gd name="T38" fmla="*/ 57 w 73"/>
                  <a:gd name="T39" fmla="*/ 11 h 129"/>
                  <a:gd name="T40" fmla="*/ 55 w 73"/>
                  <a:gd name="T41" fmla="*/ 9 h 129"/>
                  <a:gd name="T42" fmla="*/ 57 w 73"/>
                  <a:gd name="T43" fmla="*/ 6 h 129"/>
                  <a:gd name="T44" fmla="*/ 24 w 73"/>
                  <a:gd name="T45" fmla="*/ 7 h 129"/>
                  <a:gd name="T46" fmla="*/ 49 w 73"/>
                  <a:gd name="T47" fmla="*/ 7 h 129"/>
                  <a:gd name="T48" fmla="*/ 49 w 73"/>
                  <a:gd name="T49" fmla="*/ 10 h 129"/>
                  <a:gd name="T50" fmla="*/ 24 w 73"/>
                  <a:gd name="T51" fmla="*/ 10 h 129"/>
                  <a:gd name="T52" fmla="*/ 24 w 73"/>
                  <a:gd name="T53" fmla="*/ 7 h 129"/>
                  <a:gd name="T54" fmla="*/ 48 w 73"/>
                  <a:gd name="T55" fmla="*/ 119 h 129"/>
                  <a:gd name="T56" fmla="*/ 25 w 73"/>
                  <a:gd name="T57" fmla="*/ 119 h 129"/>
                  <a:gd name="T58" fmla="*/ 25 w 73"/>
                  <a:gd name="T59" fmla="*/ 112 h 129"/>
                  <a:gd name="T60" fmla="*/ 48 w 73"/>
                  <a:gd name="T61" fmla="*/ 112 h 129"/>
                  <a:gd name="T62" fmla="*/ 48 w 73"/>
                  <a:gd name="T63" fmla="*/ 11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3" h="129">
                    <a:moveTo>
                      <a:pt x="66" y="105"/>
                    </a:moveTo>
                    <a:cubicBezTo>
                      <a:pt x="7" y="105"/>
                      <a:pt x="7" y="105"/>
                      <a:pt x="7" y="105"/>
                    </a:cubicBezTo>
                    <a:cubicBezTo>
                      <a:pt x="7" y="16"/>
                      <a:pt x="7" y="16"/>
                      <a:pt x="7" y="16"/>
                    </a:cubicBezTo>
                    <a:cubicBezTo>
                      <a:pt x="66" y="16"/>
                      <a:pt x="66" y="16"/>
                      <a:pt x="66" y="16"/>
                    </a:cubicBezTo>
                    <a:cubicBezTo>
                      <a:pt x="66" y="35"/>
                      <a:pt x="66" y="35"/>
                      <a:pt x="66" y="35"/>
                    </a:cubicBezTo>
                    <a:cubicBezTo>
                      <a:pt x="73" y="35"/>
                      <a:pt x="73" y="35"/>
                      <a:pt x="73" y="35"/>
                    </a:cubicBezTo>
                    <a:cubicBezTo>
                      <a:pt x="73" y="10"/>
                      <a:pt x="73" y="10"/>
                      <a:pt x="73" y="10"/>
                    </a:cubicBezTo>
                    <a:cubicBezTo>
                      <a:pt x="73" y="5"/>
                      <a:pt x="68" y="0"/>
                      <a:pt x="63" y="0"/>
                    </a:cubicBezTo>
                    <a:cubicBezTo>
                      <a:pt x="9" y="0"/>
                      <a:pt x="9" y="0"/>
                      <a:pt x="9" y="0"/>
                    </a:cubicBezTo>
                    <a:cubicBezTo>
                      <a:pt x="4" y="0"/>
                      <a:pt x="0" y="5"/>
                      <a:pt x="0" y="10"/>
                    </a:cubicBezTo>
                    <a:cubicBezTo>
                      <a:pt x="0" y="120"/>
                      <a:pt x="0" y="120"/>
                      <a:pt x="0" y="120"/>
                    </a:cubicBezTo>
                    <a:cubicBezTo>
                      <a:pt x="0" y="125"/>
                      <a:pt x="4" y="129"/>
                      <a:pt x="9" y="129"/>
                    </a:cubicBezTo>
                    <a:cubicBezTo>
                      <a:pt x="63" y="129"/>
                      <a:pt x="63" y="129"/>
                      <a:pt x="63" y="129"/>
                    </a:cubicBezTo>
                    <a:cubicBezTo>
                      <a:pt x="68" y="129"/>
                      <a:pt x="73" y="125"/>
                      <a:pt x="73" y="120"/>
                    </a:cubicBezTo>
                    <a:cubicBezTo>
                      <a:pt x="73" y="79"/>
                      <a:pt x="73" y="79"/>
                      <a:pt x="73" y="79"/>
                    </a:cubicBezTo>
                    <a:cubicBezTo>
                      <a:pt x="66" y="79"/>
                      <a:pt x="66" y="79"/>
                      <a:pt x="66" y="79"/>
                    </a:cubicBezTo>
                    <a:lnTo>
                      <a:pt x="66" y="105"/>
                    </a:lnTo>
                    <a:close/>
                    <a:moveTo>
                      <a:pt x="57" y="6"/>
                    </a:moveTo>
                    <a:cubicBezTo>
                      <a:pt x="58" y="6"/>
                      <a:pt x="60" y="7"/>
                      <a:pt x="60" y="9"/>
                    </a:cubicBezTo>
                    <a:cubicBezTo>
                      <a:pt x="60" y="10"/>
                      <a:pt x="58" y="11"/>
                      <a:pt x="57" y="11"/>
                    </a:cubicBezTo>
                    <a:cubicBezTo>
                      <a:pt x="56" y="11"/>
                      <a:pt x="55" y="10"/>
                      <a:pt x="55" y="9"/>
                    </a:cubicBezTo>
                    <a:cubicBezTo>
                      <a:pt x="55" y="7"/>
                      <a:pt x="56" y="6"/>
                      <a:pt x="57" y="6"/>
                    </a:cubicBezTo>
                    <a:close/>
                    <a:moveTo>
                      <a:pt x="24" y="7"/>
                    </a:moveTo>
                    <a:cubicBezTo>
                      <a:pt x="49" y="7"/>
                      <a:pt x="49" y="7"/>
                      <a:pt x="49" y="7"/>
                    </a:cubicBezTo>
                    <a:cubicBezTo>
                      <a:pt x="49" y="10"/>
                      <a:pt x="49" y="10"/>
                      <a:pt x="49" y="10"/>
                    </a:cubicBezTo>
                    <a:cubicBezTo>
                      <a:pt x="24" y="10"/>
                      <a:pt x="24" y="10"/>
                      <a:pt x="24" y="10"/>
                    </a:cubicBezTo>
                    <a:lnTo>
                      <a:pt x="24" y="7"/>
                    </a:lnTo>
                    <a:close/>
                    <a:moveTo>
                      <a:pt x="48" y="119"/>
                    </a:moveTo>
                    <a:cubicBezTo>
                      <a:pt x="25" y="119"/>
                      <a:pt x="25" y="119"/>
                      <a:pt x="25" y="119"/>
                    </a:cubicBezTo>
                    <a:cubicBezTo>
                      <a:pt x="25" y="112"/>
                      <a:pt x="25" y="112"/>
                      <a:pt x="25" y="112"/>
                    </a:cubicBezTo>
                    <a:cubicBezTo>
                      <a:pt x="48" y="112"/>
                      <a:pt x="48" y="112"/>
                      <a:pt x="48" y="112"/>
                    </a:cubicBezTo>
                    <a:lnTo>
                      <a:pt x="48" y="1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dirty="0"/>
              </a:p>
            </p:txBody>
          </p:sp>
          <p:sp>
            <p:nvSpPr>
              <p:cNvPr id="352" name="Freeform 63"/>
              <p:cNvSpPr>
                <a:spLocks/>
              </p:cNvSpPr>
              <p:nvPr/>
            </p:nvSpPr>
            <p:spPr bwMode="auto">
              <a:xfrm>
                <a:off x="608013" y="4478338"/>
                <a:ext cx="103188" cy="98425"/>
              </a:xfrm>
              <a:custGeom>
                <a:avLst/>
                <a:gdLst>
                  <a:gd name="T0" fmla="*/ 0 w 65"/>
                  <a:gd name="T1" fmla="*/ 44 h 62"/>
                  <a:gd name="T2" fmla="*/ 8 w 65"/>
                  <a:gd name="T3" fmla="*/ 44 h 62"/>
                  <a:gd name="T4" fmla="*/ 0 w 65"/>
                  <a:gd name="T5" fmla="*/ 62 h 62"/>
                  <a:gd name="T6" fmla="*/ 22 w 65"/>
                  <a:gd name="T7" fmla="*/ 44 h 62"/>
                  <a:gd name="T8" fmla="*/ 65 w 65"/>
                  <a:gd name="T9" fmla="*/ 44 h 62"/>
                  <a:gd name="T10" fmla="*/ 65 w 65"/>
                  <a:gd name="T11" fmla="*/ 0 h 62"/>
                  <a:gd name="T12" fmla="*/ 0 w 65"/>
                  <a:gd name="T13" fmla="*/ 0 h 62"/>
                  <a:gd name="T14" fmla="*/ 0 w 65"/>
                  <a:gd name="T15" fmla="*/ 44 h 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62">
                    <a:moveTo>
                      <a:pt x="0" y="44"/>
                    </a:moveTo>
                    <a:lnTo>
                      <a:pt x="8" y="44"/>
                    </a:lnTo>
                    <a:lnTo>
                      <a:pt x="0" y="62"/>
                    </a:lnTo>
                    <a:lnTo>
                      <a:pt x="22" y="44"/>
                    </a:lnTo>
                    <a:lnTo>
                      <a:pt x="65" y="44"/>
                    </a:lnTo>
                    <a:lnTo>
                      <a:pt x="65" y="0"/>
                    </a:lnTo>
                    <a:lnTo>
                      <a:pt x="0" y="0"/>
                    </a:lnTo>
                    <a:lnTo>
                      <a:pt x="0" y="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dirty="0"/>
              </a:p>
            </p:txBody>
          </p:sp>
        </p:grpSp>
      </p:grpSp>
      <p:grpSp>
        <p:nvGrpSpPr>
          <p:cNvPr id="306" name="Group 355"/>
          <p:cNvGrpSpPr/>
          <p:nvPr/>
        </p:nvGrpSpPr>
        <p:grpSpPr>
          <a:xfrm>
            <a:off x="5256076" y="2189525"/>
            <a:ext cx="595123" cy="599043"/>
            <a:chOff x="5867400" y="2256933"/>
            <a:chExt cx="712985" cy="717460"/>
          </a:xfrm>
        </p:grpSpPr>
        <p:sp>
          <p:nvSpPr>
            <p:cNvPr id="357" name="Oval 356"/>
            <p:cNvSpPr/>
            <p:nvPr/>
          </p:nvSpPr>
          <p:spPr>
            <a:xfrm>
              <a:off x="5867400" y="2256933"/>
              <a:ext cx="712985" cy="717460"/>
            </a:xfrm>
            <a:prstGeom prst="ellipse">
              <a:avLst/>
            </a:pr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defRPr/>
              </a:pPr>
              <a:endParaRPr lang="en-US" sz="8800" dirty="0">
                <a:solidFill>
                  <a:schemeClr val="bg1"/>
                </a:solidFill>
              </a:endParaRPr>
            </a:p>
          </p:txBody>
        </p:sp>
        <p:grpSp>
          <p:nvGrpSpPr>
            <p:cNvPr id="312" name="Group 357"/>
            <p:cNvGrpSpPr/>
            <p:nvPr/>
          </p:nvGrpSpPr>
          <p:grpSpPr>
            <a:xfrm>
              <a:off x="6080305" y="2484695"/>
              <a:ext cx="289253" cy="293474"/>
              <a:chOff x="2360613" y="2686051"/>
              <a:chExt cx="217488" cy="220662"/>
            </a:xfrm>
            <a:solidFill>
              <a:schemeClr val="bg1"/>
            </a:solidFill>
          </p:grpSpPr>
          <p:sp>
            <p:nvSpPr>
              <p:cNvPr id="359" name="Freeform 34"/>
              <p:cNvSpPr>
                <a:spLocks noEditPoints="1"/>
              </p:cNvSpPr>
              <p:nvPr/>
            </p:nvSpPr>
            <p:spPr bwMode="auto">
              <a:xfrm>
                <a:off x="2427288" y="2686051"/>
                <a:ext cx="150813" cy="150813"/>
              </a:xfrm>
              <a:custGeom>
                <a:avLst/>
                <a:gdLst>
                  <a:gd name="T0" fmla="*/ 65 w 79"/>
                  <a:gd name="T1" fmla="*/ 14 h 79"/>
                  <a:gd name="T2" fmla="*/ 14 w 79"/>
                  <a:gd name="T3" fmla="*/ 14 h 79"/>
                  <a:gd name="T4" fmla="*/ 12 w 79"/>
                  <a:gd name="T5" fmla="*/ 63 h 79"/>
                  <a:gd name="T6" fmla="*/ 12 w 79"/>
                  <a:gd name="T7" fmla="*/ 63 h 79"/>
                  <a:gd name="T8" fmla="*/ 17 w 79"/>
                  <a:gd name="T9" fmla="*/ 68 h 79"/>
                  <a:gd name="T10" fmla="*/ 65 w 79"/>
                  <a:gd name="T11" fmla="*/ 65 h 79"/>
                  <a:gd name="T12" fmla="*/ 65 w 79"/>
                  <a:gd name="T13" fmla="*/ 14 h 79"/>
                  <a:gd name="T14" fmla="*/ 58 w 79"/>
                  <a:gd name="T15" fmla="*/ 59 h 79"/>
                  <a:gd name="T16" fmla="*/ 20 w 79"/>
                  <a:gd name="T17" fmla="*/ 59 h 79"/>
                  <a:gd name="T18" fmla="*/ 20 w 79"/>
                  <a:gd name="T19" fmla="*/ 21 h 79"/>
                  <a:gd name="T20" fmla="*/ 59 w 79"/>
                  <a:gd name="T21" fmla="*/ 21 h 79"/>
                  <a:gd name="T22" fmla="*/ 58 w 79"/>
                  <a:gd name="T23" fmla="*/ 5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9" h="79">
                    <a:moveTo>
                      <a:pt x="65" y="14"/>
                    </a:moveTo>
                    <a:cubicBezTo>
                      <a:pt x="51" y="0"/>
                      <a:pt x="28" y="0"/>
                      <a:pt x="14" y="14"/>
                    </a:cubicBezTo>
                    <a:cubicBezTo>
                      <a:pt x="1" y="27"/>
                      <a:pt x="0" y="48"/>
                      <a:pt x="12" y="63"/>
                    </a:cubicBezTo>
                    <a:cubicBezTo>
                      <a:pt x="12" y="63"/>
                      <a:pt x="12" y="63"/>
                      <a:pt x="12" y="63"/>
                    </a:cubicBezTo>
                    <a:cubicBezTo>
                      <a:pt x="14" y="65"/>
                      <a:pt x="15" y="66"/>
                      <a:pt x="17" y="68"/>
                    </a:cubicBezTo>
                    <a:cubicBezTo>
                      <a:pt x="31" y="79"/>
                      <a:pt x="52" y="78"/>
                      <a:pt x="65" y="65"/>
                    </a:cubicBezTo>
                    <a:cubicBezTo>
                      <a:pt x="79" y="51"/>
                      <a:pt x="79" y="28"/>
                      <a:pt x="65" y="14"/>
                    </a:cubicBezTo>
                    <a:close/>
                    <a:moveTo>
                      <a:pt x="58" y="59"/>
                    </a:moveTo>
                    <a:cubicBezTo>
                      <a:pt x="48" y="69"/>
                      <a:pt x="31" y="69"/>
                      <a:pt x="20" y="59"/>
                    </a:cubicBezTo>
                    <a:cubicBezTo>
                      <a:pt x="10" y="48"/>
                      <a:pt x="10" y="31"/>
                      <a:pt x="20" y="21"/>
                    </a:cubicBezTo>
                    <a:cubicBezTo>
                      <a:pt x="31" y="10"/>
                      <a:pt x="48" y="10"/>
                      <a:pt x="59" y="21"/>
                    </a:cubicBezTo>
                    <a:cubicBezTo>
                      <a:pt x="69" y="31"/>
                      <a:pt x="69" y="48"/>
                      <a:pt x="58"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dirty="0"/>
              </a:p>
            </p:txBody>
          </p:sp>
          <p:sp>
            <p:nvSpPr>
              <p:cNvPr id="360" name="Freeform 35"/>
              <p:cNvSpPr>
                <a:spLocks/>
              </p:cNvSpPr>
              <p:nvPr/>
            </p:nvSpPr>
            <p:spPr bwMode="auto">
              <a:xfrm>
                <a:off x="2360613" y="2814638"/>
                <a:ext cx="92075" cy="92075"/>
              </a:xfrm>
              <a:custGeom>
                <a:avLst/>
                <a:gdLst>
                  <a:gd name="T0" fmla="*/ 0 w 58"/>
                  <a:gd name="T1" fmla="*/ 46 h 58"/>
                  <a:gd name="T2" fmla="*/ 11 w 58"/>
                  <a:gd name="T3" fmla="*/ 58 h 58"/>
                  <a:gd name="T4" fmla="*/ 58 w 58"/>
                  <a:gd name="T5" fmla="*/ 7 h 58"/>
                  <a:gd name="T6" fmla="*/ 50 w 58"/>
                  <a:gd name="T7" fmla="*/ 0 h 58"/>
                  <a:gd name="T8" fmla="*/ 0 w 58"/>
                  <a:gd name="T9" fmla="*/ 46 h 58"/>
                </a:gdLst>
                <a:ahLst/>
                <a:cxnLst>
                  <a:cxn ang="0">
                    <a:pos x="T0" y="T1"/>
                  </a:cxn>
                  <a:cxn ang="0">
                    <a:pos x="T2" y="T3"/>
                  </a:cxn>
                  <a:cxn ang="0">
                    <a:pos x="T4" y="T5"/>
                  </a:cxn>
                  <a:cxn ang="0">
                    <a:pos x="T6" y="T7"/>
                  </a:cxn>
                  <a:cxn ang="0">
                    <a:pos x="T8" y="T9"/>
                  </a:cxn>
                </a:cxnLst>
                <a:rect l="0" t="0" r="r" b="b"/>
                <a:pathLst>
                  <a:path w="58" h="58">
                    <a:moveTo>
                      <a:pt x="0" y="46"/>
                    </a:moveTo>
                    <a:lnTo>
                      <a:pt x="11" y="58"/>
                    </a:lnTo>
                    <a:lnTo>
                      <a:pt x="58" y="7"/>
                    </a:lnTo>
                    <a:lnTo>
                      <a:pt x="50" y="0"/>
                    </a:lnTo>
                    <a:lnTo>
                      <a:pt x="0"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dirty="0"/>
              </a:p>
            </p:txBody>
          </p:sp>
          <p:sp>
            <p:nvSpPr>
              <p:cNvPr id="361" name="Freeform 36"/>
              <p:cNvSpPr>
                <a:spLocks/>
              </p:cNvSpPr>
              <p:nvPr/>
            </p:nvSpPr>
            <p:spPr bwMode="auto">
              <a:xfrm>
                <a:off x="2505075" y="2736851"/>
                <a:ext cx="57150" cy="68263"/>
              </a:xfrm>
              <a:custGeom>
                <a:avLst/>
                <a:gdLst>
                  <a:gd name="T0" fmla="*/ 16 w 30"/>
                  <a:gd name="T1" fmla="*/ 0 h 36"/>
                  <a:gd name="T2" fmla="*/ 0 w 30"/>
                  <a:gd name="T3" fmla="*/ 34 h 36"/>
                  <a:gd name="T4" fmla="*/ 6 w 30"/>
                  <a:gd name="T5" fmla="*/ 36 h 36"/>
                  <a:gd name="T6" fmla="*/ 16 w 30"/>
                  <a:gd name="T7" fmla="*/ 0 h 36"/>
                </a:gdLst>
                <a:ahLst/>
                <a:cxnLst>
                  <a:cxn ang="0">
                    <a:pos x="T0" y="T1"/>
                  </a:cxn>
                  <a:cxn ang="0">
                    <a:pos x="T2" y="T3"/>
                  </a:cxn>
                  <a:cxn ang="0">
                    <a:pos x="T4" y="T5"/>
                  </a:cxn>
                  <a:cxn ang="0">
                    <a:pos x="T6" y="T7"/>
                  </a:cxn>
                </a:cxnLst>
                <a:rect l="0" t="0" r="r" b="b"/>
                <a:pathLst>
                  <a:path w="30" h="36">
                    <a:moveTo>
                      <a:pt x="16" y="0"/>
                    </a:moveTo>
                    <a:cubicBezTo>
                      <a:pt x="21" y="26"/>
                      <a:pt x="0" y="34"/>
                      <a:pt x="0" y="34"/>
                    </a:cubicBezTo>
                    <a:cubicBezTo>
                      <a:pt x="6" y="36"/>
                      <a:pt x="6" y="36"/>
                      <a:pt x="6" y="36"/>
                    </a:cubicBezTo>
                    <a:cubicBezTo>
                      <a:pt x="30" y="21"/>
                      <a:pt x="16" y="0"/>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dirty="0"/>
              </a:p>
            </p:txBody>
          </p:sp>
        </p:grpSp>
      </p:grpSp>
      <p:grpSp>
        <p:nvGrpSpPr>
          <p:cNvPr id="316" name="Group 361"/>
          <p:cNvGrpSpPr/>
          <p:nvPr/>
        </p:nvGrpSpPr>
        <p:grpSpPr>
          <a:xfrm>
            <a:off x="3268376" y="1903410"/>
            <a:ext cx="595123" cy="599043"/>
            <a:chOff x="6995402" y="1971675"/>
            <a:chExt cx="712985" cy="717460"/>
          </a:xfrm>
        </p:grpSpPr>
        <p:sp>
          <p:nvSpPr>
            <p:cNvPr id="363" name="Oval 362"/>
            <p:cNvSpPr/>
            <p:nvPr/>
          </p:nvSpPr>
          <p:spPr>
            <a:xfrm>
              <a:off x="6995402" y="1971675"/>
              <a:ext cx="712985" cy="717460"/>
            </a:xfrm>
            <a:prstGeom prst="ellipse">
              <a:avLst/>
            </a:prstGeom>
            <a:solidFill>
              <a:schemeClr val="accent4"/>
            </a:solidFill>
            <a:ln>
              <a:no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defRPr/>
              </a:pPr>
              <a:endParaRPr lang="en-US" sz="8800" dirty="0">
                <a:solidFill>
                  <a:schemeClr val="bg1"/>
                </a:solidFill>
              </a:endParaRPr>
            </a:p>
          </p:txBody>
        </p:sp>
        <p:grpSp>
          <p:nvGrpSpPr>
            <p:cNvPr id="320" name="Group 363"/>
            <p:cNvGrpSpPr/>
            <p:nvPr/>
          </p:nvGrpSpPr>
          <p:grpSpPr>
            <a:xfrm>
              <a:off x="7195409" y="2161560"/>
              <a:ext cx="331479" cy="320922"/>
              <a:chOff x="2339975" y="3200401"/>
              <a:chExt cx="249238" cy="241300"/>
            </a:xfrm>
            <a:solidFill>
              <a:schemeClr val="bg1"/>
            </a:solidFill>
          </p:grpSpPr>
          <p:sp>
            <p:nvSpPr>
              <p:cNvPr id="365" name="Rectangle 18"/>
              <p:cNvSpPr>
                <a:spLocks noChangeArrowheads="1"/>
              </p:cNvSpPr>
              <p:nvPr/>
            </p:nvSpPr>
            <p:spPr bwMode="auto">
              <a:xfrm>
                <a:off x="2428875" y="3297238"/>
                <a:ext cx="28575"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dirty="0"/>
              </a:p>
            </p:txBody>
          </p:sp>
          <p:sp>
            <p:nvSpPr>
              <p:cNvPr id="366" name="Rectangle 19"/>
              <p:cNvSpPr>
                <a:spLocks noChangeArrowheads="1"/>
              </p:cNvSpPr>
              <p:nvPr/>
            </p:nvSpPr>
            <p:spPr bwMode="auto">
              <a:xfrm>
                <a:off x="2473325" y="3297238"/>
                <a:ext cx="28575"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dirty="0"/>
              </a:p>
            </p:txBody>
          </p:sp>
          <p:sp>
            <p:nvSpPr>
              <p:cNvPr id="367" name="Rectangle 20"/>
              <p:cNvSpPr>
                <a:spLocks noChangeArrowheads="1"/>
              </p:cNvSpPr>
              <p:nvPr/>
            </p:nvSpPr>
            <p:spPr bwMode="auto">
              <a:xfrm>
                <a:off x="2516188" y="3297238"/>
                <a:ext cx="28575"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dirty="0"/>
              </a:p>
            </p:txBody>
          </p:sp>
          <p:sp>
            <p:nvSpPr>
              <p:cNvPr id="368" name="Rectangle 21"/>
              <p:cNvSpPr>
                <a:spLocks noChangeArrowheads="1"/>
              </p:cNvSpPr>
              <p:nvPr/>
            </p:nvSpPr>
            <p:spPr bwMode="auto">
              <a:xfrm>
                <a:off x="2428875" y="3338513"/>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dirty="0"/>
              </a:p>
            </p:txBody>
          </p:sp>
          <p:sp>
            <p:nvSpPr>
              <p:cNvPr id="369" name="Rectangle 22"/>
              <p:cNvSpPr>
                <a:spLocks noChangeArrowheads="1"/>
              </p:cNvSpPr>
              <p:nvPr/>
            </p:nvSpPr>
            <p:spPr bwMode="auto">
              <a:xfrm>
                <a:off x="2473325" y="3338513"/>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dirty="0"/>
              </a:p>
            </p:txBody>
          </p:sp>
          <p:sp>
            <p:nvSpPr>
              <p:cNvPr id="370" name="Rectangle 23"/>
              <p:cNvSpPr>
                <a:spLocks noChangeArrowheads="1"/>
              </p:cNvSpPr>
              <p:nvPr/>
            </p:nvSpPr>
            <p:spPr bwMode="auto">
              <a:xfrm>
                <a:off x="2516188" y="3338513"/>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dirty="0"/>
              </a:p>
            </p:txBody>
          </p:sp>
          <p:sp>
            <p:nvSpPr>
              <p:cNvPr id="371" name="Rectangle 24"/>
              <p:cNvSpPr>
                <a:spLocks noChangeArrowheads="1"/>
              </p:cNvSpPr>
              <p:nvPr/>
            </p:nvSpPr>
            <p:spPr bwMode="auto">
              <a:xfrm>
                <a:off x="2428875" y="3378201"/>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dirty="0"/>
              </a:p>
            </p:txBody>
          </p:sp>
          <p:sp>
            <p:nvSpPr>
              <p:cNvPr id="372" name="Rectangle 25"/>
              <p:cNvSpPr>
                <a:spLocks noChangeArrowheads="1"/>
              </p:cNvSpPr>
              <p:nvPr/>
            </p:nvSpPr>
            <p:spPr bwMode="auto">
              <a:xfrm>
                <a:off x="2386013" y="3338513"/>
                <a:ext cx="25400"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dirty="0"/>
              </a:p>
            </p:txBody>
          </p:sp>
          <p:sp>
            <p:nvSpPr>
              <p:cNvPr id="373" name="Rectangle 26"/>
              <p:cNvSpPr>
                <a:spLocks noChangeArrowheads="1"/>
              </p:cNvSpPr>
              <p:nvPr/>
            </p:nvSpPr>
            <p:spPr bwMode="auto">
              <a:xfrm>
                <a:off x="2386013" y="3378201"/>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dirty="0"/>
              </a:p>
            </p:txBody>
          </p:sp>
          <p:sp>
            <p:nvSpPr>
              <p:cNvPr id="374" name="Rectangle 27"/>
              <p:cNvSpPr>
                <a:spLocks noChangeArrowheads="1"/>
              </p:cNvSpPr>
              <p:nvPr/>
            </p:nvSpPr>
            <p:spPr bwMode="auto">
              <a:xfrm>
                <a:off x="2473325" y="3378201"/>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dirty="0"/>
              </a:p>
            </p:txBody>
          </p:sp>
          <p:sp>
            <p:nvSpPr>
              <p:cNvPr id="375" name="Rectangle 28"/>
              <p:cNvSpPr>
                <a:spLocks noChangeArrowheads="1"/>
              </p:cNvSpPr>
              <p:nvPr/>
            </p:nvSpPr>
            <p:spPr bwMode="auto">
              <a:xfrm>
                <a:off x="2516188" y="3378201"/>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dirty="0"/>
              </a:p>
            </p:txBody>
          </p:sp>
          <p:sp>
            <p:nvSpPr>
              <p:cNvPr id="376" name="Freeform 29"/>
              <p:cNvSpPr>
                <a:spLocks noEditPoints="1"/>
              </p:cNvSpPr>
              <p:nvPr/>
            </p:nvSpPr>
            <p:spPr bwMode="auto">
              <a:xfrm>
                <a:off x="2339975" y="3217863"/>
                <a:ext cx="249238" cy="223838"/>
              </a:xfrm>
              <a:custGeom>
                <a:avLst/>
                <a:gdLst>
                  <a:gd name="T0" fmla="*/ 157 w 157"/>
                  <a:gd name="T1" fmla="*/ 0 h 141"/>
                  <a:gd name="T2" fmla="*/ 135 w 157"/>
                  <a:gd name="T3" fmla="*/ 0 h 141"/>
                  <a:gd name="T4" fmla="*/ 135 w 157"/>
                  <a:gd name="T5" fmla="*/ 15 h 141"/>
                  <a:gd name="T6" fmla="*/ 114 w 157"/>
                  <a:gd name="T7" fmla="*/ 15 h 141"/>
                  <a:gd name="T8" fmla="*/ 114 w 157"/>
                  <a:gd name="T9" fmla="*/ 0 h 141"/>
                  <a:gd name="T10" fmla="*/ 47 w 157"/>
                  <a:gd name="T11" fmla="*/ 0 h 141"/>
                  <a:gd name="T12" fmla="*/ 47 w 157"/>
                  <a:gd name="T13" fmla="*/ 15 h 141"/>
                  <a:gd name="T14" fmla="*/ 25 w 157"/>
                  <a:gd name="T15" fmla="*/ 15 h 141"/>
                  <a:gd name="T16" fmla="*/ 25 w 157"/>
                  <a:gd name="T17" fmla="*/ 0 h 141"/>
                  <a:gd name="T18" fmla="*/ 0 w 157"/>
                  <a:gd name="T19" fmla="*/ 0 h 141"/>
                  <a:gd name="T20" fmla="*/ 0 w 157"/>
                  <a:gd name="T21" fmla="*/ 141 h 141"/>
                  <a:gd name="T22" fmla="*/ 12 w 157"/>
                  <a:gd name="T23" fmla="*/ 141 h 141"/>
                  <a:gd name="T24" fmla="*/ 146 w 157"/>
                  <a:gd name="T25" fmla="*/ 141 h 141"/>
                  <a:gd name="T26" fmla="*/ 157 w 157"/>
                  <a:gd name="T27" fmla="*/ 141 h 141"/>
                  <a:gd name="T28" fmla="*/ 157 w 157"/>
                  <a:gd name="T29" fmla="*/ 0 h 141"/>
                  <a:gd name="T30" fmla="*/ 146 w 157"/>
                  <a:gd name="T31" fmla="*/ 129 h 141"/>
                  <a:gd name="T32" fmla="*/ 12 w 157"/>
                  <a:gd name="T33" fmla="*/ 129 h 141"/>
                  <a:gd name="T34" fmla="*/ 12 w 157"/>
                  <a:gd name="T35" fmla="*/ 40 h 141"/>
                  <a:gd name="T36" fmla="*/ 146 w 157"/>
                  <a:gd name="T37" fmla="*/ 40 h 141"/>
                  <a:gd name="T38" fmla="*/ 146 w 157"/>
                  <a:gd name="T39" fmla="*/ 129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7" h="141">
                    <a:moveTo>
                      <a:pt x="157" y="0"/>
                    </a:moveTo>
                    <a:lnTo>
                      <a:pt x="135" y="0"/>
                    </a:lnTo>
                    <a:lnTo>
                      <a:pt x="135" y="15"/>
                    </a:lnTo>
                    <a:lnTo>
                      <a:pt x="114" y="15"/>
                    </a:lnTo>
                    <a:lnTo>
                      <a:pt x="114" y="0"/>
                    </a:lnTo>
                    <a:lnTo>
                      <a:pt x="47" y="0"/>
                    </a:lnTo>
                    <a:lnTo>
                      <a:pt x="47" y="15"/>
                    </a:lnTo>
                    <a:lnTo>
                      <a:pt x="25" y="15"/>
                    </a:lnTo>
                    <a:lnTo>
                      <a:pt x="25" y="0"/>
                    </a:lnTo>
                    <a:lnTo>
                      <a:pt x="0" y="0"/>
                    </a:lnTo>
                    <a:lnTo>
                      <a:pt x="0" y="141"/>
                    </a:lnTo>
                    <a:lnTo>
                      <a:pt x="12" y="141"/>
                    </a:lnTo>
                    <a:lnTo>
                      <a:pt x="146" y="141"/>
                    </a:lnTo>
                    <a:lnTo>
                      <a:pt x="157" y="141"/>
                    </a:lnTo>
                    <a:lnTo>
                      <a:pt x="157" y="0"/>
                    </a:lnTo>
                    <a:close/>
                    <a:moveTo>
                      <a:pt x="146" y="129"/>
                    </a:moveTo>
                    <a:lnTo>
                      <a:pt x="12" y="129"/>
                    </a:lnTo>
                    <a:lnTo>
                      <a:pt x="12" y="40"/>
                    </a:lnTo>
                    <a:lnTo>
                      <a:pt x="146" y="40"/>
                    </a:lnTo>
                    <a:lnTo>
                      <a:pt x="146" y="1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dirty="0"/>
              </a:p>
            </p:txBody>
          </p:sp>
          <p:sp>
            <p:nvSpPr>
              <p:cNvPr id="377" name="Rectangle 30"/>
              <p:cNvSpPr>
                <a:spLocks noChangeArrowheads="1"/>
              </p:cNvSpPr>
              <p:nvPr/>
            </p:nvSpPr>
            <p:spPr bwMode="auto">
              <a:xfrm>
                <a:off x="2387600" y="3200401"/>
                <a:ext cx="20638" cy="349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dirty="0"/>
              </a:p>
            </p:txBody>
          </p:sp>
          <p:sp>
            <p:nvSpPr>
              <p:cNvPr id="378" name="Rectangle 31"/>
              <p:cNvSpPr>
                <a:spLocks noChangeArrowheads="1"/>
              </p:cNvSpPr>
              <p:nvPr/>
            </p:nvSpPr>
            <p:spPr bwMode="auto">
              <a:xfrm>
                <a:off x="2525713" y="3200401"/>
                <a:ext cx="23813" cy="349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dirty="0"/>
              </a:p>
            </p:txBody>
          </p:sp>
        </p:grpSp>
      </p:grpSp>
      <p:grpSp>
        <p:nvGrpSpPr>
          <p:cNvPr id="324" name="Group 378"/>
          <p:cNvGrpSpPr/>
          <p:nvPr/>
        </p:nvGrpSpPr>
        <p:grpSpPr>
          <a:xfrm>
            <a:off x="1780996" y="1986526"/>
            <a:ext cx="595123" cy="599043"/>
            <a:chOff x="5715000" y="957761"/>
            <a:chExt cx="712985" cy="717460"/>
          </a:xfrm>
        </p:grpSpPr>
        <p:sp>
          <p:nvSpPr>
            <p:cNvPr id="380" name="Oval 379"/>
            <p:cNvSpPr/>
            <p:nvPr/>
          </p:nvSpPr>
          <p:spPr>
            <a:xfrm>
              <a:off x="5715000" y="957761"/>
              <a:ext cx="712985" cy="717460"/>
            </a:xfrm>
            <a:prstGeom prst="ellipse">
              <a:avLst/>
            </a:pr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defRPr/>
              </a:pPr>
              <a:endParaRPr lang="en-US" sz="8800" dirty="0">
                <a:solidFill>
                  <a:schemeClr val="bg1"/>
                </a:solidFill>
              </a:endParaRPr>
            </a:p>
          </p:txBody>
        </p:sp>
        <p:grpSp>
          <p:nvGrpSpPr>
            <p:cNvPr id="329" name="Group 380"/>
            <p:cNvGrpSpPr/>
            <p:nvPr/>
          </p:nvGrpSpPr>
          <p:grpSpPr>
            <a:xfrm>
              <a:off x="5935323" y="1145357"/>
              <a:ext cx="323034" cy="339923"/>
              <a:chOff x="1641475" y="2428876"/>
              <a:chExt cx="242888" cy="255587"/>
            </a:xfrm>
            <a:solidFill>
              <a:schemeClr val="bg1"/>
            </a:solidFill>
          </p:grpSpPr>
          <p:sp>
            <p:nvSpPr>
              <p:cNvPr id="382" name="Freeform 49"/>
              <p:cNvSpPr>
                <a:spLocks/>
              </p:cNvSpPr>
              <p:nvPr/>
            </p:nvSpPr>
            <p:spPr bwMode="auto">
              <a:xfrm>
                <a:off x="1641475" y="2525713"/>
                <a:ext cx="111125" cy="158750"/>
              </a:xfrm>
              <a:custGeom>
                <a:avLst/>
                <a:gdLst>
                  <a:gd name="T0" fmla="*/ 42 w 59"/>
                  <a:gd name="T1" fmla="*/ 49 h 84"/>
                  <a:gd name="T2" fmla="*/ 43 w 59"/>
                  <a:gd name="T3" fmla="*/ 40 h 84"/>
                  <a:gd name="T4" fmla="*/ 31 w 59"/>
                  <a:gd name="T5" fmla="*/ 4 h 84"/>
                  <a:gd name="T6" fmla="*/ 26 w 59"/>
                  <a:gd name="T7" fmla="*/ 1 h 84"/>
                  <a:gd name="T8" fmla="*/ 11 w 59"/>
                  <a:gd name="T9" fmla="*/ 6 h 84"/>
                  <a:gd name="T10" fmla="*/ 4 w 59"/>
                  <a:gd name="T11" fmla="*/ 22 h 84"/>
                  <a:gd name="T12" fmla="*/ 9 w 59"/>
                  <a:gd name="T13" fmla="*/ 37 h 84"/>
                  <a:gd name="T14" fmla="*/ 24 w 59"/>
                  <a:gd name="T15" fmla="*/ 46 h 84"/>
                  <a:gd name="T16" fmla="*/ 31 w 59"/>
                  <a:gd name="T17" fmla="*/ 52 h 84"/>
                  <a:gd name="T18" fmla="*/ 40 w 59"/>
                  <a:gd name="T19" fmla="*/ 80 h 84"/>
                  <a:gd name="T20" fmla="*/ 45 w 59"/>
                  <a:gd name="T21" fmla="*/ 83 h 84"/>
                  <a:gd name="T22" fmla="*/ 48 w 59"/>
                  <a:gd name="T23" fmla="*/ 69 h 84"/>
                  <a:gd name="T24" fmla="*/ 42 w 59"/>
                  <a:gd name="T25" fmla="*/ 4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9" h="84">
                    <a:moveTo>
                      <a:pt x="42" y="49"/>
                    </a:moveTo>
                    <a:cubicBezTo>
                      <a:pt x="42" y="49"/>
                      <a:pt x="44" y="42"/>
                      <a:pt x="43" y="40"/>
                    </a:cubicBezTo>
                    <a:cubicBezTo>
                      <a:pt x="31" y="4"/>
                      <a:pt x="31" y="4"/>
                      <a:pt x="31" y="4"/>
                    </a:cubicBezTo>
                    <a:cubicBezTo>
                      <a:pt x="31" y="4"/>
                      <a:pt x="30" y="0"/>
                      <a:pt x="26" y="1"/>
                    </a:cubicBezTo>
                    <a:cubicBezTo>
                      <a:pt x="11" y="6"/>
                      <a:pt x="11" y="6"/>
                      <a:pt x="11" y="6"/>
                    </a:cubicBezTo>
                    <a:cubicBezTo>
                      <a:pt x="11" y="6"/>
                      <a:pt x="0" y="11"/>
                      <a:pt x="4" y="22"/>
                    </a:cubicBezTo>
                    <a:cubicBezTo>
                      <a:pt x="9" y="37"/>
                      <a:pt x="9" y="37"/>
                      <a:pt x="9" y="37"/>
                    </a:cubicBezTo>
                    <a:cubicBezTo>
                      <a:pt x="9" y="37"/>
                      <a:pt x="13" y="50"/>
                      <a:pt x="24" y="46"/>
                    </a:cubicBezTo>
                    <a:cubicBezTo>
                      <a:pt x="24" y="46"/>
                      <a:pt x="29" y="45"/>
                      <a:pt x="31" y="52"/>
                    </a:cubicBezTo>
                    <a:cubicBezTo>
                      <a:pt x="40" y="80"/>
                      <a:pt x="40" y="80"/>
                      <a:pt x="40" y="80"/>
                    </a:cubicBezTo>
                    <a:cubicBezTo>
                      <a:pt x="40" y="80"/>
                      <a:pt x="41" y="84"/>
                      <a:pt x="45" y="83"/>
                    </a:cubicBezTo>
                    <a:cubicBezTo>
                      <a:pt x="45" y="83"/>
                      <a:pt x="59" y="80"/>
                      <a:pt x="48" y="69"/>
                    </a:cubicBezTo>
                    <a:cubicBezTo>
                      <a:pt x="51" y="63"/>
                      <a:pt x="42" y="58"/>
                      <a:pt x="42"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dirty="0"/>
              </a:p>
            </p:txBody>
          </p:sp>
          <p:sp>
            <p:nvSpPr>
              <p:cNvPr id="383" name="Freeform 50"/>
              <p:cNvSpPr>
                <a:spLocks/>
              </p:cNvSpPr>
              <p:nvPr/>
            </p:nvSpPr>
            <p:spPr bwMode="auto">
              <a:xfrm>
                <a:off x="1703388" y="2428876"/>
                <a:ext cx="155575" cy="179388"/>
              </a:xfrm>
              <a:custGeom>
                <a:avLst/>
                <a:gdLst>
                  <a:gd name="T0" fmla="*/ 69 w 82"/>
                  <a:gd name="T1" fmla="*/ 59 h 95"/>
                  <a:gd name="T2" fmla="*/ 72 w 82"/>
                  <a:gd name="T3" fmla="*/ 46 h 95"/>
                  <a:gd name="T4" fmla="*/ 62 w 82"/>
                  <a:gd name="T5" fmla="*/ 37 h 95"/>
                  <a:gd name="T6" fmla="*/ 51 w 82"/>
                  <a:gd name="T7" fmla="*/ 5 h 95"/>
                  <a:gd name="T8" fmla="*/ 48 w 82"/>
                  <a:gd name="T9" fmla="*/ 6 h 95"/>
                  <a:gd name="T10" fmla="*/ 4 w 82"/>
                  <a:gd name="T11" fmla="*/ 48 h 95"/>
                  <a:gd name="T12" fmla="*/ 2 w 82"/>
                  <a:gd name="T13" fmla="*/ 53 h 95"/>
                  <a:gd name="T14" fmla="*/ 12 w 82"/>
                  <a:gd name="T15" fmla="*/ 83 h 95"/>
                  <a:gd name="T16" fmla="*/ 17 w 82"/>
                  <a:gd name="T17" fmla="*/ 86 h 95"/>
                  <a:gd name="T18" fmla="*/ 78 w 82"/>
                  <a:gd name="T19" fmla="*/ 92 h 95"/>
                  <a:gd name="T20" fmla="*/ 80 w 82"/>
                  <a:gd name="T21" fmla="*/ 91 h 95"/>
                  <a:gd name="T22" fmla="*/ 69 w 82"/>
                  <a:gd name="T23" fmla="*/ 59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2" h="95">
                    <a:moveTo>
                      <a:pt x="69" y="59"/>
                    </a:moveTo>
                    <a:cubicBezTo>
                      <a:pt x="73" y="56"/>
                      <a:pt x="74" y="51"/>
                      <a:pt x="72" y="46"/>
                    </a:cubicBezTo>
                    <a:cubicBezTo>
                      <a:pt x="71" y="41"/>
                      <a:pt x="67" y="38"/>
                      <a:pt x="62" y="37"/>
                    </a:cubicBezTo>
                    <a:cubicBezTo>
                      <a:pt x="51" y="5"/>
                      <a:pt x="51" y="5"/>
                      <a:pt x="51" y="5"/>
                    </a:cubicBezTo>
                    <a:cubicBezTo>
                      <a:pt x="50" y="0"/>
                      <a:pt x="48" y="6"/>
                      <a:pt x="48" y="6"/>
                    </a:cubicBezTo>
                    <a:cubicBezTo>
                      <a:pt x="40" y="38"/>
                      <a:pt x="4" y="48"/>
                      <a:pt x="4" y="48"/>
                    </a:cubicBezTo>
                    <a:cubicBezTo>
                      <a:pt x="0" y="49"/>
                      <a:pt x="2" y="53"/>
                      <a:pt x="2" y="53"/>
                    </a:cubicBezTo>
                    <a:cubicBezTo>
                      <a:pt x="12" y="83"/>
                      <a:pt x="12" y="83"/>
                      <a:pt x="12" y="83"/>
                    </a:cubicBezTo>
                    <a:cubicBezTo>
                      <a:pt x="13" y="87"/>
                      <a:pt x="17" y="86"/>
                      <a:pt x="17" y="86"/>
                    </a:cubicBezTo>
                    <a:cubicBezTo>
                      <a:pt x="56" y="72"/>
                      <a:pt x="78" y="92"/>
                      <a:pt x="78" y="92"/>
                    </a:cubicBezTo>
                    <a:cubicBezTo>
                      <a:pt x="78" y="92"/>
                      <a:pt x="82" y="95"/>
                      <a:pt x="80" y="91"/>
                    </a:cubicBezTo>
                    <a:lnTo>
                      <a:pt x="69"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dirty="0"/>
              </a:p>
            </p:txBody>
          </p:sp>
          <p:sp>
            <p:nvSpPr>
              <p:cNvPr id="384" name="Freeform 51"/>
              <p:cNvSpPr>
                <a:spLocks/>
              </p:cNvSpPr>
              <p:nvPr/>
            </p:nvSpPr>
            <p:spPr bwMode="auto">
              <a:xfrm>
                <a:off x="1836738" y="2465388"/>
                <a:ext cx="23813" cy="30163"/>
              </a:xfrm>
              <a:custGeom>
                <a:avLst/>
                <a:gdLst>
                  <a:gd name="T0" fmla="*/ 15 w 15"/>
                  <a:gd name="T1" fmla="*/ 1 h 19"/>
                  <a:gd name="T2" fmla="*/ 13 w 15"/>
                  <a:gd name="T3" fmla="*/ 0 h 19"/>
                  <a:gd name="T4" fmla="*/ 0 w 15"/>
                  <a:gd name="T5" fmla="*/ 18 h 19"/>
                  <a:gd name="T6" fmla="*/ 2 w 15"/>
                  <a:gd name="T7" fmla="*/ 19 h 19"/>
                  <a:gd name="T8" fmla="*/ 15 w 15"/>
                  <a:gd name="T9" fmla="*/ 1 h 19"/>
                </a:gdLst>
                <a:ahLst/>
                <a:cxnLst>
                  <a:cxn ang="0">
                    <a:pos x="T0" y="T1"/>
                  </a:cxn>
                  <a:cxn ang="0">
                    <a:pos x="T2" y="T3"/>
                  </a:cxn>
                  <a:cxn ang="0">
                    <a:pos x="T4" y="T5"/>
                  </a:cxn>
                  <a:cxn ang="0">
                    <a:pos x="T6" y="T7"/>
                  </a:cxn>
                  <a:cxn ang="0">
                    <a:pos x="T8" y="T9"/>
                  </a:cxn>
                </a:cxnLst>
                <a:rect l="0" t="0" r="r" b="b"/>
                <a:pathLst>
                  <a:path w="15" h="19">
                    <a:moveTo>
                      <a:pt x="15" y="1"/>
                    </a:moveTo>
                    <a:lnTo>
                      <a:pt x="13" y="0"/>
                    </a:lnTo>
                    <a:lnTo>
                      <a:pt x="0" y="18"/>
                    </a:lnTo>
                    <a:lnTo>
                      <a:pt x="2" y="19"/>
                    </a:lnTo>
                    <a:lnTo>
                      <a:pt x="15"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dirty="0"/>
              </a:p>
            </p:txBody>
          </p:sp>
          <p:sp>
            <p:nvSpPr>
              <p:cNvPr id="385" name="Freeform 52"/>
              <p:cNvSpPr>
                <a:spLocks/>
              </p:cNvSpPr>
              <p:nvPr/>
            </p:nvSpPr>
            <p:spPr bwMode="auto">
              <a:xfrm>
                <a:off x="1849438" y="2535238"/>
                <a:ext cx="33338" cy="22225"/>
              </a:xfrm>
              <a:custGeom>
                <a:avLst/>
                <a:gdLst>
                  <a:gd name="T0" fmla="*/ 0 w 21"/>
                  <a:gd name="T1" fmla="*/ 3 h 14"/>
                  <a:gd name="T2" fmla="*/ 19 w 21"/>
                  <a:gd name="T3" fmla="*/ 14 h 14"/>
                  <a:gd name="T4" fmla="*/ 21 w 21"/>
                  <a:gd name="T5" fmla="*/ 12 h 14"/>
                  <a:gd name="T6" fmla="*/ 1 w 21"/>
                  <a:gd name="T7" fmla="*/ 0 h 14"/>
                  <a:gd name="T8" fmla="*/ 0 w 21"/>
                  <a:gd name="T9" fmla="*/ 3 h 14"/>
                </a:gdLst>
                <a:ahLst/>
                <a:cxnLst>
                  <a:cxn ang="0">
                    <a:pos x="T0" y="T1"/>
                  </a:cxn>
                  <a:cxn ang="0">
                    <a:pos x="T2" y="T3"/>
                  </a:cxn>
                  <a:cxn ang="0">
                    <a:pos x="T4" y="T5"/>
                  </a:cxn>
                  <a:cxn ang="0">
                    <a:pos x="T6" y="T7"/>
                  </a:cxn>
                  <a:cxn ang="0">
                    <a:pos x="T8" y="T9"/>
                  </a:cxn>
                </a:cxnLst>
                <a:rect l="0" t="0" r="r" b="b"/>
                <a:pathLst>
                  <a:path w="21" h="14">
                    <a:moveTo>
                      <a:pt x="0" y="3"/>
                    </a:moveTo>
                    <a:lnTo>
                      <a:pt x="19" y="14"/>
                    </a:lnTo>
                    <a:lnTo>
                      <a:pt x="21" y="12"/>
                    </a:lnTo>
                    <a:lnTo>
                      <a:pt x="1" y="0"/>
                    </a:ln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dirty="0"/>
              </a:p>
            </p:txBody>
          </p:sp>
          <p:sp>
            <p:nvSpPr>
              <p:cNvPr id="386" name="Freeform 53"/>
              <p:cNvSpPr>
                <a:spLocks/>
              </p:cNvSpPr>
              <p:nvPr/>
            </p:nvSpPr>
            <p:spPr bwMode="auto">
              <a:xfrm>
                <a:off x="1847850" y="2501901"/>
                <a:ext cx="36513" cy="14288"/>
              </a:xfrm>
              <a:custGeom>
                <a:avLst/>
                <a:gdLst>
                  <a:gd name="T0" fmla="*/ 1 w 23"/>
                  <a:gd name="T1" fmla="*/ 9 h 9"/>
                  <a:gd name="T2" fmla="*/ 23 w 23"/>
                  <a:gd name="T3" fmla="*/ 3 h 9"/>
                  <a:gd name="T4" fmla="*/ 22 w 23"/>
                  <a:gd name="T5" fmla="*/ 0 h 9"/>
                  <a:gd name="T6" fmla="*/ 0 w 23"/>
                  <a:gd name="T7" fmla="*/ 6 h 9"/>
                  <a:gd name="T8" fmla="*/ 1 w 23"/>
                  <a:gd name="T9" fmla="*/ 9 h 9"/>
                </a:gdLst>
                <a:ahLst/>
                <a:cxnLst>
                  <a:cxn ang="0">
                    <a:pos x="T0" y="T1"/>
                  </a:cxn>
                  <a:cxn ang="0">
                    <a:pos x="T2" y="T3"/>
                  </a:cxn>
                  <a:cxn ang="0">
                    <a:pos x="T4" y="T5"/>
                  </a:cxn>
                  <a:cxn ang="0">
                    <a:pos x="T6" y="T7"/>
                  </a:cxn>
                  <a:cxn ang="0">
                    <a:pos x="T8" y="T9"/>
                  </a:cxn>
                </a:cxnLst>
                <a:rect l="0" t="0" r="r" b="b"/>
                <a:pathLst>
                  <a:path w="23" h="9">
                    <a:moveTo>
                      <a:pt x="1" y="9"/>
                    </a:moveTo>
                    <a:lnTo>
                      <a:pt x="23" y="3"/>
                    </a:lnTo>
                    <a:lnTo>
                      <a:pt x="22" y="0"/>
                    </a:lnTo>
                    <a:lnTo>
                      <a:pt x="0" y="6"/>
                    </a:lnTo>
                    <a:lnTo>
                      <a:pt x="1"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dirty="0"/>
              </a:p>
            </p:txBody>
          </p:sp>
        </p:grpSp>
      </p:grpSp>
      <p:sp>
        <p:nvSpPr>
          <p:cNvPr id="405" name="Text Placeholder 11"/>
          <p:cNvSpPr txBox="1">
            <a:spLocks/>
          </p:cNvSpPr>
          <p:nvPr/>
        </p:nvSpPr>
        <p:spPr>
          <a:xfrm>
            <a:off x="1373394" y="3637932"/>
            <a:ext cx="1830893" cy="343512"/>
          </a:xfrm>
          <a:prstGeom prst="rect">
            <a:avLst/>
          </a:prstGeom>
        </p:spPr>
        <p:txBody>
          <a:bodyPr vert="horz" lIns="68580" tIns="34290" rIns="68580" bIns="34290" rtlCol="0">
            <a:no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bg1">
                    <a:lumMod val="50000"/>
                  </a:schemeClr>
                </a:solidFill>
                <a:latin typeface="Roboto" panose="02000000000000000000" pitchFamily="2" charset="0"/>
                <a:ea typeface="Roboto" panose="02000000000000000000" pitchFamily="2"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50000"/>
                  </a:schemeClr>
                </a:solidFill>
                <a:latin typeface="Roboto" panose="02000000000000000000" pitchFamily="2" charset="0"/>
                <a:ea typeface="Roboto" panose="02000000000000000000"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50000"/>
                  </a:schemeClr>
                </a:solidFill>
                <a:latin typeface="Roboto" panose="02000000000000000000" pitchFamily="2" charset="0"/>
                <a:ea typeface="Roboto" panose="02000000000000000000"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Roboto" panose="02000000000000000000" pitchFamily="2" charset="0"/>
                <a:ea typeface="Roboto" panose="02000000000000000000"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Roboto" panose="02000000000000000000" pitchFamily="2" charset="0"/>
                <a:ea typeface="Roboto"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200" dirty="0">
                <a:solidFill>
                  <a:schemeClr val="tx1">
                    <a:lumMod val="75000"/>
                    <a:lumOff val="25000"/>
                  </a:schemeClr>
                </a:solidFill>
                <a:latin typeface="微软雅黑" pitchFamily="34" charset="-122"/>
                <a:ea typeface="微软雅黑" pitchFamily="34" charset="-122"/>
                <a:sym typeface="Arial" pitchFamily="34" charset="0"/>
              </a:rPr>
              <a:t>单击编辑标题</a:t>
            </a:r>
            <a:endParaRPr lang="en-US" altLang="zh-CN" sz="1200" dirty="0">
              <a:solidFill>
                <a:schemeClr val="tx1">
                  <a:lumMod val="75000"/>
                  <a:lumOff val="25000"/>
                </a:schemeClr>
              </a:solidFill>
              <a:latin typeface="微软雅黑" pitchFamily="34" charset="-122"/>
              <a:ea typeface="微软雅黑" pitchFamily="34" charset="-122"/>
              <a:sym typeface="Arial" pitchFamily="34" charset="0"/>
            </a:endParaRPr>
          </a:p>
          <a:p>
            <a:endParaRPr lang="en-AU" sz="1200" dirty="0">
              <a:solidFill>
                <a:schemeClr val="tx1">
                  <a:lumMod val="75000"/>
                  <a:lumOff val="25000"/>
                </a:schemeClr>
              </a:solidFill>
            </a:endParaRPr>
          </a:p>
        </p:txBody>
      </p:sp>
      <p:sp>
        <p:nvSpPr>
          <p:cNvPr id="406" name="Text Placeholder 12"/>
          <p:cNvSpPr txBox="1">
            <a:spLocks/>
          </p:cNvSpPr>
          <p:nvPr/>
        </p:nvSpPr>
        <p:spPr>
          <a:xfrm>
            <a:off x="1373393" y="3915546"/>
            <a:ext cx="1866960" cy="506400"/>
          </a:xfrm>
          <a:prstGeom prst="rect">
            <a:avLst/>
          </a:prstGeom>
        </p:spPr>
        <p:txBody>
          <a:bodyPr vert="horz" lIns="68580" tIns="34290" rIns="68580" bIns="34290" rtlCol="0">
            <a:normAutofit/>
          </a:bodyPr>
          <a:lstStyle>
            <a:lvl1pPr marL="0" indent="0" algn="l" defTabSz="914400" rtl="0" eaLnBrk="1" latinLnBrk="0" hangingPunct="1">
              <a:lnSpc>
                <a:spcPct val="90000"/>
              </a:lnSpc>
              <a:spcBef>
                <a:spcPts val="1000"/>
              </a:spcBef>
              <a:buFont typeface="Arial" panose="020B0604020202020204" pitchFamily="34" charset="0"/>
              <a:buNone/>
              <a:defRPr sz="1200" kern="1200">
                <a:solidFill>
                  <a:schemeClr val="bg1">
                    <a:lumMod val="50000"/>
                  </a:schemeClr>
                </a:solidFill>
                <a:latin typeface="Lato Light" panose="020F0302020204030203" pitchFamily="34" charset="0"/>
                <a:ea typeface="Roboto" panose="02000000000000000000" pitchFamily="2"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50000"/>
                  </a:schemeClr>
                </a:solidFill>
                <a:latin typeface="Roboto" panose="02000000000000000000" pitchFamily="2" charset="0"/>
                <a:ea typeface="Roboto" panose="02000000000000000000"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50000"/>
                  </a:schemeClr>
                </a:solidFill>
                <a:latin typeface="Roboto" panose="02000000000000000000" pitchFamily="2" charset="0"/>
                <a:ea typeface="Roboto" panose="02000000000000000000"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Roboto" panose="02000000000000000000" pitchFamily="2" charset="0"/>
                <a:ea typeface="Roboto" panose="02000000000000000000"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Roboto" panose="02000000000000000000" pitchFamily="2" charset="0"/>
                <a:ea typeface="Roboto"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900" dirty="0">
                <a:solidFill>
                  <a:schemeClr val="tx1">
                    <a:lumMod val="50000"/>
                    <a:lumOff val="50000"/>
                  </a:schemeClr>
                </a:solidFill>
                <a:latin typeface="微软雅黑" pitchFamily="34" charset="-122"/>
                <a:ea typeface="微软雅黑" pitchFamily="34" charset="-122"/>
              </a:rPr>
              <a:t>请在此粘贴或者输入你的文字内容请在此粘贴或者输入你的文字内容</a:t>
            </a:r>
            <a:endParaRPr lang="en-AU" altLang="zh-CN" sz="900" dirty="0">
              <a:solidFill>
                <a:schemeClr val="tx1">
                  <a:lumMod val="50000"/>
                  <a:lumOff val="50000"/>
                </a:schemeClr>
              </a:solidFill>
            </a:endParaRPr>
          </a:p>
          <a:p>
            <a:endParaRPr lang="en-AU" altLang="zh-CN" sz="900" dirty="0">
              <a:solidFill>
                <a:schemeClr val="tx1">
                  <a:lumMod val="50000"/>
                  <a:lumOff val="50000"/>
                </a:schemeClr>
              </a:solidFill>
            </a:endParaRPr>
          </a:p>
        </p:txBody>
      </p:sp>
      <p:grpSp>
        <p:nvGrpSpPr>
          <p:cNvPr id="332" name="Group 3"/>
          <p:cNvGrpSpPr/>
          <p:nvPr/>
        </p:nvGrpSpPr>
        <p:grpSpPr>
          <a:xfrm>
            <a:off x="2462236" y="1730258"/>
            <a:ext cx="421124" cy="423898"/>
            <a:chOff x="3179546" y="1642414"/>
            <a:chExt cx="950647" cy="956613"/>
          </a:xfrm>
        </p:grpSpPr>
        <p:sp>
          <p:nvSpPr>
            <p:cNvPr id="354" name="Oval 353"/>
            <p:cNvSpPr/>
            <p:nvPr/>
          </p:nvSpPr>
          <p:spPr>
            <a:xfrm>
              <a:off x="3179546" y="1642414"/>
              <a:ext cx="950647" cy="956613"/>
            </a:xfrm>
            <a:prstGeom prst="ellipse">
              <a:avLst/>
            </a:prstGeom>
            <a:solidFill>
              <a:schemeClr val="accent3"/>
            </a:solidFill>
            <a:ln>
              <a:no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defRPr/>
              </a:pPr>
              <a:endParaRPr lang="en-US" sz="8800" dirty="0">
                <a:solidFill>
                  <a:schemeClr val="bg1"/>
                </a:solidFill>
              </a:endParaRPr>
            </a:p>
          </p:txBody>
        </p:sp>
        <p:sp>
          <p:nvSpPr>
            <p:cNvPr id="407" name="Freeform 54"/>
            <p:cNvSpPr>
              <a:spLocks noEditPoints="1"/>
            </p:cNvSpPr>
            <p:nvPr/>
          </p:nvSpPr>
          <p:spPr bwMode="auto">
            <a:xfrm>
              <a:off x="3447537" y="1938593"/>
              <a:ext cx="405579" cy="418663"/>
            </a:xfrm>
            <a:custGeom>
              <a:avLst/>
              <a:gdLst>
                <a:gd name="T0" fmla="*/ 83 w 130"/>
                <a:gd name="T1" fmla="*/ 92 h 134"/>
                <a:gd name="T2" fmla="*/ 128 w 130"/>
                <a:gd name="T3" fmla="*/ 26 h 134"/>
                <a:gd name="T4" fmla="*/ 128 w 130"/>
                <a:gd name="T5" fmla="*/ 21 h 134"/>
                <a:gd name="T6" fmla="*/ 118 w 130"/>
                <a:gd name="T7" fmla="*/ 10 h 134"/>
                <a:gd name="T8" fmla="*/ 112 w 130"/>
                <a:gd name="T9" fmla="*/ 10 h 134"/>
                <a:gd name="T10" fmla="*/ 107 w 130"/>
                <a:gd name="T11" fmla="*/ 15 h 134"/>
                <a:gd name="T12" fmla="*/ 101 w 130"/>
                <a:gd name="T13" fmla="*/ 16 h 134"/>
                <a:gd name="T14" fmla="*/ 102 w 130"/>
                <a:gd name="T15" fmla="*/ 0 h 134"/>
                <a:gd name="T16" fmla="*/ 28 w 130"/>
                <a:gd name="T17" fmla="*/ 0 h 134"/>
                <a:gd name="T18" fmla="*/ 28 w 130"/>
                <a:gd name="T19" fmla="*/ 16 h 134"/>
                <a:gd name="T20" fmla="*/ 23 w 130"/>
                <a:gd name="T21" fmla="*/ 15 h 134"/>
                <a:gd name="T22" fmla="*/ 18 w 130"/>
                <a:gd name="T23" fmla="*/ 10 h 134"/>
                <a:gd name="T24" fmla="*/ 12 w 130"/>
                <a:gd name="T25" fmla="*/ 10 h 134"/>
                <a:gd name="T26" fmla="*/ 1 w 130"/>
                <a:gd name="T27" fmla="*/ 21 h 134"/>
                <a:gd name="T28" fmla="*/ 1 w 130"/>
                <a:gd name="T29" fmla="*/ 26 h 134"/>
                <a:gd name="T30" fmla="*/ 47 w 130"/>
                <a:gd name="T31" fmla="*/ 92 h 134"/>
                <a:gd name="T32" fmla="*/ 59 w 130"/>
                <a:gd name="T33" fmla="*/ 97 h 134"/>
                <a:gd name="T34" fmla="*/ 59 w 130"/>
                <a:gd name="T35" fmla="*/ 103 h 134"/>
                <a:gd name="T36" fmla="*/ 54 w 130"/>
                <a:gd name="T37" fmla="*/ 105 h 134"/>
                <a:gd name="T38" fmla="*/ 59 w 130"/>
                <a:gd name="T39" fmla="*/ 108 h 134"/>
                <a:gd name="T40" fmla="*/ 59 w 130"/>
                <a:gd name="T41" fmla="*/ 114 h 134"/>
                <a:gd name="T42" fmla="*/ 55 w 130"/>
                <a:gd name="T43" fmla="*/ 119 h 134"/>
                <a:gd name="T44" fmla="*/ 49 w 130"/>
                <a:gd name="T45" fmla="*/ 124 h 134"/>
                <a:gd name="T46" fmla="*/ 44 w 130"/>
                <a:gd name="T47" fmla="*/ 129 h 134"/>
                <a:gd name="T48" fmla="*/ 49 w 130"/>
                <a:gd name="T49" fmla="*/ 134 h 134"/>
                <a:gd name="T50" fmla="*/ 80 w 130"/>
                <a:gd name="T51" fmla="*/ 134 h 134"/>
                <a:gd name="T52" fmla="*/ 86 w 130"/>
                <a:gd name="T53" fmla="*/ 129 h 134"/>
                <a:gd name="T54" fmla="*/ 80 w 130"/>
                <a:gd name="T55" fmla="*/ 124 h 134"/>
                <a:gd name="T56" fmla="*/ 75 w 130"/>
                <a:gd name="T57" fmla="*/ 118 h 134"/>
                <a:gd name="T58" fmla="*/ 70 w 130"/>
                <a:gd name="T59" fmla="*/ 114 h 134"/>
                <a:gd name="T60" fmla="*/ 70 w 130"/>
                <a:gd name="T61" fmla="*/ 108 h 134"/>
                <a:gd name="T62" fmla="*/ 75 w 130"/>
                <a:gd name="T63" fmla="*/ 105 h 134"/>
                <a:gd name="T64" fmla="*/ 70 w 130"/>
                <a:gd name="T65" fmla="*/ 103 h 134"/>
                <a:gd name="T66" fmla="*/ 70 w 130"/>
                <a:gd name="T67" fmla="*/ 97 h 134"/>
                <a:gd name="T68" fmla="*/ 83 w 130"/>
                <a:gd name="T69" fmla="*/ 92 h 134"/>
                <a:gd name="T70" fmla="*/ 102 w 130"/>
                <a:gd name="T71" fmla="*/ 21 h 134"/>
                <a:gd name="T72" fmla="*/ 107 w 130"/>
                <a:gd name="T73" fmla="*/ 21 h 134"/>
                <a:gd name="T74" fmla="*/ 113 w 130"/>
                <a:gd name="T75" fmla="*/ 16 h 134"/>
                <a:gd name="T76" fmla="*/ 118 w 130"/>
                <a:gd name="T77" fmla="*/ 21 h 134"/>
                <a:gd name="T78" fmla="*/ 118 w 130"/>
                <a:gd name="T79" fmla="*/ 26 h 134"/>
                <a:gd name="T80" fmla="*/ 91 w 130"/>
                <a:gd name="T81" fmla="*/ 71 h 134"/>
                <a:gd name="T82" fmla="*/ 102 w 130"/>
                <a:gd name="T83" fmla="*/ 21 h 134"/>
                <a:gd name="T84" fmla="*/ 37 w 130"/>
                <a:gd name="T85" fmla="*/ 72 h 134"/>
                <a:gd name="T86" fmla="*/ 10 w 130"/>
                <a:gd name="T87" fmla="*/ 27 h 134"/>
                <a:gd name="T88" fmla="*/ 10 w 130"/>
                <a:gd name="T89" fmla="*/ 22 h 134"/>
                <a:gd name="T90" fmla="*/ 15 w 130"/>
                <a:gd name="T91" fmla="*/ 16 h 134"/>
                <a:gd name="T92" fmla="*/ 21 w 130"/>
                <a:gd name="T93" fmla="*/ 22 h 134"/>
                <a:gd name="T94" fmla="*/ 26 w 130"/>
                <a:gd name="T95" fmla="*/ 22 h 134"/>
                <a:gd name="T96" fmla="*/ 37 w 130"/>
                <a:gd name="T97" fmla="*/ 72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134">
                  <a:moveTo>
                    <a:pt x="83" y="92"/>
                  </a:moveTo>
                  <a:cubicBezTo>
                    <a:pt x="130" y="63"/>
                    <a:pt x="128" y="26"/>
                    <a:pt x="128" y="26"/>
                  </a:cubicBezTo>
                  <a:cubicBezTo>
                    <a:pt x="128" y="21"/>
                    <a:pt x="128" y="21"/>
                    <a:pt x="128" y="21"/>
                  </a:cubicBezTo>
                  <a:cubicBezTo>
                    <a:pt x="128" y="21"/>
                    <a:pt x="128" y="10"/>
                    <a:pt x="118" y="10"/>
                  </a:cubicBezTo>
                  <a:cubicBezTo>
                    <a:pt x="115" y="10"/>
                    <a:pt x="112" y="10"/>
                    <a:pt x="112" y="10"/>
                  </a:cubicBezTo>
                  <a:cubicBezTo>
                    <a:pt x="107" y="10"/>
                    <a:pt x="107" y="15"/>
                    <a:pt x="107" y="15"/>
                  </a:cubicBezTo>
                  <a:cubicBezTo>
                    <a:pt x="107" y="15"/>
                    <a:pt x="105" y="16"/>
                    <a:pt x="101" y="16"/>
                  </a:cubicBezTo>
                  <a:cubicBezTo>
                    <a:pt x="101" y="12"/>
                    <a:pt x="102" y="0"/>
                    <a:pt x="102" y="0"/>
                  </a:cubicBezTo>
                  <a:cubicBezTo>
                    <a:pt x="56" y="6"/>
                    <a:pt x="28" y="0"/>
                    <a:pt x="28" y="0"/>
                  </a:cubicBezTo>
                  <a:cubicBezTo>
                    <a:pt x="28" y="16"/>
                    <a:pt x="28" y="16"/>
                    <a:pt x="28" y="16"/>
                  </a:cubicBezTo>
                  <a:cubicBezTo>
                    <a:pt x="24" y="16"/>
                    <a:pt x="23" y="15"/>
                    <a:pt x="23" y="15"/>
                  </a:cubicBezTo>
                  <a:cubicBezTo>
                    <a:pt x="23" y="15"/>
                    <a:pt x="22" y="10"/>
                    <a:pt x="18" y="10"/>
                  </a:cubicBezTo>
                  <a:cubicBezTo>
                    <a:pt x="18" y="10"/>
                    <a:pt x="15" y="10"/>
                    <a:pt x="12" y="10"/>
                  </a:cubicBezTo>
                  <a:cubicBezTo>
                    <a:pt x="2" y="10"/>
                    <a:pt x="1" y="21"/>
                    <a:pt x="1" y="21"/>
                  </a:cubicBezTo>
                  <a:cubicBezTo>
                    <a:pt x="1" y="26"/>
                    <a:pt x="1" y="26"/>
                    <a:pt x="1" y="26"/>
                  </a:cubicBezTo>
                  <a:cubicBezTo>
                    <a:pt x="1" y="26"/>
                    <a:pt x="0" y="63"/>
                    <a:pt x="47" y="92"/>
                  </a:cubicBezTo>
                  <a:cubicBezTo>
                    <a:pt x="47" y="92"/>
                    <a:pt x="52" y="97"/>
                    <a:pt x="59" y="97"/>
                  </a:cubicBezTo>
                  <a:cubicBezTo>
                    <a:pt x="59" y="103"/>
                    <a:pt x="59" y="103"/>
                    <a:pt x="59" y="103"/>
                  </a:cubicBezTo>
                  <a:cubicBezTo>
                    <a:pt x="59" y="103"/>
                    <a:pt x="54" y="102"/>
                    <a:pt x="54" y="105"/>
                  </a:cubicBezTo>
                  <a:cubicBezTo>
                    <a:pt x="54" y="109"/>
                    <a:pt x="59" y="108"/>
                    <a:pt x="59" y="108"/>
                  </a:cubicBezTo>
                  <a:cubicBezTo>
                    <a:pt x="59" y="114"/>
                    <a:pt x="59" y="114"/>
                    <a:pt x="59" y="114"/>
                  </a:cubicBezTo>
                  <a:cubicBezTo>
                    <a:pt x="59" y="114"/>
                    <a:pt x="58" y="119"/>
                    <a:pt x="55" y="119"/>
                  </a:cubicBezTo>
                  <a:cubicBezTo>
                    <a:pt x="55" y="124"/>
                    <a:pt x="49" y="124"/>
                    <a:pt x="49" y="124"/>
                  </a:cubicBezTo>
                  <a:cubicBezTo>
                    <a:pt x="49" y="124"/>
                    <a:pt x="44" y="125"/>
                    <a:pt x="44" y="129"/>
                  </a:cubicBezTo>
                  <a:cubicBezTo>
                    <a:pt x="44" y="129"/>
                    <a:pt x="43" y="134"/>
                    <a:pt x="49" y="134"/>
                  </a:cubicBezTo>
                  <a:cubicBezTo>
                    <a:pt x="57" y="134"/>
                    <a:pt x="80" y="134"/>
                    <a:pt x="80" y="134"/>
                  </a:cubicBezTo>
                  <a:cubicBezTo>
                    <a:pt x="85" y="134"/>
                    <a:pt x="86" y="129"/>
                    <a:pt x="86" y="129"/>
                  </a:cubicBezTo>
                  <a:cubicBezTo>
                    <a:pt x="86" y="129"/>
                    <a:pt x="86" y="124"/>
                    <a:pt x="80" y="124"/>
                  </a:cubicBezTo>
                  <a:cubicBezTo>
                    <a:pt x="75" y="124"/>
                    <a:pt x="75" y="118"/>
                    <a:pt x="75" y="118"/>
                  </a:cubicBezTo>
                  <a:cubicBezTo>
                    <a:pt x="75" y="118"/>
                    <a:pt x="70" y="119"/>
                    <a:pt x="70" y="114"/>
                  </a:cubicBezTo>
                  <a:cubicBezTo>
                    <a:pt x="70" y="108"/>
                    <a:pt x="70" y="108"/>
                    <a:pt x="70" y="108"/>
                  </a:cubicBezTo>
                  <a:cubicBezTo>
                    <a:pt x="70" y="108"/>
                    <a:pt x="75" y="109"/>
                    <a:pt x="75" y="105"/>
                  </a:cubicBezTo>
                  <a:cubicBezTo>
                    <a:pt x="75" y="102"/>
                    <a:pt x="70" y="103"/>
                    <a:pt x="70" y="103"/>
                  </a:cubicBezTo>
                  <a:cubicBezTo>
                    <a:pt x="70" y="97"/>
                    <a:pt x="70" y="97"/>
                    <a:pt x="70" y="97"/>
                  </a:cubicBezTo>
                  <a:cubicBezTo>
                    <a:pt x="75" y="97"/>
                    <a:pt x="79" y="95"/>
                    <a:pt x="83" y="92"/>
                  </a:cubicBezTo>
                  <a:close/>
                  <a:moveTo>
                    <a:pt x="102" y="21"/>
                  </a:moveTo>
                  <a:cubicBezTo>
                    <a:pt x="103" y="21"/>
                    <a:pt x="107" y="21"/>
                    <a:pt x="107" y="21"/>
                  </a:cubicBezTo>
                  <a:cubicBezTo>
                    <a:pt x="112" y="21"/>
                    <a:pt x="113" y="16"/>
                    <a:pt x="113" y="16"/>
                  </a:cubicBezTo>
                  <a:cubicBezTo>
                    <a:pt x="118" y="16"/>
                    <a:pt x="118" y="21"/>
                    <a:pt x="118" y="21"/>
                  </a:cubicBezTo>
                  <a:cubicBezTo>
                    <a:pt x="118" y="26"/>
                    <a:pt x="118" y="26"/>
                    <a:pt x="118" y="26"/>
                  </a:cubicBezTo>
                  <a:cubicBezTo>
                    <a:pt x="118" y="26"/>
                    <a:pt x="116" y="47"/>
                    <a:pt x="91" y="71"/>
                  </a:cubicBezTo>
                  <a:cubicBezTo>
                    <a:pt x="97" y="61"/>
                    <a:pt x="102" y="38"/>
                    <a:pt x="102" y="21"/>
                  </a:cubicBezTo>
                  <a:close/>
                  <a:moveTo>
                    <a:pt x="37" y="72"/>
                  </a:moveTo>
                  <a:cubicBezTo>
                    <a:pt x="11" y="48"/>
                    <a:pt x="10" y="27"/>
                    <a:pt x="10" y="27"/>
                  </a:cubicBezTo>
                  <a:cubicBezTo>
                    <a:pt x="10" y="22"/>
                    <a:pt x="10" y="22"/>
                    <a:pt x="10" y="22"/>
                  </a:cubicBezTo>
                  <a:cubicBezTo>
                    <a:pt x="10" y="22"/>
                    <a:pt x="10" y="16"/>
                    <a:pt x="15" y="16"/>
                  </a:cubicBezTo>
                  <a:cubicBezTo>
                    <a:pt x="15" y="16"/>
                    <a:pt x="15" y="22"/>
                    <a:pt x="21" y="22"/>
                  </a:cubicBezTo>
                  <a:cubicBezTo>
                    <a:pt x="21" y="22"/>
                    <a:pt x="25" y="22"/>
                    <a:pt x="26" y="22"/>
                  </a:cubicBezTo>
                  <a:cubicBezTo>
                    <a:pt x="26" y="39"/>
                    <a:pt x="31" y="62"/>
                    <a:pt x="37" y="72"/>
                  </a:cubicBez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en-US" dirty="0"/>
            </a:p>
          </p:txBody>
        </p:sp>
      </p:grpSp>
      <p:grpSp>
        <p:nvGrpSpPr>
          <p:cNvPr id="334" name="Group 407"/>
          <p:cNvGrpSpPr/>
          <p:nvPr/>
        </p:nvGrpSpPr>
        <p:grpSpPr>
          <a:xfrm>
            <a:off x="938467" y="3662374"/>
            <a:ext cx="347162" cy="347269"/>
            <a:chOff x="8876381" y="3510900"/>
            <a:chExt cx="720966" cy="720966"/>
          </a:xfrm>
        </p:grpSpPr>
        <p:sp>
          <p:nvSpPr>
            <p:cNvPr id="409" name="Rounded Rectangle 408"/>
            <p:cNvSpPr/>
            <p:nvPr/>
          </p:nvSpPr>
          <p:spPr>
            <a:xfrm>
              <a:off x="8876381" y="3510900"/>
              <a:ext cx="720966" cy="720966"/>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0" name="Freeform 28"/>
            <p:cNvSpPr>
              <a:spLocks/>
            </p:cNvSpPr>
            <p:nvPr/>
          </p:nvSpPr>
          <p:spPr bwMode="auto">
            <a:xfrm>
              <a:off x="9051319" y="3725622"/>
              <a:ext cx="343986" cy="333710"/>
            </a:xfrm>
            <a:custGeom>
              <a:avLst/>
              <a:gdLst>
                <a:gd name="T0" fmla="*/ 417 w 21600"/>
                <a:gd name="T1" fmla="*/ 102 h 21600"/>
                <a:gd name="T2" fmla="*/ 384 w 21600"/>
                <a:gd name="T3" fmla="*/ 65 h 21600"/>
                <a:gd name="T4" fmla="*/ 316 w 21600"/>
                <a:gd name="T5" fmla="*/ 0 h 21600"/>
                <a:gd name="T6" fmla="*/ 283 w 21600"/>
                <a:gd name="T7" fmla="*/ 33 h 21600"/>
                <a:gd name="T8" fmla="*/ 149 w 21600"/>
                <a:gd name="T9" fmla="*/ 102 h 21600"/>
                <a:gd name="T10" fmla="*/ 0 w 21600"/>
                <a:gd name="T11" fmla="*/ 465 h 21600"/>
                <a:gd name="T12" fmla="*/ 182 w 21600"/>
                <a:gd name="T13" fmla="*/ 265 h 21600"/>
                <a:gd name="T14" fmla="*/ 182 w 21600"/>
                <a:gd name="T15" fmla="*/ 265 h 21600"/>
                <a:gd name="T16" fmla="*/ 197 w 21600"/>
                <a:gd name="T17" fmla="*/ 181 h 21600"/>
                <a:gd name="T18" fmla="*/ 302 w 21600"/>
                <a:gd name="T19" fmla="*/ 181 h 21600"/>
                <a:gd name="T20" fmla="*/ 302 w 21600"/>
                <a:gd name="T21" fmla="*/ 283 h 21600"/>
                <a:gd name="T22" fmla="*/ 216 w 21600"/>
                <a:gd name="T23" fmla="*/ 297 h 21600"/>
                <a:gd name="T24" fmla="*/ 216 w 21600"/>
                <a:gd name="T25" fmla="*/ 297 h 21600"/>
                <a:gd name="T26" fmla="*/ 10 w 21600"/>
                <a:gd name="T27" fmla="*/ 474 h 21600"/>
                <a:gd name="T28" fmla="*/ 384 w 21600"/>
                <a:gd name="T29" fmla="*/ 330 h 21600"/>
                <a:gd name="T30" fmla="*/ 451 w 21600"/>
                <a:gd name="T31" fmla="*/ 200 h 21600"/>
                <a:gd name="T32" fmla="*/ 489 w 21600"/>
                <a:gd name="T33" fmla="*/ 167 h 21600"/>
                <a:gd name="T34" fmla="*/ 417 w 21600"/>
                <a:gd name="T35" fmla="*/ 102 h 21600"/>
                <a:gd name="T36" fmla="*/ 417 w 21600"/>
                <a:gd name="T37" fmla="*/ 102 h 216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1600" h="21600">
                  <a:moveTo>
                    <a:pt x="18424" y="4659"/>
                  </a:moveTo>
                  <a:cubicBezTo>
                    <a:pt x="16941" y="2965"/>
                    <a:pt x="16941" y="2965"/>
                    <a:pt x="16941" y="2965"/>
                  </a:cubicBezTo>
                  <a:cubicBezTo>
                    <a:pt x="13976" y="0"/>
                    <a:pt x="13976" y="0"/>
                    <a:pt x="13976" y="0"/>
                  </a:cubicBezTo>
                  <a:cubicBezTo>
                    <a:pt x="13976" y="0"/>
                    <a:pt x="13976" y="0"/>
                    <a:pt x="12494" y="1482"/>
                  </a:cubicBezTo>
                  <a:cubicBezTo>
                    <a:pt x="11012" y="2965"/>
                    <a:pt x="6565" y="4659"/>
                    <a:pt x="6565" y="4659"/>
                  </a:cubicBezTo>
                  <a:cubicBezTo>
                    <a:pt x="0" y="21176"/>
                    <a:pt x="0" y="21176"/>
                    <a:pt x="0" y="21176"/>
                  </a:cubicBezTo>
                  <a:cubicBezTo>
                    <a:pt x="8047" y="12071"/>
                    <a:pt x="8047" y="12071"/>
                    <a:pt x="8047" y="12071"/>
                  </a:cubicBezTo>
                  <a:cubicBezTo>
                    <a:pt x="7624" y="10800"/>
                    <a:pt x="7835" y="9318"/>
                    <a:pt x="8682" y="8259"/>
                  </a:cubicBezTo>
                  <a:cubicBezTo>
                    <a:pt x="9953" y="6988"/>
                    <a:pt x="12071" y="6988"/>
                    <a:pt x="13341" y="8259"/>
                  </a:cubicBezTo>
                  <a:cubicBezTo>
                    <a:pt x="14400" y="9529"/>
                    <a:pt x="14400" y="11647"/>
                    <a:pt x="13341" y="12918"/>
                  </a:cubicBezTo>
                  <a:cubicBezTo>
                    <a:pt x="12282" y="13765"/>
                    <a:pt x="10800" y="13976"/>
                    <a:pt x="9529" y="13553"/>
                  </a:cubicBezTo>
                  <a:cubicBezTo>
                    <a:pt x="424" y="21600"/>
                    <a:pt x="424" y="21600"/>
                    <a:pt x="424" y="21600"/>
                  </a:cubicBezTo>
                  <a:cubicBezTo>
                    <a:pt x="16941" y="15035"/>
                    <a:pt x="16941" y="15035"/>
                    <a:pt x="16941" y="15035"/>
                  </a:cubicBezTo>
                  <a:cubicBezTo>
                    <a:pt x="16941" y="15035"/>
                    <a:pt x="18424" y="10588"/>
                    <a:pt x="19906" y="9106"/>
                  </a:cubicBezTo>
                  <a:cubicBezTo>
                    <a:pt x="21600" y="7624"/>
                    <a:pt x="21600" y="7624"/>
                    <a:pt x="21600" y="7624"/>
                  </a:cubicBezTo>
                  <a:lnTo>
                    <a:pt x="18424" y="4659"/>
                  </a:lnTo>
                  <a:close/>
                  <a:moveTo>
                    <a:pt x="18424" y="4659"/>
                  </a:moveTo>
                </a:path>
              </a:pathLst>
            </a:custGeom>
            <a:solidFill>
              <a:schemeClr val="bg1"/>
            </a:solidFill>
            <a:ln>
              <a:noFill/>
            </a:ln>
            <a:extLst/>
          </p:spPr>
          <p:txBody>
            <a:bodyPr lIns="0" tIns="0" rIns="0" bIns="0"/>
            <a:lstStyle/>
            <a:p>
              <a:endParaRPr lang="en-US"/>
            </a:p>
          </p:txBody>
        </p:sp>
        <p:sp>
          <p:nvSpPr>
            <p:cNvPr id="411" name="Freeform 30"/>
            <p:cNvSpPr>
              <a:spLocks/>
            </p:cNvSpPr>
            <p:nvPr/>
          </p:nvSpPr>
          <p:spPr bwMode="auto">
            <a:xfrm>
              <a:off x="9297525" y="3686933"/>
              <a:ext cx="137875" cy="133654"/>
            </a:xfrm>
            <a:custGeom>
              <a:avLst/>
              <a:gdLst>
                <a:gd name="T0" fmla="*/ 24 w 21600"/>
                <a:gd name="T1" fmla="*/ 0 h 21600"/>
                <a:gd name="T2" fmla="*/ 196 w 21600"/>
                <a:gd name="T3" fmla="*/ 167 h 21600"/>
                <a:gd name="T4" fmla="*/ 172 w 21600"/>
                <a:gd name="T5" fmla="*/ 190 h 21600"/>
                <a:gd name="T6" fmla="*/ 0 w 21600"/>
                <a:gd name="T7" fmla="*/ 23 h 21600"/>
                <a:gd name="T8" fmla="*/ 24 w 21600"/>
                <a:gd name="T9" fmla="*/ 0 h 21600"/>
                <a:gd name="T10" fmla="*/ 24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667" y="0"/>
                  </a:moveTo>
                  <a:lnTo>
                    <a:pt x="21600" y="18933"/>
                  </a:lnTo>
                  <a:lnTo>
                    <a:pt x="18933" y="21600"/>
                  </a:lnTo>
                  <a:lnTo>
                    <a:pt x="0" y="2667"/>
                  </a:lnTo>
                  <a:lnTo>
                    <a:pt x="2667" y="0"/>
                  </a:lnTo>
                  <a:close/>
                  <a:moveTo>
                    <a:pt x="2667" y="0"/>
                  </a:moveTo>
                </a:path>
              </a:pathLst>
            </a:custGeom>
            <a:solidFill>
              <a:schemeClr val="bg1"/>
            </a:solidFill>
            <a:ln>
              <a:noFill/>
            </a:ln>
            <a:extLst/>
          </p:spPr>
          <p:txBody>
            <a:bodyPr lIns="0" tIns="0" rIns="0" bIns="0"/>
            <a:lstStyle/>
            <a:p>
              <a:endParaRPr lang="en-US"/>
            </a:p>
          </p:txBody>
        </p:sp>
      </p:grpSp>
      <p:sp>
        <p:nvSpPr>
          <p:cNvPr id="437" name="Text Placeholder 5"/>
          <p:cNvSpPr>
            <a:spLocks noGrp="1"/>
          </p:cNvSpPr>
          <p:nvPr>
            <p:ph type="body" sz="quarter" idx="4294967295"/>
          </p:nvPr>
        </p:nvSpPr>
        <p:spPr>
          <a:xfrm>
            <a:off x="6108700" y="3811588"/>
            <a:ext cx="3035300" cy="492125"/>
          </a:xfrm>
        </p:spPr>
        <p:txBody>
          <a:bodyPr>
            <a:normAutofit/>
          </a:bodyPr>
          <a:lstStyle/>
          <a:p>
            <a:pPr marL="0" indent="0">
              <a:buNone/>
            </a:pPr>
            <a:r>
              <a:rPr lang="zh-CN" altLang="en-US" sz="900" b="0" i="0" dirty="0">
                <a:solidFill>
                  <a:schemeClr val="tx1">
                    <a:lumMod val="50000"/>
                    <a:lumOff val="50000"/>
                  </a:schemeClr>
                </a:solidFill>
                <a:latin typeface="微软雅黑" pitchFamily="34" charset="-122"/>
                <a:ea typeface="微软雅黑" pitchFamily="34" charset="-122"/>
              </a:rPr>
              <a:t>请在此粘贴或者输入你的文字内容请在此粘贴或者输入你的文字内容请在此粘贴或者输入你的文字内容请在此粘贴或者输入你的文字内容</a:t>
            </a:r>
            <a:endParaRPr lang="en-AU" altLang="zh-CN" sz="900" b="0" i="0" dirty="0">
              <a:solidFill>
                <a:schemeClr val="tx1">
                  <a:lumMod val="50000"/>
                  <a:lumOff val="50000"/>
                </a:schemeClr>
              </a:solidFill>
            </a:endParaRPr>
          </a:p>
          <a:p>
            <a:pPr marL="0" indent="0">
              <a:buNone/>
            </a:pPr>
            <a:endParaRPr lang="en-AU" altLang="zh-CN" sz="900" b="0" i="0" dirty="0">
              <a:solidFill>
                <a:schemeClr val="tx1">
                  <a:lumMod val="50000"/>
                  <a:lumOff val="50000"/>
                </a:schemeClr>
              </a:solidFill>
            </a:endParaRPr>
          </a:p>
          <a:p>
            <a:pPr marL="0" indent="0">
              <a:buNone/>
            </a:pPr>
            <a:endParaRPr lang="en-AU" altLang="zh-CN" sz="900" b="0" i="0" dirty="0">
              <a:solidFill>
                <a:schemeClr val="tx1">
                  <a:lumMod val="50000"/>
                  <a:lumOff val="50000"/>
                </a:schemeClr>
              </a:solidFill>
            </a:endParaRPr>
          </a:p>
        </p:txBody>
      </p:sp>
      <p:sp>
        <p:nvSpPr>
          <p:cNvPr id="439" name="Text Placeholder 7"/>
          <p:cNvSpPr>
            <a:spLocks noGrp="1"/>
          </p:cNvSpPr>
          <p:nvPr>
            <p:ph type="body" sz="quarter" idx="4294967295"/>
          </p:nvPr>
        </p:nvSpPr>
        <p:spPr>
          <a:xfrm>
            <a:off x="7512050" y="3429000"/>
            <a:ext cx="1631950" cy="282575"/>
          </a:xfrm>
        </p:spPr>
        <p:txBody>
          <a:bodyPr>
            <a:normAutofit fontScale="77500" lnSpcReduction="20000"/>
          </a:bodyPr>
          <a:lstStyle/>
          <a:p>
            <a:pPr marL="0" indent="0">
              <a:buNone/>
            </a:pPr>
            <a:r>
              <a:rPr lang="zh-CN" altLang="en-US" dirty="0">
                <a:solidFill>
                  <a:schemeClr val="tx1">
                    <a:lumMod val="65000"/>
                    <a:lumOff val="35000"/>
                  </a:schemeClr>
                </a:solidFill>
                <a:latin typeface="微软雅黑" pitchFamily="34" charset="-122"/>
                <a:ea typeface="微软雅黑" pitchFamily="34" charset="-122"/>
                <a:sym typeface="Arial" pitchFamily="34" charset="0"/>
              </a:rPr>
              <a:t>单击编辑标题</a:t>
            </a:r>
            <a:endParaRPr lang="en-US" altLang="zh-CN" dirty="0">
              <a:solidFill>
                <a:schemeClr val="tx1">
                  <a:lumMod val="65000"/>
                  <a:lumOff val="35000"/>
                </a:schemeClr>
              </a:solidFill>
              <a:latin typeface="微软雅黑" pitchFamily="34" charset="-122"/>
              <a:ea typeface="微软雅黑" pitchFamily="34" charset="-122"/>
              <a:sym typeface="Arial" pitchFamily="34" charset="0"/>
            </a:endParaRPr>
          </a:p>
        </p:txBody>
      </p:sp>
    </p:spTree>
    <p:extLst>
      <p:ext uri="{BB962C8B-B14F-4D97-AF65-F5344CB8AC3E}">
        <p14:creationId xmlns:p14="http://schemas.microsoft.com/office/powerpoint/2010/main" val="1759335953"/>
      </p:ext>
    </p:extLst>
  </p:cSld>
  <p:clrMapOvr>
    <a:masterClrMapping/>
  </p:clrMapOvr>
  <mc:AlternateContent xmlns:mc="http://schemas.openxmlformats.org/markup-compatibility/2006" xmlns:p14="http://schemas.microsoft.com/office/powerpoint/2010/main">
    <mc:Choice Requires="p14">
      <p:transition spd="slow" p14:dur="1600" advClick="0" advTm="3000">
        <p14:prism isContent="1" isInverted="1"/>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265"/>
                                        </p:tgtEl>
                                        <p:attrNameLst>
                                          <p:attrName>style.visibility</p:attrName>
                                        </p:attrNameLst>
                                      </p:cBhvr>
                                      <p:to>
                                        <p:strVal val="visible"/>
                                      </p:to>
                                    </p:set>
                                    <p:anim calcmode="lin" valueType="num">
                                      <p:cBhvr additive="base">
                                        <p:cTn id="11" dur="250" fill="hold"/>
                                        <p:tgtEl>
                                          <p:spTgt spid="265"/>
                                        </p:tgtEl>
                                        <p:attrNameLst>
                                          <p:attrName>ppt_x</p:attrName>
                                        </p:attrNameLst>
                                      </p:cBhvr>
                                      <p:tavLst>
                                        <p:tav tm="0">
                                          <p:val>
                                            <p:strVal val="#ppt_x"/>
                                          </p:val>
                                        </p:tav>
                                        <p:tav tm="100000">
                                          <p:val>
                                            <p:strVal val="#ppt_x"/>
                                          </p:val>
                                        </p:tav>
                                      </p:tavLst>
                                    </p:anim>
                                    <p:anim calcmode="lin" valueType="num">
                                      <p:cBhvr additive="base">
                                        <p:cTn id="12" dur="250" fill="hold"/>
                                        <p:tgtEl>
                                          <p:spTgt spid="265"/>
                                        </p:tgtEl>
                                        <p:attrNameLst>
                                          <p:attrName>ppt_y</p:attrName>
                                        </p:attrNameLst>
                                      </p:cBhvr>
                                      <p:tavLst>
                                        <p:tav tm="0">
                                          <p:val>
                                            <p:strVal val="1+#ppt_h/2"/>
                                          </p:val>
                                        </p:tav>
                                        <p:tav tm="100000">
                                          <p:val>
                                            <p:strVal val="#ppt_y"/>
                                          </p:val>
                                        </p:tav>
                                      </p:tavLst>
                                    </p:anim>
                                  </p:childTnLst>
                                </p:cTn>
                              </p:par>
                            </p:childTnLst>
                          </p:cTn>
                        </p:par>
                        <p:par>
                          <p:cTn id="13" fill="hold">
                            <p:stCondLst>
                              <p:cond delay="750"/>
                            </p:stCondLst>
                            <p:childTnLst>
                              <p:par>
                                <p:cTn id="14" presetID="2" presetClass="entr" presetSubtype="4" fill="hold" nodeType="afterEffect">
                                  <p:stCondLst>
                                    <p:cond delay="0"/>
                                  </p:stCondLst>
                                  <p:childTnLst>
                                    <p:set>
                                      <p:cBhvr>
                                        <p:cTn id="15" dur="1" fill="hold">
                                          <p:stCondLst>
                                            <p:cond delay="0"/>
                                          </p:stCondLst>
                                        </p:cTn>
                                        <p:tgtEl>
                                          <p:spTgt spid="247"/>
                                        </p:tgtEl>
                                        <p:attrNameLst>
                                          <p:attrName>style.visibility</p:attrName>
                                        </p:attrNameLst>
                                      </p:cBhvr>
                                      <p:to>
                                        <p:strVal val="visible"/>
                                      </p:to>
                                    </p:set>
                                    <p:anim calcmode="lin" valueType="num">
                                      <p:cBhvr additive="base">
                                        <p:cTn id="16" dur="250" fill="hold"/>
                                        <p:tgtEl>
                                          <p:spTgt spid="247"/>
                                        </p:tgtEl>
                                        <p:attrNameLst>
                                          <p:attrName>ppt_x</p:attrName>
                                        </p:attrNameLst>
                                      </p:cBhvr>
                                      <p:tavLst>
                                        <p:tav tm="0">
                                          <p:val>
                                            <p:strVal val="#ppt_x"/>
                                          </p:val>
                                        </p:tav>
                                        <p:tav tm="100000">
                                          <p:val>
                                            <p:strVal val="#ppt_x"/>
                                          </p:val>
                                        </p:tav>
                                      </p:tavLst>
                                    </p:anim>
                                    <p:anim calcmode="lin" valueType="num">
                                      <p:cBhvr additive="base">
                                        <p:cTn id="17" dur="250" fill="hold"/>
                                        <p:tgtEl>
                                          <p:spTgt spid="247"/>
                                        </p:tgtEl>
                                        <p:attrNameLst>
                                          <p:attrName>ppt_y</p:attrName>
                                        </p:attrNameLst>
                                      </p:cBhvr>
                                      <p:tavLst>
                                        <p:tav tm="0">
                                          <p:val>
                                            <p:strVal val="1+#ppt_h/2"/>
                                          </p:val>
                                        </p:tav>
                                        <p:tav tm="100000">
                                          <p:val>
                                            <p:strVal val="#ppt_y"/>
                                          </p:val>
                                        </p:tav>
                                      </p:tavLst>
                                    </p:anim>
                                  </p:childTnLst>
                                </p:cTn>
                              </p:par>
                            </p:childTnLst>
                          </p:cTn>
                        </p:par>
                        <p:par>
                          <p:cTn id="18" fill="hold">
                            <p:stCondLst>
                              <p:cond delay="1000"/>
                            </p:stCondLst>
                            <p:childTnLst>
                              <p:par>
                                <p:cTn id="19" presetID="2" presetClass="entr" presetSubtype="4" fill="hold" nodeType="afterEffect">
                                  <p:stCondLst>
                                    <p:cond delay="0"/>
                                  </p:stCondLst>
                                  <p:childTnLst>
                                    <p:set>
                                      <p:cBhvr>
                                        <p:cTn id="20" dur="1" fill="hold">
                                          <p:stCondLst>
                                            <p:cond delay="0"/>
                                          </p:stCondLst>
                                        </p:cTn>
                                        <p:tgtEl>
                                          <p:spTgt spid="267"/>
                                        </p:tgtEl>
                                        <p:attrNameLst>
                                          <p:attrName>style.visibility</p:attrName>
                                        </p:attrNameLst>
                                      </p:cBhvr>
                                      <p:to>
                                        <p:strVal val="visible"/>
                                      </p:to>
                                    </p:set>
                                    <p:anim calcmode="lin" valueType="num">
                                      <p:cBhvr additive="base">
                                        <p:cTn id="21" dur="250" fill="hold"/>
                                        <p:tgtEl>
                                          <p:spTgt spid="267"/>
                                        </p:tgtEl>
                                        <p:attrNameLst>
                                          <p:attrName>ppt_x</p:attrName>
                                        </p:attrNameLst>
                                      </p:cBhvr>
                                      <p:tavLst>
                                        <p:tav tm="0">
                                          <p:val>
                                            <p:strVal val="#ppt_x"/>
                                          </p:val>
                                        </p:tav>
                                        <p:tav tm="100000">
                                          <p:val>
                                            <p:strVal val="#ppt_x"/>
                                          </p:val>
                                        </p:tav>
                                      </p:tavLst>
                                    </p:anim>
                                    <p:anim calcmode="lin" valueType="num">
                                      <p:cBhvr additive="base">
                                        <p:cTn id="22" dur="250" fill="hold"/>
                                        <p:tgtEl>
                                          <p:spTgt spid="267"/>
                                        </p:tgtEl>
                                        <p:attrNameLst>
                                          <p:attrName>ppt_y</p:attrName>
                                        </p:attrNameLst>
                                      </p:cBhvr>
                                      <p:tavLst>
                                        <p:tav tm="0">
                                          <p:val>
                                            <p:strVal val="1+#ppt_h/2"/>
                                          </p:val>
                                        </p:tav>
                                        <p:tav tm="100000">
                                          <p:val>
                                            <p:strVal val="#ppt_y"/>
                                          </p:val>
                                        </p:tav>
                                      </p:tavLst>
                                    </p:anim>
                                  </p:childTnLst>
                                </p:cTn>
                              </p:par>
                            </p:childTnLst>
                          </p:cTn>
                        </p:par>
                        <p:par>
                          <p:cTn id="23" fill="hold">
                            <p:stCondLst>
                              <p:cond delay="1250"/>
                            </p:stCondLst>
                            <p:childTnLst>
                              <p:par>
                                <p:cTn id="24" presetID="2" presetClass="entr" presetSubtype="4" fill="hold" nodeType="afterEffect">
                                  <p:stCondLst>
                                    <p:cond delay="0"/>
                                  </p:stCondLst>
                                  <p:childTnLst>
                                    <p:set>
                                      <p:cBhvr>
                                        <p:cTn id="25" dur="1" fill="hold">
                                          <p:stCondLst>
                                            <p:cond delay="0"/>
                                          </p:stCondLst>
                                        </p:cTn>
                                        <p:tgtEl>
                                          <p:spTgt spid="332"/>
                                        </p:tgtEl>
                                        <p:attrNameLst>
                                          <p:attrName>style.visibility</p:attrName>
                                        </p:attrNameLst>
                                      </p:cBhvr>
                                      <p:to>
                                        <p:strVal val="visible"/>
                                      </p:to>
                                    </p:set>
                                    <p:anim calcmode="lin" valueType="num">
                                      <p:cBhvr additive="base">
                                        <p:cTn id="26" dur="200" fill="hold"/>
                                        <p:tgtEl>
                                          <p:spTgt spid="332"/>
                                        </p:tgtEl>
                                        <p:attrNameLst>
                                          <p:attrName>ppt_x</p:attrName>
                                        </p:attrNameLst>
                                      </p:cBhvr>
                                      <p:tavLst>
                                        <p:tav tm="0">
                                          <p:val>
                                            <p:strVal val="#ppt_x"/>
                                          </p:val>
                                        </p:tav>
                                        <p:tav tm="100000">
                                          <p:val>
                                            <p:strVal val="#ppt_x"/>
                                          </p:val>
                                        </p:tav>
                                      </p:tavLst>
                                    </p:anim>
                                    <p:anim calcmode="lin" valueType="num">
                                      <p:cBhvr additive="base">
                                        <p:cTn id="27" dur="200" fill="hold"/>
                                        <p:tgtEl>
                                          <p:spTgt spid="332"/>
                                        </p:tgtEl>
                                        <p:attrNameLst>
                                          <p:attrName>ppt_y</p:attrName>
                                        </p:attrNameLst>
                                      </p:cBhvr>
                                      <p:tavLst>
                                        <p:tav tm="0">
                                          <p:val>
                                            <p:strVal val="1+#ppt_h/2"/>
                                          </p:val>
                                        </p:tav>
                                        <p:tav tm="100000">
                                          <p:val>
                                            <p:strVal val="#ppt_y"/>
                                          </p:val>
                                        </p:tav>
                                      </p:tavLst>
                                    </p:anim>
                                  </p:childTnLst>
                                </p:cTn>
                              </p:par>
                            </p:childTnLst>
                          </p:cTn>
                        </p:par>
                        <p:par>
                          <p:cTn id="28" fill="hold">
                            <p:stCondLst>
                              <p:cond delay="1450"/>
                            </p:stCondLst>
                            <p:childTnLst>
                              <p:par>
                                <p:cTn id="29" presetID="2" presetClass="entr" presetSubtype="4" fill="hold" nodeType="afterEffect">
                                  <p:stCondLst>
                                    <p:cond delay="0"/>
                                  </p:stCondLst>
                                  <p:childTnLst>
                                    <p:set>
                                      <p:cBhvr>
                                        <p:cTn id="30" dur="1" fill="hold">
                                          <p:stCondLst>
                                            <p:cond delay="0"/>
                                          </p:stCondLst>
                                        </p:cTn>
                                        <p:tgtEl>
                                          <p:spTgt spid="276"/>
                                        </p:tgtEl>
                                        <p:attrNameLst>
                                          <p:attrName>style.visibility</p:attrName>
                                        </p:attrNameLst>
                                      </p:cBhvr>
                                      <p:to>
                                        <p:strVal val="visible"/>
                                      </p:to>
                                    </p:set>
                                    <p:anim calcmode="lin" valueType="num">
                                      <p:cBhvr additive="base">
                                        <p:cTn id="31" dur="250" fill="hold"/>
                                        <p:tgtEl>
                                          <p:spTgt spid="276"/>
                                        </p:tgtEl>
                                        <p:attrNameLst>
                                          <p:attrName>ppt_x</p:attrName>
                                        </p:attrNameLst>
                                      </p:cBhvr>
                                      <p:tavLst>
                                        <p:tav tm="0">
                                          <p:val>
                                            <p:strVal val="#ppt_x"/>
                                          </p:val>
                                        </p:tav>
                                        <p:tav tm="100000">
                                          <p:val>
                                            <p:strVal val="#ppt_x"/>
                                          </p:val>
                                        </p:tav>
                                      </p:tavLst>
                                    </p:anim>
                                    <p:anim calcmode="lin" valueType="num">
                                      <p:cBhvr additive="base">
                                        <p:cTn id="32" dur="250" fill="hold"/>
                                        <p:tgtEl>
                                          <p:spTgt spid="276"/>
                                        </p:tgtEl>
                                        <p:attrNameLst>
                                          <p:attrName>ppt_y</p:attrName>
                                        </p:attrNameLst>
                                      </p:cBhvr>
                                      <p:tavLst>
                                        <p:tav tm="0">
                                          <p:val>
                                            <p:strVal val="1+#ppt_h/2"/>
                                          </p:val>
                                        </p:tav>
                                        <p:tav tm="100000">
                                          <p:val>
                                            <p:strVal val="#ppt_y"/>
                                          </p:val>
                                        </p:tav>
                                      </p:tavLst>
                                    </p:anim>
                                  </p:childTnLst>
                                </p:cTn>
                              </p:par>
                            </p:childTnLst>
                          </p:cTn>
                        </p:par>
                        <p:par>
                          <p:cTn id="33" fill="hold">
                            <p:stCondLst>
                              <p:cond delay="1700"/>
                            </p:stCondLst>
                            <p:childTnLst>
                              <p:par>
                                <p:cTn id="34" presetID="2" presetClass="entr" presetSubtype="4" fill="hold" nodeType="afterEffect">
                                  <p:stCondLst>
                                    <p:cond delay="0"/>
                                  </p:stCondLst>
                                  <p:childTnLst>
                                    <p:set>
                                      <p:cBhvr>
                                        <p:cTn id="35" dur="1" fill="hold">
                                          <p:stCondLst>
                                            <p:cond delay="0"/>
                                          </p:stCondLst>
                                        </p:cTn>
                                        <p:tgtEl>
                                          <p:spTgt spid="324"/>
                                        </p:tgtEl>
                                        <p:attrNameLst>
                                          <p:attrName>style.visibility</p:attrName>
                                        </p:attrNameLst>
                                      </p:cBhvr>
                                      <p:to>
                                        <p:strVal val="visible"/>
                                      </p:to>
                                    </p:set>
                                    <p:anim calcmode="lin" valueType="num">
                                      <p:cBhvr additive="base">
                                        <p:cTn id="36" dur="250" fill="hold"/>
                                        <p:tgtEl>
                                          <p:spTgt spid="324"/>
                                        </p:tgtEl>
                                        <p:attrNameLst>
                                          <p:attrName>ppt_x</p:attrName>
                                        </p:attrNameLst>
                                      </p:cBhvr>
                                      <p:tavLst>
                                        <p:tav tm="0">
                                          <p:val>
                                            <p:strVal val="#ppt_x"/>
                                          </p:val>
                                        </p:tav>
                                        <p:tav tm="100000">
                                          <p:val>
                                            <p:strVal val="#ppt_x"/>
                                          </p:val>
                                        </p:tav>
                                      </p:tavLst>
                                    </p:anim>
                                    <p:anim calcmode="lin" valueType="num">
                                      <p:cBhvr additive="base">
                                        <p:cTn id="37" dur="250" fill="hold"/>
                                        <p:tgtEl>
                                          <p:spTgt spid="324"/>
                                        </p:tgtEl>
                                        <p:attrNameLst>
                                          <p:attrName>ppt_y</p:attrName>
                                        </p:attrNameLst>
                                      </p:cBhvr>
                                      <p:tavLst>
                                        <p:tav tm="0">
                                          <p:val>
                                            <p:strVal val="1+#ppt_h/2"/>
                                          </p:val>
                                        </p:tav>
                                        <p:tav tm="100000">
                                          <p:val>
                                            <p:strVal val="#ppt_y"/>
                                          </p:val>
                                        </p:tav>
                                      </p:tavLst>
                                    </p:anim>
                                  </p:childTnLst>
                                </p:cTn>
                              </p:par>
                            </p:childTnLst>
                          </p:cTn>
                        </p:par>
                        <p:par>
                          <p:cTn id="38" fill="hold">
                            <p:stCondLst>
                              <p:cond delay="1950"/>
                            </p:stCondLst>
                            <p:childTnLst>
                              <p:par>
                                <p:cTn id="39" presetID="2" presetClass="entr" presetSubtype="4" fill="hold" nodeType="afterEffect">
                                  <p:stCondLst>
                                    <p:cond delay="0"/>
                                  </p:stCondLst>
                                  <p:childTnLst>
                                    <p:set>
                                      <p:cBhvr>
                                        <p:cTn id="40" dur="1" fill="hold">
                                          <p:stCondLst>
                                            <p:cond delay="0"/>
                                          </p:stCondLst>
                                        </p:cTn>
                                        <p:tgtEl>
                                          <p:spTgt spid="306"/>
                                        </p:tgtEl>
                                        <p:attrNameLst>
                                          <p:attrName>style.visibility</p:attrName>
                                        </p:attrNameLst>
                                      </p:cBhvr>
                                      <p:to>
                                        <p:strVal val="visible"/>
                                      </p:to>
                                    </p:set>
                                    <p:anim calcmode="lin" valueType="num">
                                      <p:cBhvr additive="base">
                                        <p:cTn id="41" dur="250" fill="hold"/>
                                        <p:tgtEl>
                                          <p:spTgt spid="306"/>
                                        </p:tgtEl>
                                        <p:attrNameLst>
                                          <p:attrName>ppt_x</p:attrName>
                                        </p:attrNameLst>
                                      </p:cBhvr>
                                      <p:tavLst>
                                        <p:tav tm="0">
                                          <p:val>
                                            <p:strVal val="#ppt_x"/>
                                          </p:val>
                                        </p:tav>
                                        <p:tav tm="100000">
                                          <p:val>
                                            <p:strVal val="#ppt_x"/>
                                          </p:val>
                                        </p:tav>
                                      </p:tavLst>
                                    </p:anim>
                                    <p:anim calcmode="lin" valueType="num">
                                      <p:cBhvr additive="base">
                                        <p:cTn id="42" dur="250" fill="hold"/>
                                        <p:tgtEl>
                                          <p:spTgt spid="306"/>
                                        </p:tgtEl>
                                        <p:attrNameLst>
                                          <p:attrName>ppt_y</p:attrName>
                                        </p:attrNameLst>
                                      </p:cBhvr>
                                      <p:tavLst>
                                        <p:tav tm="0">
                                          <p:val>
                                            <p:strVal val="1+#ppt_h/2"/>
                                          </p:val>
                                        </p:tav>
                                        <p:tav tm="100000">
                                          <p:val>
                                            <p:strVal val="#ppt_y"/>
                                          </p:val>
                                        </p:tav>
                                      </p:tavLst>
                                    </p:anim>
                                  </p:childTnLst>
                                </p:cTn>
                              </p:par>
                            </p:childTnLst>
                          </p:cTn>
                        </p:par>
                        <p:par>
                          <p:cTn id="43" fill="hold">
                            <p:stCondLst>
                              <p:cond delay="2200"/>
                            </p:stCondLst>
                            <p:childTnLst>
                              <p:par>
                                <p:cTn id="44" presetID="2" presetClass="entr" presetSubtype="4" fill="hold" nodeType="afterEffect">
                                  <p:stCondLst>
                                    <p:cond delay="0"/>
                                  </p:stCondLst>
                                  <p:childTnLst>
                                    <p:set>
                                      <p:cBhvr>
                                        <p:cTn id="45" dur="1" fill="hold">
                                          <p:stCondLst>
                                            <p:cond delay="0"/>
                                          </p:stCondLst>
                                        </p:cTn>
                                        <p:tgtEl>
                                          <p:spTgt spid="316"/>
                                        </p:tgtEl>
                                        <p:attrNameLst>
                                          <p:attrName>style.visibility</p:attrName>
                                        </p:attrNameLst>
                                      </p:cBhvr>
                                      <p:to>
                                        <p:strVal val="visible"/>
                                      </p:to>
                                    </p:set>
                                    <p:anim calcmode="lin" valueType="num">
                                      <p:cBhvr additive="base">
                                        <p:cTn id="46" dur="250" fill="hold"/>
                                        <p:tgtEl>
                                          <p:spTgt spid="316"/>
                                        </p:tgtEl>
                                        <p:attrNameLst>
                                          <p:attrName>ppt_x</p:attrName>
                                        </p:attrNameLst>
                                      </p:cBhvr>
                                      <p:tavLst>
                                        <p:tav tm="0">
                                          <p:val>
                                            <p:strVal val="#ppt_x"/>
                                          </p:val>
                                        </p:tav>
                                        <p:tav tm="100000">
                                          <p:val>
                                            <p:strVal val="#ppt_x"/>
                                          </p:val>
                                        </p:tav>
                                      </p:tavLst>
                                    </p:anim>
                                    <p:anim calcmode="lin" valueType="num">
                                      <p:cBhvr additive="base">
                                        <p:cTn id="47" dur="250" fill="hold"/>
                                        <p:tgtEl>
                                          <p:spTgt spid="316"/>
                                        </p:tgtEl>
                                        <p:attrNameLst>
                                          <p:attrName>ppt_y</p:attrName>
                                        </p:attrNameLst>
                                      </p:cBhvr>
                                      <p:tavLst>
                                        <p:tav tm="0">
                                          <p:val>
                                            <p:strVal val="1+#ppt_h/2"/>
                                          </p:val>
                                        </p:tav>
                                        <p:tav tm="100000">
                                          <p:val>
                                            <p:strVal val="#ppt_y"/>
                                          </p:val>
                                        </p:tav>
                                      </p:tavLst>
                                    </p:anim>
                                  </p:childTnLst>
                                </p:cTn>
                              </p:par>
                            </p:childTnLst>
                          </p:cTn>
                        </p:par>
                        <p:par>
                          <p:cTn id="48" fill="hold">
                            <p:stCondLst>
                              <p:cond delay="2450"/>
                            </p:stCondLst>
                            <p:childTnLst>
                              <p:par>
                                <p:cTn id="49" presetID="10" presetClass="entr" presetSubtype="0" fill="hold" nodeType="afterEffect">
                                  <p:stCondLst>
                                    <p:cond delay="0"/>
                                  </p:stCondLst>
                                  <p:childTnLst>
                                    <p:set>
                                      <p:cBhvr>
                                        <p:cTn id="50" dur="1" fill="hold">
                                          <p:stCondLst>
                                            <p:cond delay="0"/>
                                          </p:stCondLst>
                                        </p:cTn>
                                        <p:tgtEl>
                                          <p:spTgt spid="334"/>
                                        </p:tgtEl>
                                        <p:attrNameLst>
                                          <p:attrName>style.visibility</p:attrName>
                                        </p:attrNameLst>
                                      </p:cBhvr>
                                      <p:to>
                                        <p:strVal val="visible"/>
                                      </p:to>
                                    </p:set>
                                    <p:animEffect transition="in" filter="fade">
                                      <p:cBhvr>
                                        <p:cTn id="51" dur="500"/>
                                        <p:tgtEl>
                                          <p:spTgt spid="334"/>
                                        </p:tgtEl>
                                      </p:cBhvr>
                                    </p:animEffect>
                                  </p:childTnLst>
                                </p:cTn>
                              </p:par>
                            </p:childTnLst>
                          </p:cTn>
                        </p:par>
                        <p:par>
                          <p:cTn id="52" fill="hold">
                            <p:stCondLst>
                              <p:cond delay="2950"/>
                            </p:stCondLst>
                            <p:childTnLst>
                              <p:par>
                                <p:cTn id="53" presetID="22" presetClass="entr" presetSubtype="4" fill="hold" grpId="0" nodeType="afterEffect">
                                  <p:stCondLst>
                                    <p:cond delay="0"/>
                                  </p:stCondLst>
                                  <p:childTnLst>
                                    <p:set>
                                      <p:cBhvr>
                                        <p:cTn id="54" dur="1" fill="hold">
                                          <p:stCondLst>
                                            <p:cond delay="0"/>
                                          </p:stCondLst>
                                        </p:cTn>
                                        <p:tgtEl>
                                          <p:spTgt spid="405">
                                            <p:txEl>
                                              <p:pRg st="0" end="0"/>
                                            </p:txEl>
                                          </p:spTgt>
                                        </p:tgtEl>
                                        <p:attrNameLst>
                                          <p:attrName>style.visibility</p:attrName>
                                        </p:attrNameLst>
                                      </p:cBhvr>
                                      <p:to>
                                        <p:strVal val="visible"/>
                                      </p:to>
                                    </p:set>
                                    <p:animEffect transition="in" filter="wipe(down)">
                                      <p:cBhvr>
                                        <p:cTn id="55" dur="500"/>
                                        <p:tgtEl>
                                          <p:spTgt spid="405">
                                            <p:txEl>
                                              <p:pRg st="0" end="0"/>
                                            </p:txEl>
                                          </p:spTgt>
                                        </p:tgtEl>
                                      </p:cBhvr>
                                    </p:animEffect>
                                  </p:childTnLst>
                                </p:cTn>
                              </p:par>
                            </p:childTnLst>
                          </p:cTn>
                        </p:par>
                        <p:par>
                          <p:cTn id="56" fill="hold">
                            <p:stCondLst>
                              <p:cond delay="3450"/>
                            </p:stCondLst>
                            <p:childTnLst>
                              <p:par>
                                <p:cTn id="57" presetID="22" presetClass="entr" presetSubtype="8" fill="hold" grpId="0" nodeType="afterEffect">
                                  <p:stCondLst>
                                    <p:cond delay="0"/>
                                  </p:stCondLst>
                                  <p:childTnLst>
                                    <p:set>
                                      <p:cBhvr>
                                        <p:cTn id="58" dur="1" fill="hold">
                                          <p:stCondLst>
                                            <p:cond delay="0"/>
                                          </p:stCondLst>
                                        </p:cTn>
                                        <p:tgtEl>
                                          <p:spTgt spid="406">
                                            <p:txEl>
                                              <p:pRg st="0" end="0"/>
                                            </p:txEl>
                                          </p:spTgt>
                                        </p:tgtEl>
                                        <p:attrNameLst>
                                          <p:attrName>style.visibility</p:attrName>
                                        </p:attrNameLst>
                                      </p:cBhvr>
                                      <p:to>
                                        <p:strVal val="visible"/>
                                      </p:to>
                                    </p:set>
                                    <p:animEffect transition="in" filter="wipe(left)">
                                      <p:cBhvr>
                                        <p:cTn id="59" dur="500"/>
                                        <p:tgtEl>
                                          <p:spTgt spid="406">
                                            <p:txEl>
                                              <p:pRg st="0" end="0"/>
                                            </p:txEl>
                                          </p:spTgt>
                                        </p:tgtEl>
                                      </p:cBhvr>
                                    </p:animEffect>
                                  </p:childTnLst>
                                </p:cTn>
                              </p:par>
                            </p:childTnLst>
                          </p:cTn>
                        </p:par>
                        <p:par>
                          <p:cTn id="60" fill="hold">
                            <p:stCondLst>
                              <p:cond delay="3950"/>
                            </p:stCondLst>
                            <p:childTnLst>
                              <p:par>
                                <p:cTn id="61" presetID="53" presetClass="entr" presetSubtype="16" fill="hold" grpId="0" nodeType="afterEffect">
                                  <p:stCondLst>
                                    <p:cond delay="0"/>
                                  </p:stCondLst>
                                  <p:childTnLst>
                                    <p:set>
                                      <p:cBhvr>
                                        <p:cTn id="62" dur="1" fill="hold">
                                          <p:stCondLst>
                                            <p:cond delay="0"/>
                                          </p:stCondLst>
                                        </p:cTn>
                                        <p:tgtEl>
                                          <p:spTgt spid="437">
                                            <p:txEl>
                                              <p:pRg st="0" end="0"/>
                                            </p:txEl>
                                          </p:spTgt>
                                        </p:tgtEl>
                                        <p:attrNameLst>
                                          <p:attrName>style.visibility</p:attrName>
                                        </p:attrNameLst>
                                      </p:cBhvr>
                                      <p:to>
                                        <p:strVal val="visible"/>
                                      </p:to>
                                    </p:set>
                                    <p:anim calcmode="lin" valueType="num">
                                      <p:cBhvr>
                                        <p:cTn id="63" dur="500" fill="hold"/>
                                        <p:tgtEl>
                                          <p:spTgt spid="437">
                                            <p:txEl>
                                              <p:pRg st="0" end="0"/>
                                            </p:txEl>
                                          </p:spTgt>
                                        </p:tgtEl>
                                        <p:attrNameLst>
                                          <p:attrName>ppt_w</p:attrName>
                                        </p:attrNameLst>
                                      </p:cBhvr>
                                      <p:tavLst>
                                        <p:tav tm="0">
                                          <p:val>
                                            <p:fltVal val="0"/>
                                          </p:val>
                                        </p:tav>
                                        <p:tav tm="100000">
                                          <p:val>
                                            <p:strVal val="#ppt_w"/>
                                          </p:val>
                                        </p:tav>
                                      </p:tavLst>
                                    </p:anim>
                                    <p:anim calcmode="lin" valueType="num">
                                      <p:cBhvr>
                                        <p:cTn id="64" dur="500" fill="hold"/>
                                        <p:tgtEl>
                                          <p:spTgt spid="437">
                                            <p:txEl>
                                              <p:pRg st="0" end="0"/>
                                            </p:txEl>
                                          </p:spTgt>
                                        </p:tgtEl>
                                        <p:attrNameLst>
                                          <p:attrName>ppt_h</p:attrName>
                                        </p:attrNameLst>
                                      </p:cBhvr>
                                      <p:tavLst>
                                        <p:tav tm="0">
                                          <p:val>
                                            <p:fltVal val="0"/>
                                          </p:val>
                                        </p:tav>
                                        <p:tav tm="100000">
                                          <p:val>
                                            <p:strVal val="#ppt_h"/>
                                          </p:val>
                                        </p:tav>
                                      </p:tavLst>
                                    </p:anim>
                                    <p:animEffect transition="in" filter="fade">
                                      <p:cBhvr>
                                        <p:cTn id="65" dur="500"/>
                                        <p:tgtEl>
                                          <p:spTgt spid="437">
                                            <p:txEl>
                                              <p:pRg st="0" end="0"/>
                                            </p:txEl>
                                          </p:spTgt>
                                        </p:tgtEl>
                                      </p:cBhvr>
                                    </p:animEffect>
                                  </p:childTnLst>
                                </p:cTn>
                              </p:par>
                            </p:childTnLst>
                          </p:cTn>
                        </p:par>
                        <p:par>
                          <p:cTn id="66" fill="hold">
                            <p:stCondLst>
                              <p:cond delay="4450"/>
                            </p:stCondLst>
                            <p:childTnLst>
                              <p:par>
                                <p:cTn id="67" presetID="22" presetClass="entr" presetSubtype="8" fill="hold" grpId="0" nodeType="afterEffect">
                                  <p:stCondLst>
                                    <p:cond delay="0"/>
                                  </p:stCondLst>
                                  <p:childTnLst>
                                    <p:set>
                                      <p:cBhvr>
                                        <p:cTn id="68" dur="1" fill="hold">
                                          <p:stCondLst>
                                            <p:cond delay="0"/>
                                          </p:stCondLst>
                                        </p:cTn>
                                        <p:tgtEl>
                                          <p:spTgt spid="439">
                                            <p:txEl>
                                              <p:pRg st="0" end="0"/>
                                            </p:txEl>
                                          </p:spTgt>
                                        </p:tgtEl>
                                        <p:attrNameLst>
                                          <p:attrName>style.visibility</p:attrName>
                                        </p:attrNameLst>
                                      </p:cBhvr>
                                      <p:to>
                                        <p:strVal val="visible"/>
                                      </p:to>
                                    </p:set>
                                    <p:animEffect transition="in" filter="wipe(left)">
                                      <p:cBhvr>
                                        <p:cTn id="69" dur="500"/>
                                        <p:tgtEl>
                                          <p:spTgt spid="43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5" grpId="0" build="p"/>
      <p:bldP spid="406" grpId="0" build="p"/>
      <p:bldP spid="437" grpId="0" build="p"/>
      <p:bldP spid="439"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 xmlns:a16="http://schemas.microsoft.com/office/drawing/2014/main" id="{F25BB4D9-E146-463F-A9CB-C13A2C8EA5F6}"/>
              </a:ext>
            </a:extLst>
          </p:cNvPr>
          <p:cNvPicPr>
            <a:picLocks noChangeAspect="1"/>
          </p:cNvPicPr>
          <p:nvPr/>
        </p:nvPicPr>
        <p:blipFill>
          <a:blip r:embed="rId3"/>
          <a:stretch>
            <a:fillRect/>
          </a:stretch>
        </p:blipFill>
        <p:spPr>
          <a:xfrm rot="16200000">
            <a:off x="2000505" y="-2013499"/>
            <a:ext cx="5143012" cy="9141198"/>
          </a:xfrm>
          <a:prstGeom prst="rect">
            <a:avLst/>
          </a:prstGeom>
          <a:solidFill>
            <a:srgbClr val="F4E5BE"/>
          </a:solidFill>
        </p:spPr>
      </p:pic>
      <p:sp>
        <p:nvSpPr>
          <p:cNvPr id="15" name="TextBox 11"/>
          <p:cNvSpPr txBox="1">
            <a:spLocks noChangeArrowheads="1"/>
          </p:cNvSpPr>
          <p:nvPr/>
        </p:nvSpPr>
        <p:spPr bwMode="auto">
          <a:xfrm>
            <a:off x="4066045" y="1622939"/>
            <a:ext cx="1369569" cy="438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2400" dirty="0">
                <a:solidFill>
                  <a:schemeClr val="tx1">
                    <a:lumMod val="75000"/>
                    <a:lumOff val="25000"/>
                  </a:schemeClr>
                </a:solidFill>
                <a:latin typeface="微软雅黑" panose="020B0503020204020204" pitchFamily="34" charset="-122"/>
                <a:ea typeface="微软雅黑" panose="020B0503020204020204" pitchFamily="34" charset="-122"/>
              </a:rPr>
              <a:t>自我评价</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7" name="TextBox 1"/>
          <p:cNvSpPr txBox="1">
            <a:spLocks noChangeArrowheads="1"/>
          </p:cNvSpPr>
          <p:nvPr/>
        </p:nvSpPr>
        <p:spPr bwMode="auto">
          <a:xfrm>
            <a:off x="4049259" y="2193345"/>
            <a:ext cx="3317141" cy="377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000" dirty="0">
                <a:solidFill>
                  <a:schemeClr val="tx1">
                    <a:lumMod val="75000"/>
                    <a:lumOff val="25000"/>
                  </a:schemeClr>
                </a:solidFill>
                <a:latin typeface="微软雅黑" pitchFamily="34" charset="-122"/>
                <a:ea typeface="微软雅黑" pitchFamily="34" charset="-122"/>
              </a:rPr>
              <a:t>这里可以用一段简洁的文字描述出本章中心思想，或者作为章节导语。还可以列出本章的小节标题。</a:t>
            </a:r>
          </a:p>
        </p:txBody>
      </p:sp>
      <p:grpSp>
        <p:nvGrpSpPr>
          <p:cNvPr id="10" name="组合 9">
            <a:extLst>
              <a:ext uri="{FF2B5EF4-FFF2-40B4-BE49-F238E27FC236}">
                <a16:creationId xmlns="" xmlns:a16="http://schemas.microsoft.com/office/drawing/2014/main" id="{AF085B08-1E75-4DD2-B440-49C3A2C07DA0}"/>
              </a:ext>
            </a:extLst>
          </p:cNvPr>
          <p:cNvGrpSpPr/>
          <p:nvPr/>
        </p:nvGrpSpPr>
        <p:grpSpPr>
          <a:xfrm>
            <a:off x="2671630" y="1599104"/>
            <a:ext cx="1068818" cy="1068817"/>
            <a:chOff x="4353170" y="1223943"/>
            <a:chExt cx="1068877" cy="1068876"/>
          </a:xfrm>
        </p:grpSpPr>
        <p:sp>
          <p:nvSpPr>
            <p:cNvPr id="11" name="Freeform: Shape 2">
              <a:extLst>
                <a:ext uri="{FF2B5EF4-FFF2-40B4-BE49-F238E27FC236}">
                  <a16:creationId xmlns="" xmlns:a16="http://schemas.microsoft.com/office/drawing/2014/main" id="{D410E72F-356E-4AA2-9E4F-17C52BBEFEB9}"/>
                </a:ext>
              </a:extLst>
            </p:cNvPr>
            <p:cNvSpPr>
              <a:spLocks/>
            </p:cNvSpPr>
            <p:nvPr/>
          </p:nvSpPr>
          <p:spPr bwMode="auto">
            <a:xfrm>
              <a:off x="4353170" y="1223943"/>
              <a:ext cx="1068877" cy="10688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8179"/>
                  </a:moveTo>
                  <a:cubicBezTo>
                    <a:pt x="21599" y="7622"/>
                    <a:pt x="21372" y="7076"/>
                    <a:pt x="20962" y="6638"/>
                  </a:cubicBezTo>
                  <a:cubicBezTo>
                    <a:pt x="20062" y="5676"/>
                    <a:pt x="18556" y="5625"/>
                    <a:pt x="17878" y="6638"/>
                  </a:cubicBezTo>
                  <a:cubicBezTo>
                    <a:pt x="17743" y="6841"/>
                    <a:pt x="17659" y="7083"/>
                    <a:pt x="17459" y="7224"/>
                  </a:cubicBezTo>
                  <a:cubicBezTo>
                    <a:pt x="17008" y="7543"/>
                    <a:pt x="16381" y="7235"/>
                    <a:pt x="16358" y="6683"/>
                  </a:cubicBezTo>
                  <a:lnTo>
                    <a:pt x="16358" y="0"/>
                  </a:lnTo>
                  <a:lnTo>
                    <a:pt x="9675" y="0"/>
                  </a:lnTo>
                  <a:cubicBezTo>
                    <a:pt x="9123" y="23"/>
                    <a:pt x="8814" y="649"/>
                    <a:pt x="9133" y="1100"/>
                  </a:cubicBezTo>
                  <a:cubicBezTo>
                    <a:pt x="9274" y="1300"/>
                    <a:pt x="9517" y="1384"/>
                    <a:pt x="9719" y="1519"/>
                  </a:cubicBezTo>
                  <a:cubicBezTo>
                    <a:pt x="10733" y="2197"/>
                    <a:pt x="10681" y="3704"/>
                    <a:pt x="9719" y="4604"/>
                  </a:cubicBezTo>
                  <a:cubicBezTo>
                    <a:pt x="9282" y="5013"/>
                    <a:pt x="8735" y="5241"/>
                    <a:pt x="8179" y="5241"/>
                  </a:cubicBezTo>
                  <a:cubicBezTo>
                    <a:pt x="7622" y="5241"/>
                    <a:pt x="7076" y="5013"/>
                    <a:pt x="6638" y="4604"/>
                  </a:cubicBezTo>
                  <a:cubicBezTo>
                    <a:pt x="5676" y="3704"/>
                    <a:pt x="5625" y="2198"/>
                    <a:pt x="6638" y="1519"/>
                  </a:cubicBezTo>
                  <a:cubicBezTo>
                    <a:pt x="6840" y="1384"/>
                    <a:pt x="7083" y="1300"/>
                    <a:pt x="7224" y="1100"/>
                  </a:cubicBezTo>
                  <a:cubicBezTo>
                    <a:pt x="7543" y="649"/>
                    <a:pt x="7235" y="23"/>
                    <a:pt x="6683" y="0"/>
                  </a:cubicBezTo>
                  <a:lnTo>
                    <a:pt x="0" y="0"/>
                  </a:lnTo>
                  <a:lnTo>
                    <a:pt x="0" y="6683"/>
                  </a:lnTo>
                  <a:cubicBezTo>
                    <a:pt x="23" y="7235"/>
                    <a:pt x="649" y="7543"/>
                    <a:pt x="1100" y="7224"/>
                  </a:cubicBezTo>
                  <a:cubicBezTo>
                    <a:pt x="1300" y="7083"/>
                    <a:pt x="1384" y="6841"/>
                    <a:pt x="1519" y="6638"/>
                  </a:cubicBezTo>
                  <a:cubicBezTo>
                    <a:pt x="2197" y="5625"/>
                    <a:pt x="3704" y="5676"/>
                    <a:pt x="4604" y="6638"/>
                  </a:cubicBezTo>
                  <a:cubicBezTo>
                    <a:pt x="5013" y="7076"/>
                    <a:pt x="5241" y="7622"/>
                    <a:pt x="5241" y="8179"/>
                  </a:cubicBezTo>
                  <a:cubicBezTo>
                    <a:pt x="5241" y="8735"/>
                    <a:pt x="5013" y="9282"/>
                    <a:pt x="4604" y="9719"/>
                  </a:cubicBezTo>
                  <a:cubicBezTo>
                    <a:pt x="3704" y="10681"/>
                    <a:pt x="2198" y="10732"/>
                    <a:pt x="1519" y="9719"/>
                  </a:cubicBezTo>
                  <a:cubicBezTo>
                    <a:pt x="1384" y="9517"/>
                    <a:pt x="1300" y="9274"/>
                    <a:pt x="1100" y="9133"/>
                  </a:cubicBezTo>
                  <a:cubicBezTo>
                    <a:pt x="649" y="8814"/>
                    <a:pt x="23" y="9123"/>
                    <a:pt x="0" y="9675"/>
                  </a:cubicBezTo>
                  <a:lnTo>
                    <a:pt x="0" y="16358"/>
                  </a:lnTo>
                  <a:lnTo>
                    <a:pt x="6683" y="16358"/>
                  </a:lnTo>
                  <a:cubicBezTo>
                    <a:pt x="7235" y="16381"/>
                    <a:pt x="7543" y="17008"/>
                    <a:pt x="7224" y="17459"/>
                  </a:cubicBezTo>
                  <a:cubicBezTo>
                    <a:pt x="7083" y="17659"/>
                    <a:pt x="6840" y="17743"/>
                    <a:pt x="6638" y="17878"/>
                  </a:cubicBezTo>
                  <a:cubicBezTo>
                    <a:pt x="5625" y="18556"/>
                    <a:pt x="5676" y="20062"/>
                    <a:pt x="6638" y="20962"/>
                  </a:cubicBezTo>
                  <a:cubicBezTo>
                    <a:pt x="7076" y="21372"/>
                    <a:pt x="7622" y="21600"/>
                    <a:pt x="8179" y="21599"/>
                  </a:cubicBezTo>
                  <a:cubicBezTo>
                    <a:pt x="8735" y="21599"/>
                    <a:pt x="9282" y="21372"/>
                    <a:pt x="9719" y="20962"/>
                  </a:cubicBezTo>
                  <a:cubicBezTo>
                    <a:pt x="10681" y="20062"/>
                    <a:pt x="10733" y="18556"/>
                    <a:pt x="9719" y="17878"/>
                  </a:cubicBezTo>
                  <a:cubicBezTo>
                    <a:pt x="9517" y="17743"/>
                    <a:pt x="9274" y="17659"/>
                    <a:pt x="9133" y="17459"/>
                  </a:cubicBezTo>
                  <a:cubicBezTo>
                    <a:pt x="8814" y="17008"/>
                    <a:pt x="9123" y="16381"/>
                    <a:pt x="9675" y="16358"/>
                  </a:cubicBezTo>
                  <a:lnTo>
                    <a:pt x="16358" y="16358"/>
                  </a:lnTo>
                  <a:lnTo>
                    <a:pt x="16358" y="9675"/>
                  </a:lnTo>
                  <a:cubicBezTo>
                    <a:pt x="16381" y="9123"/>
                    <a:pt x="17008" y="8814"/>
                    <a:pt x="17459" y="9133"/>
                  </a:cubicBezTo>
                  <a:cubicBezTo>
                    <a:pt x="17659" y="9274"/>
                    <a:pt x="17743" y="9517"/>
                    <a:pt x="17878" y="9719"/>
                  </a:cubicBezTo>
                  <a:cubicBezTo>
                    <a:pt x="18556" y="10732"/>
                    <a:pt x="20062" y="10681"/>
                    <a:pt x="20962" y="9719"/>
                  </a:cubicBezTo>
                  <a:cubicBezTo>
                    <a:pt x="21372" y="9282"/>
                    <a:pt x="21600" y="8735"/>
                    <a:pt x="21599" y="8179"/>
                  </a:cubicBezTo>
                  <a:close/>
                </a:path>
              </a:pathLst>
            </a:custGeom>
            <a:solidFill>
              <a:schemeClr val="accent1"/>
            </a:solidFill>
            <a:ln w="19050">
              <a:solidFill>
                <a:schemeClr val="bg1"/>
              </a:solidFill>
            </a:ln>
            <a:effectLst/>
            <a:extLst/>
          </p:spPr>
          <p:txBody>
            <a:bodyPr anchor="ctr"/>
            <a:lstStyle/>
            <a:p>
              <a:pPr algn="ctr"/>
              <a:endParaRPr sz="1280"/>
            </a:p>
          </p:txBody>
        </p:sp>
        <p:sp>
          <p:nvSpPr>
            <p:cNvPr id="12" name="Freeform: Shape 9">
              <a:extLst>
                <a:ext uri="{FF2B5EF4-FFF2-40B4-BE49-F238E27FC236}">
                  <a16:creationId xmlns="" xmlns:a16="http://schemas.microsoft.com/office/drawing/2014/main" id="{ED646FE5-C2B4-4381-93D7-27FDC8CDB86A}"/>
                </a:ext>
              </a:extLst>
            </p:cNvPr>
            <p:cNvSpPr>
              <a:spLocks/>
            </p:cNvSpPr>
            <p:nvPr/>
          </p:nvSpPr>
          <p:spPr bwMode="auto">
            <a:xfrm>
              <a:off x="4661998" y="1406987"/>
              <a:ext cx="760049" cy="68312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rmAutofit/>
            </a:bodyPr>
            <a:lstStyle/>
            <a:p>
              <a:r>
                <a:rPr lang="en-US" sz="3200" b="1" dirty="0">
                  <a:solidFill>
                    <a:srgbClr val="FFFFFF"/>
                  </a:solidFill>
                </a:rPr>
                <a:t>02</a:t>
              </a:r>
              <a:endParaRPr lang="id-ID" sz="3200" b="1" dirty="0">
                <a:solidFill>
                  <a:srgbClr val="FFFFFF"/>
                </a:solidFill>
              </a:endParaRPr>
            </a:p>
          </p:txBody>
        </p:sp>
      </p:grpSp>
    </p:spTree>
    <p:extLst>
      <p:ext uri="{BB962C8B-B14F-4D97-AF65-F5344CB8AC3E}">
        <p14:creationId xmlns:p14="http://schemas.microsoft.com/office/powerpoint/2010/main" val="444372424"/>
      </p:ext>
    </p:extLst>
  </p:cSld>
  <p:clrMapOvr>
    <a:masterClrMapping/>
  </p:clrMapOvr>
  <mc:AlternateContent xmlns:mc="http://schemas.openxmlformats.org/markup-compatibility/2006" xmlns:p14="http://schemas.microsoft.com/office/powerpoint/2010/main">
    <mc:Choice Requires="p14">
      <p:transition spd="slow" p14:dur="1600" advClick="0" advTm="3000">
        <p14:prism isContent="1" isInverted="1"/>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left)">
                                      <p:cBhvr>
                                        <p:cTn id="12" dur="500"/>
                                        <p:tgtEl>
                                          <p:spTgt spid="15"/>
                                        </p:tgtEl>
                                      </p:cBhvr>
                                    </p:animEffect>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up)">
                                      <p:cBhvr>
                                        <p:cTn id="1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utoUpdateAnimBg="0"/>
      <p:bldP spid="17"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AutoShape 4"/>
          <p:cNvSpPr>
            <a:spLocks noChangeArrowheads="1"/>
          </p:cNvSpPr>
          <p:nvPr>
            <p:custDataLst>
              <p:tags r:id="rId1"/>
            </p:custDataLst>
          </p:nvPr>
        </p:nvSpPr>
        <p:spPr bwMode="white">
          <a:xfrm>
            <a:off x="1004576" y="1710282"/>
            <a:ext cx="2181209" cy="1236075"/>
          </a:xfrm>
          <a:prstGeom prst="roundRect">
            <a:avLst>
              <a:gd name="adj" fmla="val 5304"/>
            </a:avLst>
          </a:prstGeom>
          <a:noFill/>
          <a:ln w="38100" cap="flat" cmpd="sng" algn="ctr">
            <a:solidFill>
              <a:schemeClr val="accent1"/>
            </a:solidFill>
            <a:prstDash val="solid"/>
          </a:ln>
          <a:effectLst/>
        </p:spPr>
        <p:txBody>
          <a:bodyPr anchor="ctr">
            <a:sp3d/>
          </a:bodyPr>
          <a:lstStyle/>
          <a:p>
            <a:pPr marL="0" lvl="2" algn="ctr" eaLnBrk="0" fontAlgn="ctr" hangingPunct="0">
              <a:buClr>
                <a:srgbClr val="FF0000"/>
              </a:buClr>
              <a:buSzPct val="70000"/>
              <a:buFont typeface="Wingdings" pitchFamily="2" charset="2"/>
              <a:buChar char="n"/>
              <a:tabLst>
                <a:tab pos="136525" algn="l"/>
              </a:tabLst>
              <a:defRPr/>
            </a:pPr>
            <a:endParaRPr lang="zh-CN" altLang="en-US" sz="1400" b="1" kern="0" dirty="0">
              <a:solidFill>
                <a:schemeClr val="tx2"/>
              </a:solidFill>
              <a:latin typeface="微软雅黑" pitchFamily="34" charset="-122"/>
              <a:ea typeface="微软雅黑" pitchFamily="34" charset="-122"/>
            </a:endParaRPr>
          </a:p>
        </p:txBody>
      </p:sp>
      <p:sp>
        <p:nvSpPr>
          <p:cNvPr id="9" name="AutoShape 4"/>
          <p:cNvSpPr>
            <a:spLocks noChangeArrowheads="1"/>
          </p:cNvSpPr>
          <p:nvPr>
            <p:custDataLst>
              <p:tags r:id="rId2"/>
            </p:custDataLst>
          </p:nvPr>
        </p:nvSpPr>
        <p:spPr bwMode="white">
          <a:xfrm>
            <a:off x="3555788" y="1710282"/>
            <a:ext cx="2181209" cy="1236075"/>
          </a:xfrm>
          <a:prstGeom prst="roundRect">
            <a:avLst>
              <a:gd name="adj" fmla="val 7012"/>
            </a:avLst>
          </a:prstGeom>
          <a:noFill/>
          <a:ln w="38100" cap="flat" cmpd="sng" algn="ctr">
            <a:solidFill>
              <a:schemeClr val="accent1"/>
            </a:solidFill>
            <a:prstDash val="solid"/>
          </a:ln>
          <a:effectLst/>
        </p:spPr>
        <p:txBody>
          <a:bodyPr anchor="ctr">
            <a:sp3d/>
          </a:bodyPr>
          <a:lstStyle/>
          <a:p>
            <a:pPr marL="0" lvl="2" algn="ctr" eaLnBrk="0" fontAlgn="ctr" hangingPunct="0">
              <a:buClr>
                <a:srgbClr val="FF0000"/>
              </a:buClr>
              <a:buSzPct val="70000"/>
              <a:buFont typeface="Wingdings" pitchFamily="2" charset="2"/>
              <a:buChar char="n"/>
              <a:tabLst>
                <a:tab pos="136525" algn="l"/>
              </a:tabLst>
              <a:defRPr/>
            </a:pPr>
            <a:endParaRPr lang="zh-CN" altLang="en-US" sz="1400" b="1" kern="0" dirty="0">
              <a:solidFill>
                <a:schemeClr val="tx2"/>
              </a:solidFill>
              <a:latin typeface="微软雅黑" pitchFamily="34" charset="-122"/>
              <a:ea typeface="微软雅黑" pitchFamily="34" charset="-122"/>
            </a:endParaRPr>
          </a:p>
        </p:txBody>
      </p:sp>
      <p:sp>
        <p:nvSpPr>
          <p:cNvPr id="10" name="AutoShape 3"/>
          <p:cNvSpPr>
            <a:spLocks noChangeArrowheads="1"/>
          </p:cNvSpPr>
          <p:nvPr/>
        </p:nvSpPr>
        <p:spPr bwMode="auto">
          <a:xfrm>
            <a:off x="3866929" y="1528428"/>
            <a:ext cx="1510068" cy="320644"/>
          </a:xfrm>
          <a:prstGeom prst="roundRect">
            <a:avLst/>
          </a:prstGeom>
          <a:solidFill>
            <a:schemeClr val="accent2"/>
          </a:solidFill>
          <a:ln w="25400" cap="flat" cmpd="sng" algn="ctr">
            <a:noFill/>
            <a:prstDash val="solid"/>
          </a:ln>
          <a:effectLst/>
        </p:spPr>
        <p:txBody>
          <a:bodyPr anchor="ctr">
            <a:sp3d/>
          </a:bodyPr>
          <a:lstStyle/>
          <a:p>
            <a:pPr algn="ctr" eaLnBrk="0" fontAlgn="ctr" hangingPunct="0">
              <a:buClr>
                <a:srgbClr val="FF0000"/>
              </a:buClr>
              <a:buSzPct val="70000"/>
              <a:defRPr/>
            </a:pPr>
            <a:endParaRPr lang="zh-CN" altLang="zh-CN" sz="1200" kern="0">
              <a:solidFill>
                <a:schemeClr val="bg2"/>
              </a:solidFill>
              <a:latin typeface="微软雅黑" pitchFamily="34" charset="-122"/>
              <a:ea typeface="微软雅黑" pitchFamily="34" charset="-122"/>
            </a:endParaRPr>
          </a:p>
        </p:txBody>
      </p:sp>
      <p:sp>
        <p:nvSpPr>
          <p:cNvPr id="11" name="TextBox 19"/>
          <p:cNvSpPr txBox="1"/>
          <p:nvPr/>
        </p:nvSpPr>
        <p:spPr bwMode="auto">
          <a:xfrm>
            <a:off x="3953249" y="1545997"/>
            <a:ext cx="1337431" cy="306467"/>
          </a:xfrm>
          <a:prstGeom prst="roundRect">
            <a:avLst/>
          </a:prstGeom>
          <a:noFill/>
          <a:scene3d>
            <a:camera prst="orthographicFront"/>
            <a:lightRig rig="threePt" dir="t"/>
          </a:scene3d>
          <a:sp3d/>
        </p:spPr>
        <p:txBody>
          <a:bodyPr wrap="square">
            <a:spAutoFit/>
          </a:bodyPr>
          <a:lstStyle/>
          <a:p>
            <a:pPr algn="ctr">
              <a:buClr>
                <a:srgbClr val="7F7F7F"/>
              </a:buClr>
              <a:defRPr/>
            </a:pPr>
            <a:r>
              <a:rPr lang="zh-CN" altLang="en-US" sz="1200" dirty="0">
                <a:solidFill>
                  <a:schemeClr val="bg2"/>
                </a:solidFill>
                <a:latin typeface="微软雅黑" pitchFamily="34" charset="-122"/>
                <a:ea typeface="微软雅黑" pitchFamily="34" charset="-122"/>
              </a:rPr>
              <a:t>标题文字</a:t>
            </a:r>
          </a:p>
        </p:txBody>
      </p:sp>
      <p:sp>
        <p:nvSpPr>
          <p:cNvPr id="12" name="AutoShape 3"/>
          <p:cNvSpPr>
            <a:spLocks noChangeArrowheads="1"/>
          </p:cNvSpPr>
          <p:nvPr/>
        </p:nvSpPr>
        <p:spPr bwMode="auto">
          <a:xfrm>
            <a:off x="1315717" y="1528428"/>
            <a:ext cx="1510068" cy="320644"/>
          </a:xfrm>
          <a:prstGeom prst="roundRect">
            <a:avLst/>
          </a:prstGeom>
          <a:solidFill>
            <a:schemeClr val="accent2"/>
          </a:solidFill>
          <a:ln w="25400" cap="flat" cmpd="sng" algn="ctr">
            <a:noFill/>
            <a:prstDash val="solid"/>
          </a:ln>
          <a:effectLst/>
        </p:spPr>
        <p:txBody>
          <a:bodyPr anchor="ctr">
            <a:sp3d/>
          </a:bodyPr>
          <a:lstStyle/>
          <a:p>
            <a:pPr algn="ctr" eaLnBrk="0" fontAlgn="ctr" hangingPunct="0">
              <a:buClr>
                <a:srgbClr val="FF0000"/>
              </a:buClr>
              <a:buSzPct val="70000"/>
              <a:buFont typeface="Wingdings" pitchFamily="2" charset="2"/>
              <a:buChar char="u"/>
              <a:defRPr/>
            </a:pPr>
            <a:endParaRPr lang="zh-CN" altLang="zh-CN" sz="1200" kern="0" dirty="0">
              <a:solidFill>
                <a:schemeClr val="bg2"/>
              </a:solidFill>
              <a:latin typeface="微软雅黑" pitchFamily="34" charset="-122"/>
              <a:ea typeface="微软雅黑" pitchFamily="34" charset="-122"/>
            </a:endParaRPr>
          </a:p>
        </p:txBody>
      </p:sp>
      <p:sp>
        <p:nvSpPr>
          <p:cNvPr id="13" name="TextBox 21"/>
          <p:cNvSpPr txBox="1"/>
          <p:nvPr/>
        </p:nvSpPr>
        <p:spPr bwMode="auto">
          <a:xfrm>
            <a:off x="1427520" y="1545997"/>
            <a:ext cx="1286465" cy="306467"/>
          </a:xfrm>
          <a:prstGeom prst="roundRect">
            <a:avLst/>
          </a:prstGeom>
          <a:noFill/>
          <a:scene3d>
            <a:camera prst="orthographicFront"/>
            <a:lightRig rig="threePt" dir="t"/>
          </a:scene3d>
          <a:sp3d/>
        </p:spPr>
        <p:txBody>
          <a:bodyPr wrap="square">
            <a:spAutoFit/>
          </a:bodyPr>
          <a:lstStyle/>
          <a:p>
            <a:pPr algn="ctr">
              <a:buClr>
                <a:srgbClr val="7F7F7F"/>
              </a:buClr>
              <a:defRPr/>
            </a:pPr>
            <a:r>
              <a:rPr lang="zh-CN" altLang="en-US" sz="1200" dirty="0">
                <a:solidFill>
                  <a:schemeClr val="bg2"/>
                </a:solidFill>
                <a:latin typeface="微软雅黑" pitchFamily="34" charset="-122"/>
                <a:ea typeface="微软雅黑" pitchFamily="34" charset="-122"/>
              </a:rPr>
              <a:t>标题文字</a:t>
            </a:r>
            <a:endParaRPr lang="zh-CN" altLang="zh-CN" sz="1200" dirty="0">
              <a:solidFill>
                <a:schemeClr val="bg2"/>
              </a:solidFill>
              <a:latin typeface="微软雅黑" pitchFamily="34" charset="-122"/>
              <a:ea typeface="微软雅黑" pitchFamily="34" charset="-122"/>
            </a:endParaRPr>
          </a:p>
        </p:txBody>
      </p:sp>
      <p:sp>
        <p:nvSpPr>
          <p:cNvPr id="14" name="矩形 13"/>
          <p:cNvSpPr/>
          <p:nvPr/>
        </p:nvSpPr>
        <p:spPr>
          <a:xfrm>
            <a:off x="1033738" y="2011700"/>
            <a:ext cx="2119037" cy="369332"/>
          </a:xfrm>
          <a:prstGeom prst="rect">
            <a:avLst/>
          </a:prstGeom>
        </p:spPr>
        <p:txBody>
          <a:bodyPr wrap="square">
            <a:spAutoFit/>
          </a:bodyPr>
          <a:lstStyle/>
          <a:p>
            <a:pPr marL="0" lvl="2" algn="ctr" defTabSz="912813" eaLnBrk="0" hangingPunct="0">
              <a:buClr>
                <a:srgbClr val="0070C0"/>
              </a:buClr>
              <a:buSzPct val="80000"/>
              <a:tabLst>
                <a:tab pos="136525" algn="l"/>
              </a:tabLst>
              <a:defRPr/>
            </a:pPr>
            <a:r>
              <a:rPr lang="zh-CN" altLang="en-US" sz="900" spc="50" dirty="0">
                <a:ln w="11430"/>
                <a:solidFill>
                  <a:schemeClr val="bg1">
                    <a:lumMod val="65000"/>
                  </a:schemeClr>
                </a:solidFill>
                <a:latin typeface="微软雅黑" pitchFamily="34" charset="-122"/>
                <a:ea typeface="微软雅黑" pitchFamily="34" charset="-122"/>
              </a:rPr>
              <a:t>点击添加文本</a:t>
            </a:r>
            <a:endParaRPr lang="en-US" altLang="zh-CN" sz="900" spc="50" dirty="0">
              <a:ln w="11430"/>
              <a:solidFill>
                <a:schemeClr val="bg1">
                  <a:lumMod val="65000"/>
                </a:schemeClr>
              </a:solidFill>
              <a:latin typeface="微软雅黑" pitchFamily="34" charset="-122"/>
              <a:ea typeface="微软雅黑" pitchFamily="34" charset="-122"/>
            </a:endParaRPr>
          </a:p>
          <a:p>
            <a:pPr marL="0" lvl="2" algn="ctr" defTabSz="912813" eaLnBrk="0" hangingPunct="0">
              <a:buClr>
                <a:srgbClr val="0070C0"/>
              </a:buClr>
              <a:buSzPct val="80000"/>
              <a:tabLst>
                <a:tab pos="136525" algn="l"/>
              </a:tabLst>
              <a:defRPr/>
            </a:pPr>
            <a:r>
              <a:rPr lang="zh-CN" altLang="en-US" sz="900" spc="50" dirty="0">
                <a:ln w="11430"/>
                <a:solidFill>
                  <a:schemeClr val="bg1">
                    <a:lumMod val="65000"/>
                  </a:schemeClr>
                </a:solidFill>
                <a:latin typeface="微软雅黑" pitchFamily="34" charset="-122"/>
                <a:ea typeface="微软雅黑" pitchFamily="34" charset="-122"/>
              </a:rPr>
              <a:t>点击添加文本</a:t>
            </a:r>
          </a:p>
        </p:txBody>
      </p:sp>
      <p:sp>
        <p:nvSpPr>
          <p:cNvPr id="15" name="矩形 14"/>
          <p:cNvSpPr/>
          <p:nvPr/>
        </p:nvSpPr>
        <p:spPr>
          <a:xfrm>
            <a:off x="1033738" y="2392524"/>
            <a:ext cx="2119037" cy="369332"/>
          </a:xfrm>
          <a:prstGeom prst="rect">
            <a:avLst/>
          </a:prstGeom>
        </p:spPr>
        <p:txBody>
          <a:bodyPr wrap="square">
            <a:spAutoFit/>
          </a:bodyPr>
          <a:lstStyle/>
          <a:p>
            <a:pPr marL="0" lvl="2" algn="ctr" defTabSz="912813" eaLnBrk="0" hangingPunct="0">
              <a:buClr>
                <a:srgbClr val="0070C0"/>
              </a:buClr>
              <a:buSzPct val="80000"/>
              <a:tabLst>
                <a:tab pos="136525" algn="l"/>
              </a:tabLst>
              <a:defRPr/>
            </a:pPr>
            <a:r>
              <a:rPr lang="zh-CN" altLang="en-US" sz="900" spc="50" dirty="0">
                <a:ln w="11430"/>
                <a:solidFill>
                  <a:schemeClr val="bg1">
                    <a:lumMod val="65000"/>
                  </a:schemeClr>
                </a:solidFill>
                <a:latin typeface="微软雅黑" pitchFamily="34" charset="-122"/>
                <a:ea typeface="微软雅黑" pitchFamily="34" charset="-122"/>
              </a:rPr>
              <a:t>点击添加文本</a:t>
            </a:r>
            <a:endParaRPr lang="en-US" altLang="zh-CN" sz="900" spc="50" dirty="0">
              <a:ln w="11430"/>
              <a:solidFill>
                <a:schemeClr val="bg1">
                  <a:lumMod val="65000"/>
                </a:schemeClr>
              </a:solidFill>
              <a:latin typeface="微软雅黑" pitchFamily="34" charset="-122"/>
              <a:ea typeface="微软雅黑" pitchFamily="34" charset="-122"/>
            </a:endParaRPr>
          </a:p>
          <a:p>
            <a:pPr marL="0" lvl="2" algn="ctr" defTabSz="912813" eaLnBrk="0" hangingPunct="0">
              <a:buClr>
                <a:srgbClr val="0070C0"/>
              </a:buClr>
              <a:buSzPct val="80000"/>
              <a:tabLst>
                <a:tab pos="136525" algn="l"/>
              </a:tabLst>
              <a:defRPr/>
            </a:pPr>
            <a:r>
              <a:rPr lang="zh-CN" altLang="en-US" sz="900" spc="50" dirty="0">
                <a:ln w="11430"/>
                <a:solidFill>
                  <a:schemeClr val="bg1">
                    <a:lumMod val="65000"/>
                  </a:schemeClr>
                </a:solidFill>
                <a:latin typeface="微软雅黑" pitchFamily="34" charset="-122"/>
                <a:ea typeface="微软雅黑" pitchFamily="34" charset="-122"/>
              </a:rPr>
              <a:t>点击添加文本</a:t>
            </a:r>
          </a:p>
        </p:txBody>
      </p:sp>
      <p:sp>
        <p:nvSpPr>
          <p:cNvPr id="16" name="矩形 15"/>
          <p:cNvSpPr/>
          <p:nvPr/>
        </p:nvSpPr>
        <p:spPr>
          <a:xfrm>
            <a:off x="3584851" y="2011700"/>
            <a:ext cx="2119037" cy="369332"/>
          </a:xfrm>
          <a:prstGeom prst="rect">
            <a:avLst/>
          </a:prstGeom>
        </p:spPr>
        <p:txBody>
          <a:bodyPr wrap="square">
            <a:spAutoFit/>
          </a:bodyPr>
          <a:lstStyle/>
          <a:p>
            <a:pPr marL="0" lvl="2" algn="ctr" defTabSz="912813" eaLnBrk="0" hangingPunct="0">
              <a:buClr>
                <a:srgbClr val="0070C0"/>
              </a:buClr>
              <a:buSzPct val="80000"/>
              <a:tabLst>
                <a:tab pos="136525" algn="l"/>
              </a:tabLst>
              <a:defRPr/>
            </a:pPr>
            <a:r>
              <a:rPr lang="zh-CN" altLang="en-US" sz="900" spc="50" dirty="0">
                <a:ln w="11430"/>
                <a:solidFill>
                  <a:schemeClr val="bg1">
                    <a:lumMod val="65000"/>
                  </a:schemeClr>
                </a:solidFill>
                <a:latin typeface="微软雅黑" pitchFamily="34" charset="-122"/>
                <a:ea typeface="微软雅黑" pitchFamily="34" charset="-122"/>
              </a:rPr>
              <a:t>点击添加文本</a:t>
            </a:r>
            <a:endParaRPr lang="en-US" altLang="zh-CN" sz="900" spc="50" dirty="0">
              <a:ln w="11430"/>
              <a:solidFill>
                <a:schemeClr val="bg1">
                  <a:lumMod val="65000"/>
                </a:schemeClr>
              </a:solidFill>
              <a:latin typeface="微软雅黑" pitchFamily="34" charset="-122"/>
              <a:ea typeface="微软雅黑" pitchFamily="34" charset="-122"/>
            </a:endParaRPr>
          </a:p>
          <a:p>
            <a:pPr marL="0" lvl="2" algn="ctr" defTabSz="912813" eaLnBrk="0" hangingPunct="0">
              <a:buClr>
                <a:srgbClr val="0070C0"/>
              </a:buClr>
              <a:buSzPct val="80000"/>
              <a:tabLst>
                <a:tab pos="136525" algn="l"/>
              </a:tabLst>
              <a:defRPr/>
            </a:pPr>
            <a:r>
              <a:rPr lang="zh-CN" altLang="en-US" sz="900" spc="50" dirty="0">
                <a:ln w="11430"/>
                <a:solidFill>
                  <a:schemeClr val="bg1">
                    <a:lumMod val="65000"/>
                  </a:schemeClr>
                </a:solidFill>
                <a:latin typeface="微软雅黑" pitchFamily="34" charset="-122"/>
                <a:ea typeface="微软雅黑" pitchFamily="34" charset="-122"/>
              </a:rPr>
              <a:t>点击添加文本</a:t>
            </a:r>
          </a:p>
        </p:txBody>
      </p:sp>
      <p:sp>
        <p:nvSpPr>
          <p:cNvPr id="17" name="矩形 16"/>
          <p:cNvSpPr/>
          <p:nvPr/>
        </p:nvSpPr>
        <p:spPr>
          <a:xfrm>
            <a:off x="3584851" y="2392524"/>
            <a:ext cx="2119037" cy="369332"/>
          </a:xfrm>
          <a:prstGeom prst="rect">
            <a:avLst/>
          </a:prstGeom>
        </p:spPr>
        <p:txBody>
          <a:bodyPr wrap="square">
            <a:spAutoFit/>
          </a:bodyPr>
          <a:lstStyle/>
          <a:p>
            <a:pPr marL="0" lvl="2" algn="ctr" defTabSz="912813" eaLnBrk="0" hangingPunct="0">
              <a:buClr>
                <a:srgbClr val="0070C0"/>
              </a:buClr>
              <a:buSzPct val="80000"/>
              <a:tabLst>
                <a:tab pos="136525" algn="l"/>
              </a:tabLst>
              <a:defRPr/>
            </a:pPr>
            <a:r>
              <a:rPr lang="zh-CN" altLang="en-US" sz="900" spc="50" dirty="0">
                <a:ln w="11430"/>
                <a:solidFill>
                  <a:schemeClr val="bg1">
                    <a:lumMod val="65000"/>
                  </a:schemeClr>
                </a:solidFill>
                <a:latin typeface="微软雅黑" pitchFamily="34" charset="-122"/>
                <a:ea typeface="微软雅黑" pitchFamily="34" charset="-122"/>
              </a:rPr>
              <a:t>点击添加文本</a:t>
            </a:r>
            <a:endParaRPr lang="en-US" altLang="zh-CN" sz="900" spc="50" dirty="0">
              <a:ln w="11430"/>
              <a:solidFill>
                <a:schemeClr val="bg1">
                  <a:lumMod val="65000"/>
                </a:schemeClr>
              </a:solidFill>
              <a:latin typeface="微软雅黑" pitchFamily="34" charset="-122"/>
              <a:ea typeface="微软雅黑" pitchFamily="34" charset="-122"/>
            </a:endParaRPr>
          </a:p>
          <a:p>
            <a:pPr marL="0" lvl="2" algn="ctr" defTabSz="912813" eaLnBrk="0" hangingPunct="0">
              <a:buClr>
                <a:srgbClr val="0070C0"/>
              </a:buClr>
              <a:buSzPct val="80000"/>
              <a:tabLst>
                <a:tab pos="136525" algn="l"/>
              </a:tabLst>
              <a:defRPr/>
            </a:pPr>
            <a:r>
              <a:rPr lang="zh-CN" altLang="en-US" sz="900" spc="50" dirty="0">
                <a:ln w="11430"/>
                <a:solidFill>
                  <a:schemeClr val="bg1">
                    <a:lumMod val="65000"/>
                  </a:schemeClr>
                </a:solidFill>
                <a:latin typeface="微软雅黑" pitchFamily="34" charset="-122"/>
                <a:ea typeface="微软雅黑" pitchFamily="34" charset="-122"/>
              </a:rPr>
              <a:t>点击添加文本</a:t>
            </a:r>
          </a:p>
        </p:txBody>
      </p:sp>
      <p:sp>
        <p:nvSpPr>
          <p:cNvPr id="18" name="AutoShape 4"/>
          <p:cNvSpPr>
            <a:spLocks noChangeArrowheads="1"/>
          </p:cNvSpPr>
          <p:nvPr>
            <p:custDataLst>
              <p:tags r:id="rId3"/>
            </p:custDataLst>
          </p:nvPr>
        </p:nvSpPr>
        <p:spPr bwMode="white">
          <a:xfrm>
            <a:off x="6098943" y="1710282"/>
            <a:ext cx="2181209" cy="1236075"/>
          </a:xfrm>
          <a:prstGeom prst="roundRect">
            <a:avLst>
              <a:gd name="adj" fmla="val 7012"/>
            </a:avLst>
          </a:prstGeom>
          <a:noFill/>
          <a:ln w="38100" cap="flat" cmpd="sng" algn="ctr">
            <a:solidFill>
              <a:schemeClr val="accent1"/>
            </a:solidFill>
            <a:prstDash val="solid"/>
          </a:ln>
          <a:effectLst/>
        </p:spPr>
        <p:txBody>
          <a:bodyPr anchor="ctr">
            <a:sp3d/>
          </a:bodyPr>
          <a:lstStyle/>
          <a:p>
            <a:pPr marL="0" lvl="2" algn="ctr" eaLnBrk="0" fontAlgn="ctr" hangingPunct="0">
              <a:buClr>
                <a:srgbClr val="FF0000"/>
              </a:buClr>
              <a:buSzPct val="70000"/>
              <a:buFont typeface="Wingdings" pitchFamily="2" charset="2"/>
              <a:buChar char="n"/>
              <a:tabLst>
                <a:tab pos="136525" algn="l"/>
              </a:tabLst>
              <a:defRPr/>
            </a:pPr>
            <a:endParaRPr lang="zh-CN" altLang="en-US" sz="1400" b="1" kern="0" dirty="0">
              <a:solidFill>
                <a:schemeClr val="tx2"/>
              </a:solidFill>
              <a:latin typeface="微软雅黑" pitchFamily="34" charset="-122"/>
              <a:ea typeface="微软雅黑" pitchFamily="34" charset="-122"/>
            </a:endParaRPr>
          </a:p>
        </p:txBody>
      </p:sp>
      <p:sp>
        <p:nvSpPr>
          <p:cNvPr id="19" name="AutoShape 3"/>
          <p:cNvSpPr>
            <a:spLocks noChangeArrowheads="1"/>
          </p:cNvSpPr>
          <p:nvPr/>
        </p:nvSpPr>
        <p:spPr bwMode="auto">
          <a:xfrm>
            <a:off x="6410084" y="1528428"/>
            <a:ext cx="1510068" cy="320644"/>
          </a:xfrm>
          <a:prstGeom prst="roundRect">
            <a:avLst/>
          </a:prstGeom>
          <a:solidFill>
            <a:schemeClr val="accent2"/>
          </a:solidFill>
          <a:ln w="25400" cap="flat" cmpd="sng" algn="ctr">
            <a:noFill/>
            <a:prstDash val="solid"/>
          </a:ln>
          <a:effectLst/>
        </p:spPr>
        <p:txBody>
          <a:bodyPr anchor="ctr">
            <a:sp3d/>
          </a:bodyPr>
          <a:lstStyle/>
          <a:p>
            <a:pPr algn="ctr" eaLnBrk="0" fontAlgn="ctr" hangingPunct="0">
              <a:buClr>
                <a:srgbClr val="FF0000"/>
              </a:buClr>
              <a:buSzPct val="70000"/>
              <a:defRPr/>
            </a:pPr>
            <a:endParaRPr lang="zh-CN" altLang="zh-CN" sz="1200" kern="0">
              <a:solidFill>
                <a:schemeClr val="bg2"/>
              </a:solidFill>
              <a:latin typeface="微软雅黑" pitchFamily="34" charset="-122"/>
              <a:ea typeface="微软雅黑" pitchFamily="34" charset="-122"/>
            </a:endParaRPr>
          </a:p>
        </p:txBody>
      </p:sp>
      <p:sp>
        <p:nvSpPr>
          <p:cNvPr id="20" name="TextBox 28"/>
          <p:cNvSpPr txBox="1"/>
          <p:nvPr/>
        </p:nvSpPr>
        <p:spPr bwMode="auto">
          <a:xfrm>
            <a:off x="6496404" y="1545997"/>
            <a:ext cx="1337431" cy="306467"/>
          </a:xfrm>
          <a:prstGeom prst="roundRect">
            <a:avLst/>
          </a:prstGeom>
          <a:noFill/>
          <a:scene3d>
            <a:camera prst="orthographicFront"/>
            <a:lightRig rig="threePt" dir="t"/>
          </a:scene3d>
          <a:sp3d/>
        </p:spPr>
        <p:txBody>
          <a:bodyPr wrap="square">
            <a:spAutoFit/>
          </a:bodyPr>
          <a:lstStyle/>
          <a:p>
            <a:pPr algn="ctr">
              <a:buClr>
                <a:srgbClr val="7F7F7F"/>
              </a:buClr>
              <a:defRPr/>
            </a:pPr>
            <a:r>
              <a:rPr lang="zh-CN" altLang="en-US" sz="1200" dirty="0">
                <a:solidFill>
                  <a:schemeClr val="bg2"/>
                </a:solidFill>
                <a:latin typeface="微软雅黑" pitchFamily="34" charset="-122"/>
                <a:ea typeface="微软雅黑" pitchFamily="34" charset="-122"/>
              </a:rPr>
              <a:t>标题文字</a:t>
            </a:r>
          </a:p>
        </p:txBody>
      </p:sp>
      <p:sp>
        <p:nvSpPr>
          <p:cNvPr id="21" name="矩形 20"/>
          <p:cNvSpPr/>
          <p:nvPr/>
        </p:nvSpPr>
        <p:spPr>
          <a:xfrm>
            <a:off x="6128006" y="2011700"/>
            <a:ext cx="2119037" cy="369332"/>
          </a:xfrm>
          <a:prstGeom prst="rect">
            <a:avLst/>
          </a:prstGeom>
        </p:spPr>
        <p:txBody>
          <a:bodyPr wrap="square">
            <a:spAutoFit/>
          </a:bodyPr>
          <a:lstStyle/>
          <a:p>
            <a:pPr marL="0" lvl="2" algn="ctr" defTabSz="912813" eaLnBrk="0" hangingPunct="0">
              <a:buClr>
                <a:srgbClr val="0070C0"/>
              </a:buClr>
              <a:buSzPct val="80000"/>
              <a:tabLst>
                <a:tab pos="136525" algn="l"/>
              </a:tabLst>
              <a:defRPr/>
            </a:pPr>
            <a:r>
              <a:rPr lang="zh-CN" altLang="en-US" sz="900" spc="50" dirty="0">
                <a:ln w="11430"/>
                <a:solidFill>
                  <a:schemeClr val="bg1">
                    <a:lumMod val="65000"/>
                  </a:schemeClr>
                </a:solidFill>
                <a:latin typeface="微软雅黑" pitchFamily="34" charset="-122"/>
                <a:ea typeface="微软雅黑" pitchFamily="34" charset="-122"/>
              </a:rPr>
              <a:t>点击添加文本</a:t>
            </a:r>
            <a:endParaRPr lang="en-US" altLang="zh-CN" sz="900" spc="50" dirty="0">
              <a:ln w="11430"/>
              <a:solidFill>
                <a:schemeClr val="bg1">
                  <a:lumMod val="65000"/>
                </a:schemeClr>
              </a:solidFill>
              <a:latin typeface="微软雅黑" pitchFamily="34" charset="-122"/>
              <a:ea typeface="微软雅黑" pitchFamily="34" charset="-122"/>
            </a:endParaRPr>
          </a:p>
          <a:p>
            <a:pPr marL="0" lvl="2" algn="ctr" defTabSz="912813" eaLnBrk="0" hangingPunct="0">
              <a:buClr>
                <a:srgbClr val="0070C0"/>
              </a:buClr>
              <a:buSzPct val="80000"/>
              <a:tabLst>
                <a:tab pos="136525" algn="l"/>
              </a:tabLst>
              <a:defRPr/>
            </a:pPr>
            <a:r>
              <a:rPr lang="zh-CN" altLang="en-US" sz="900" spc="50" dirty="0">
                <a:ln w="11430"/>
                <a:solidFill>
                  <a:schemeClr val="bg1">
                    <a:lumMod val="65000"/>
                  </a:schemeClr>
                </a:solidFill>
                <a:latin typeface="微软雅黑" pitchFamily="34" charset="-122"/>
                <a:ea typeface="微软雅黑" pitchFamily="34" charset="-122"/>
              </a:rPr>
              <a:t>点击添加文本</a:t>
            </a:r>
          </a:p>
        </p:txBody>
      </p:sp>
      <p:sp>
        <p:nvSpPr>
          <p:cNvPr id="22" name="矩形 21"/>
          <p:cNvSpPr/>
          <p:nvPr/>
        </p:nvSpPr>
        <p:spPr>
          <a:xfrm>
            <a:off x="6128006" y="2392524"/>
            <a:ext cx="2119037" cy="369332"/>
          </a:xfrm>
          <a:prstGeom prst="rect">
            <a:avLst/>
          </a:prstGeom>
        </p:spPr>
        <p:txBody>
          <a:bodyPr wrap="square">
            <a:spAutoFit/>
          </a:bodyPr>
          <a:lstStyle/>
          <a:p>
            <a:pPr marL="0" lvl="2" algn="ctr" defTabSz="912813" eaLnBrk="0" hangingPunct="0">
              <a:buClr>
                <a:srgbClr val="0070C0"/>
              </a:buClr>
              <a:buSzPct val="80000"/>
              <a:tabLst>
                <a:tab pos="136525" algn="l"/>
              </a:tabLst>
              <a:defRPr/>
            </a:pPr>
            <a:r>
              <a:rPr lang="zh-CN" altLang="en-US" sz="900" spc="50" dirty="0">
                <a:ln w="11430"/>
                <a:solidFill>
                  <a:schemeClr val="bg1">
                    <a:lumMod val="65000"/>
                  </a:schemeClr>
                </a:solidFill>
                <a:latin typeface="微软雅黑" pitchFamily="34" charset="-122"/>
                <a:ea typeface="微软雅黑" pitchFamily="34" charset="-122"/>
              </a:rPr>
              <a:t>点击添加文本</a:t>
            </a:r>
            <a:endParaRPr lang="en-US" altLang="zh-CN" sz="900" spc="50" dirty="0">
              <a:ln w="11430"/>
              <a:solidFill>
                <a:schemeClr val="bg1">
                  <a:lumMod val="65000"/>
                </a:schemeClr>
              </a:solidFill>
              <a:latin typeface="微软雅黑" pitchFamily="34" charset="-122"/>
              <a:ea typeface="微软雅黑" pitchFamily="34" charset="-122"/>
            </a:endParaRPr>
          </a:p>
          <a:p>
            <a:pPr marL="0" lvl="2" algn="ctr" defTabSz="912813" eaLnBrk="0" hangingPunct="0">
              <a:buClr>
                <a:srgbClr val="0070C0"/>
              </a:buClr>
              <a:buSzPct val="80000"/>
              <a:tabLst>
                <a:tab pos="136525" algn="l"/>
              </a:tabLst>
              <a:defRPr/>
            </a:pPr>
            <a:r>
              <a:rPr lang="zh-CN" altLang="en-US" sz="900" spc="50" dirty="0">
                <a:ln w="11430"/>
                <a:solidFill>
                  <a:schemeClr val="bg1">
                    <a:lumMod val="65000"/>
                  </a:schemeClr>
                </a:solidFill>
                <a:latin typeface="微软雅黑" pitchFamily="34" charset="-122"/>
                <a:ea typeface="微软雅黑" pitchFamily="34" charset="-122"/>
              </a:rPr>
              <a:t>点击添加文本</a:t>
            </a:r>
          </a:p>
        </p:txBody>
      </p:sp>
      <p:sp>
        <p:nvSpPr>
          <p:cNvPr id="23" name="TextBox 37"/>
          <p:cNvSpPr txBox="1"/>
          <p:nvPr/>
        </p:nvSpPr>
        <p:spPr>
          <a:xfrm>
            <a:off x="1259632" y="3813635"/>
            <a:ext cx="6696744" cy="338554"/>
          </a:xfrm>
          <a:prstGeom prst="rect">
            <a:avLst/>
          </a:prstGeom>
          <a:noFill/>
        </p:spPr>
        <p:txBody>
          <a:bodyPr wrap="square" rtlCol="0">
            <a:spAutoFit/>
          </a:bodyPr>
          <a:lstStyle/>
          <a:p>
            <a:pPr algn="ctr"/>
            <a:r>
              <a:rPr lang="zh-CN" altLang="en-US" sz="800" spc="-10" dirty="0">
                <a:solidFill>
                  <a:schemeClr val="bg1">
                    <a:lumMod val="65000"/>
                  </a:schemeClr>
                </a:solidFill>
                <a:latin typeface="微软雅黑" panose="020B0503020204020204" pitchFamily="34" charset="-122"/>
                <a:ea typeface="微软雅黑" panose="020B0503020204020204" pitchFamily="34" charset="-122"/>
              </a:rPr>
              <a:t>请输入内容请输入文字内容请输入内容请输入文字内容请输入内容请输入文字内容请输入内容请输入文字内容请输入内容请输入文字内容请输入内容请输入文字内容请输入内容请输入文字内容请输入内容请</a:t>
            </a:r>
          </a:p>
        </p:txBody>
      </p:sp>
      <p:sp>
        <p:nvSpPr>
          <p:cNvPr id="24" name="TextBox 38"/>
          <p:cNvSpPr txBox="1"/>
          <p:nvPr/>
        </p:nvSpPr>
        <p:spPr>
          <a:xfrm>
            <a:off x="3779066" y="3436907"/>
            <a:ext cx="2054567" cy="276999"/>
          </a:xfrm>
          <a:prstGeom prst="rect">
            <a:avLst/>
          </a:prstGeom>
          <a:noFill/>
        </p:spPr>
        <p:txBody>
          <a:bodyPr wrap="square" rtlCol="0">
            <a:spAutoFit/>
          </a:bodyPr>
          <a:lstStyle/>
          <a:p>
            <a:r>
              <a:rPr lang="zh-CN" altLang="en-US" sz="1200" spc="-10" dirty="0">
                <a:solidFill>
                  <a:schemeClr val="accent1"/>
                </a:solidFill>
                <a:latin typeface="微软雅黑" panose="020B0503020204020204" pitchFamily="34" charset="-122"/>
                <a:ea typeface="微软雅黑" panose="020B0503020204020204" pitchFamily="34" charset="-122"/>
              </a:rPr>
              <a:t>标题文字内容</a:t>
            </a:r>
          </a:p>
        </p:txBody>
      </p:sp>
    </p:spTree>
    <p:extLst>
      <p:ext uri="{BB962C8B-B14F-4D97-AF65-F5344CB8AC3E}">
        <p14:creationId xmlns:p14="http://schemas.microsoft.com/office/powerpoint/2010/main" val="3780007517"/>
      </p:ext>
    </p:extLst>
  </p:cSld>
  <p:clrMapOvr>
    <a:masterClrMapping/>
  </p:clrMapOvr>
  <mc:AlternateContent xmlns:mc="http://schemas.openxmlformats.org/markup-compatibility/2006" xmlns:p14="http://schemas.microsoft.com/office/powerpoint/2010/main">
    <mc:Choice Requires="p14">
      <p:transition spd="slow" p14:dur="1600" advClick="0" advTm="3000">
        <p14:prism isContent="1" isInverted="1"/>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900" decel="100000" fill="hold"/>
                                        <p:tgtEl>
                                          <p:spTgt spid="1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12" presetClass="entr" presetSubtype="4"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slide(fromBottom)">
                                      <p:cBhvr>
                                        <p:cTn id="14" dur="500"/>
                                        <p:tgtEl>
                                          <p:spTgt spid="13"/>
                                        </p:tgtEl>
                                      </p:cBhvr>
                                    </p:animEffect>
                                  </p:childTnLst>
                                </p:cTn>
                              </p:par>
                            </p:childTnLst>
                          </p:cTn>
                        </p:par>
                        <p:par>
                          <p:cTn id="15" fill="hold">
                            <p:stCondLst>
                              <p:cond delay="1500"/>
                            </p:stCondLst>
                            <p:childTnLst>
                              <p:par>
                                <p:cTn id="16" presetID="12" presetClass="entr" presetSubtype="1"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slide(fromTop)">
                                      <p:cBhvr>
                                        <p:cTn id="18" dur="500"/>
                                        <p:tgtEl>
                                          <p:spTgt spid="8"/>
                                        </p:tgtEl>
                                      </p:cBhvr>
                                    </p:animEffect>
                                  </p:childTnLst>
                                </p:cTn>
                              </p:par>
                            </p:childTnLst>
                          </p:cTn>
                        </p:par>
                        <p:par>
                          <p:cTn id="19" fill="hold">
                            <p:stCondLst>
                              <p:cond delay="2000"/>
                            </p:stCondLst>
                            <p:childTnLst>
                              <p:par>
                                <p:cTn id="20" presetID="12" presetClass="entr" presetSubtype="4"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slide(fromBottom)">
                                      <p:cBhvr>
                                        <p:cTn id="22" dur="500"/>
                                        <p:tgtEl>
                                          <p:spTgt spid="14"/>
                                        </p:tgtEl>
                                      </p:cBhvr>
                                    </p:animEffect>
                                  </p:childTnLst>
                                </p:cTn>
                              </p:par>
                            </p:childTnLst>
                          </p:cTn>
                        </p:par>
                        <p:par>
                          <p:cTn id="23" fill="hold">
                            <p:stCondLst>
                              <p:cond delay="2500"/>
                            </p:stCondLst>
                            <p:childTnLst>
                              <p:par>
                                <p:cTn id="24" presetID="12" presetClass="entr" presetSubtype="4" fill="hold" grpId="0" nodeType="after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slide(fromBottom)">
                                      <p:cBhvr>
                                        <p:cTn id="26" dur="500"/>
                                        <p:tgtEl>
                                          <p:spTgt spid="15"/>
                                        </p:tgtEl>
                                      </p:cBhvr>
                                    </p:animEffect>
                                  </p:childTnLst>
                                </p:cTn>
                              </p:par>
                            </p:childTnLst>
                          </p:cTn>
                        </p:par>
                        <p:par>
                          <p:cTn id="27" fill="hold">
                            <p:stCondLst>
                              <p:cond delay="3000"/>
                            </p:stCondLst>
                            <p:childTnLst>
                              <p:par>
                                <p:cTn id="28" presetID="37" presetClass="entr" presetSubtype="0"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1000"/>
                                        <p:tgtEl>
                                          <p:spTgt spid="10"/>
                                        </p:tgtEl>
                                      </p:cBhvr>
                                    </p:animEffect>
                                    <p:anim calcmode="lin" valueType="num">
                                      <p:cBhvr>
                                        <p:cTn id="31" dur="1000" fill="hold"/>
                                        <p:tgtEl>
                                          <p:spTgt spid="10"/>
                                        </p:tgtEl>
                                        <p:attrNameLst>
                                          <p:attrName>ppt_x</p:attrName>
                                        </p:attrNameLst>
                                      </p:cBhvr>
                                      <p:tavLst>
                                        <p:tav tm="0">
                                          <p:val>
                                            <p:strVal val="#ppt_x"/>
                                          </p:val>
                                        </p:tav>
                                        <p:tav tm="100000">
                                          <p:val>
                                            <p:strVal val="#ppt_x"/>
                                          </p:val>
                                        </p:tav>
                                      </p:tavLst>
                                    </p:anim>
                                    <p:anim calcmode="lin" valueType="num">
                                      <p:cBhvr>
                                        <p:cTn id="32" dur="900" decel="100000" fill="hold"/>
                                        <p:tgtEl>
                                          <p:spTgt spid="10"/>
                                        </p:tgtEl>
                                        <p:attrNameLst>
                                          <p:attrName>ppt_y</p:attrName>
                                        </p:attrNameLst>
                                      </p:cBhvr>
                                      <p:tavLst>
                                        <p:tav tm="0">
                                          <p:val>
                                            <p:strVal val="#ppt_y+1"/>
                                          </p:val>
                                        </p:tav>
                                        <p:tav tm="100000">
                                          <p:val>
                                            <p:strVal val="#ppt_y-.03"/>
                                          </p:val>
                                        </p:tav>
                                      </p:tavLst>
                                    </p:anim>
                                    <p:anim calcmode="lin" valueType="num">
                                      <p:cBhvr>
                                        <p:cTn id="33"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childTnLst>
                          </p:cTn>
                        </p:par>
                        <p:par>
                          <p:cTn id="34" fill="hold">
                            <p:stCondLst>
                              <p:cond delay="4000"/>
                            </p:stCondLst>
                            <p:childTnLst>
                              <p:par>
                                <p:cTn id="35" presetID="12" presetClass="entr" presetSubtype="4"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slide(fromBottom)">
                                      <p:cBhvr>
                                        <p:cTn id="37" dur="500"/>
                                        <p:tgtEl>
                                          <p:spTgt spid="11"/>
                                        </p:tgtEl>
                                      </p:cBhvr>
                                    </p:animEffect>
                                  </p:childTnLst>
                                </p:cTn>
                              </p:par>
                            </p:childTnLst>
                          </p:cTn>
                        </p:par>
                        <p:par>
                          <p:cTn id="38" fill="hold">
                            <p:stCondLst>
                              <p:cond delay="4500"/>
                            </p:stCondLst>
                            <p:childTnLst>
                              <p:par>
                                <p:cTn id="39" presetID="12" presetClass="entr" presetSubtype="1" fill="hold" grpId="0" nodeType="after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slide(fromTop)">
                                      <p:cBhvr>
                                        <p:cTn id="41" dur="500"/>
                                        <p:tgtEl>
                                          <p:spTgt spid="9"/>
                                        </p:tgtEl>
                                      </p:cBhvr>
                                    </p:animEffect>
                                  </p:childTnLst>
                                </p:cTn>
                              </p:par>
                            </p:childTnLst>
                          </p:cTn>
                        </p:par>
                        <p:par>
                          <p:cTn id="42" fill="hold">
                            <p:stCondLst>
                              <p:cond delay="5000"/>
                            </p:stCondLst>
                            <p:childTnLst>
                              <p:par>
                                <p:cTn id="43" presetID="12" presetClass="entr" presetSubtype="4" fill="hold" grpId="0" nodeType="after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slide(fromBottom)">
                                      <p:cBhvr>
                                        <p:cTn id="45" dur="500"/>
                                        <p:tgtEl>
                                          <p:spTgt spid="16"/>
                                        </p:tgtEl>
                                      </p:cBhvr>
                                    </p:animEffect>
                                  </p:childTnLst>
                                </p:cTn>
                              </p:par>
                            </p:childTnLst>
                          </p:cTn>
                        </p:par>
                        <p:par>
                          <p:cTn id="46" fill="hold">
                            <p:stCondLst>
                              <p:cond delay="5500"/>
                            </p:stCondLst>
                            <p:childTnLst>
                              <p:par>
                                <p:cTn id="47" presetID="12" presetClass="entr" presetSubtype="4" fill="hold" grpId="0" nodeType="after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slide(fromBottom)">
                                      <p:cBhvr>
                                        <p:cTn id="49" dur="500"/>
                                        <p:tgtEl>
                                          <p:spTgt spid="17"/>
                                        </p:tgtEl>
                                      </p:cBhvr>
                                    </p:animEffect>
                                  </p:childTnLst>
                                </p:cTn>
                              </p:par>
                            </p:childTnLst>
                          </p:cTn>
                        </p:par>
                        <p:par>
                          <p:cTn id="50" fill="hold">
                            <p:stCondLst>
                              <p:cond delay="6000"/>
                            </p:stCondLst>
                            <p:childTnLst>
                              <p:par>
                                <p:cTn id="51" presetID="37" presetClass="entr" presetSubtype="0" fill="hold" grpId="0" nodeType="after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fade">
                                      <p:cBhvr>
                                        <p:cTn id="53" dur="1000"/>
                                        <p:tgtEl>
                                          <p:spTgt spid="19"/>
                                        </p:tgtEl>
                                      </p:cBhvr>
                                    </p:animEffect>
                                    <p:anim calcmode="lin" valueType="num">
                                      <p:cBhvr>
                                        <p:cTn id="54" dur="1000" fill="hold"/>
                                        <p:tgtEl>
                                          <p:spTgt spid="19"/>
                                        </p:tgtEl>
                                        <p:attrNameLst>
                                          <p:attrName>ppt_x</p:attrName>
                                        </p:attrNameLst>
                                      </p:cBhvr>
                                      <p:tavLst>
                                        <p:tav tm="0">
                                          <p:val>
                                            <p:strVal val="#ppt_x"/>
                                          </p:val>
                                        </p:tav>
                                        <p:tav tm="100000">
                                          <p:val>
                                            <p:strVal val="#ppt_x"/>
                                          </p:val>
                                        </p:tav>
                                      </p:tavLst>
                                    </p:anim>
                                    <p:anim calcmode="lin" valueType="num">
                                      <p:cBhvr>
                                        <p:cTn id="55" dur="900" decel="100000" fill="hold"/>
                                        <p:tgtEl>
                                          <p:spTgt spid="19"/>
                                        </p:tgtEl>
                                        <p:attrNameLst>
                                          <p:attrName>ppt_y</p:attrName>
                                        </p:attrNameLst>
                                      </p:cBhvr>
                                      <p:tavLst>
                                        <p:tav tm="0">
                                          <p:val>
                                            <p:strVal val="#ppt_y+1"/>
                                          </p:val>
                                        </p:tav>
                                        <p:tav tm="100000">
                                          <p:val>
                                            <p:strVal val="#ppt_y-.03"/>
                                          </p:val>
                                        </p:tav>
                                      </p:tavLst>
                                    </p:anim>
                                    <p:anim calcmode="lin" valueType="num">
                                      <p:cBhvr>
                                        <p:cTn id="56" dur="100" accel="100000" fill="hold">
                                          <p:stCondLst>
                                            <p:cond delay="900"/>
                                          </p:stCondLst>
                                        </p:cTn>
                                        <p:tgtEl>
                                          <p:spTgt spid="19"/>
                                        </p:tgtEl>
                                        <p:attrNameLst>
                                          <p:attrName>ppt_y</p:attrName>
                                        </p:attrNameLst>
                                      </p:cBhvr>
                                      <p:tavLst>
                                        <p:tav tm="0">
                                          <p:val>
                                            <p:strVal val="#ppt_y-.03"/>
                                          </p:val>
                                        </p:tav>
                                        <p:tav tm="100000">
                                          <p:val>
                                            <p:strVal val="#ppt_y"/>
                                          </p:val>
                                        </p:tav>
                                      </p:tavLst>
                                    </p:anim>
                                  </p:childTnLst>
                                </p:cTn>
                              </p:par>
                            </p:childTnLst>
                          </p:cTn>
                        </p:par>
                        <p:par>
                          <p:cTn id="57" fill="hold">
                            <p:stCondLst>
                              <p:cond delay="7000"/>
                            </p:stCondLst>
                            <p:childTnLst>
                              <p:par>
                                <p:cTn id="58" presetID="12" presetClass="entr" presetSubtype="4" fill="hold" grpId="0" nodeType="afterEffect">
                                  <p:stCondLst>
                                    <p:cond delay="0"/>
                                  </p:stCondLst>
                                  <p:childTnLst>
                                    <p:set>
                                      <p:cBhvr>
                                        <p:cTn id="59" dur="1" fill="hold">
                                          <p:stCondLst>
                                            <p:cond delay="0"/>
                                          </p:stCondLst>
                                        </p:cTn>
                                        <p:tgtEl>
                                          <p:spTgt spid="20"/>
                                        </p:tgtEl>
                                        <p:attrNameLst>
                                          <p:attrName>style.visibility</p:attrName>
                                        </p:attrNameLst>
                                      </p:cBhvr>
                                      <p:to>
                                        <p:strVal val="visible"/>
                                      </p:to>
                                    </p:set>
                                    <p:animEffect transition="in" filter="slide(fromBottom)">
                                      <p:cBhvr>
                                        <p:cTn id="60" dur="500"/>
                                        <p:tgtEl>
                                          <p:spTgt spid="20"/>
                                        </p:tgtEl>
                                      </p:cBhvr>
                                    </p:animEffect>
                                  </p:childTnLst>
                                </p:cTn>
                              </p:par>
                            </p:childTnLst>
                          </p:cTn>
                        </p:par>
                        <p:par>
                          <p:cTn id="61" fill="hold">
                            <p:stCondLst>
                              <p:cond delay="7500"/>
                            </p:stCondLst>
                            <p:childTnLst>
                              <p:par>
                                <p:cTn id="62" presetID="12" presetClass="entr" presetSubtype="1" fill="hold" grpId="0" nodeType="afterEffect">
                                  <p:stCondLst>
                                    <p:cond delay="0"/>
                                  </p:stCondLst>
                                  <p:childTnLst>
                                    <p:set>
                                      <p:cBhvr>
                                        <p:cTn id="63" dur="1" fill="hold">
                                          <p:stCondLst>
                                            <p:cond delay="0"/>
                                          </p:stCondLst>
                                        </p:cTn>
                                        <p:tgtEl>
                                          <p:spTgt spid="18"/>
                                        </p:tgtEl>
                                        <p:attrNameLst>
                                          <p:attrName>style.visibility</p:attrName>
                                        </p:attrNameLst>
                                      </p:cBhvr>
                                      <p:to>
                                        <p:strVal val="visible"/>
                                      </p:to>
                                    </p:set>
                                    <p:animEffect transition="in" filter="slide(fromTop)">
                                      <p:cBhvr>
                                        <p:cTn id="64" dur="500"/>
                                        <p:tgtEl>
                                          <p:spTgt spid="18"/>
                                        </p:tgtEl>
                                      </p:cBhvr>
                                    </p:animEffect>
                                  </p:childTnLst>
                                </p:cTn>
                              </p:par>
                            </p:childTnLst>
                          </p:cTn>
                        </p:par>
                        <p:par>
                          <p:cTn id="65" fill="hold">
                            <p:stCondLst>
                              <p:cond delay="8000"/>
                            </p:stCondLst>
                            <p:childTnLst>
                              <p:par>
                                <p:cTn id="66" presetID="12" presetClass="entr" presetSubtype="4" fill="hold" grpId="0" nodeType="afterEffect">
                                  <p:stCondLst>
                                    <p:cond delay="0"/>
                                  </p:stCondLst>
                                  <p:childTnLst>
                                    <p:set>
                                      <p:cBhvr>
                                        <p:cTn id="67" dur="1" fill="hold">
                                          <p:stCondLst>
                                            <p:cond delay="0"/>
                                          </p:stCondLst>
                                        </p:cTn>
                                        <p:tgtEl>
                                          <p:spTgt spid="21"/>
                                        </p:tgtEl>
                                        <p:attrNameLst>
                                          <p:attrName>style.visibility</p:attrName>
                                        </p:attrNameLst>
                                      </p:cBhvr>
                                      <p:to>
                                        <p:strVal val="visible"/>
                                      </p:to>
                                    </p:set>
                                    <p:animEffect transition="in" filter="slide(fromBottom)">
                                      <p:cBhvr>
                                        <p:cTn id="68" dur="500"/>
                                        <p:tgtEl>
                                          <p:spTgt spid="21"/>
                                        </p:tgtEl>
                                      </p:cBhvr>
                                    </p:animEffect>
                                  </p:childTnLst>
                                </p:cTn>
                              </p:par>
                            </p:childTnLst>
                          </p:cTn>
                        </p:par>
                        <p:par>
                          <p:cTn id="69" fill="hold">
                            <p:stCondLst>
                              <p:cond delay="8500"/>
                            </p:stCondLst>
                            <p:childTnLst>
                              <p:par>
                                <p:cTn id="70" presetID="12" presetClass="entr" presetSubtype="4" fill="hold" grpId="0" nodeType="afterEffect">
                                  <p:stCondLst>
                                    <p:cond delay="0"/>
                                  </p:stCondLst>
                                  <p:childTnLst>
                                    <p:set>
                                      <p:cBhvr>
                                        <p:cTn id="71" dur="1" fill="hold">
                                          <p:stCondLst>
                                            <p:cond delay="0"/>
                                          </p:stCondLst>
                                        </p:cTn>
                                        <p:tgtEl>
                                          <p:spTgt spid="22"/>
                                        </p:tgtEl>
                                        <p:attrNameLst>
                                          <p:attrName>style.visibility</p:attrName>
                                        </p:attrNameLst>
                                      </p:cBhvr>
                                      <p:to>
                                        <p:strVal val="visible"/>
                                      </p:to>
                                    </p:set>
                                    <p:animEffect transition="in" filter="slide(fromBottom)">
                                      <p:cBhvr>
                                        <p:cTn id="72" dur="500"/>
                                        <p:tgtEl>
                                          <p:spTgt spid="22"/>
                                        </p:tgtEl>
                                      </p:cBhvr>
                                    </p:animEffect>
                                  </p:childTnLst>
                                </p:cTn>
                              </p:par>
                            </p:childTnLst>
                          </p:cTn>
                        </p:par>
                        <p:par>
                          <p:cTn id="73" fill="hold">
                            <p:stCondLst>
                              <p:cond delay="9000"/>
                            </p:stCondLst>
                            <p:childTnLst>
                              <p:par>
                                <p:cTn id="74" presetID="42" presetClass="entr" presetSubtype="0" fill="hold" grpId="0" nodeType="afterEffect">
                                  <p:stCondLst>
                                    <p:cond delay="0"/>
                                  </p:stCondLst>
                                  <p:childTnLst>
                                    <p:set>
                                      <p:cBhvr>
                                        <p:cTn id="75" dur="1" fill="hold">
                                          <p:stCondLst>
                                            <p:cond delay="0"/>
                                          </p:stCondLst>
                                        </p:cTn>
                                        <p:tgtEl>
                                          <p:spTgt spid="24"/>
                                        </p:tgtEl>
                                        <p:attrNameLst>
                                          <p:attrName>style.visibility</p:attrName>
                                        </p:attrNameLst>
                                      </p:cBhvr>
                                      <p:to>
                                        <p:strVal val="visible"/>
                                      </p:to>
                                    </p:set>
                                    <p:animEffect transition="in" filter="fade">
                                      <p:cBhvr>
                                        <p:cTn id="76" dur="500"/>
                                        <p:tgtEl>
                                          <p:spTgt spid="24"/>
                                        </p:tgtEl>
                                      </p:cBhvr>
                                    </p:animEffect>
                                    <p:anim calcmode="lin" valueType="num">
                                      <p:cBhvr>
                                        <p:cTn id="77" dur="500" fill="hold"/>
                                        <p:tgtEl>
                                          <p:spTgt spid="24"/>
                                        </p:tgtEl>
                                        <p:attrNameLst>
                                          <p:attrName>ppt_x</p:attrName>
                                        </p:attrNameLst>
                                      </p:cBhvr>
                                      <p:tavLst>
                                        <p:tav tm="0">
                                          <p:val>
                                            <p:strVal val="#ppt_x"/>
                                          </p:val>
                                        </p:tav>
                                        <p:tav tm="100000">
                                          <p:val>
                                            <p:strVal val="#ppt_x"/>
                                          </p:val>
                                        </p:tav>
                                      </p:tavLst>
                                    </p:anim>
                                    <p:anim calcmode="lin" valueType="num">
                                      <p:cBhvr>
                                        <p:cTn id="78" dur="500" fill="hold"/>
                                        <p:tgtEl>
                                          <p:spTgt spid="24"/>
                                        </p:tgtEl>
                                        <p:attrNameLst>
                                          <p:attrName>ppt_y</p:attrName>
                                        </p:attrNameLst>
                                      </p:cBhvr>
                                      <p:tavLst>
                                        <p:tav tm="0">
                                          <p:val>
                                            <p:strVal val="#ppt_y+.1"/>
                                          </p:val>
                                        </p:tav>
                                        <p:tav tm="100000">
                                          <p:val>
                                            <p:strVal val="#ppt_y"/>
                                          </p:val>
                                        </p:tav>
                                      </p:tavLst>
                                    </p:anim>
                                  </p:childTnLst>
                                </p:cTn>
                              </p:par>
                            </p:childTnLst>
                          </p:cTn>
                        </p:par>
                        <p:par>
                          <p:cTn id="79" fill="hold">
                            <p:stCondLst>
                              <p:cond delay="9500"/>
                            </p:stCondLst>
                            <p:childTnLst>
                              <p:par>
                                <p:cTn id="80" presetID="42" presetClass="entr" presetSubtype="0" fill="hold" grpId="0" nodeType="afterEffect">
                                  <p:stCondLst>
                                    <p:cond delay="0"/>
                                  </p:stCondLst>
                                  <p:childTnLst>
                                    <p:set>
                                      <p:cBhvr>
                                        <p:cTn id="81" dur="1" fill="hold">
                                          <p:stCondLst>
                                            <p:cond delay="0"/>
                                          </p:stCondLst>
                                        </p:cTn>
                                        <p:tgtEl>
                                          <p:spTgt spid="23"/>
                                        </p:tgtEl>
                                        <p:attrNameLst>
                                          <p:attrName>style.visibility</p:attrName>
                                        </p:attrNameLst>
                                      </p:cBhvr>
                                      <p:to>
                                        <p:strVal val="visible"/>
                                      </p:to>
                                    </p:set>
                                    <p:animEffect transition="in" filter="fade">
                                      <p:cBhvr>
                                        <p:cTn id="82" dur="500"/>
                                        <p:tgtEl>
                                          <p:spTgt spid="23"/>
                                        </p:tgtEl>
                                      </p:cBhvr>
                                    </p:animEffect>
                                    <p:anim calcmode="lin" valueType="num">
                                      <p:cBhvr>
                                        <p:cTn id="83" dur="500" fill="hold"/>
                                        <p:tgtEl>
                                          <p:spTgt spid="23"/>
                                        </p:tgtEl>
                                        <p:attrNameLst>
                                          <p:attrName>ppt_x</p:attrName>
                                        </p:attrNameLst>
                                      </p:cBhvr>
                                      <p:tavLst>
                                        <p:tav tm="0">
                                          <p:val>
                                            <p:strVal val="#ppt_x"/>
                                          </p:val>
                                        </p:tav>
                                        <p:tav tm="100000">
                                          <p:val>
                                            <p:strVal val="#ppt_x"/>
                                          </p:val>
                                        </p:tav>
                                      </p:tavLst>
                                    </p:anim>
                                    <p:anim calcmode="lin" valueType="num">
                                      <p:cBhvr>
                                        <p:cTn id="84" dur="5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p:bldP spid="12" grpId="0" animBg="1"/>
      <p:bldP spid="13" grpId="0"/>
      <p:bldP spid="14" grpId="0"/>
      <p:bldP spid="15" grpId="0"/>
      <p:bldP spid="16" grpId="0"/>
      <p:bldP spid="17" grpId="0"/>
      <p:bldP spid="18" grpId="0" animBg="1"/>
      <p:bldP spid="19" grpId="0" animBg="1"/>
      <p:bldP spid="20" grpId="0"/>
      <p:bldP spid="21" grpId="0"/>
      <p:bldP spid="22" grpId="0"/>
      <p:bldP spid="23" grpId="0"/>
      <p:bldP spid="24"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创意吉他音乐教育培训PPT模板"/>
</p:tagLst>
</file>

<file path=ppt/tags/tag10.xml><?xml version="1.0" encoding="utf-8"?>
<p:tagLst xmlns:a="http://schemas.openxmlformats.org/drawingml/2006/main" xmlns:r="http://schemas.openxmlformats.org/officeDocument/2006/relationships" xmlns:p="http://schemas.openxmlformats.org/presentationml/2006/main">
  <p:tag name="PA" val="v3.0.0"/>
</p:tagLst>
</file>

<file path=ppt/tags/tag11.xml><?xml version="1.0" encoding="utf-8"?>
<p:tagLst xmlns:a="http://schemas.openxmlformats.org/drawingml/2006/main" xmlns:r="http://schemas.openxmlformats.org/officeDocument/2006/relationships" xmlns:p="http://schemas.openxmlformats.org/presentationml/2006/main">
  <p:tag name="PA" val="v3.0.0"/>
</p:tagLst>
</file>

<file path=ppt/tags/tag12.xml><?xml version="1.0" encoding="utf-8"?>
<p:tagLst xmlns:a="http://schemas.openxmlformats.org/drawingml/2006/main" xmlns:r="http://schemas.openxmlformats.org/officeDocument/2006/relationships" xmlns:p="http://schemas.openxmlformats.org/presentationml/2006/main">
  <p:tag name="PA" val="v3.0.0"/>
</p:tagLst>
</file>

<file path=ppt/tags/tag13.xml><?xml version="1.0" encoding="utf-8"?>
<p:tagLst xmlns:a="http://schemas.openxmlformats.org/drawingml/2006/main" xmlns:r="http://schemas.openxmlformats.org/officeDocument/2006/relationships" xmlns:p="http://schemas.openxmlformats.org/presentationml/2006/main">
  <p:tag name="PA" val="v3.0.0"/>
</p:tagLst>
</file>

<file path=ppt/tags/tag14.xml><?xml version="1.0" encoding="utf-8"?>
<p:tagLst xmlns:a="http://schemas.openxmlformats.org/drawingml/2006/main" xmlns:r="http://schemas.openxmlformats.org/officeDocument/2006/relationships" xmlns:p="http://schemas.openxmlformats.org/presentationml/2006/main">
  <p:tag name="PA" val="v3.0.0"/>
</p:tagLst>
</file>

<file path=ppt/tags/tag15.xml><?xml version="1.0" encoding="utf-8"?>
<p:tagLst xmlns:a="http://schemas.openxmlformats.org/drawingml/2006/main" xmlns:r="http://schemas.openxmlformats.org/officeDocument/2006/relationships" xmlns:p="http://schemas.openxmlformats.org/presentationml/2006/main">
  <p:tag name="PA" val="v3.0.0"/>
</p:tagLst>
</file>

<file path=ppt/tags/tag16.xml><?xml version="1.0" encoding="utf-8"?>
<p:tagLst xmlns:a="http://schemas.openxmlformats.org/drawingml/2006/main" xmlns:r="http://schemas.openxmlformats.org/officeDocument/2006/relationships" xmlns:p="http://schemas.openxmlformats.org/presentationml/2006/main">
  <p:tag name="PA" val="v3.0.0"/>
</p:tagLst>
</file>

<file path=ppt/tags/tag17.xml><?xml version="1.0" encoding="utf-8"?>
<p:tagLst xmlns:a="http://schemas.openxmlformats.org/drawingml/2006/main" xmlns:r="http://schemas.openxmlformats.org/officeDocument/2006/relationships" xmlns:p="http://schemas.openxmlformats.org/presentationml/2006/main">
  <p:tag name="PA" val="v3.0.0"/>
</p:tagLst>
</file>

<file path=ppt/tags/tag18.xml><?xml version="1.0" encoding="utf-8"?>
<p:tagLst xmlns:a="http://schemas.openxmlformats.org/drawingml/2006/main" xmlns:r="http://schemas.openxmlformats.org/officeDocument/2006/relationships" xmlns:p="http://schemas.openxmlformats.org/presentationml/2006/main">
  <p:tag name="PA" val="v3.0.0"/>
</p:tagLst>
</file>

<file path=ppt/tags/tag19.xml><?xml version="1.0" encoding="utf-8"?>
<p:tagLst xmlns:a="http://schemas.openxmlformats.org/drawingml/2006/main" xmlns:r="http://schemas.openxmlformats.org/officeDocument/2006/relationships" xmlns:p="http://schemas.openxmlformats.org/presentationml/2006/main">
  <p:tag name="PA" val="v3.0.0"/>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pKOZHO13yzUCaepRpRzBw5w"/>
</p:tagLst>
</file>

<file path=ppt/tags/tag20.xml><?xml version="1.0" encoding="utf-8"?>
<p:tagLst xmlns:a="http://schemas.openxmlformats.org/drawingml/2006/main" xmlns:r="http://schemas.openxmlformats.org/officeDocument/2006/relationships" xmlns:p="http://schemas.openxmlformats.org/presentationml/2006/main">
  <p:tag name="PA" val="v3.0.0"/>
</p:tagLst>
</file>

<file path=ppt/tags/tag21.xml><?xml version="1.0" encoding="utf-8"?>
<p:tagLst xmlns:a="http://schemas.openxmlformats.org/drawingml/2006/main" xmlns:r="http://schemas.openxmlformats.org/officeDocument/2006/relationships" xmlns:p="http://schemas.openxmlformats.org/presentationml/2006/main">
  <p:tag name="PA" val="v3.0.0"/>
</p:tagLst>
</file>

<file path=ppt/tags/tag22.xml><?xml version="1.0" encoding="utf-8"?>
<p:tagLst xmlns:a="http://schemas.openxmlformats.org/drawingml/2006/main" xmlns:r="http://schemas.openxmlformats.org/officeDocument/2006/relationships" xmlns:p="http://schemas.openxmlformats.org/presentationml/2006/main">
  <p:tag name="PA" val="v3.0.0"/>
</p:tagLst>
</file>

<file path=ppt/tags/tag23.xml><?xml version="1.0" encoding="utf-8"?>
<p:tagLst xmlns:a="http://schemas.openxmlformats.org/drawingml/2006/main" xmlns:r="http://schemas.openxmlformats.org/officeDocument/2006/relationships" xmlns:p="http://schemas.openxmlformats.org/presentationml/2006/main">
  <p:tag name="PA" val="v3.0.0"/>
</p:tagLst>
</file>

<file path=ppt/tags/tag24.xml><?xml version="1.0" encoding="utf-8"?>
<p:tagLst xmlns:a="http://schemas.openxmlformats.org/drawingml/2006/main" xmlns:r="http://schemas.openxmlformats.org/officeDocument/2006/relationships" xmlns:p="http://schemas.openxmlformats.org/presentationml/2006/main">
  <p:tag name="PA" val="v3.0.0"/>
</p:tagLst>
</file>

<file path=ppt/tags/tag25.xml><?xml version="1.0" encoding="utf-8"?>
<p:tagLst xmlns:a="http://schemas.openxmlformats.org/drawingml/2006/main" xmlns:r="http://schemas.openxmlformats.org/officeDocument/2006/relationships" xmlns:p="http://schemas.openxmlformats.org/presentationml/2006/main">
  <p:tag name="PA" val="v3.0.0"/>
</p:tagLst>
</file>

<file path=ppt/tags/tag26.xml><?xml version="1.0" encoding="utf-8"?>
<p:tagLst xmlns:a="http://schemas.openxmlformats.org/drawingml/2006/main" xmlns:r="http://schemas.openxmlformats.org/officeDocument/2006/relationships" xmlns:p="http://schemas.openxmlformats.org/presentationml/2006/main">
  <p:tag name="PA" val="v3.0.0"/>
</p:tagLst>
</file>

<file path=ppt/tags/tag27.xml><?xml version="1.0" encoding="utf-8"?>
<p:tagLst xmlns:a="http://schemas.openxmlformats.org/drawingml/2006/main" xmlns:r="http://schemas.openxmlformats.org/officeDocument/2006/relationships" xmlns:p="http://schemas.openxmlformats.org/presentationml/2006/main">
  <p:tag name="PA" val="v3.0.0"/>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pKOZHO13yzUCaepRpRzBw5w"/>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pKOZHO13yzUCaepRpRzBw5w"/>
</p:tagLst>
</file>

<file path=ppt/tags/tag5.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6.xml><?xml version="1.0" encoding="utf-8"?>
<p:tagLst xmlns:a="http://schemas.openxmlformats.org/drawingml/2006/main" xmlns:r="http://schemas.openxmlformats.org/officeDocument/2006/relationships" xmlns:p="http://schemas.openxmlformats.org/presentationml/2006/main">
  <p:tag name="PA" val="v3.0.0"/>
</p:tagLst>
</file>

<file path=ppt/tags/tag7.xml><?xml version="1.0" encoding="utf-8"?>
<p:tagLst xmlns:a="http://schemas.openxmlformats.org/drawingml/2006/main" xmlns:r="http://schemas.openxmlformats.org/officeDocument/2006/relationships" xmlns:p="http://schemas.openxmlformats.org/presentationml/2006/main">
  <p:tag name="PA" val="v3.0.0"/>
</p:tagLst>
</file>

<file path=ppt/tags/tag8.xml><?xml version="1.0" encoding="utf-8"?>
<p:tagLst xmlns:a="http://schemas.openxmlformats.org/drawingml/2006/main" xmlns:r="http://schemas.openxmlformats.org/officeDocument/2006/relationships" xmlns:p="http://schemas.openxmlformats.org/presentationml/2006/main">
  <p:tag name="PA" val="v3.0.0"/>
</p:tagLst>
</file>

<file path=ppt/tags/tag9.xml><?xml version="1.0" encoding="utf-8"?>
<p:tagLst xmlns:a="http://schemas.openxmlformats.org/drawingml/2006/main" xmlns:r="http://schemas.openxmlformats.org/officeDocument/2006/relationships" xmlns:p="http://schemas.openxmlformats.org/presentationml/2006/main">
  <p:tag name="PA" val="v3.0.0"/>
</p:tagLst>
</file>

<file path=ppt/theme/theme1.xml><?xml version="1.0" encoding="utf-8"?>
<a:theme xmlns:a="http://schemas.openxmlformats.org/drawingml/2006/main" name="Office 主题​​">
  <a:themeElements>
    <a:clrScheme name="自定义 2018">
      <a:dk1>
        <a:sysClr val="windowText" lastClr="000000"/>
      </a:dk1>
      <a:lt1>
        <a:sysClr val="window" lastClr="FFFFFF"/>
      </a:lt1>
      <a:dk2>
        <a:srgbClr val="5A6378"/>
      </a:dk2>
      <a:lt2>
        <a:srgbClr val="D4D4D6"/>
      </a:lt2>
      <a:accent1>
        <a:srgbClr val="3F3F3F"/>
      </a:accent1>
      <a:accent2>
        <a:srgbClr val="AA522E"/>
      </a:accent2>
      <a:accent3>
        <a:srgbClr val="3F3F3F"/>
      </a:accent3>
      <a:accent4>
        <a:srgbClr val="AA522E"/>
      </a:accent4>
      <a:accent5>
        <a:srgbClr val="3F3F3F"/>
      </a:accent5>
      <a:accent6>
        <a:srgbClr val="AA522E"/>
      </a:accent6>
      <a:hlink>
        <a:srgbClr val="168BBA"/>
      </a:hlink>
      <a:folHlink>
        <a:srgbClr val="680000"/>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518</TotalTime>
  <Words>1786</Words>
  <Application>Microsoft Office PowerPoint</Application>
  <PresentationFormat>自定义</PresentationFormat>
  <Paragraphs>227</Paragraphs>
  <Slides>24</Slides>
  <Notes>24</Notes>
  <HiddenSlides>0</HiddenSlides>
  <MMClips>1</MMClips>
  <ScaleCrop>false</ScaleCrop>
  <HeadingPairs>
    <vt:vector size="6" baseType="variant">
      <vt:variant>
        <vt:lpstr>已用的字体</vt:lpstr>
      </vt:variant>
      <vt:variant>
        <vt:i4>29</vt:i4>
      </vt:variant>
      <vt:variant>
        <vt:lpstr>主题</vt:lpstr>
      </vt:variant>
      <vt:variant>
        <vt:i4>1</vt:i4>
      </vt:variant>
      <vt:variant>
        <vt:lpstr>幻灯片标题</vt:lpstr>
      </vt:variant>
      <vt:variant>
        <vt:i4>24</vt:i4>
      </vt:variant>
    </vt:vector>
  </HeadingPairs>
  <TitlesOfParts>
    <vt:vector size="54" baseType="lpstr">
      <vt:lpstr>FontAwesome</vt:lpstr>
      <vt:lpstr>Gill Sans</vt:lpstr>
      <vt:lpstr>Glegoo</vt:lpstr>
      <vt:lpstr>Lato Light</vt:lpstr>
      <vt:lpstr>Lato Regular</vt:lpstr>
      <vt:lpstr>Mission Gothic Regular</vt:lpstr>
      <vt:lpstr>MyriadSetPro-Semibold</vt:lpstr>
      <vt:lpstr>Open Sans</vt:lpstr>
      <vt:lpstr>Open Sans Light</vt:lpstr>
      <vt:lpstr>STIXGeneral-Bold</vt:lpstr>
      <vt:lpstr>等线</vt:lpstr>
      <vt:lpstr>等线 Light</vt:lpstr>
      <vt:lpstr>方正兰亭粗黑_GBK</vt:lpstr>
      <vt:lpstr>方正兰亭黑_GBK</vt:lpstr>
      <vt:lpstr>方正准圆简体</vt:lpstr>
      <vt:lpstr>宋体</vt:lpstr>
      <vt:lpstr>微软雅黑</vt:lpstr>
      <vt:lpstr>小米兰亭_GB外压缩</vt:lpstr>
      <vt:lpstr>Aparajita</vt:lpstr>
      <vt:lpstr>Arial</vt:lpstr>
      <vt:lpstr>Arial Black</vt:lpstr>
      <vt:lpstr>Broadway</vt:lpstr>
      <vt:lpstr>Calibri</vt:lpstr>
      <vt:lpstr>Calibri Light</vt:lpstr>
      <vt:lpstr>Century Gothic</vt:lpstr>
      <vt:lpstr>Impact</vt:lpstr>
      <vt:lpstr>Roboto</vt:lpstr>
      <vt:lpstr>Times New Roman</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创意吉他音乐教育培训PPT模板</dc:title>
  <dc:creator>Administrator</dc:creator>
  <cp:lastModifiedBy>Windows 用户</cp:lastModifiedBy>
  <cp:revision>224</cp:revision>
  <dcterms:created xsi:type="dcterms:W3CDTF">2017-06-22T11:55:54Z</dcterms:created>
  <dcterms:modified xsi:type="dcterms:W3CDTF">2018-08-07T07:47:10Z</dcterms:modified>
</cp:coreProperties>
</file>