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7" r:id="rId11"/>
    <p:sldId id="264" r:id="rId12"/>
    <p:sldId id="266" r:id="rId13"/>
    <p:sldId id="268" r:id="rId14"/>
    <p:sldId id="278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113" userDrawn="1">
          <p15:clr>
            <a:srgbClr val="A4A3A4"/>
          </p15:clr>
        </p15:guide>
        <p15:guide id="4" orient="horz" pos="3140" userDrawn="1">
          <p15:clr>
            <a:srgbClr val="A4A3A4"/>
          </p15:clr>
        </p15:guide>
        <p15:guide id="5" orient="horz" pos="1643" userDrawn="1">
          <p15:clr>
            <a:srgbClr val="A4A3A4"/>
          </p15:clr>
        </p15:guide>
        <p15:guide id="6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B9B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0" autoAdjust="0"/>
    <p:restoredTop sz="94660"/>
  </p:normalViewPr>
  <p:slideViewPr>
    <p:cSldViewPr snapToGrid="0" showGuides="1">
      <p:cViewPr varScale="1">
        <p:scale>
          <a:sx n="153" d="100"/>
          <a:sy n="153" d="100"/>
        </p:scale>
        <p:origin x="750" y="144"/>
      </p:cViewPr>
      <p:guideLst>
        <p:guide orient="horz" pos="123"/>
        <p:guide pos="2880"/>
        <p:guide pos="113"/>
        <p:guide orient="horz" pos="3140"/>
        <p:guide orient="horz" pos="1643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536FC-AF37-4161-97DC-81AE8B77C546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88236-6926-4302-A5B9-3844DA7E6C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67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2343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716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060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2231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844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4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606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802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4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38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579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221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944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180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525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599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34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8236-6926-4302-A5B9-3844DA7E6C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4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1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1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xmlns="" id="{D461C5A3-75CF-4363-BAD5-982D8A3145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66720" y="1262842"/>
            <a:ext cx="2014841" cy="3357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A2D28993-4871-418E-A590-935DAF46A90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465293" y="1262842"/>
            <a:ext cx="2014841" cy="3357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xmlns="" id="{319868CB-1B3C-4327-9C2D-6AE927F0D34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3866" y="1262842"/>
            <a:ext cx="2014841" cy="3357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xmlns="" id="{0450A347-120C-4A69-8CFE-0B030926D5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62439" y="1262842"/>
            <a:ext cx="2014841" cy="3357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48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95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09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50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46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95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26347-3CB7-4846-A099-8384740BFA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CD1B5-C11E-432C-8633-B0D489E59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36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A733C8F-E658-4EAC-9CCB-E79A8DB0F7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" r="50000"/>
          <a:stretch/>
        </p:blipFill>
        <p:spPr>
          <a:xfrm>
            <a:off x="449580" y="379579"/>
            <a:ext cx="4122420" cy="438434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BC31511-CE2B-4EF7-8B0C-AFF8230AA91D}"/>
              </a:ext>
            </a:extLst>
          </p:cNvPr>
          <p:cNvSpPr txBox="1"/>
          <p:nvPr/>
        </p:nvSpPr>
        <p:spPr>
          <a:xfrm>
            <a:off x="5016042" y="102739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留白主义</a:t>
            </a:r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32B0AAF7-2B6F-43DA-ADE5-E4D37511E573}"/>
              </a:ext>
            </a:extLst>
          </p:cNvPr>
          <p:cNvSpPr/>
          <p:nvPr/>
        </p:nvSpPr>
        <p:spPr>
          <a:xfrm>
            <a:off x="5016042" y="2606915"/>
            <a:ext cx="2070558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AC47F51-0387-4DF1-8F82-CCE5881F8D1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" r="50000"/>
          <a:stretch/>
        </p:blipFill>
        <p:spPr>
          <a:xfrm>
            <a:off x="7381929" y="2720228"/>
            <a:ext cx="1312491" cy="13958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82DA688-5E45-4E92-9189-C0DC198256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213047" y="-191072"/>
            <a:ext cx="1270515" cy="127051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2F3BD88-FC88-4A8E-9D71-72DC5918536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3936744" y="3799584"/>
            <a:ext cx="1270515" cy="1270515"/>
          </a:xfrm>
          <a:prstGeom prst="rect">
            <a:avLst/>
          </a:prstGeom>
        </p:spPr>
      </p:pic>
      <p:pic>
        <p:nvPicPr>
          <p:cNvPr id="3" name="英文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77332" y="19507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8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B5053A7-480D-4F9D-8993-AD97565D4E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99" r="1422" b="15253"/>
          <a:stretch/>
        </p:blipFill>
        <p:spPr>
          <a:xfrm>
            <a:off x="1" y="1815857"/>
            <a:ext cx="9143999" cy="290496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AD84C1-C949-4E8E-919A-AAB50D51E5A2}"/>
              </a:ext>
            </a:extLst>
          </p:cNvPr>
          <p:cNvSpPr/>
          <p:nvPr/>
        </p:nvSpPr>
        <p:spPr>
          <a:xfrm>
            <a:off x="6008369" y="1815857"/>
            <a:ext cx="3135631" cy="2904964"/>
          </a:xfrm>
          <a:prstGeom prst="rect">
            <a:avLst/>
          </a:prstGeom>
          <a:solidFill>
            <a:schemeClr val="tx2">
              <a:lumMod val="60000"/>
              <a:lumOff val="4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11CE8D-3B7D-4A28-B48C-AD88F86AE127}"/>
              </a:ext>
            </a:extLst>
          </p:cNvPr>
          <p:cNvSpPr txBox="1"/>
          <p:nvPr/>
        </p:nvSpPr>
        <p:spPr>
          <a:xfrm>
            <a:off x="6154623" y="1917480"/>
            <a:ext cx="976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</a:rPr>
              <a:t>留白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dist"/>
            <a:r>
              <a:rPr lang="zh-CN" altLang="en-US" sz="2800" dirty="0">
                <a:solidFill>
                  <a:schemeClr val="bg1"/>
                </a:solidFill>
              </a:rPr>
              <a:t>主义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52E61020-A9D7-4D02-98D9-665F42FD8CD3}"/>
              </a:ext>
            </a:extLst>
          </p:cNvPr>
          <p:cNvSpPr/>
          <p:nvPr/>
        </p:nvSpPr>
        <p:spPr>
          <a:xfrm>
            <a:off x="7291384" y="1876155"/>
            <a:ext cx="194907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4832A469-6273-40AC-89EF-740F7ACF6FA0}"/>
              </a:ext>
            </a:extLst>
          </p:cNvPr>
          <p:cNvSpPr/>
          <p:nvPr/>
        </p:nvSpPr>
        <p:spPr>
          <a:xfrm>
            <a:off x="6258906" y="3215868"/>
            <a:ext cx="447978" cy="44797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98816D36-B325-403A-81E0-FE48A36709E1}"/>
              </a:ext>
            </a:extLst>
          </p:cNvPr>
          <p:cNvSpPr/>
          <p:nvPr/>
        </p:nvSpPr>
        <p:spPr>
          <a:xfrm>
            <a:off x="6831584" y="3007210"/>
            <a:ext cx="2363674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D08BFA4-F99B-4C7A-BE37-BD662AE9B2D5}"/>
              </a:ext>
            </a:extLst>
          </p:cNvPr>
          <p:cNvGrpSpPr/>
          <p:nvPr/>
        </p:nvGrpSpPr>
        <p:grpSpPr>
          <a:xfrm flipH="1">
            <a:off x="6368850" y="3313336"/>
            <a:ext cx="253041" cy="253041"/>
            <a:chOff x="2473102" y="2145028"/>
            <a:chExt cx="359165" cy="359165"/>
          </a:xfrm>
          <a:solidFill>
            <a:schemeClr val="bg1"/>
          </a:solidFill>
        </p:grpSpPr>
        <p:sp>
          <p:nvSpPr>
            <p:cNvPr id="28" name="AutoShape 126">
              <a:extLst>
                <a:ext uri="{FF2B5EF4-FFF2-40B4-BE49-F238E27FC236}">
                  <a16:creationId xmlns:a16="http://schemas.microsoft.com/office/drawing/2014/main" xmlns="" id="{A25D3962-5346-4728-BD52-EA4060098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2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127">
              <a:extLst>
                <a:ext uri="{FF2B5EF4-FFF2-40B4-BE49-F238E27FC236}">
                  <a16:creationId xmlns:a16="http://schemas.microsoft.com/office/drawing/2014/main" xmlns="" id="{C8693E0C-94AD-4AB9-B079-AECD87C5B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CF4C6EF3-6711-42D7-83FF-7941A1A8DFAF}"/>
              </a:ext>
            </a:extLst>
          </p:cNvPr>
          <p:cNvSpPr/>
          <p:nvPr/>
        </p:nvSpPr>
        <p:spPr>
          <a:xfrm>
            <a:off x="6258906" y="4126065"/>
            <a:ext cx="447978" cy="44797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42C63DB4-4129-419B-8CD7-B69D82225F12}"/>
              </a:ext>
            </a:extLst>
          </p:cNvPr>
          <p:cNvSpPr/>
          <p:nvPr/>
        </p:nvSpPr>
        <p:spPr>
          <a:xfrm>
            <a:off x="6831584" y="3870465"/>
            <a:ext cx="216001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3D5C6D41-3E4A-487D-A225-4F9758EB0E7D}"/>
              </a:ext>
            </a:extLst>
          </p:cNvPr>
          <p:cNvGrpSpPr/>
          <p:nvPr/>
        </p:nvGrpSpPr>
        <p:grpSpPr>
          <a:xfrm flipH="1">
            <a:off x="6368848" y="4223533"/>
            <a:ext cx="253041" cy="253041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3" name="AutoShape 126">
              <a:extLst>
                <a:ext uri="{FF2B5EF4-FFF2-40B4-BE49-F238E27FC236}">
                  <a16:creationId xmlns:a16="http://schemas.microsoft.com/office/drawing/2014/main" xmlns="" id="{8B0B752D-5B9B-49C1-B670-D6C02540C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127">
              <a:extLst>
                <a:ext uri="{FF2B5EF4-FFF2-40B4-BE49-F238E27FC236}">
                  <a16:creationId xmlns:a16="http://schemas.microsoft.com/office/drawing/2014/main" xmlns="" id="{3EDD54D4-023A-4724-930D-412F73087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66AE83D-6B74-4559-B80D-D0079AD24DFE}"/>
              </a:ext>
            </a:extLst>
          </p:cNvPr>
          <p:cNvSpPr txBox="1"/>
          <p:nvPr/>
        </p:nvSpPr>
        <p:spPr>
          <a:xfrm>
            <a:off x="3556338" y="2406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7C1EC353-D864-493F-B760-43D8D40E9F61}"/>
              </a:ext>
            </a:extLst>
          </p:cNvPr>
          <p:cNvSpPr/>
          <p:nvPr/>
        </p:nvSpPr>
        <p:spPr>
          <a:xfrm>
            <a:off x="1991894" y="849755"/>
            <a:ext cx="516021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24DFC6F-0740-4B11-A8A2-CE7B59C5601C}"/>
              </a:ext>
            </a:extLst>
          </p:cNvPr>
          <p:cNvSpPr/>
          <p:nvPr/>
        </p:nvSpPr>
        <p:spPr>
          <a:xfrm>
            <a:off x="3135629" y="1316854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CCCE110-54E0-45E3-B11A-0244A13C569A}"/>
              </a:ext>
            </a:extLst>
          </p:cNvPr>
          <p:cNvCxnSpPr>
            <a:cxnSpLocks/>
          </p:cNvCxnSpPr>
          <p:nvPr/>
        </p:nvCxnSpPr>
        <p:spPr>
          <a:xfrm>
            <a:off x="7182585" y="2026920"/>
            <a:ext cx="0" cy="8077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85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/>
      <p:bldP spid="24" grpId="0"/>
      <p:bldP spid="25" grpId="0" animBg="1"/>
      <p:bldP spid="26" grpId="0"/>
      <p:bldP spid="30" grpId="0" animBg="1"/>
      <p:bldP spid="31" grpId="0"/>
      <p:bldP spid="18" grpId="0"/>
      <p:bldP spid="19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菱形 19" descr="e7d195523061f1c09e9d68d7cf438b91ef959ecb14fc25d26BBA7F7DBC18E55DFF4014AF651F0BF2569D4B6C1DA7F1A4683A481403BD872FC687266AD13265C1DE7C373772FD8728ABDD69ADD03BFF5BE2862BC891DBB79E5F1EF3030085988223904DB2B03DE89C7BCCFFB622CF9763AB85DA0A4D4865A90C7017290F72F71CF4EB48B7FA4E96A321722E08A8269740">
            <a:extLst>
              <a:ext uri="{FF2B5EF4-FFF2-40B4-BE49-F238E27FC236}">
                <a16:creationId xmlns:a16="http://schemas.microsoft.com/office/drawing/2014/main" xmlns="" id="{57BA42E6-D694-4A87-9165-F0CD35DDFAE4}"/>
              </a:ext>
            </a:extLst>
          </p:cNvPr>
          <p:cNvSpPr/>
          <p:nvPr/>
        </p:nvSpPr>
        <p:spPr>
          <a:xfrm>
            <a:off x="3078480" y="1732764"/>
            <a:ext cx="2987040" cy="2987040"/>
          </a:xfrm>
          <a:prstGeom prst="diamond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椭圆 20" descr="e7d195523061f1c09e9d68d7cf438b91ef959ecb14fc25d26BBA7F7DBC18E55DFF4014AF651F0BF2569D4B6C1DA7F1A4683A481403BD872FC687266AD13265C1DE7C373772FD8728ABDD69ADD03BFF5BE2862BC891DBB79E5F1EF3030085988223904DB2B03DE89C7BCCFFB622CF9763AB85DA0A4D4865A90C7017290F72F71CF4EB48B7FA4E96A321722E08A8269740">
            <a:extLst>
              <a:ext uri="{FF2B5EF4-FFF2-40B4-BE49-F238E27FC236}">
                <a16:creationId xmlns:a16="http://schemas.microsoft.com/office/drawing/2014/main" xmlns="" id="{A9863F65-EE3D-4528-9E73-B259B4D24BB8}"/>
              </a:ext>
            </a:extLst>
          </p:cNvPr>
          <p:cNvSpPr/>
          <p:nvPr/>
        </p:nvSpPr>
        <p:spPr>
          <a:xfrm>
            <a:off x="3392746" y="2094573"/>
            <a:ext cx="980613" cy="98061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2" name="椭圆 21" descr="e7d195523061f1c09e9d68d7cf438b91ef959ecb14fc25d26BBA7F7DBC18E55DFF4014AF651F0BF2569D4B6C1DA7F1A4683A481403BD872FC687266AD13265C1DE7C373772FD8728ABDD69ADD03BFF5BE2862BC891DBB79E5F1EF3030085988223904DB2B03DE89C7BCCFFB622CF9763AB85DA0A4D4865A90C7017290F72F71CF4EB48B7FA4E96A321722E08A8269740">
            <a:extLst>
              <a:ext uri="{FF2B5EF4-FFF2-40B4-BE49-F238E27FC236}">
                <a16:creationId xmlns:a16="http://schemas.microsoft.com/office/drawing/2014/main" xmlns="" id="{A19E4C63-E45B-463E-A71F-57AD5A7B4049}"/>
              </a:ext>
            </a:extLst>
          </p:cNvPr>
          <p:cNvSpPr/>
          <p:nvPr/>
        </p:nvSpPr>
        <p:spPr>
          <a:xfrm>
            <a:off x="4851811" y="2094573"/>
            <a:ext cx="980613" cy="9806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3" name="椭圆 22" descr="e7d195523061f1c09e9d68d7cf438b91ef959ecb14fc25d26BBA7F7DBC18E55DFF4014AF651F0BF2569D4B6C1DA7F1A4683A481403BD872FC687266AD13265C1DE7C373772FD8728ABDD69ADD03BFF5BE2862BC891DBB79E5F1EF3030085988223904DB2B03DE89C7BCCFFB622CF9763AB85DA0A4D4865A90C7017290F72F71CF4EB48B7FA4E96A321722E08A8269740">
            <a:extLst>
              <a:ext uri="{FF2B5EF4-FFF2-40B4-BE49-F238E27FC236}">
                <a16:creationId xmlns:a16="http://schemas.microsoft.com/office/drawing/2014/main" xmlns="" id="{0F0C5A9A-B0EF-4E1A-AFD6-E6E32FEB19DD}"/>
              </a:ext>
            </a:extLst>
          </p:cNvPr>
          <p:cNvSpPr/>
          <p:nvPr/>
        </p:nvSpPr>
        <p:spPr>
          <a:xfrm>
            <a:off x="3348710" y="3459107"/>
            <a:ext cx="980613" cy="980613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4" name="椭圆 23" descr="e7d195523061f1c09e9d68d7cf438b91ef959ecb14fc25d26BBA7F7DBC18E55DFF4014AF651F0BF2569D4B6C1DA7F1A4683A481403BD872FC687266AD13265C1DE7C373772FD8728ABDD69ADD03BFF5BE2862BC891DBB79E5F1EF3030085988223904DB2B03DE89C7BCCFFB622CF9763AB85DA0A4D4865A90C7017290F72F71CF4EB48B7FA4E96A321722E08A8269740">
            <a:extLst>
              <a:ext uri="{FF2B5EF4-FFF2-40B4-BE49-F238E27FC236}">
                <a16:creationId xmlns:a16="http://schemas.microsoft.com/office/drawing/2014/main" xmlns="" id="{579E8BFF-A005-4155-903F-5B4C6754B04A}"/>
              </a:ext>
            </a:extLst>
          </p:cNvPr>
          <p:cNvSpPr/>
          <p:nvPr/>
        </p:nvSpPr>
        <p:spPr>
          <a:xfrm>
            <a:off x="4869808" y="3486943"/>
            <a:ext cx="980613" cy="98061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5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2873D945-33B0-489A-A4A2-F4D341C72A1C}"/>
              </a:ext>
            </a:extLst>
          </p:cNvPr>
          <p:cNvSpPr txBox="1"/>
          <p:nvPr/>
        </p:nvSpPr>
        <p:spPr>
          <a:xfrm>
            <a:off x="5983950" y="2044277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</a:p>
        </p:txBody>
      </p:sp>
      <p:sp>
        <p:nvSpPr>
          <p:cNvPr id="26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E9CA550F-3F8A-4BF9-8CCD-D1636C6E9717}"/>
              </a:ext>
            </a:extLst>
          </p:cNvPr>
          <p:cNvSpPr txBox="1"/>
          <p:nvPr/>
        </p:nvSpPr>
        <p:spPr>
          <a:xfrm>
            <a:off x="5983951" y="2357969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27" name="直接连接符 26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1771706F-F8EB-4292-8897-294EBF0C8A6E}"/>
              </a:ext>
            </a:extLst>
          </p:cNvPr>
          <p:cNvCxnSpPr/>
          <p:nvPr/>
        </p:nvCxnSpPr>
        <p:spPr>
          <a:xfrm>
            <a:off x="6024143" y="2368786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803A70FA-5513-46A9-A950-59BAC9126A0C}"/>
              </a:ext>
            </a:extLst>
          </p:cNvPr>
          <p:cNvSpPr txBox="1"/>
          <p:nvPr/>
        </p:nvSpPr>
        <p:spPr>
          <a:xfrm>
            <a:off x="5983949" y="3540266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</a:p>
        </p:txBody>
      </p:sp>
      <p:sp>
        <p:nvSpPr>
          <p:cNvPr id="29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91C5D055-D712-4404-B005-A4FBCE9C798E}"/>
              </a:ext>
            </a:extLst>
          </p:cNvPr>
          <p:cNvSpPr txBox="1"/>
          <p:nvPr/>
        </p:nvSpPr>
        <p:spPr>
          <a:xfrm>
            <a:off x="5983950" y="3853958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30" name="直接连接符 2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65AE548B-E5FD-462D-AC37-F46D97BD4302}"/>
              </a:ext>
            </a:extLst>
          </p:cNvPr>
          <p:cNvCxnSpPr/>
          <p:nvPr/>
        </p:nvCxnSpPr>
        <p:spPr>
          <a:xfrm>
            <a:off x="6024142" y="3864775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0556C39A-C190-468F-82C5-40D5EF4EA21F}"/>
              </a:ext>
            </a:extLst>
          </p:cNvPr>
          <p:cNvSpPr txBox="1"/>
          <p:nvPr/>
        </p:nvSpPr>
        <p:spPr>
          <a:xfrm>
            <a:off x="1714428" y="3540266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</a:p>
        </p:txBody>
      </p:sp>
      <p:sp>
        <p:nvSpPr>
          <p:cNvPr id="32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3EE978F7-CC1C-4137-AB55-E137BBBBEF74}"/>
              </a:ext>
            </a:extLst>
          </p:cNvPr>
          <p:cNvSpPr txBox="1"/>
          <p:nvPr/>
        </p:nvSpPr>
        <p:spPr>
          <a:xfrm>
            <a:off x="649115" y="3853958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33" name="直接连接符 32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56AF0414-93C2-4AEC-85E7-7B03E6B9C812}"/>
              </a:ext>
            </a:extLst>
          </p:cNvPr>
          <p:cNvCxnSpPr/>
          <p:nvPr/>
        </p:nvCxnSpPr>
        <p:spPr>
          <a:xfrm>
            <a:off x="2983589" y="3864775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4653B998-9AF8-4C1B-BC4D-056DAA30AA13}"/>
              </a:ext>
            </a:extLst>
          </p:cNvPr>
          <p:cNvSpPr txBox="1"/>
          <p:nvPr/>
        </p:nvSpPr>
        <p:spPr>
          <a:xfrm>
            <a:off x="1750424" y="2006340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  <a:endParaRPr lang="en-US" sz="1400" b="1" ker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5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645EC8FA-5EBB-4B5A-9756-BD77F62178E1}"/>
              </a:ext>
            </a:extLst>
          </p:cNvPr>
          <p:cNvSpPr txBox="1"/>
          <p:nvPr/>
        </p:nvSpPr>
        <p:spPr>
          <a:xfrm>
            <a:off x="685111" y="2320032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36" name="直接连接符 35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86FFBCAB-3557-4B7A-97FF-0BE11A552864}"/>
              </a:ext>
            </a:extLst>
          </p:cNvPr>
          <p:cNvCxnSpPr/>
          <p:nvPr/>
        </p:nvCxnSpPr>
        <p:spPr>
          <a:xfrm>
            <a:off x="3019585" y="2330849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utoShape 112">
            <a:extLst>
              <a:ext uri="{FF2B5EF4-FFF2-40B4-BE49-F238E27FC236}">
                <a16:creationId xmlns:a16="http://schemas.microsoft.com/office/drawing/2014/main" xmlns="" id="{284EC4C2-4DAA-4790-9306-6F598E0A7925}"/>
              </a:ext>
            </a:extLst>
          </p:cNvPr>
          <p:cNvSpPr>
            <a:spLocks/>
          </p:cNvSpPr>
          <p:nvPr/>
        </p:nvSpPr>
        <p:spPr bwMode="auto">
          <a:xfrm>
            <a:off x="5161935" y="240549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DBCFAFA-CDBD-453B-9C78-9CBEDC119E40}"/>
              </a:ext>
            </a:extLst>
          </p:cNvPr>
          <p:cNvGrpSpPr/>
          <p:nvPr/>
        </p:nvGrpSpPr>
        <p:grpSpPr>
          <a:xfrm>
            <a:off x="3699300" y="3769524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1" name="AutoShape 113">
              <a:extLst>
                <a:ext uri="{FF2B5EF4-FFF2-40B4-BE49-F238E27FC236}">
                  <a16:creationId xmlns:a16="http://schemas.microsoft.com/office/drawing/2014/main" xmlns="" id="{D2490155-9EAD-4280-941D-9D370EA68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114">
              <a:extLst>
                <a:ext uri="{FF2B5EF4-FFF2-40B4-BE49-F238E27FC236}">
                  <a16:creationId xmlns:a16="http://schemas.microsoft.com/office/drawing/2014/main" xmlns="" id="{75E2682F-E062-48D5-8EF8-9FD7A5259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3" name="Group 124">
            <a:extLst>
              <a:ext uri="{FF2B5EF4-FFF2-40B4-BE49-F238E27FC236}">
                <a16:creationId xmlns:a16="http://schemas.microsoft.com/office/drawing/2014/main" xmlns="" id="{FC576B72-75C1-46A3-9DC2-F14957F68F90}"/>
              </a:ext>
            </a:extLst>
          </p:cNvPr>
          <p:cNvGrpSpPr/>
          <p:nvPr/>
        </p:nvGrpSpPr>
        <p:grpSpPr>
          <a:xfrm>
            <a:off x="3687636" y="2433539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4" name="AutoShape 120">
              <a:extLst>
                <a:ext uri="{FF2B5EF4-FFF2-40B4-BE49-F238E27FC236}">
                  <a16:creationId xmlns:a16="http://schemas.microsoft.com/office/drawing/2014/main" xmlns="" id="{A024D6E9-C5B7-4836-B701-9393830A5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121">
              <a:extLst>
                <a:ext uri="{FF2B5EF4-FFF2-40B4-BE49-F238E27FC236}">
                  <a16:creationId xmlns:a16="http://schemas.microsoft.com/office/drawing/2014/main" xmlns="" id="{5E1E7E46-C09E-459E-AAC0-31E0F6EC0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122">
              <a:extLst>
                <a:ext uri="{FF2B5EF4-FFF2-40B4-BE49-F238E27FC236}">
                  <a16:creationId xmlns:a16="http://schemas.microsoft.com/office/drawing/2014/main" xmlns="" id="{F49B4AA7-35C9-4228-972A-048DFB790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7162EC61-E417-48FD-99BA-D4CBE73849C4}"/>
              </a:ext>
            </a:extLst>
          </p:cNvPr>
          <p:cNvGrpSpPr/>
          <p:nvPr/>
        </p:nvGrpSpPr>
        <p:grpSpPr>
          <a:xfrm flipH="1">
            <a:off x="5211670" y="382600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48" name="AutoShape 126">
              <a:extLst>
                <a:ext uri="{FF2B5EF4-FFF2-40B4-BE49-F238E27FC236}">
                  <a16:creationId xmlns:a16="http://schemas.microsoft.com/office/drawing/2014/main" xmlns="" id="{247D5DBB-1409-443C-925F-1B2C2E04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127">
              <a:extLst>
                <a:ext uri="{FF2B5EF4-FFF2-40B4-BE49-F238E27FC236}">
                  <a16:creationId xmlns:a16="http://schemas.microsoft.com/office/drawing/2014/main" xmlns="" id="{474313B8-27E1-4CC7-B99D-B425BCB48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045F86C-B247-4973-8D1A-7C95113962C6}"/>
              </a:ext>
            </a:extLst>
          </p:cNvPr>
          <p:cNvSpPr txBox="1"/>
          <p:nvPr/>
        </p:nvSpPr>
        <p:spPr>
          <a:xfrm>
            <a:off x="3556338" y="2406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DC0BD512-09D1-4C49-A5C5-D3680D952395}"/>
              </a:ext>
            </a:extLst>
          </p:cNvPr>
          <p:cNvSpPr/>
          <p:nvPr/>
        </p:nvSpPr>
        <p:spPr>
          <a:xfrm>
            <a:off x="1991894" y="849755"/>
            <a:ext cx="516021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56A9D71A-E751-4556-8A50-1AEA11C86C16}"/>
              </a:ext>
            </a:extLst>
          </p:cNvPr>
          <p:cNvSpPr/>
          <p:nvPr/>
        </p:nvSpPr>
        <p:spPr>
          <a:xfrm>
            <a:off x="3135630" y="1347280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D00B1D1B-C99B-462E-BA0B-BF0261F59F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213047" y="-191072"/>
            <a:ext cx="1270515" cy="127051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60C87038-CDA5-4406-B05B-E5C7DAA20D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-585187" y="3992924"/>
            <a:ext cx="1270515" cy="12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7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8" grpId="0"/>
      <p:bldP spid="29" grpId="0"/>
      <p:bldP spid="31" grpId="0"/>
      <p:bldP spid="32" grpId="0"/>
      <p:bldP spid="34" grpId="0"/>
      <p:bldP spid="35" grpId="0"/>
      <p:bldP spid="39" grpId="0" animBg="1"/>
      <p:bldP spid="50" grpId="0"/>
      <p:bldP spid="51" grpId="0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F18C6DCF-0D0C-483F-8C9A-711D9D2341A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4" t="12956" r="29984"/>
          <a:stretch/>
        </p:blipFill>
        <p:spPr>
          <a:xfrm>
            <a:off x="193675" y="1768484"/>
            <a:ext cx="2016125" cy="2922579"/>
          </a:xfrm>
        </p:spPr>
      </p:pic>
      <p:pic>
        <p:nvPicPr>
          <p:cNvPr id="54" name="图片占位符 53">
            <a:extLst>
              <a:ext uri="{FF2B5EF4-FFF2-40B4-BE49-F238E27FC236}">
                <a16:creationId xmlns:a16="http://schemas.microsoft.com/office/drawing/2014/main" xmlns="" id="{54047E24-B327-4AA8-9180-7B7C82CCB4B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2947" r="30000"/>
          <a:stretch/>
        </p:blipFill>
        <p:spPr>
          <a:xfrm>
            <a:off x="6881813" y="1768164"/>
            <a:ext cx="2014841" cy="2922579"/>
          </a:xfr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B4D46F1-92C2-42EC-B888-39DA185849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213047" y="-191072"/>
            <a:ext cx="1270515" cy="12705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1A2CA98-6558-45BC-B427-258F338126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-585187" y="3992924"/>
            <a:ext cx="1270515" cy="127051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E0B416-B2AF-41B6-BB21-4F50AD41E6AF}"/>
              </a:ext>
            </a:extLst>
          </p:cNvPr>
          <p:cNvSpPr txBox="1"/>
          <p:nvPr/>
        </p:nvSpPr>
        <p:spPr>
          <a:xfrm>
            <a:off x="3556338" y="2406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85D3B1A5-86F1-43FC-89DC-89067D670C42}"/>
              </a:ext>
            </a:extLst>
          </p:cNvPr>
          <p:cNvSpPr/>
          <p:nvPr/>
        </p:nvSpPr>
        <p:spPr>
          <a:xfrm>
            <a:off x="1991894" y="849755"/>
            <a:ext cx="516021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A4B6833-AC5B-4FCA-BF6E-397EF8BD7B76}"/>
              </a:ext>
            </a:extLst>
          </p:cNvPr>
          <p:cNvSpPr/>
          <p:nvPr/>
        </p:nvSpPr>
        <p:spPr>
          <a:xfrm>
            <a:off x="3135629" y="1316854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A8C9770-C8C7-4EA2-A795-0E48A3DAE5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42"/>
          <a:stretch/>
        </p:blipFill>
        <p:spPr>
          <a:xfrm>
            <a:off x="2432843" y="1768164"/>
            <a:ext cx="2014538" cy="29225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2FD822D-3A4C-4BB8-A66A-377B22C99CD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47"/>
          <a:stretch/>
        </p:blipFill>
        <p:spPr>
          <a:xfrm>
            <a:off x="4644232" y="1768164"/>
            <a:ext cx="2014538" cy="29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3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4372B77-F13A-4CE5-ABB7-EDAF6BA10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905" y="2107834"/>
            <a:ext cx="3216190" cy="2144126"/>
          </a:xfrm>
          <a:prstGeom prst="rect">
            <a:avLst/>
          </a:prstGeom>
        </p:spPr>
      </p:pic>
      <p:sp>
        <p:nvSpPr>
          <p:cNvPr id="12" name="矩形 11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432732FF-8A9A-4611-9E4F-3E3391177F60}"/>
              </a:ext>
            </a:extLst>
          </p:cNvPr>
          <p:cNvSpPr/>
          <p:nvPr/>
        </p:nvSpPr>
        <p:spPr>
          <a:xfrm>
            <a:off x="3135630" y="814025"/>
            <a:ext cx="287274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5487E052-891B-4F57-8BEB-52BD0D29907B}"/>
              </a:ext>
            </a:extLst>
          </p:cNvPr>
          <p:cNvSpPr/>
          <p:nvPr/>
        </p:nvSpPr>
        <p:spPr>
          <a:xfrm>
            <a:off x="3135630" y="1268834"/>
            <a:ext cx="2872741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15D77F08-9655-4EEA-BAB0-FA2734362B59}"/>
              </a:ext>
            </a:extLst>
          </p:cNvPr>
          <p:cNvSpPr/>
          <p:nvPr/>
        </p:nvSpPr>
        <p:spPr>
          <a:xfrm>
            <a:off x="2150688" y="4352407"/>
            <a:ext cx="517975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5E90C5F-3697-411E-BA70-F9D2D22288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48" y="2558979"/>
            <a:ext cx="1960130" cy="130675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23D5267-068C-433B-9A6D-62A8E433A0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047" y="2529667"/>
            <a:ext cx="1961346" cy="130756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6098A27-7A2E-45FF-BCE7-F42E51881C9D}"/>
              </a:ext>
            </a:extLst>
          </p:cNvPr>
          <p:cNvSpPr txBox="1"/>
          <p:nvPr/>
        </p:nvSpPr>
        <p:spPr>
          <a:xfrm>
            <a:off x="3556337" y="27960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C38FE25-DDC0-44F0-9D4F-7BBC70ED997C}"/>
              </a:ext>
            </a:extLst>
          </p:cNvPr>
          <p:cNvSpPr/>
          <p:nvPr/>
        </p:nvSpPr>
        <p:spPr>
          <a:xfrm>
            <a:off x="3135629" y="1860567"/>
            <a:ext cx="2872740" cy="4571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634BCF3-9316-46BD-A803-AED27A52F0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213047" y="-191072"/>
            <a:ext cx="1270515" cy="127051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5CA0555-263B-47FD-87D0-C2FE60FA31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-585187" y="3992924"/>
            <a:ext cx="1270515" cy="12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3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ABE6945B-82DF-4B9A-A530-8E0A0DF59515}"/>
              </a:ext>
            </a:extLst>
          </p:cNvPr>
          <p:cNvCxnSpPr>
            <a:cxnSpLocks/>
          </p:cNvCxnSpPr>
          <p:nvPr/>
        </p:nvCxnSpPr>
        <p:spPr>
          <a:xfrm>
            <a:off x="327660" y="3661847"/>
            <a:ext cx="0" cy="1033385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9474F9B-283B-451C-88BD-3BE0A97897FE}"/>
              </a:ext>
            </a:extLst>
          </p:cNvPr>
          <p:cNvCxnSpPr>
            <a:cxnSpLocks/>
          </p:cNvCxnSpPr>
          <p:nvPr/>
        </p:nvCxnSpPr>
        <p:spPr>
          <a:xfrm>
            <a:off x="3223260" y="3692327"/>
            <a:ext cx="0" cy="986353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AA7C30CD-1709-46E8-8321-8BEF206D7B9E}"/>
              </a:ext>
            </a:extLst>
          </p:cNvPr>
          <p:cNvCxnSpPr>
            <a:cxnSpLocks/>
          </p:cNvCxnSpPr>
          <p:nvPr/>
        </p:nvCxnSpPr>
        <p:spPr>
          <a:xfrm>
            <a:off x="6240780" y="3693444"/>
            <a:ext cx="0" cy="95475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16DDAC06-2F92-44B0-B1A1-3004762CBFCC}"/>
              </a:ext>
            </a:extLst>
          </p:cNvPr>
          <p:cNvSpPr/>
          <p:nvPr/>
        </p:nvSpPr>
        <p:spPr>
          <a:xfrm>
            <a:off x="519473" y="3755132"/>
            <a:ext cx="447978" cy="44797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F4ED6EDB-ADAA-4A39-BCB7-B1771C4158FF}"/>
              </a:ext>
            </a:extLst>
          </p:cNvPr>
          <p:cNvSpPr/>
          <p:nvPr/>
        </p:nvSpPr>
        <p:spPr>
          <a:xfrm>
            <a:off x="1077393" y="3658474"/>
            <a:ext cx="171478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0C77C14-0240-4562-8F18-BED3EA8F7958}"/>
              </a:ext>
            </a:extLst>
          </p:cNvPr>
          <p:cNvGrpSpPr/>
          <p:nvPr/>
        </p:nvGrpSpPr>
        <p:grpSpPr>
          <a:xfrm flipH="1">
            <a:off x="629415" y="3852600"/>
            <a:ext cx="253041" cy="253041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2" name="AutoShape 126">
              <a:extLst>
                <a:ext uri="{FF2B5EF4-FFF2-40B4-BE49-F238E27FC236}">
                  <a16:creationId xmlns:a16="http://schemas.microsoft.com/office/drawing/2014/main" xmlns="" id="{1D827A97-2FB2-44A9-A9AB-A07324F4D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27">
              <a:extLst>
                <a:ext uri="{FF2B5EF4-FFF2-40B4-BE49-F238E27FC236}">
                  <a16:creationId xmlns:a16="http://schemas.microsoft.com/office/drawing/2014/main" xmlns="" id="{A5DEBD86-8B55-43FA-815D-69F2AADF2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B4AA50E-19E6-406A-B189-B0769834EFDC}"/>
              </a:ext>
            </a:extLst>
          </p:cNvPr>
          <p:cNvSpPr/>
          <p:nvPr/>
        </p:nvSpPr>
        <p:spPr>
          <a:xfrm>
            <a:off x="3415072" y="3751759"/>
            <a:ext cx="447978" cy="44797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D8D494B8-00D8-4FB0-B3AE-D456A15B5E69}"/>
              </a:ext>
            </a:extLst>
          </p:cNvPr>
          <p:cNvSpPr/>
          <p:nvPr/>
        </p:nvSpPr>
        <p:spPr>
          <a:xfrm>
            <a:off x="4061178" y="3658473"/>
            <a:ext cx="205768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75652CF-B650-4EB1-AA89-9E503D6E8E2F}"/>
              </a:ext>
            </a:extLst>
          </p:cNvPr>
          <p:cNvGrpSpPr/>
          <p:nvPr/>
        </p:nvGrpSpPr>
        <p:grpSpPr>
          <a:xfrm>
            <a:off x="3558752" y="3849011"/>
            <a:ext cx="173885" cy="25347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8" name="AutoShape 113">
              <a:extLst>
                <a:ext uri="{FF2B5EF4-FFF2-40B4-BE49-F238E27FC236}">
                  <a16:creationId xmlns:a16="http://schemas.microsoft.com/office/drawing/2014/main" xmlns="" id="{98F42E3C-8705-4B00-95C7-65C800455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114">
              <a:extLst>
                <a:ext uri="{FF2B5EF4-FFF2-40B4-BE49-F238E27FC236}">
                  <a16:creationId xmlns:a16="http://schemas.microsoft.com/office/drawing/2014/main" xmlns="" id="{0E74800F-1454-4605-8F60-9413A7650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CE340756-C92C-43A0-9445-FB49A07FB296}"/>
              </a:ext>
            </a:extLst>
          </p:cNvPr>
          <p:cNvSpPr/>
          <p:nvPr/>
        </p:nvSpPr>
        <p:spPr>
          <a:xfrm>
            <a:off x="6508799" y="3718735"/>
            <a:ext cx="447978" cy="44797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9DFE56AD-8792-4D30-A22E-E195F5F9285D}"/>
              </a:ext>
            </a:extLst>
          </p:cNvPr>
          <p:cNvSpPr/>
          <p:nvPr/>
        </p:nvSpPr>
        <p:spPr>
          <a:xfrm>
            <a:off x="7060456" y="3602004"/>
            <a:ext cx="174852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AutoShape 112">
            <a:extLst>
              <a:ext uri="{FF2B5EF4-FFF2-40B4-BE49-F238E27FC236}">
                <a16:creationId xmlns:a16="http://schemas.microsoft.com/office/drawing/2014/main" xmlns="" id="{A26ABF65-C327-40FB-97BD-8A0731BFAD25}"/>
              </a:ext>
            </a:extLst>
          </p:cNvPr>
          <p:cNvSpPr>
            <a:spLocks/>
          </p:cNvSpPr>
          <p:nvPr/>
        </p:nvSpPr>
        <p:spPr bwMode="auto">
          <a:xfrm>
            <a:off x="6612478" y="3808971"/>
            <a:ext cx="253885" cy="25276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E2177F8-304A-4A3D-B334-FA75F42BA8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4" b="31378"/>
          <a:stretch/>
        </p:blipFill>
        <p:spPr>
          <a:xfrm>
            <a:off x="-1" y="0"/>
            <a:ext cx="9144000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6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5" grpId="0" animBg="1"/>
      <p:bldP spid="16" grpId="0"/>
      <p:bldP spid="20" grpId="0" animBg="1"/>
      <p:bldP spid="22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3BEB7E9-AACC-4408-AD49-DAEDD78A6974}"/>
              </a:ext>
            </a:extLst>
          </p:cNvPr>
          <p:cNvSpPr txBox="1"/>
          <p:nvPr/>
        </p:nvSpPr>
        <p:spPr>
          <a:xfrm>
            <a:off x="4927709" y="107111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/>
              <a:t>留白主义</a:t>
            </a: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A84DD5F2-3EFE-4EBF-897B-620CCD619510}"/>
              </a:ext>
            </a:extLst>
          </p:cNvPr>
          <p:cNvSpPr/>
          <p:nvPr/>
        </p:nvSpPr>
        <p:spPr>
          <a:xfrm>
            <a:off x="4980278" y="2090103"/>
            <a:ext cx="31121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C6AA25B-4BAA-48CF-8E6D-A9AEFB9489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36"/>
          <a:stretch/>
        </p:blipFill>
        <p:spPr>
          <a:xfrm>
            <a:off x="0" y="0"/>
            <a:ext cx="4572000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167CF8D-C476-46DF-8C0F-4A46D6670A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323407" y="3066533"/>
            <a:ext cx="1270515" cy="12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4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0BDA651-D8AE-410E-9417-44A31DC577BB}"/>
              </a:ext>
            </a:extLst>
          </p:cNvPr>
          <p:cNvGrpSpPr/>
          <p:nvPr/>
        </p:nvGrpSpPr>
        <p:grpSpPr>
          <a:xfrm>
            <a:off x="988849" y="1788099"/>
            <a:ext cx="1642082" cy="1642082"/>
            <a:chOff x="843794" y="1482858"/>
            <a:chExt cx="1822143" cy="1822143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424A8551-46EA-4FC5-B55C-A8028F59AC2A}"/>
                </a:ext>
              </a:extLst>
            </p:cNvPr>
            <p:cNvSpPr/>
            <p:nvPr/>
          </p:nvSpPr>
          <p:spPr>
            <a:xfrm>
              <a:off x="986948" y="1626011"/>
              <a:ext cx="1535837" cy="1535837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700D6B8D-BB1E-4D5E-8EF9-D244E28050EE}"/>
                </a:ext>
              </a:extLst>
            </p:cNvPr>
            <p:cNvSpPr/>
            <p:nvPr/>
          </p:nvSpPr>
          <p:spPr>
            <a:xfrm>
              <a:off x="843794" y="1482858"/>
              <a:ext cx="1822143" cy="182214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149DAE7A-89B9-4796-BC0E-BD58D618BD36}"/>
              </a:ext>
            </a:extLst>
          </p:cNvPr>
          <p:cNvSpPr txBox="1"/>
          <p:nvPr/>
        </p:nvSpPr>
        <p:spPr>
          <a:xfrm>
            <a:off x="986948" y="3682079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ct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  <a:endParaRPr lang="en-US" sz="1400" b="1" ker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4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5B77C8F8-A955-4D67-8053-94C7B031E39D}"/>
              </a:ext>
            </a:extLst>
          </p:cNvPr>
          <p:cNvSpPr txBox="1"/>
          <p:nvPr/>
        </p:nvSpPr>
        <p:spPr>
          <a:xfrm>
            <a:off x="454291" y="4022405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ct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45" name="直接连接符 44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878FA686-BD03-480E-B941-1C1A2E9FC412}"/>
              </a:ext>
            </a:extLst>
          </p:cNvPr>
          <p:cNvCxnSpPr/>
          <p:nvPr/>
        </p:nvCxnSpPr>
        <p:spPr>
          <a:xfrm>
            <a:off x="1652009" y="4033222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ECC83260-6411-4FA5-AA3D-775EA5359D93}"/>
              </a:ext>
            </a:extLst>
          </p:cNvPr>
          <p:cNvSpPr txBox="1"/>
          <p:nvPr/>
        </p:nvSpPr>
        <p:spPr>
          <a:xfrm>
            <a:off x="3827999" y="3692896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ct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  <a:endParaRPr lang="en-US" sz="1400" b="1" ker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7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D2DAED08-9BBD-4DDE-B0B5-A1E84D50136F}"/>
              </a:ext>
            </a:extLst>
          </p:cNvPr>
          <p:cNvSpPr txBox="1"/>
          <p:nvPr/>
        </p:nvSpPr>
        <p:spPr>
          <a:xfrm>
            <a:off x="3295342" y="4033222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ct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48" name="直接连接符 47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8F7DC4DF-444F-432C-A3CF-E841BDDC0D3F}"/>
              </a:ext>
            </a:extLst>
          </p:cNvPr>
          <p:cNvCxnSpPr/>
          <p:nvPr/>
        </p:nvCxnSpPr>
        <p:spPr>
          <a:xfrm>
            <a:off x="4493060" y="4044039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0E513253-DEAB-40C1-AAE7-5CBBBA2E5094}"/>
              </a:ext>
            </a:extLst>
          </p:cNvPr>
          <p:cNvSpPr txBox="1"/>
          <p:nvPr/>
        </p:nvSpPr>
        <p:spPr>
          <a:xfrm>
            <a:off x="6714680" y="3714360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ct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  <a:endParaRPr lang="en-US" sz="1400" b="1" ker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0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9FC8467B-2108-456E-BD1E-182BD84C9B48}"/>
              </a:ext>
            </a:extLst>
          </p:cNvPr>
          <p:cNvSpPr txBox="1"/>
          <p:nvPr/>
        </p:nvSpPr>
        <p:spPr>
          <a:xfrm>
            <a:off x="6182023" y="4054686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ct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51" name="直接连接符 50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09EC19EC-58B8-4F01-AE6B-85A7432A57F5}"/>
              </a:ext>
            </a:extLst>
          </p:cNvPr>
          <p:cNvCxnSpPr/>
          <p:nvPr/>
        </p:nvCxnSpPr>
        <p:spPr>
          <a:xfrm>
            <a:off x="7379741" y="4065503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978931F-54B6-40A0-B699-F23704384FCB}"/>
              </a:ext>
            </a:extLst>
          </p:cNvPr>
          <p:cNvGrpSpPr/>
          <p:nvPr/>
        </p:nvGrpSpPr>
        <p:grpSpPr>
          <a:xfrm>
            <a:off x="3750959" y="1788099"/>
            <a:ext cx="1642082" cy="1642082"/>
            <a:chOff x="843794" y="1482858"/>
            <a:chExt cx="1822143" cy="1822143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6275FD97-FBC2-4E8A-A256-DF6361ABD1D5}"/>
                </a:ext>
              </a:extLst>
            </p:cNvPr>
            <p:cNvSpPr/>
            <p:nvPr/>
          </p:nvSpPr>
          <p:spPr>
            <a:xfrm>
              <a:off x="986948" y="1626011"/>
              <a:ext cx="1535837" cy="153583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2D6D52D3-62E1-418F-BB5B-186908CCD154}"/>
                </a:ext>
              </a:extLst>
            </p:cNvPr>
            <p:cNvSpPr/>
            <p:nvPr/>
          </p:nvSpPr>
          <p:spPr>
            <a:xfrm>
              <a:off x="843794" y="1482858"/>
              <a:ext cx="1822143" cy="1822143"/>
            </a:xfrm>
            <a:prstGeom prst="ellipse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8768D89C-B542-4910-85B8-1BA5798DB280}"/>
              </a:ext>
            </a:extLst>
          </p:cNvPr>
          <p:cNvGrpSpPr/>
          <p:nvPr/>
        </p:nvGrpSpPr>
        <p:grpSpPr>
          <a:xfrm>
            <a:off x="6637640" y="1788099"/>
            <a:ext cx="1642082" cy="1642082"/>
            <a:chOff x="843794" y="1482858"/>
            <a:chExt cx="1822143" cy="1822143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194E13E6-8D88-4D53-9A0D-CF41A6DF7915}"/>
                </a:ext>
              </a:extLst>
            </p:cNvPr>
            <p:cNvSpPr/>
            <p:nvPr/>
          </p:nvSpPr>
          <p:spPr>
            <a:xfrm>
              <a:off x="986948" y="1626011"/>
              <a:ext cx="1535837" cy="1535837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3E2AC17D-72A7-4584-A22C-CC41238E7D40}"/>
                </a:ext>
              </a:extLst>
            </p:cNvPr>
            <p:cNvSpPr/>
            <p:nvPr/>
          </p:nvSpPr>
          <p:spPr>
            <a:xfrm>
              <a:off x="843794" y="1482858"/>
              <a:ext cx="1822143" cy="1822143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AutoShape 112">
            <a:extLst>
              <a:ext uri="{FF2B5EF4-FFF2-40B4-BE49-F238E27FC236}">
                <a16:creationId xmlns:a16="http://schemas.microsoft.com/office/drawing/2014/main" xmlns="" id="{D25BBCD3-9A29-48E2-A36F-6946B6FA30FA}"/>
              </a:ext>
            </a:extLst>
          </p:cNvPr>
          <p:cNvSpPr>
            <a:spLocks/>
          </p:cNvSpPr>
          <p:nvPr/>
        </p:nvSpPr>
        <p:spPr bwMode="auto">
          <a:xfrm>
            <a:off x="1543315" y="2343740"/>
            <a:ext cx="533150" cy="53080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88354369-5104-42F6-9568-E22CAB81A28B}"/>
              </a:ext>
            </a:extLst>
          </p:cNvPr>
          <p:cNvGrpSpPr/>
          <p:nvPr/>
        </p:nvGrpSpPr>
        <p:grpSpPr>
          <a:xfrm>
            <a:off x="7276105" y="2342997"/>
            <a:ext cx="365152" cy="532286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60" name="AutoShape 113">
              <a:extLst>
                <a:ext uri="{FF2B5EF4-FFF2-40B4-BE49-F238E27FC236}">
                  <a16:creationId xmlns:a16="http://schemas.microsoft.com/office/drawing/2014/main" xmlns="" id="{B30CEA2F-B312-4922-912A-2910EAB5A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14">
              <a:extLst>
                <a:ext uri="{FF2B5EF4-FFF2-40B4-BE49-F238E27FC236}">
                  <a16:creationId xmlns:a16="http://schemas.microsoft.com/office/drawing/2014/main" xmlns="" id="{7D01136D-0187-4217-8407-67C9A8661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2" name="Group 124">
            <a:extLst>
              <a:ext uri="{FF2B5EF4-FFF2-40B4-BE49-F238E27FC236}">
                <a16:creationId xmlns:a16="http://schemas.microsoft.com/office/drawing/2014/main" xmlns="" id="{D274EC34-9625-48FB-8EF0-3919353C94E3}"/>
              </a:ext>
            </a:extLst>
          </p:cNvPr>
          <p:cNvGrpSpPr/>
          <p:nvPr/>
        </p:nvGrpSpPr>
        <p:grpSpPr>
          <a:xfrm>
            <a:off x="4305857" y="2385236"/>
            <a:ext cx="532286" cy="447809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63" name="AutoShape 120">
              <a:extLst>
                <a:ext uri="{FF2B5EF4-FFF2-40B4-BE49-F238E27FC236}">
                  <a16:creationId xmlns:a16="http://schemas.microsoft.com/office/drawing/2014/main" xmlns="" id="{4C2E7DED-D58C-463A-96ED-3A66BD9E2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121">
              <a:extLst>
                <a:ext uri="{FF2B5EF4-FFF2-40B4-BE49-F238E27FC236}">
                  <a16:creationId xmlns:a16="http://schemas.microsoft.com/office/drawing/2014/main" xmlns="" id="{B38609C3-14AE-47A4-9514-CF1385D8C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122">
              <a:extLst>
                <a:ext uri="{FF2B5EF4-FFF2-40B4-BE49-F238E27FC236}">
                  <a16:creationId xmlns:a16="http://schemas.microsoft.com/office/drawing/2014/main" xmlns="" id="{5A97D9F5-006F-46DC-AD2A-BCF78C824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F410D2A-A7F9-46DC-B2A3-FC72CAE29E3F}"/>
              </a:ext>
            </a:extLst>
          </p:cNvPr>
          <p:cNvSpPr txBox="1"/>
          <p:nvPr/>
        </p:nvSpPr>
        <p:spPr>
          <a:xfrm>
            <a:off x="3556338" y="2406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38697CFB-CC52-4334-8D0D-6C208FEAB571}"/>
              </a:ext>
            </a:extLst>
          </p:cNvPr>
          <p:cNvSpPr/>
          <p:nvPr/>
        </p:nvSpPr>
        <p:spPr>
          <a:xfrm>
            <a:off x="1991894" y="849755"/>
            <a:ext cx="516021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165C0E4-1749-4C7B-ADE1-388223C3B4B8}"/>
              </a:ext>
            </a:extLst>
          </p:cNvPr>
          <p:cNvSpPr/>
          <p:nvPr/>
        </p:nvSpPr>
        <p:spPr>
          <a:xfrm>
            <a:off x="3135629" y="1316854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20401B69-EE53-4991-BCE8-B67A5A4E78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213047" y="-191072"/>
            <a:ext cx="1270515" cy="127051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4BE5B6B0-57D9-434B-991C-13D7F71C33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-591162" y="4202926"/>
            <a:ext cx="1270515" cy="12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6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49" grpId="0"/>
      <p:bldP spid="50" grpId="0"/>
      <p:bldP spid="58" grpId="0" animBg="1"/>
      <p:bldP spid="30" grpId="0"/>
      <p:bldP spid="31" grpId="0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633E788-ED7B-4D55-9B3D-553789092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0" r="30113"/>
          <a:stretch/>
        </p:blipFill>
        <p:spPr>
          <a:xfrm>
            <a:off x="4841581" y="348003"/>
            <a:ext cx="3893758" cy="4447494"/>
          </a:xfrm>
          <a:prstGeom prst="rect">
            <a:avLst/>
          </a:prstGeom>
        </p:spPr>
      </p:pic>
      <p:sp>
        <p:nvSpPr>
          <p:cNvPr id="24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EE4CBED6-5EB1-4117-8BCC-4B18DD6ECA9A}"/>
              </a:ext>
            </a:extLst>
          </p:cNvPr>
          <p:cNvSpPr txBox="1"/>
          <p:nvPr/>
        </p:nvSpPr>
        <p:spPr>
          <a:xfrm>
            <a:off x="1363290" y="2995836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ct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  <a:endParaRPr lang="en-US" sz="1400" b="1" ker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5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55BD8637-5417-4AB5-8064-524C1998B7FE}"/>
              </a:ext>
            </a:extLst>
          </p:cNvPr>
          <p:cNvSpPr txBox="1"/>
          <p:nvPr/>
        </p:nvSpPr>
        <p:spPr>
          <a:xfrm>
            <a:off x="668978" y="3402813"/>
            <a:ext cx="3090925" cy="481350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ct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amet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,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consectetur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adipiscing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elit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. 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26" name="直接连接符 25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9ED63D2C-2ADA-44A1-BCBB-B6A233F882FD}"/>
              </a:ext>
            </a:extLst>
          </p:cNvPr>
          <p:cNvCxnSpPr/>
          <p:nvPr/>
        </p:nvCxnSpPr>
        <p:spPr>
          <a:xfrm>
            <a:off x="2028350" y="3355133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F6835C56-0C0A-40B5-AF33-EC262B9ED61F}"/>
              </a:ext>
            </a:extLst>
          </p:cNvPr>
          <p:cNvSpPr txBox="1"/>
          <p:nvPr/>
        </p:nvSpPr>
        <p:spPr>
          <a:xfrm>
            <a:off x="1387575" y="3990606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ctr" defTabSz="914400">
              <a:lnSpc>
                <a:spcPct val="125000"/>
              </a:lnSpc>
            </a:pP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  <a:endParaRPr lang="en-US" sz="1400" b="1" kern="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8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A26F7EA7-BA9C-4544-B904-40FB6E2ACD8D}"/>
              </a:ext>
            </a:extLst>
          </p:cNvPr>
          <p:cNvSpPr txBox="1"/>
          <p:nvPr/>
        </p:nvSpPr>
        <p:spPr>
          <a:xfrm>
            <a:off x="665054" y="4323364"/>
            <a:ext cx="3090925" cy="481350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ct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amet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,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consectetur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adipiscing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elit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. 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29" name="直接连接符 2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02972B1D-2F91-47DC-853D-CA40E9DC16F5}"/>
              </a:ext>
            </a:extLst>
          </p:cNvPr>
          <p:cNvCxnSpPr/>
          <p:nvPr/>
        </p:nvCxnSpPr>
        <p:spPr>
          <a:xfrm>
            <a:off x="2052636" y="4341749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5E0F6A-5949-43D8-9514-5E5F525660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69" y="776114"/>
            <a:ext cx="2103246" cy="116075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F053DA0-07D4-4C7D-9504-8607ADB9FE00}"/>
              </a:ext>
            </a:extLst>
          </p:cNvPr>
          <p:cNvSpPr txBox="1"/>
          <p:nvPr/>
        </p:nvSpPr>
        <p:spPr>
          <a:xfrm>
            <a:off x="917644" y="2077016"/>
            <a:ext cx="7839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/>
              <a:t>留白</a:t>
            </a:r>
            <a:endParaRPr lang="en-US" altLang="zh-CN" sz="2000" dirty="0"/>
          </a:p>
          <a:p>
            <a:pPr algn="dist"/>
            <a:r>
              <a:rPr lang="zh-CN" altLang="en-US" sz="2000" dirty="0"/>
              <a:t>主义</a:t>
            </a: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DB1BCFE8-542A-4432-AB00-9FC2CD1708B0}"/>
              </a:ext>
            </a:extLst>
          </p:cNvPr>
          <p:cNvSpPr/>
          <p:nvPr/>
        </p:nvSpPr>
        <p:spPr>
          <a:xfrm>
            <a:off x="1771317" y="2067208"/>
            <a:ext cx="194907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kern="0" dirty="0">
                <a:cs typeface="Arial" pitchFamily="34" charset="0"/>
              </a:rPr>
              <a:t>Lorem ipsum dolor sit </a:t>
            </a:r>
            <a:r>
              <a:rPr lang="en-US" altLang="zh-CN" sz="900" kern="0" dirty="0" err="1">
                <a:cs typeface="Arial" pitchFamily="34" charset="0"/>
              </a:rPr>
              <a:t>amet</a:t>
            </a:r>
            <a:r>
              <a:rPr lang="en-US" altLang="zh-CN" sz="900" kern="0" dirty="0">
                <a:cs typeface="Arial" pitchFamily="34" charset="0"/>
              </a:rPr>
              <a:t>, </a:t>
            </a:r>
            <a:r>
              <a:rPr lang="en-US" altLang="zh-CN" sz="900" kern="0" dirty="0" err="1">
                <a:cs typeface="Arial" pitchFamily="34" charset="0"/>
              </a:rPr>
              <a:t>consectetuer</a:t>
            </a:r>
            <a:r>
              <a:rPr lang="en-US" altLang="zh-CN" sz="900" kern="0" dirty="0">
                <a:cs typeface="Arial" pitchFamily="34" charset="0"/>
              </a:rPr>
              <a:t> </a:t>
            </a:r>
            <a:r>
              <a:rPr lang="en-US" altLang="zh-CN" sz="900" kern="0" dirty="0" err="1">
                <a:cs typeface="Arial" pitchFamily="34" charset="0"/>
              </a:rPr>
              <a:t>adipiscing</a:t>
            </a:r>
            <a:r>
              <a:rPr lang="en-US" altLang="zh-CN" sz="900" kern="0" dirty="0">
                <a:cs typeface="Arial" pitchFamily="34" charset="0"/>
              </a:rPr>
              <a:t> </a:t>
            </a:r>
            <a:r>
              <a:rPr lang="en-US" altLang="zh-CN" sz="900" kern="0" dirty="0" err="1">
                <a:cs typeface="Arial" pitchFamily="34" charset="0"/>
              </a:rPr>
              <a:t>elit</a:t>
            </a:r>
            <a:r>
              <a:rPr lang="en-US" altLang="zh-CN" sz="900" kern="0" dirty="0">
                <a:cs typeface="Arial" pitchFamily="34" charset="0"/>
              </a:rPr>
              <a:t>. </a:t>
            </a:r>
            <a:r>
              <a:rPr lang="en-US" altLang="zh-CN" sz="900" kern="0" dirty="0" err="1">
                <a:cs typeface="Arial" pitchFamily="34" charset="0"/>
              </a:rPr>
              <a:t>Aenean</a:t>
            </a:r>
            <a:r>
              <a:rPr lang="en-US" altLang="zh-CN" sz="900" kern="0" dirty="0">
                <a:cs typeface="Arial" pitchFamily="34" charset="0"/>
              </a:rPr>
              <a:t> </a:t>
            </a:r>
            <a:r>
              <a:rPr lang="en-US" altLang="zh-CN" sz="900" kern="0" dirty="0" err="1">
                <a:cs typeface="Arial" pitchFamily="34" charset="0"/>
              </a:rPr>
              <a:t>commodo</a:t>
            </a:r>
            <a:r>
              <a:rPr lang="en-US" altLang="zh-CN" sz="900" kern="0" dirty="0">
                <a:cs typeface="Arial" pitchFamily="34" charset="0"/>
              </a:rPr>
              <a:t> ligula </a:t>
            </a:r>
            <a:r>
              <a:rPr lang="en-US" altLang="zh-CN" sz="900" kern="0" dirty="0" err="1">
                <a:cs typeface="Arial" pitchFamily="34" charset="0"/>
              </a:rPr>
              <a:t>eget</a:t>
            </a:r>
            <a:r>
              <a:rPr lang="en-US" altLang="zh-CN" sz="900" kern="0" dirty="0">
                <a:cs typeface="Arial" pitchFamily="34" charset="0"/>
              </a:rPr>
              <a:t> dolor. </a:t>
            </a:r>
            <a:endParaRPr lang="zh-CN" altLang="en-US" sz="1050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7660376-D825-44D6-A1F1-CE3CB476537B}"/>
              </a:ext>
            </a:extLst>
          </p:cNvPr>
          <p:cNvCxnSpPr>
            <a:cxnSpLocks/>
          </p:cNvCxnSpPr>
          <p:nvPr/>
        </p:nvCxnSpPr>
        <p:spPr>
          <a:xfrm>
            <a:off x="1747274" y="2185905"/>
            <a:ext cx="0" cy="54333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6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BB40D21-FADA-4AE3-B5E6-FCAC4C41D2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67" y="282814"/>
            <a:ext cx="3051915" cy="457787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80121AD-4C70-4A15-9C49-894FBD40E3C3}"/>
              </a:ext>
            </a:extLst>
          </p:cNvPr>
          <p:cNvSpPr txBox="1"/>
          <p:nvPr/>
        </p:nvSpPr>
        <p:spPr>
          <a:xfrm>
            <a:off x="5809278" y="28281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感谢观看</a:t>
            </a:r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1D928B00-9D6E-494F-B88D-8DAB70064ECA}"/>
              </a:ext>
            </a:extLst>
          </p:cNvPr>
          <p:cNvSpPr/>
          <p:nvPr/>
        </p:nvSpPr>
        <p:spPr>
          <a:xfrm>
            <a:off x="5579922" y="1275657"/>
            <a:ext cx="3245943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D2C762D-0330-406C-97A9-E036DAAC58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018" y="2187814"/>
            <a:ext cx="1781915" cy="26728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2D1CB41-7188-4B62-AD5B-DC3688E1C6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3936743" y="2746623"/>
            <a:ext cx="1270515" cy="12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9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FF31C47-D9C0-42E1-9A98-25C0B54BD45B}"/>
              </a:ext>
            </a:extLst>
          </p:cNvPr>
          <p:cNvSpPr txBox="1"/>
          <p:nvPr/>
        </p:nvSpPr>
        <p:spPr>
          <a:xfrm>
            <a:off x="3708622" y="284050"/>
            <a:ext cx="17267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目 录</a:t>
            </a:r>
          </a:p>
        </p:txBody>
      </p:sp>
      <p:sp>
        <p:nvSpPr>
          <p:cNvPr id="5" name="矩形 4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AE5D2BC1-FFDF-4EFC-9D71-960DF1433A2E}"/>
              </a:ext>
            </a:extLst>
          </p:cNvPr>
          <p:cNvSpPr/>
          <p:nvPr/>
        </p:nvSpPr>
        <p:spPr>
          <a:xfrm>
            <a:off x="1969857" y="1170991"/>
            <a:ext cx="5204284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CFAAC97-FF1F-48D2-B40E-D2EA08AC3E84}"/>
              </a:ext>
            </a:extLst>
          </p:cNvPr>
          <p:cNvSpPr txBox="1"/>
          <p:nvPr/>
        </p:nvSpPr>
        <p:spPr>
          <a:xfrm>
            <a:off x="171210" y="2182903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01\</a:t>
            </a:r>
            <a:r>
              <a:rPr lang="zh-CN" altLang="en-US" dirty="0"/>
              <a:t>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442EB17-F9CB-407B-BBDB-CC4D6399AFB3}"/>
              </a:ext>
            </a:extLst>
          </p:cNvPr>
          <p:cNvSpPr txBox="1"/>
          <p:nvPr/>
        </p:nvSpPr>
        <p:spPr>
          <a:xfrm>
            <a:off x="2476052" y="2182903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02\</a:t>
            </a:r>
            <a:r>
              <a:rPr lang="zh-CN" altLang="en-US" dirty="0"/>
              <a:t>此处添加标题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8E63586-B125-4489-8A0C-A21DC7258230}"/>
              </a:ext>
            </a:extLst>
          </p:cNvPr>
          <p:cNvSpPr txBox="1"/>
          <p:nvPr/>
        </p:nvSpPr>
        <p:spPr>
          <a:xfrm>
            <a:off x="4780894" y="2182903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03\</a:t>
            </a:r>
            <a:r>
              <a:rPr lang="zh-CN" altLang="en-US" dirty="0"/>
              <a:t>此处添加标题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A10333C-4561-405F-B0F4-86E4C723E622}"/>
              </a:ext>
            </a:extLst>
          </p:cNvPr>
          <p:cNvSpPr txBox="1"/>
          <p:nvPr/>
        </p:nvSpPr>
        <p:spPr>
          <a:xfrm>
            <a:off x="7085735" y="2182903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04\</a:t>
            </a:r>
            <a:r>
              <a:rPr lang="zh-CN" altLang="en-US" dirty="0"/>
              <a:t>此处添加标题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0E22B5-DBE7-4354-955B-DC11CE9FFC99}"/>
              </a:ext>
            </a:extLst>
          </p:cNvPr>
          <p:cNvSpPr/>
          <p:nvPr/>
        </p:nvSpPr>
        <p:spPr>
          <a:xfrm>
            <a:off x="3135630" y="1648166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A46227D-0006-4746-8813-395D0E83C0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5" b="36148"/>
          <a:stretch/>
        </p:blipFill>
        <p:spPr>
          <a:xfrm>
            <a:off x="1" y="2711292"/>
            <a:ext cx="9143999" cy="243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2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4CEC0BC-6440-4908-828E-2B76A8E47F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92"/>
          <a:stretch/>
        </p:blipFill>
        <p:spPr>
          <a:xfrm>
            <a:off x="4346918" y="248633"/>
            <a:ext cx="4537646" cy="464623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EB007A9-7458-4419-890B-B34BF8AC80B2}"/>
              </a:ext>
            </a:extLst>
          </p:cNvPr>
          <p:cNvSpPr txBox="1"/>
          <p:nvPr/>
        </p:nvSpPr>
        <p:spPr>
          <a:xfrm>
            <a:off x="1804086" y="2571750"/>
            <a:ext cx="2468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/>
              <a:t>留白主义</a:t>
            </a:r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5FE81EA2-E6DD-4D66-B208-EDE2CE974270}"/>
              </a:ext>
            </a:extLst>
          </p:cNvPr>
          <p:cNvSpPr/>
          <p:nvPr/>
        </p:nvSpPr>
        <p:spPr>
          <a:xfrm>
            <a:off x="219530" y="245806"/>
            <a:ext cx="3245943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CE48A1D2-74F8-4E73-AE4B-F02866C487E5}"/>
              </a:ext>
            </a:extLst>
          </p:cNvPr>
          <p:cNvSpPr/>
          <p:nvPr/>
        </p:nvSpPr>
        <p:spPr>
          <a:xfrm>
            <a:off x="219530" y="3373360"/>
            <a:ext cx="4027058" cy="1521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</a:p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Aenean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ligula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dolor. 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5252A2B-A7E8-4465-972C-8535D87DD9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0469" y="696684"/>
            <a:ext cx="1270515" cy="12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64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30529FE-9881-4010-817D-2AC46A4116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44"/>
          <a:stretch/>
        </p:blipFill>
        <p:spPr>
          <a:xfrm>
            <a:off x="210723" y="187294"/>
            <a:ext cx="4361277" cy="4750466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B6F617C-AFF8-4537-B47C-3770A54E8683}"/>
              </a:ext>
            </a:extLst>
          </p:cNvPr>
          <p:cNvSpPr/>
          <p:nvPr/>
        </p:nvSpPr>
        <p:spPr>
          <a:xfrm>
            <a:off x="5397069" y="636055"/>
            <a:ext cx="664468" cy="66446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3ABDAF15-D483-420B-BC57-A330B4192097}"/>
              </a:ext>
            </a:extLst>
          </p:cNvPr>
          <p:cNvSpPr/>
          <p:nvPr/>
        </p:nvSpPr>
        <p:spPr>
          <a:xfrm>
            <a:off x="5397069" y="2216197"/>
            <a:ext cx="664468" cy="66446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7553D7C-4E7A-41E3-8640-574CD221B024}"/>
              </a:ext>
            </a:extLst>
          </p:cNvPr>
          <p:cNvSpPr/>
          <p:nvPr/>
        </p:nvSpPr>
        <p:spPr>
          <a:xfrm>
            <a:off x="5397069" y="3843173"/>
            <a:ext cx="664468" cy="66446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94CFCA0B-2682-4348-A524-4B0B1D8D9FA0}"/>
              </a:ext>
            </a:extLst>
          </p:cNvPr>
          <p:cNvSpPr/>
          <p:nvPr/>
        </p:nvSpPr>
        <p:spPr>
          <a:xfrm>
            <a:off x="6214189" y="575578"/>
            <a:ext cx="2627420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C990ECF1-08C7-41D2-A09B-685025D92AB6}"/>
              </a:ext>
            </a:extLst>
          </p:cNvPr>
          <p:cNvSpPr/>
          <p:nvPr/>
        </p:nvSpPr>
        <p:spPr>
          <a:xfrm>
            <a:off x="6214189" y="2146925"/>
            <a:ext cx="2627420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1387A5A3-818D-4DDB-90F5-F08433549E0D}"/>
              </a:ext>
            </a:extLst>
          </p:cNvPr>
          <p:cNvSpPr/>
          <p:nvPr/>
        </p:nvSpPr>
        <p:spPr>
          <a:xfrm>
            <a:off x="6214189" y="3778213"/>
            <a:ext cx="2627420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AutoShape 112">
            <a:extLst>
              <a:ext uri="{FF2B5EF4-FFF2-40B4-BE49-F238E27FC236}">
                <a16:creationId xmlns:a16="http://schemas.microsoft.com/office/drawing/2014/main" xmlns="" id="{C4C2806E-70BD-4AB6-A2D4-0AC08F30ABE3}"/>
              </a:ext>
            </a:extLst>
          </p:cNvPr>
          <p:cNvSpPr>
            <a:spLocks/>
          </p:cNvSpPr>
          <p:nvPr/>
        </p:nvSpPr>
        <p:spPr bwMode="auto">
          <a:xfrm>
            <a:off x="5549122" y="3996019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CB1C393-701F-46DF-8358-925DCA5BE861}"/>
              </a:ext>
            </a:extLst>
          </p:cNvPr>
          <p:cNvGrpSpPr/>
          <p:nvPr/>
        </p:nvGrpSpPr>
        <p:grpSpPr>
          <a:xfrm>
            <a:off x="5605898" y="2368541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3" name="AutoShape 113">
              <a:extLst>
                <a:ext uri="{FF2B5EF4-FFF2-40B4-BE49-F238E27FC236}">
                  <a16:creationId xmlns:a16="http://schemas.microsoft.com/office/drawing/2014/main" xmlns="" id="{09044FAF-C4E9-4DBF-86CF-83853832E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14">
              <a:extLst>
                <a:ext uri="{FF2B5EF4-FFF2-40B4-BE49-F238E27FC236}">
                  <a16:creationId xmlns:a16="http://schemas.microsoft.com/office/drawing/2014/main" xmlns="" id="{3CE3111E-4577-4F1B-A6F4-4C9E2B840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F6EAFE7-C536-43FD-A044-A432B07E3984}"/>
              </a:ext>
            </a:extLst>
          </p:cNvPr>
          <p:cNvGrpSpPr/>
          <p:nvPr/>
        </p:nvGrpSpPr>
        <p:grpSpPr>
          <a:xfrm flipH="1">
            <a:off x="5549721" y="788706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3" name="AutoShape 126">
              <a:extLst>
                <a:ext uri="{FF2B5EF4-FFF2-40B4-BE49-F238E27FC236}">
                  <a16:creationId xmlns:a16="http://schemas.microsoft.com/office/drawing/2014/main" xmlns="" id="{7AD393D6-3EBB-4F06-875C-112E578C9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27">
              <a:extLst>
                <a:ext uri="{FF2B5EF4-FFF2-40B4-BE49-F238E27FC236}">
                  <a16:creationId xmlns:a16="http://schemas.microsoft.com/office/drawing/2014/main" xmlns="" id="{E1245772-40E7-4F37-9EBB-B3B226CEE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242F791-3B0B-46E8-B255-DF79CC4FA249}"/>
              </a:ext>
            </a:extLst>
          </p:cNvPr>
          <p:cNvSpPr/>
          <p:nvPr/>
        </p:nvSpPr>
        <p:spPr>
          <a:xfrm>
            <a:off x="210723" y="1623060"/>
            <a:ext cx="4361277" cy="144655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4AC67D0-CE7C-4F22-8068-5E3E32206147}"/>
              </a:ext>
            </a:extLst>
          </p:cNvPr>
          <p:cNvSpPr txBox="1"/>
          <p:nvPr/>
        </p:nvSpPr>
        <p:spPr>
          <a:xfrm>
            <a:off x="0" y="1717139"/>
            <a:ext cx="2468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/>
              <a:t>留白主义</a:t>
            </a: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C388C3A2-B8A2-4F09-9C61-879B185D5FAE}"/>
              </a:ext>
            </a:extLst>
          </p:cNvPr>
          <p:cNvSpPr/>
          <p:nvPr/>
        </p:nvSpPr>
        <p:spPr>
          <a:xfrm>
            <a:off x="302391" y="2328472"/>
            <a:ext cx="3245943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4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/>
      <p:bldP spid="19" grpId="0"/>
      <p:bldP spid="2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等腰三角形 26">
            <a:extLst>
              <a:ext uri="{FF2B5EF4-FFF2-40B4-BE49-F238E27FC236}">
                <a16:creationId xmlns:a16="http://schemas.microsoft.com/office/drawing/2014/main" xmlns="" id="{7F0C2E2F-92C8-43F7-9558-1EAF8EAE1F76}"/>
              </a:ext>
            </a:extLst>
          </p:cNvPr>
          <p:cNvSpPr/>
          <p:nvPr/>
        </p:nvSpPr>
        <p:spPr>
          <a:xfrm rot="5400000">
            <a:off x="5314519" y="3612007"/>
            <a:ext cx="703654" cy="593092"/>
          </a:xfrm>
          <a:prstGeom prst="triangle">
            <a:avLst>
              <a:gd name="adj" fmla="val 48870"/>
            </a:avLst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xmlns="" id="{7F2DCCE4-79E5-4EA7-98F4-488D6F0086C1}"/>
              </a:ext>
            </a:extLst>
          </p:cNvPr>
          <p:cNvSpPr/>
          <p:nvPr/>
        </p:nvSpPr>
        <p:spPr>
          <a:xfrm rot="5400000">
            <a:off x="7985332" y="1788750"/>
            <a:ext cx="703654" cy="593092"/>
          </a:xfrm>
          <a:prstGeom prst="triangle">
            <a:avLst>
              <a:gd name="adj" fmla="val 48870"/>
            </a:avLst>
          </a:prstGeom>
          <a:solidFill>
            <a:schemeClr val="accent3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DC17A5AB-CD72-4A89-8210-F8D4B8F46E90}"/>
              </a:ext>
            </a:extLst>
          </p:cNvPr>
          <p:cNvSpPr/>
          <p:nvPr/>
        </p:nvSpPr>
        <p:spPr>
          <a:xfrm rot="5400000">
            <a:off x="2681567" y="1788751"/>
            <a:ext cx="703654" cy="593092"/>
          </a:xfrm>
          <a:prstGeom prst="triangle">
            <a:avLst>
              <a:gd name="adj" fmla="val 48870"/>
            </a:avLst>
          </a:prstGeom>
          <a:solidFill>
            <a:schemeClr val="accent3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0C5C7A8-89A9-4441-9326-714AA033D1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6" b="50340"/>
          <a:stretch/>
        </p:blipFill>
        <p:spPr>
          <a:xfrm>
            <a:off x="0" y="2076985"/>
            <a:ext cx="9144000" cy="183795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1E1A8AC-209F-4BFD-B681-1A096A912AE1}"/>
              </a:ext>
            </a:extLst>
          </p:cNvPr>
          <p:cNvSpPr txBox="1"/>
          <p:nvPr/>
        </p:nvSpPr>
        <p:spPr>
          <a:xfrm>
            <a:off x="3556338" y="2406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6B6A26AF-D7C2-415F-83CD-CD1BC0EAEF7B}"/>
              </a:ext>
            </a:extLst>
          </p:cNvPr>
          <p:cNvSpPr/>
          <p:nvPr/>
        </p:nvSpPr>
        <p:spPr>
          <a:xfrm>
            <a:off x="1991894" y="849755"/>
            <a:ext cx="516021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1035F7B-B186-4BC7-8092-5E599E71986B}"/>
              </a:ext>
            </a:extLst>
          </p:cNvPr>
          <p:cNvSpPr/>
          <p:nvPr/>
        </p:nvSpPr>
        <p:spPr>
          <a:xfrm>
            <a:off x="3135629" y="1316854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A98DC15-3525-4889-9115-CF767B32B731}"/>
              </a:ext>
            </a:extLst>
          </p:cNvPr>
          <p:cNvSpPr/>
          <p:nvPr/>
        </p:nvSpPr>
        <p:spPr>
          <a:xfrm>
            <a:off x="510297" y="1729740"/>
            <a:ext cx="2234171" cy="1373479"/>
          </a:xfrm>
          <a:prstGeom prst="rect">
            <a:avLst/>
          </a:prstGeom>
          <a:solidFill>
            <a:schemeClr val="accent3">
              <a:lumMod val="95000"/>
              <a:lumOff val="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4240967-45B4-4B21-8F8E-50514DB2C71E}"/>
              </a:ext>
            </a:extLst>
          </p:cNvPr>
          <p:cNvSpPr/>
          <p:nvPr/>
        </p:nvSpPr>
        <p:spPr>
          <a:xfrm>
            <a:off x="5814062" y="1729739"/>
            <a:ext cx="2234171" cy="1373479"/>
          </a:xfrm>
          <a:prstGeom prst="rect">
            <a:avLst/>
          </a:prstGeom>
          <a:solidFill>
            <a:schemeClr val="accent3">
              <a:lumMod val="95000"/>
              <a:lumOff val="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85E74AF-2FBF-49C1-ACD6-CBDA3782451D}"/>
              </a:ext>
            </a:extLst>
          </p:cNvPr>
          <p:cNvSpPr/>
          <p:nvPr/>
        </p:nvSpPr>
        <p:spPr>
          <a:xfrm>
            <a:off x="3135629" y="2886830"/>
            <a:ext cx="2234171" cy="1373479"/>
          </a:xfrm>
          <a:prstGeom prst="rect">
            <a:avLst/>
          </a:prstGeom>
          <a:solidFill>
            <a:schemeClr val="tx2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CB7F57D-CAA1-4C8B-BBC0-B43BBE1D72AE}"/>
              </a:ext>
            </a:extLst>
          </p:cNvPr>
          <p:cNvGrpSpPr/>
          <p:nvPr/>
        </p:nvGrpSpPr>
        <p:grpSpPr>
          <a:xfrm flipH="1">
            <a:off x="1422130" y="1907139"/>
            <a:ext cx="253041" cy="253041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0" name="AutoShape 126">
              <a:extLst>
                <a:ext uri="{FF2B5EF4-FFF2-40B4-BE49-F238E27FC236}">
                  <a16:creationId xmlns:a16="http://schemas.microsoft.com/office/drawing/2014/main" xmlns="" id="{8515A3C5-4E11-473B-B184-46898D76B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27">
              <a:extLst>
                <a:ext uri="{FF2B5EF4-FFF2-40B4-BE49-F238E27FC236}">
                  <a16:creationId xmlns:a16="http://schemas.microsoft.com/office/drawing/2014/main" xmlns="" id="{D6B87979-E5A0-404D-A1ED-7B503B412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0" name="矩形 9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F2674F2D-8A68-4BAC-9C56-189D19AF7BE8}"/>
              </a:ext>
            </a:extLst>
          </p:cNvPr>
          <p:cNvSpPr/>
          <p:nvPr/>
        </p:nvSpPr>
        <p:spPr>
          <a:xfrm>
            <a:off x="542654" y="2205900"/>
            <a:ext cx="216945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2E268FA-FCCD-43C1-BBE8-7012681015F5}"/>
              </a:ext>
            </a:extLst>
          </p:cNvPr>
          <p:cNvGrpSpPr/>
          <p:nvPr/>
        </p:nvGrpSpPr>
        <p:grpSpPr>
          <a:xfrm>
            <a:off x="4078829" y="3103218"/>
            <a:ext cx="173885" cy="25347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7" name="AutoShape 113">
              <a:extLst>
                <a:ext uri="{FF2B5EF4-FFF2-40B4-BE49-F238E27FC236}">
                  <a16:creationId xmlns:a16="http://schemas.microsoft.com/office/drawing/2014/main" xmlns="" id="{92C1E798-D34B-4E02-B4BF-D35757EEE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14">
              <a:extLst>
                <a:ext uri="{FF2B5EF4-FFF2-40B4-BE49-F238E27FC236}">
                  <a16:creationId xmlns:a16="http://schemas.microsoft.com/office/drawing/2014/main" xmlns="" id="{EE24E5E1-88C9-47D4-9565-2FDE35EBA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" name="矩形 11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13BE579C-6A56-48EB-BF7B-4F86910B8E9F}"/>
              </a:ext>
            </a:extLst>
          </p:cNvPr>
          <p:cNvSpPr/>
          <p:nvPr/>
        </p:nvSpPr>
        <p:spPr>
          <a:xfrm>
            <a:off x="3123209" y="3356692"/>
            <a:ext cx="2234172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AutoShape 112">
            <a:extLst>
              <a:ext uri="{FF2B5EF4-FFF2-40B4-BE49-F238E27FC236}">
                <a16:creationId xmlns:a16="http://schemas.microsoft.com/office/drawing/2014/main" xmlns="" id="{347684E0-1F88-434B-ADA3-F8F99B0CA47A}"/>
              </a:ext>
            </a:extLst>
          </p:cNvPr>
          <p:cNvSpPr>
            <a:spLocks/>
          </p:cNvSpPr>
          <p:nvPr/>
        </p:nvSpPr>
        <p:spPr bwMode="auto">
          <a:xfrm>
            <a:off x="6800395" y="1907414"/>
            <a:ext cx="253885" cy="25276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3773A44E-52A0-404D-A7FD-06D2218362DE}"/>
              </a:ext>
            </a:extLst>
          </p:cNvPr>
          <p:cNvSpPr/>
          <p:nvPr/>
        </p:nvSpPr>
        <p:spPr>
          <a:xfrm>
            <a:off x="5814062" y="2193057"/>
            <a:ext cx="223417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4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381818AA-E8E6-4CE1-A9D4-7806F85CAC5A}"/>
              </a:ext>
            </a:extLst>
          </p:cNvPr>
          <p:cNvSpPr/>
          <p:nvPr/>
        </p:nvSpPr>
        <p:spPr>
          <a:xfrm>
            <a:off x="618444" y="2944687"/>
            <a:ext cx="3866607" cy="1521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</a:p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Aenean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ligula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dolor. 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21" name="矩形 20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0E6B1E88-2C49-4131-BF23-1305EB06C00F}"/>
              </a:ext>
            </a:extLst>
          </p:cNvPr>
          <p:cNvSpPr/>
          <p:nvPr/>
        </p:nvSpPr>
        <p:spPr>
          <a:xfrm>
            <a:off x="4695143" y="2944687"/>
            <a:ext cx="3866607" cy="1521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</a:p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Aenean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ligula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dolor. 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30993CD-2B03-4D14-87C3-B1EA74ECEC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15"/>
          <a:stretch/>
        </p:blipFill>
        <p:spPr>
          <a:xfrm>
            <a:off x="0" y="0"/>
            <a:ext cx="9144000" cy="273558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ABE6945B-82DF-4B9A-A530-8E0A0DF59515}"/>
              </a:ext>
            </a:extLst>
          </p:cNvPr>
          <p:cNvCxnSpPr>
            <a:cxnSpLocks/>
          </p:cNvCxnSpPr>
          <p:nvPr/>
        </p:nvCxnSpPr>
        <p:spPr>
          <a:xfrm>
            <a:off x="495300" y="3044627"/>
            <a:ext cx="0" cy="142494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9474F9B-283B-451C-88BD-3BE0A97897FE}"/>
              </a:ext>
            </a:extLst>
          </p:cNvPr>
          <p:cNvCxnSpPr>
            <a:cxnSpLocks/>
          </p:cNvCxnSpPr>
          <p:nvPr/>
        </p:nvCxnSpPr>
        <p:spPr>
          <a:xfrm>
            <a:off x="4572000" y="3044627"/>
            <a:ext cx="0" cy="142494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95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AAFD140-96AB-4050-8AFC-B6ED0B64C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8" b="28114"/>
          <a:stretch/>
        </p:blipFill>
        <p:spPr>
          <a:xfrm>
            <a:off x="0" y="1378327"/>
            <a:ext cx="9144000" cy="329946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E47C6F3-0001-4917-BC68-0C0AF0E3FA72}"/>
              </a:ext>
            </a:extLst>
          </p:cNvPr>
          <p:cNvSpPr/>
          <p:nvPr/>
        </p:nvSpPr>
        <p:spPr>
          <a:xfrm>
            <a:off x="5791200" y="0"/>
            <a:ext cx="3352800" cy="2400300"/>
          </a:xfrm>
          <a:prstGeom prst="rect">
            <a:avLst/>
          </a:prstGeom>
          <a:solidFill>
            <a:schemeClr val="tx2">
              <a:lumMod val="60000"/>
              <a:lumOff val="40000"/>
              <a:alpha val="7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62506C-1A3E-4E6F-BC3B-E8B2D291EEBA}"/>
              </a:ext>
            </a:extLst>
          </p:cNvPr>
          <p:cNvSpPr txBox="1"/>
          <p:nvPr/>
        </p:nvSpPr>
        <p:spPr>
          <a:xfrm>
            <a:off x="5791197" y="30689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留白主义</a:t>
            </a: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D398623C-6A04-4E58-9A9F-B567065FE2EB}"/>
              </a:ext>
            </a:extLst>
          </p:cNvPr>
          <p:cNvSpPr/>
          <p:nvPr/>
        </p:nvSpPr>
        <p:spPr>
          <a:xfrm>
            <a:off x="5844627" y="1078826"/>
            <a:ext cx="3245943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9AC6022D-B062-4234-AC81-6F358B5A3F1D}"/>
              </a:ext>
            </a:extLst>
          </p:cNvPr>
          <p:cNvSpPr/>
          <p:nvPr/>
        </p:nvSpPr>
        <p:spPr>
          <a:xfrm>
            <a:off x="5844628" y="1635812"/>
            <a:ext cx="3245943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63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8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B7FFD66-2DE3-47B1-BAFD-6B985E701A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0" b="30802"/>
          <a:stretch/>
        </p:blipFill>
        <p:spPr>
          <a:xfrm>
            <a:off x="0" y="1768484"/>
            <a:ext cx="9134773" cy="283299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DD0BF6D-8FB5-49BF-8D90-E5E205CD45A8}"/>
              </a:ext>
            </a:extLst>
          </p:cNvPr>
          <p:cNvSpPr/>
          <p:nvPr/>
        </p:nvSpPr>
        <p:spPr>
          <a:xfrm>
            <a:off x="6156960" y="1768484"/>
            <a:ext cx="2977813" cy="2832992"/>
          </a:xfrm>
          <a:prstGeom prst="rect">
            <a:avLst/>
          </a:prstGeom>
          <a:solidFill>
            <a:schemeClr val="accent5">
              <a:lumMod val="95000"/>
              <a:lumOff val="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DD1C8C7D-E793-4406-A15D-BBFBCD9BE4EA}"/>
              </a:ext>
            </a:extLst>
          </p:cNvPr>
          <p:cNvSpPr/>
          <p:nvPr/>
        </p:nvSpPr>
        <p:spPr>
          <a:xfrm>
            <a:off x="6400800" y="2364178"/>
            <a:ext cx="447978" cy="44797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C77473EA-CEAA-443F-8EA7-3E6CBA4F2BA6}"/>
              </a:ext>
            </a:extLst>
          </p:cNvPr>
          <p:cNvSpPr/>
          <p:nvPr/>
        </p:nvSpPr>
        <p:spPr>
          <a:xfrm>
            <a:off x="6939613" y="2163073"/>
            <a:ext cx="229869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7A34B4A-8385-463E-B5B7-841867EC3859}"/>
              </a:ext>
            </a:extLst>
          </p:cNvPr>
          <p:cNvGrpSpPr/>
          <p:nvPr/>
        </p:nvGrpSpPr>
        <p:grpSpPr>
          <a:xfrm flipH="1">
            <a:off x="6510742" y="2461646"/>
            <a:ext cx="253041" cy="253041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5" name="AutoShape 126">
              <a:extLst>
                <a:ext uri="{FF2B5EF4-FFF2-40B4-BE49-F238E27FC236}">
                  <a16:creationId xmlns:a16="http://schemas.microsoft.com/office/drawing/2014/main" xmlns="" id="{8B0A3CE2-6057-489C-93A5-9C5F226BA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" name="AutoShape 127">
              <a:extLst>
                <a:ext uri="{FF2B5EF4-FFF2-40B4-BE49-F238E27FC236}">
                  <a16:creationId xmlns:a16="http://schemas.microsoft.com/office/drawing/2014/main" xmlns="" id="{EC9DBA81-BA27-4D37-B8C5-0662B93B8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2EB31A62-407C-4EF1-86C1-A275A3A0BF27}"/>
              </a:ext>
            </a:extLst>
          </p:cNvPr>
          <p:cNvSpPr/>
          <p:nvPr/>
        </p:nvSpPr>
        <p:spPr>
          <a:xfrm>
            <a:off x="6400800" y="3512149"/>
            <a:ext cx="447978" cy="44797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4001F885-9049-4480-92E5-BCEE2DFFAE8E}"/>
              </a:ext>
            </a:extLst>
          </p:cNvPr>
          <p:cNvSpPr/>
          <p:nvPr/>
        </p:nvSpPr>
        <p:spPr>
          <a:xfrm>
            <a:off x="6939612" y="3328934"/>
            <a:ext cx="229869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bg1"/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bg1"/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AutoShape 112">
            <a:extLst>
              <a:ext uri="{FF2B5EF4-FFF2-40B4-BE49-F238E27FC236}">
                <a16:creationId xmlns:a16="http://schemas.microsoft.com/office/drawing/2014/main" xmlns="" id="{F6C05EF9-F6A3-4B24-B7FC-6DDCF63CDE0E}"/>
              </a:ext>
            </a:extLst>
          </p:cNvPr>
          <p:cNvSpPr>
            <a:spLocks/>
          </p:cNvSpPr>
          <p:nvPr/>
        </p:nvSpPr>
        <p:spPr bwMode="auto">
          <a:xfrm>
            <a:off x="6504479" y="3602385"/>
            <a:ext cx="253885" cy="25276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CD8CCAA-3D00-4D09-82BF-8DD180034D72}"/>
              </a:ext>
            </a:extLst>
          </p:cNvPr>
          <p:cNvSpPr txBox="1"/>
          <p:nvPr/>
        </p:nvSpPr>
        <p:spPr>
          <a:xfrm>
            <a:off x="3556338" y="2406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21" name="矩形 20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C2166480-2630-4783-94A1-B6072FED7B6B}"/>
              </a:ext>
            </a:extLst>
          </p:cNvPr>
          <p:cNvSpPr/>
          <p:nvPr/>
        </p:nvSpPr>
        <p:spPr>
          <a:xfrm>
            <a:off x="1991894" y="849755"/>
            <a:ext cx="516021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3EC3AFA-525B-4C83-8119-D52BBC629BAE}"/>
              </a:ext>
            </a:extLst>
          </p:cNvPr>
          <p:cNvSpPr/>
          <p:nvPr/>
        </p:nvSpPr>
        <p:spPr>
          <a:xfrm>
            <a:off x="3135629" y="1316854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7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7" grpId="0" animBg="1"/>
      <p:bldP spid="18" grpId="0"/>
      <p:bldP spid="19" grpId="0" animBg="1"/>
      <p:bldP spid="20" grpId="0"/>
      <p:bldP spid="21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178A311-48EE-4BF7-9696-C0B6397666AE}"/>
              </a:ext>
            </a:extLst>
          </p:cNvPr>
          <p:cNvSpPr/>
          <p:nvPr/>
        </p:nvSpPr>
        <p:spPr>
          <a:xfrm>
            <a:off x="3482337" y="2018664"/>
            <a:ext cx="1056443" cy="105644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A98AFE1-FB0F-4763-878D-00A9D6AEC55E}"/>
              </a:ext>
            </a:extLst>
          </p:cNvPr>
          <p:cNvSpPr/>
          <p:nvPr/>
        </p:nvSpPr>
        <p:spPr>
          <a:xfrm>
            <a:off x="4611605" y="2018663"/>
            <a:ext cx="1056443" cy="10564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22F3ECE-3829-4EFC-A897-23E493AEECF8}"/>
              </a:ext>
            </a:extLst>
          </p:cNvPr>
          <p:cNvSpPr/>
          <p:nvPr/>
        </p:nvSpPr>
        <p:spPr>
          <a:xfrm>
            <a:off x="3482337" y="3133657"/>
            <a:ext cx="1056443" cy="10564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82F1E32-26F4-4817-9834-5922164960E8}"/>
              </a:ext>
            </a:extLst>
          </p:cNvPr>
          <p:cNvSpPr/>
          <p:nvPr/>
        </p:nvSpPr>
        <p:spPr>
          <a:xfrm>
            <a:off x="4611605" y="3133656"/>
            <a:ext cx="1056443" cy="105644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FE2FF4C6-DE87-4377-8526-B1D0E6584E2D}"/>
              </a:ext>
            </a:extLst>
          </p:cNvPr>
          <p:cNvSpPr txBox="1"/>
          <p:nvPr/>
        </p:nvSpPr>
        <p:spPr>
          <a:xfrm>
            <a:off x="5983950" y="1853777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</a:p>
        </p:txBody>
      </p:sp>
      <p:sp>
        <p:nvSpPr>
          <p:cNvPr id="43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E20AEBD8-FDDB-49EB-810C-C9C21BB23337}"/>
              </a:ext>
            </a:extLst>
          </p:cNvPr>
          <p:cNvSpPr txBox="1"/>
          <p:nvPr/>
        </p:nvSpPr>
        <p:spPr>
          <a:xfrm>
            <a:off x="5983951" y="2167469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44" name="直接连接符 43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5C6F42E0-15B9-436C-BC10-251BFF88DE09}"/>
              </a:ext>
            </a:extLst>
          </p:cNvPr>
          <p:cNvCxnSpPr/>
          <p:nvPr/>
        </p:nvCxnSpPr>
        <p:spPr>
          <a:xfrm>
            <a:off x="6024143" y="2178286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54A7C5C2-6BB0-4EE1-9E63-7ACC7EF8CAD7}"/>
              </a:ext>
            </a:extLst>
          </p:cNvPr>
          <p:cNvSpPr txBox="1"/>
          <p:nvPr/>
        </p:nvSpPr>
        <p:spPr>
          <a:xfrm>
            <a:off x="5983949" y="3349766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</a:p>
        </p:txBody>
      </p:sp>
      <p:sp>
        <p:nvSpPr>
          <p:cNvPr id="46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B1F6C65C-CB53-45E1-A5AA-4F84E4D60F24}"/>
              </a:ext>
            </a:extLst>
          </p:cNvPr>
          <p:cNvSpPr txBox="1"/>
          <p:nvPr/>
        </p:nvSpPr>
        <p:spPr>
          <a:xfrm>
            <a:off x="5983950" y="3663458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47" name="直接连接符 46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17394147-BBBF-4EA7-BDDC-AAACD846C6CC}"/>
              </a:ext>
            </a:extLst>
          </p:cNvPr>
          <p:cNvCxnSpPr/>
          <p:nvPr/>
        </p:nvCxnSpPr>
        <p:spPr>
          <a:xfrm>
            <a:off x="6024142" y="3674275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2B002B21-ACCE-4362-9C46-467FC2C485F4}"/>
              </a:ext>
            </a:extLst>
          </p:cNvPr>
          <p:cNvSpPr txBox="1"/>
          <p:nvPr/>
        </p:nvSpPr>
        <p:spPr>
          <a:xfrm>
            <a:off x="1714428" y="3349766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</a:p>
        </p:txBody>
      </p:sp>
      <p:sp>
        <p:nvSpPr>
          <p:cNvPr id="49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09F72158-D2C0-41C2-919A-9DE461E20082}"/>
              </a:ext>
            </a:extLst>
          </p:cNvPr>
          <p:cNvSpPr txBox="1"/>
          <p:nvPr/>
        </p:nvSpPr>
        <p:spPr>
          <a:xfrm>
            <a:off x="649115" y="3663458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50" name="直接连接符 4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F58C8785-1E1E-4AA0-9029-DB26D9259B54}"/>
              </a:ext>
            </a:extLst>
          </p:cNvPr>
          <p:cNvCxnSpPr/>
          <p:nvPr/>
        </p:nvCxnSpPr>
        <p:spPr>
          <a:xfrm>
            <a:off x="2983589" y="3674275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0EDFDF9A-B3A1-46BC-9E34-C99290559F66}"/>
              </a:ext>
            </a:extLst>
          </p:cNvPr>
          <p:cNvSpPr txBox="1"/>
          <p:nvPr/>
        </p:nvSpPr>
        <p:spPr>
          <a:xfrm>
            <a:off x="1750424" y="1815840"/>
            <a:ext cx="1488003" cy="33515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lvl="0" algn="r" defTabSz="914400">
              <a:lnSpc>
                <a:spcPct val="125000"/>
              </a:lnSpc>
            </a:pPr>
            <a:r>
              <a:rPr lang="zh-CN" altLang="en-US"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此处添加文字内容</a:t>
            </a:r>
            <a:endParaRPr lang="en-US" sz="1400" b="1" ker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2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5D3983F5-6696-4F5D-8DC0-A50B2395965F}"/>
              </a:ext>
            </a:extLst>
          </p:cNvPr>
          <p:cNvSpPr txBox="1"/>
          <p:nvPr/>
        </p:nvSpPr>
        <p:spPr>
          <a:xfrm>
            <a:off x="685111" y="2129532"/>
            <a:ext cx="2553316" cy="698268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r" defTabSz="914400">
              <a:lnSpc>
                <a:spcPct val="125000"/>
              </a:lnSpc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Lorem ipsum dolor sit amet, consectetur adipiscing elit. </a:t>
            </a:r>
            <a:r>
              <a:rPr lang="en-US" altLang="zh-CN" sz="1050" ker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</a:p>
        </p:txBody>
      </p:sp>
      <p:cxnSp>
        <p:nvCxnSpPr>
          <p:cNvPr id="53" name="直接连接符 52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xmlns="" id="{F5666406-8501-4228-B216-16826AE18ED4}"/>
              </a:ext>
            </a:extLst>
          </p:cNvPr>
          <p:cNvCxnSpPr/>
          <p:nvPr/>
        </p:nvCxnSpPr>
        <p:spPr>
          <a:xfrm>
            <a:off x="3019585" y="2140349"/>
            <a:ext cx="157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AutoShape 112">
            <a:extLst>
              <a:ext uri="{FF2B5EF4-FFF2-40B4-BE49-F238E27FC236}">
                <a16:creationId xmlns:a16="http://schemas.microsoft.com/office/drawing/2014/main" xmlns="" id="{55FBA111-12DA-46D8-846B-CCB97B3FF8C6}"/>
              </a:ext>
            </a:extLst>
          </p:cNvPr>
          <p:cNvSpPr>
            <a:spLocks/>
          </p:cNvSpPr>
          <p:nvPr/>
        </p:nvSpPr>
        <p:spPr bwMode="auto">
          <a:xfrm>
            <a:off x="4959644" y="2398304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E999AC0A-ECD8-477D-A959-3B62F1748290}"/>
              </a:ext>
            </a:extLst>
          </p:cNvPr>
          <p:cNvGrpSpPr/>
          <p:nvPr/>
        </p:nvGrpSpPr>
        <p:grpSpPr>
          <a:xfrm>
            <a:off x="5014553" y="3481090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6" name="AutoShape 113">
              <a:extLst>
                <a:ext uri="{FF2B5EF4-FFF2-40B4-BE49-F238E27FC236}">
                  <a16:creationId xmlns:a16="http://schemas.microsoft.com/office/drawing/2014/main" xmlns="" id="{BF135393-F227-4C8D-B208-E1DC9B655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114">
              <a:extLst>
                <a:ext uri="{FF2B5EF4-FFF2-40B4-BE49-F238E27FC236}">
                  <a16:creationId xmlns:a16="http://schemas.microsoft.com/office/drawing/2014/main" xmlns="" id="{D9D9CD5F-E909-443E-80F7-316258F8E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8" name="Group 124">
            <a:extLst>
              <a:ext uri="{FF2B5EF4-FFF2-40B4-BE49-F238E27FC236}">
                <a16:creationId xmlns:a16="http://schemas.microsoft.com/office/drawing/2014/main" xmlns="" id="{EE554194-9071-432B-9DC0-7CE1D7FD65AD}"/>
              </a:ext>
            </a:extLst>
          </p:cNvPr>
          <p:cNvGrpSpPr/>
          <p:nvPr/>
        </p:nvGrpSpPr>
        <p:grpSpPr>
          <a:xfrm>
            <a:off x="3830668" y="2395544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59" name="AutoShape 120">
              <a:extLst>
                <a:ext uri="{FF2B5EF4-FFF2-40B4-BE49-F238E27FC236}">
                  <a16:creationId xmlns:a16="http://schemas.microsoft.com/office/drawing/2014/main" xmlns="" id="{71D87391-FF0E-4673-BACD-7BA2BF688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121">
              <a:extLst>
                <a:ext uri="{FF2B5EF4-FFF2-40B4-BE49-F238E27FC236}">
                  <a16:creationId xmlns:a16="http://schemas.microsoft.com/office/drawing/2014/main" xmlns="" id="{14FF22CD-4E8F-4FCA-B459-DD97688E3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22">
              <a:extLst>
                <a:ext uri="{FF2B5EF4-FFF2-40B4-BE49-F238E27FC236}">
                  <a16:creationId xmlns:a16="http://schemas.microsoft.com/office/drawing/2014/main" xmlns="" id="{FABD83FC-0C7B-465F-8224-1B6994158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D4B4C78E-0AF7-4496-B210-C7DBEA9F2B67}"/>
              </a:ext>
            </a:extLst>
          </p:cNvPr>
          <p:cNvGrpSpPr/>
          <p:nvPr/>
        </p:nvGrpSpPr>
        <p:grpSpPr>
          <a:xfrm flipH="1">
            <a:off x="3830668" y="3482294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63" name="AutoShape 126">
              <a:extLst>
                <a:ext uri="{FF2B5EF4-FFF2-40B4-BE49-F238E27FC236}">
                  <a16:creationId xmlns:a16="http://schemas.microsoft.com/office/drawing/2014/main" xmlns="" id="{75ECEBF0-93B4-4D18-AB95-38E1E9487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127">
              <a:extLst>
                <a:ext uri="{FF2B5EF4-FFF2-40B4-BE49-F238E27FC236}">
                  <a16:creationId xmlns:a16="http://schemas.microsoft.com/office/drawing/2014/main" xmlns="" id="{E5A8D4EA-391E-47A7-B42B-3F4AB7DE3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8328C2F-F1A3-48A6-BBFB-1F7AB0B7E6B0}"/>
              </a:ext>
            </a:extLst>
          </p:cNvPr>
          <p:cNvSpPr txBox="1"/>
          <p:nvPr/>
        </p:nvSpPr>
        <p:spPr>
          <a:xfrm>
            <a:off x="3556338" y="2406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留白主义</a:t>
            </a: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95F02F9FAFF55FFA0BF52C29DC135FF6B91325D94BCA9A6BB3EEB12E3E4885336735066CDD35C447BD3FE26148CC7A31F8599E2EA19A7A6B">
            <a:extLst>
              <a:ext uri="{FF2B5EF4-FFF2-40B4-BE49-F238E27FC236}">
                <a16:creationId xmlns:a16="http://schemas.microsoft.com/office/drawing/2014/main" xmlns="" id="{2F1EAEC9-2ECE-47BC-B112-9D4F3FB74EE9}"/>
              </a:ext>
            </a:extLst>
          </p:cNvPr>
          <p:cNvSpPr/>
          <p:nvPr/>
        </p:nvSpPr>
        <p:spPr>
          <a:xfrm>
            <a:off x="1991894" y="849755"/>
            <a:ext cx="516021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dolor.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2814D65-BA6E-464B-8DB0-7FB57099215F}"/>
              </a:ext>
            </a:extLst>
          </p:cNvPr>
          <p:cNvSpPr/>
          <p:nvPr/>
        </p:nvSpPr>
        <p:spPr>
          <a:xfrm>
            <a:off x="3135629" y="1316854"/>
            <a:ext cx="2872740" cy="838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8C8A71F7-E363-4F13-8463-B34EA85976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8213047" y="-191072"/>
            <a:ext cx="1270515" cy="127051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DEADB1FE-F9AE-492F-927E-C52F0FFBA3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406">
            <a:off x="-585187" y="3992924"/>
            <a:ext cx="1270515" cy="12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/>
      <p:bldP spid="43" grpId="0"/>
      <p:bldP spid="45" grpId="0"/>
      <p:bldP spid="46" grpId="0"/>
      <p:bldP spid="48" grpId="0"/>
      <p:bldP spid="49" grpId="0"/>
      <p:bldP spid="51" grpId="0"/>
      <p:bldP spid="52" grpId="0"/>
      <p:bldP spid="54" grpId="0" animBg="1"/>
      <p:bldP spid="31" grpId="0"/>
      <p:bldP spid="32" grpId="0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白色小清新旅游活动策划ppt模板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FFFF"/>
      </a:accent2>
      <a:accent3>
        <a:srgbClr val="000000"/>
      </a:accent3>
      <a:accent4>
        <a:srgbClr val="FFFFFF"/>
      </a:accent4>
      <a:accent5>
        <a:srgbClr val="000000"/>
      </a:accent5>
      <a:accent6>
        <a:srgbClr val="FFFFFF"/>
      </a:accent6>
      <a:hlink>
        <a:srgbClr val="000000"/>
      </a:hlink>
      <a:folHlink>
        <a:srgbClr val="954F72"/>
      </a:folHlink>
    </a:clrScheme>
    <a:fontScheme name="标准1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</TotalTime>
  <Words>1117</Words>
  <Application>Microsoft Office PowerPoint</Application>
  <PresentationFormat>全屏显示(16:9)</PresentationFormat>
  <Paragraphs>106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Gill Sans</vt:lpstr>
      <vt:lpstr>等线</vt:lpstr>
      <vt:lpstr>微软雅黑</vt:lpstr>
      <vt:lpstr>微软雅黑 Light</vt:lpstr>
      <vt:lpstr>Arial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白色小清新旅游活动策划ppt模板</dc:title>
  <dc:creator>熊猫哒哒</dc:creator>
  <cp:lastModifiedBy>user</cp:lastModifiedBy>
  <cp:revision>224</cp:revision>
  <dcterms:created xsi:type="dcterms:W3CDTF">2018-04-07T13:15:34Z</dcterms:created>
  <dcterms:modified xsi:type="dcterms:W3CDTF">2018-05-25T14:16:46Z</dcterms:modified>
</cp:coreProperties>
</file>