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xml" ContentType="application/vnd.openxmlformats-officedocument.presentationml.notesSlide+xml"/>
  <Override PartName="/ppt/tags/tag33.xml" ContentType="application/vnd.openxmlformats-officedocument.presentationml.tags+xml"/>
  <Override PartName="/ppt/notesSlides/notesSlide3.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4.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5.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7.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8.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0.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1.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1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14.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15.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6.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17.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18.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notesSlides/notesSlide19.xml" ContentType="application/vnd.openxmlformats-officedocument.presentationml.notesSlide+xml"/>
  <Override PartName="/ppt/tags/tag161.xml" ContentType="application/vnd.openxmlformats-officedocument.presentationml.tags+xml"/>
  <Override PartName="/ppt/notesSlides/notesSlide20.xml" ContentType="application/vnd.openxmlformats-officedocument.presentationml.notesSlide+xml"/>
  <Override PartName="/ppt/tags/tag162.xml" ContentType="application/vnd.openxmlformats-officedocument.presentationml.tags+xml"/>
  <Override PartName="/ppt/notesSlides/notesSlide21.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22.xml" ContentType="application/vnd.openxmlformats-officedocument.presentationml.notesSlide+xml"/>
  <Override PartName="/ppt/tags/tag198.xml" ContentType="application/vnd.openxmlformats-officedocument.presentationml.tags+xml"/>
  <Override PartName="/ppt/notesSlides/notesSlide23.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2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25.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27" r:id="rId2"/>
    <p:sldId id="326" r:id="rId3"/>
    <p:sldId id="258" r:id="rId4"/>
    <p:sldId id="278" r:id="rId5"/>
    <p:sldId id="269" r:id="rId6"/>
    <p:sldId id="261" r:id="rId7"/>
    <p:sldId id="315" r:id="rId8"/>
    <p:sldId id="314" r:id="rId9"/>
    <p:sldId id="318" r:id="rId10"/>
    <p:sldId id="300" r:id="rId11"/>
    <p:sldId id="302" r:id="rId12"/>
    <p:sldId id="303" r:id="rId13"/>
    <p:sldId id="282" r:id="rId14"/>
    <p:sldId id="264" r:id="rId15"/>
    <p:sldId id="266" r:id="rId16"/>
    <p:sldId id="265" r:id="rId17"/>
    <p:sldId id="284" r:id="rId18"/>
    <p:sldId id="311" r:id="rId19"/>
    <p:sldId id="276" r:id="rId20"/>
    <p:sldId id="310" r:id="rId21"/>
    <p:sldId id="313" r:id="rId22"/>
    <p:sldId id="307" r:id="rId23"/>
    <p:sldId id="289" r:id="rId24"/>
    <p:sldId id="308" r:id="rId25"/>
    <p:sldId id="319" r:id="rId26"/>
    <p:sldId id="324" r:id="rId27"/>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CDE04"/>
    <a:srgbClr val="F624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20" autoAdjust="0"/>
    <p:restoredTop sz="93969" autoAdjust="0"/>
  </p:normalViewPr>
  <p:slideViewPr>
    <p:cSldViewPr snapToGrid="0">
      <p:cViewPr varScale="1">
        <p:scale>
          <a:sx n="115" d="100"/>
          <a:sy n="115" d="100"/>
        </p:scale>
        <p:origin x="192" y="84"/>
      </p:cViewPr>
      <p:guideLst>
        <p:guide orient="horz" pos="2160"/>
        <p:guide pos="3840"/>
      </p:guideLst>
    </p:cSldViewPr>
  </p:slideViewPr>
  <p:notesTextViewPr>
    <p:cViewPr>
      <p:scale>
        <a:sx n="1" d="1"/>
        <a:sy n="1" d="1"/>
      </p:scale>
      <p:origin x="0" y="0"/>
    </p:cViewPr>
  </p:notesTextViewPr>
  <p:sorterViewPr>
    <p:cViewPr>
      <p:scale>
        <a:sx n="66" d="100"/>
        <a:sy n="66" d="100"/>
      </p:scale>
      <p:origin x="0" y="-53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1">
                  <a:lumMod val="75000"/>
                  <a:lumOff val="25000"/>
                  <a:alpha val="8000"/>
                </a:schemeClr>
              </a:solidFill>
              <a:ln>
                <a:noFill/>
              </a:ln>
              <a:effectLst/>
            </c:spPr>
            <c:extLst>
              <c:ext xmlns:c16="http://schemas.microsoft.com/office/drawing/2014/chart" uri="{C3380CC4-5D6E-409C-BE32-E72D297353CC}">
                <c16:uniqueId val="{00000001-A096-4347-9E5F-7929F2A2319A}"/>
              </c:ext>
            </c:extLst>
          </c:dPt>
          <c:dPt>
            <c:idx val="1"/>
            <c:bubble3D val="0"/>
            <c:spPr>
              <a:gradFill flip="none" rotWithShape="1">
                <a:gsLst>
                  <a:gs pos="0">
                    <a:schemeClr val="accent1"/>
                  </a:gs>
                  <a:gs pos="100000">
                    <a:schemeClr val="accent4"/>
                  </a:gs>
                </a:gsLst>
                <a:lin ang="5400000" scaled="1"/>
                <a:tileRect/>
              </a:gradFill>
              <a:ln>
                <a:noFill/>
              </a:ln>
              <a:effectLst/>
            </c:spPr>
            <c:extLst>
              <c:ext xmlns:c16="http://schemas.microsoft.com/office/drawing/2014/chart" uri="{C3380CC4-5D6E-409C-BE32-E72D297353CC}">
                <c16:uniqueId val="{00000003-A096-4347-9E5F-7929F2A2319A}"/>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A096-4347-9E5F-7929F2A231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1">
                  <a:lumMod val="75000"/>
                  <a:lumOff val="25000"/>
                  <a:alpha val="8000"/>
                </a:schemeClr>
              </a:solidFill>
              <a:ln>
                <a:noFill/>
              </a:ln>
              <a:effectLst/>
            </c:spPr>
            <c:extLst>
              <c:ext xmlns:c16="http://schemas.microsoft.com/office/drawing/2014/chart" uri="{C3380CC4-5D6E-409C-BE32-E72D297353CC}">
                <c16:uniqueId val="{00000001-A096-4347-9E5F-7929F2A2319A}"/>
              </c:ext>
            </c:extLst>
          </c:dPt>
          <c:dPt>
            <c:idx val="1"/>
            <c:bubble3D val="0"/>
            <c:spPr>
              <a:gradFill flip="none" rotWithShape="1">
                <a:gsLst>
                  <a:gs pos="0">
                    <a:schemeClr val="accent1"/>
                  </a:gs>
                  <a:gs pos="100000">
                    <a:schemeClr val="accent4"/>
                  </a:gs>
                </a:gsLst>
                <a:lin ang="5400000" scaled="1"/>
                <a:tileRect/>
              </a:gradFill>
              <a:ln>
                <a:noFill/>
              </a:ln>
              <a:effectLst/>
            </c:spPr>
            <c:extLst>
              <c:ext xmlns:c16="http://schemas.microsoft.com/office/drawing/2014/chart" uri="{C3380CC4-5D6E-409C-BE32-E72D297353CC}">
                <c16:uniqueId val="{00000003-A096-4347-9E5F-7929F2A2319A}"/>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A096-4347-9E5F-7929F2A231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tx1">
                  <a:lumMod val="75000"/>
                  <a:lumOff val="25000"/>
                  <a:alpha val="8000"/>
                </a:schemeClr>
              </a:solidFill>
              <a:ln>
                <a:noFill/>
              </a:ln>
              <a:effectLst/>
            </c:spPr>
            <c:extLst>
              <c:ext xmlns:c16="http://schemas.microsoft.com/office/drawing/2014/chart" uri="{C3380CC4-5D6E-409C-BE32-E72D297353CC}">
                <c16:uniqueId val="{00000001-A096-4347-9E5F-7929F2A2319A}"/>
              </c:ext>
            </c:extLst>
          </c:dPt>
          <c:dPt>
            <c:idx val="1"/>
            <c:bubble3D val="0"/>
            <c:spPr>
              <a:gradFill flip="none" rotWithShape="1">
                <a:gsLst>
                  <a:gs pos="0">
                    <a:schemeClr val="accent1"/>
                  </a:gs>
                  <a:gs pos="100000">
                    <a:schemeClr val="accent4"/>
                  </a:gs>
                </a:gsLst>
                <a:lin ang="5400000" scaled="1"/>
                <a:tileRect/>
              </a:gradFill>
              <a:ln>
                <a:noFill/>
              </a:ln>
              <a:effectLst/>
            </c:spPr>
            <c:extLst>
              <c:ext xmlns:c16="http://schemas.microsoft.com/office/drawing/2014/chart" uri="{C3380CC4-5D6E-409C-BE32-E72D297353CC}">
                <c16:uniqueId val="{00000003-A096-4347-9E5F-7929F2A2319A}"/>
              </c:ext>
            </c:extLst>
          </c:dPt>
          <c:cat>
            <c:strRef>
              <c:f>Sheet1!$A$2:$A$3</c:f>
              <c:strCache>
                <c:ptCount val="2"/>
                <c:pt idx="0">
                  <c:v>1st Qtr</c:v>
                </c:pt>
                <c:pt idx="1">
                  <c:v>2nd Qtr</c:v>
                </c:pt>
              </c:strCache>
            </c:strRef>
          </c:cat>
          <c:val>
            <c:numRef>
              <c:f>Sheet1!$B$2:$B$3</c:f>
              <c:numCache>
                <c:formatCode>General</c:formatCode>
                <c:ptCount val="2"/>
                <c:pt idx="0">
                  <c:v>78</c:v>
                </c:pt>
                <c:pt idx="1">
                  <c:v>22</c:v>
                </c:pt>
              </c:numCache>
            </c:numRef>
          </c:val>
          <c:extLst>
            <c:ext xmlns:c16="http://schemas.microsoft.com/office/drawing/2014/chart" uri="{C3380CC4-5D6E-409C-BE32-E72D297353CC}">
              <c16:uniqueId val="{00000004-A096-4347-9E5F-7929F2A231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alpha val="8000"/>
                </a:schemeClr>
              </a:solidFill>
              <a:ln>
                <a:noFill/>
              </a:ln>
              <a:effectLst/>
            </c:spPr>
            <c:extLst>
              <c:ext xmlns:c16="http://schemas.microsoft.com/office/drawing/2014/chart" uri="{C3380CC4-5D6E-409C-BE32-E72D297353CC}">
                <c16:uniqueId val="{00000001-54C7-44B4-9073-FF27C3465417}"/>
              </c:ext>
            </c:extLst>
          </c:dPt>
          <c:dPt>
            <c:idx val="1"/>
            <c:bubble3D val="0"/>
            <c:spPr>
              <a:gradFill flip="none" rotWithShape="1">
                <a:gsLst>
                  <a:gs pos="0">
                    <a:schemeClr val="accent1"/>
                  </a:gs>
                  <a:gs pos="100000">
                    <a:schemeClr val="accent4"/>
                  </a:gs>
                </a:gsLst>
                <a:lin ang="5400000" scaled="1"/>
                <a:tileRect/>
              </a:gradFill>
              <a:ln>
                <a:noFill/>
              </a:ln>
              <a:effectLst/>
            </c:spPr>
            <c:extLst>
              <c:ext xmlns:c16="http://schemas.microsoft.com/office/drawing/2014/chart" uri="{C3380CC4-5D6E-409C-BE32-E72D297353CC}">
                <c16:uniqueId val="{00000003-54C7-44B4-9073-FF27C3465417}"/>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54C7-44B4-9073-FF27C346541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alpha val="8000"/>
                </a:schemeClr>
              </a:solidFill>
              <a:ln>
                <a:noFill/>
              </a:ln>
              <a:effectLst/>
            </c:spPr>
            <c:extLst>
              <c:ext xmlns:c16="http://schemas.microsoft.com/office/drawing/2014/chart" uri="{C3380CC4-5D6E-409C-BE32-E72D297353CC}">
                <c16:uniqueId val="{00000001-CD9D-4863-BA5C-837DD95B4180}"/>
              </c:ext>
            </c:extLst>
          </c:dPt>
          <c:dPt>
            <c:idx val="1"/>
            <c:bubble3D val="0"/>
            <c:spPr>
              <a:gradFill flip="none" rotWithShape="1">
                <a:gsLst>
                  <a:gs pos="0">
                    <a:schemeClr val="accent1"/>
                  </a:gs>
                  <a:gs pos="100000">
                    <a:schemeClr val="accent4"/>
                  </a:gs>
                </a:gsLst>
                <a:lin ang="5400000" scaled="1"/>
                <a:tileRect/>
              </a:gradFill>
              <a:ln>
                <a:noFill/>
              </a:ln>
              <a:effectLst/>
            </c:spPr>
            <c:extLst>
              <c:ext xmlns:c16="http://schemas.microsoft.com/office/drawing/2014/chart" uri="{C3380CC4-5D6E-409C-BE32-E72D297353CC}">
                <c16:uniqueId val="{00000003-CD9D-4863-BA5C-837DD95B4180}"/>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CD9D-4863-BA5C-837DD95B418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alpha val="8000"/>
                </a:schemeClr>
              </a:solidFill>
              <a:ln>
                <a:noFill/>
              </a:ln>
              <a:effectLst/>
            </c:spPr>
            <c:extLst>
              <c:ext xmlns:c16="http://schemas.microsoft.com/office/drawing/2014/chart" uri="{C3380CC4-5D6E-409C-BE32-E72D297353CC}">
                <c16:uniqueId val="{00000001-A7BE-4020-A24C-8EDC8D14440B}"/>
              </c:ext>
            </c:extLst>
          </c:dPt>
          <c:dPt>
            <c:idx val="1"/>
            <c:bubble3D val="0"/>
            <c:spPr>
              <a:solidFill>
                <a:schemeClr val="bg1"/>
              </a:solidFill>
              <a:ln>
                <a:noFill/>
              </a:ln>
              <a:effectLst/>
            </c:spPr>
            <c:extLst>
              <c:ext xmlns:c16="http://schemas.microsoft.com/office/drawing/2014/chart" uri="{C3380CC4-5D6E-409C-BE32-E72D297353CC}">
                <c16:uniqueId val="{00000003-A7BE-4020-A24C-8EDC8D14440B}"/>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A7BE-4020-A24C-8EDC8D14440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alpha val="8000"/>
                </a:schemeClr>
              </a:solidFill>
              <a:ln>
                <a:noFill/>
              </a:ln>
              <a:effectLst/>
            </c:spPr>
            <c:extLst>
              <c:ext xmlns:c16="http://schemas.microsoft.com/office/drawing/2014/chart" uri="{C3380CC4-5D6E-409C-BE32-E72D297353CC}">
                <c16:uniqueId val="{00000001-26D4-497C-A11B-42DF40A4258E}"/>
              </c:ext>
            </c:extLst>
          </c:dPt>
          <c:dPt>
            <c:idx val="1"/>
            <c:bubble3D val="0"/>
            <c:spPr>
              <a:solidFill>
                <a:schemeClr val="bg1"/>
              </a:solidFill>
              <a:ln>
                <a:noFill/>
              </a:ln>
              <a:effectLst/>
            </c:spPr>
            <c:extLst>
              <c:ext xmlns:c16="http://schemas.microsoft.com/office/drawing/2014/chart" uri="{C3380CC4-5D6E-409C-BE32-E72D297353CC}">
                <c16:uniqueId val="{00000003-26D4-497C-A11B-42DF40A4258E}"/>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26D4-497C-A11B-42DF40A4258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94C25B-C8EC-4B15-81AC-FD25F023E75E}" type="datetimeFigureOut">
              <a:rPr lang="zh-CN" altLang="en-US" smtClean="0"/>
              <a:t>2018/5/14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13B61B-DD10-42FF-AE19-89B076438FE4}" type="slidenum">
              <a:rPr lang="zh-CN" altLang="en-US" smtClean="0"/>
              <a:t>‹#›</a:t>
            </a:fld>
            <a:endParaRPr lang="zh-CN" altLang="en-US"/>
          </a:p>
        </p:txBody>
      </p:sp>
    </p:spTree>
    <p:extLst>
      <p:ext uri="{BB962C8B-B14F-4D97-AF65-F5344CB8AC3E}">
        <p14:creationId xmlns:p14="http://schemas.microsoft.com/office/powerpoint/2010/main" val="1709859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a:t>
            </a:fld>
            <a:endParaRPr lang="zh-CN" altLang="en-US"/>
          </a:p>
        </p:txBody>
      </p:sp>
    </p:spTree>
    <p:extLst>
      <p:ext uri="{BB962C8B-B14F-4D97-AF65-F5344CB8AC3E}">
        <p14:creationId xmlns:p14="http://schemas.microsoft.com/office/powerpoint/2010/main" val="4232890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10</a:t>
            </a:fld>
            <a:endParaRPr lang="zh-CN" altLang="en-US"/>
          </a:p>
        </p:txBody>
      </p:sp>
    </p:spTree>
    <p:extLst>
      <p:ext uri="{BB962C8B-B14F-4D97-AF65-F5344CB8AC3E}">
        <p14:creationId xmlns:p14="http://schemas.microsoft.com/office/powerpoint/2010/main" val="260353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11</a:t>
            </a:fld>
            <a:endParaRPr lang="zh-CN" altLang="en-US"/>
          </a:p>
        </p:txBody>
      </p:sp>
    </p:spTree>
    <p:extLst>
      <p:ext uri="{BB962C8B-B14F-4D97-AF65-F5344CB8AC3E}">
        <p14:creationId xmlns:p14="http://schemas.microsoft.com/office/powerpoint/2010/main" val="1422247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12</a:t>
            </a:fld>
            <a:endParaRPr lang="zh-CN" altLang="en-US"/>
          </a:p>
        </p:txBody>
      </p:sp>
    </p:spTree>
    <p:extLst>
      <p:ext uri="{BB962C8B-B14F-4D97-AF65-F5344CB8AC3E}">
        <p14:creationId xmlns:p14="http://schemas.microsoft.com/office/powerpoint/2010/main" val="2360118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13</a:t>
            </a:fld>
            <a:endParaRPr lang="zh-CN" altLang="en-US"/>
          </a:p>
        </p:txBody>
      </p:sp>
    </p:spTree>
    <p:extLst>
      <p:ext uri="{BB962C8B-B14F-4D97-AF65-F5344CB8AC3E}">
        <p14:creationId xmlns:p14="http://schemas.microsoft.com/office/powerpoint/2010/main" val="1197594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14</a:t>
            </a:fld>
            <a:endParaRPr lang="zh-CN" altLang="en-US"/>
          </a:p>
        </p:txBody>
      </p:sp>
    </p:spTree>
    <p:extLst>
      <p:ext uri="{BB962C8B-B14F-4D97-AF65-F5344CB8AC3E}">
        <p14:creationId xmlns:p14="http://schemas.microsoft.com/office/powerpoint/2010/main" val="40285456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15</a:t>
            </a:fld>
            <a:endParaRPr lang="zh-CN" altLang="en-US"/>
          </a:p>
        </p:txBody>
      </p:sp>
    </p:spTree>
    <p:extLst>
      <p:ext uri="{BB962C8B-B14F-4D97-AF65-F5344CB8AC3E}">
        <p14:creationId xmlns:p14="http://schemas.microsoft.com/office/powerpoint/2010/main" val="3163353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16</a:t>
            </a:fld>
            <a:endParaRPr lang="zh-CN" altLang="en-US"/>
          </a:p>
        </p:txBody>
      </p:sp>
    </p:spTree>
    <p:extLst>
      <p:ext uri="{BB962C8B-B14F-4D97-AF65-F5344CB8AC3E}">
        <p14:creationId xmlns:p14="http://schemas.microsoft.com/office/powerpoint/2010/main" val="1272851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17</a:t>
            </a:fld>
            <a:endParaRPr lang="zh-CN" altLang="en-US"/>
          </a:p>
        </p:txBody>
      </p:sp>
    </p:spTree>
    <p:extLst>
      <p:ext uri="{BB962C8B-B14F-4D97-AF65-F5344CB8AC3E}">
        <p14:creationId xmlns:p14="http://schemas.microsoft.com/office/powerpoint/2010/main" val="3150722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18</a:t>
            </a:fld>
            <a:endParaRPr lang="zh-CN" altLang="en-US"/>
          </a:p>
        </p:txBody>
      </p:sp>
    </p:spTree>
    <p:extLst>
      <p:ext uri="{BB962C8B-B14F-4D97-AF65-F5344CB8AC3E}">
        <p14:creationId xmlns:p14="http://schemas.microsoft.com/office/powerpoint/2010/main" val="321867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19</a:t>
            </a:fld>
            <a:endParaRPr lang="zh-CN" altLang="en-US"/>
          </a:p>
        </p:txBody>
      </p:sp>
    </p:spTree>
    <p:extLst>
      <p:ext uri="{BB962C8B-B14F-4D97-AF65-F5344CB8AC3E}">
        <p14:creationId xmlns:p14="http://schemas.microsoft.com/office/powerpoint/2010/main" val="436761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a:t>
            </a:fld>
            <a:endParaRPr lang="zh-CN" altLang="en-US"/>
          </a:p>
        </p:txBody>
      </p:sp>
    </p:spTree>
    <p:extLst>
      <p:ext uri="{BB962C8B-B14F-4D97-AF65-F5344CB8AC3E}">
        <p14:creationId xmlns:p14="http://schemas.microsoft.com/office/powerpoint/2010/main" val="519714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20</a:t>
            </a:fld>
            <a:endParaRPr lang="zh-CN" altLang="en-US"/>
          </a:p>
        </p:txBody>
      </p:sp>
    </p:spTree>
    <p:extLst>
      <p:ext uri="{BB962C8B-B14F-4D97-AF65-F5344CB8AC3E}">
        <p14:creationId xmlns:p14="http://schemas.microsoft.com/office/powerpoint/2010/main" val="3035483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21</a:t>
            </a:fld>
            <a:endParaRPr lang="zh-CN" altLang="en-US"/>
          </a:p>
        </p:txBody>
      </p:sp>
    </p:spTree>
    <p:extLst>
      <p:ext uri="{BB962C8B-B14F-4D97-AF65-F5344CB8AC3E}">
        <p14:creationId xmlns:p14="http://schemas.microsoft.com/office/powerpoint/2010/main" val="1737807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22</a:t>
            </a:fld>
            <a:endParaRPr lang="zh-CN" altLang="en-US"/>
          </a:p>
        </p:txBody>
      </p:sp>
    </p:spTree>
    <p:extLst>
      <p:ext uri="{BB962C8B-B14F-4D97-AF65-F5344CB8AC3E}">
        <p14:creationId xmlns:p14="http://schemas.microsoft.com/office/powerpoint/2010/main" val="4910892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23</a:t>
            </a:fld>
            <a:endParaRPr lang="zh-CN" altLang="en-US"/>
          </a:p>
        </p:txBody>
      </p:sp>
    </p:spTree>
    <p:extLst>
      <p:ext uri="{BB962C8B-B14F-4D97-AF65-F5344CB8AC3E}">
        <p14:creationId xmlns:p14="http://schemas.microsoft.com/office/powerpoint/2010/main" val="1553982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24</a:t>
            </a:fld>
            <a:endParaRPr lang="zh-CN" altLang="en-US"/>
          </a:p>
        </p:txBody>
      </p:sp>
    </p:spTree>
    <p:extLst>
      <p:ext uri="{BB962C8B-B14F-4D97-AF65-F5344CB8AC3E}">
        <p14:creationId xmlns:p14="http://schemas.microsoft.com/office/powerpoint/2010/main" val="3676998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25</a:t>
            </a:fld>
            <a:endParaRPr lang="zh-CN" altLang="en-US"/>
          </a:p>
        </p:txBody>
      </p:sp>
    </p:spTree>
    <p:extLst>
      <p:ext uri="{BB962C8B-B14F-4D97-AF65-F5344CB8AC3E}">
        <p14:creationId xmlns:p14="http://schemas.microsoft.com/office/powerpoint/2010/main" val="21274294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26</a:t>
            </a:fld>
            <a:endParaRPr lang="zh-CN" altLang="en-US"/>
          </a:p>
        </p:txBody>
      </p:sp>
    </p:spTree>
    <p:extLst>
      <p:ext uri="{BB962C8B-B14F-4D97-AF65-F5344CB8AC3E}">
        <p14:creationId xmlns:p14="http://schemas.microsoft.com/office/powerpoint/2010/main" val="4169062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3</a:t>
            </a:fld>
            <a:endParaRPr lang="zh-CN" altLang="en-US"/>
          </a:p>
        </p:txBody>
      </p:sp>
    </p:spTree>
    <p:extLst>
      <p:ext uri="{BB962C8B-B14F-4D97-AF65-F5344CB8AC3E}">
        <p14:creationId xmlns:p14="http://schemas.microsoft.com/office/powerpoint/2010/main" val="2149645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4</a:t>
            </a:fld>
            <a:endParaRPr lang="zh-CN" altLang="en-US"/>
          </a:p>
        </p:txBody>
      </p:sp>
    </p:spTree>
    <p:extLst>
      <p:ext uri="{BB962C8B-B14F-4D97-AF65-F5344CB8AC3E}">
        <p14:creationId xmlns:p14="http://schemas.microsoft.com/office/powerpoint/2010/main" val="2482632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5</a:t>
            </a:fld>
            <a:endParaRPr lang="zh-CN" altLang="en-US"/>
          </a:p>
        </p:txBody>
      </p:sp>
    </p:spTree>
    <p:extLst>
      <p:ext uri="{BB962C8B-B14F-4D97-AF65-F5344CB8AC3E}">
        <p14:creationId xmlns:p14="http://schemas.microsoft.com/office/powerpoint/2010/main" val="1281100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6</a:t>
            </a:fld>
            <a:endParaRPr lang="zh-CN" altLang="en-US"/>
          </a:p>
        </p:txBody>
      </p:sp>
    </p:spTree>
    <p:extLst>
      <p:ext uri="{BB962C8B-B14F-4D97-AF65-F5344CB8AC3E}">
        <p14:creationId xmlns:p14="http://schemas.microsoft.com/office/powerpoint/2010/main" val="752206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7</a:t>
            </a:fld>
            <a:endParaRPr lang="zh-CN" altLang="en-US"/>
          </a:p>
        </p:txBody>
      </p:sp>
    </p:spTree>
    <p:extLst>
      <p:ext uri="{BB962C8B-B14F-4D97-AF65-F5344CB8AC3E}">
        <p14:creationId xmlns:p14="http://schemas.microsoft.com/office/powerpoint/2010/main" val="2363074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8</a:t>
            </a:fld>
            <a:endParaRPr lang="zh-CN" altLang="en-US"/>
          </a:p>
        </p:txBody>
      </p:sp>
    </p:spTree>
    <p:extLst>
      <p:ext uri="{BB962C8B-B14F-4D97-AF65-F5344CB8AC3E}">
        <p14:creationId xmlns:p14="http://schemas.microsoft.com/office/powerpoint/2010/main" val="2369287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13B61B-DD10-42FF-AE19-89B076438FE4}" type="slidenum">
              <a:rPr lang="zh-CN" altLang="en-US" smtClean="0"/>
              <a:t>9</a:t>
            </a:fld>
            <a:endParaRPr lang="zh-CN" altLang="en-US"/>
          </a:p>
        </p:txBody>
      </p:sp>
    </p:spTree>
    <p:extLst>
      <p:ext uri="{BB962C8B-B14F-4D97-AF65-F5344CB8AC3E}">
        <p14:creationId xmlns:p14="http://schemas.microsoft.com/office/powerpoint/2010/main" val="2485912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196AFC0-D0C6-4174-BD01-D0C7FD8D8979}"/>
              </a:ext>
            </a:extLst>
          </p:cNvPr>
          <p:cNvGrpSpPr/>
          <p:nvPr userDrawn="1"/>
        </p:nvGrpSpPr>
        <p:grpSpPr>
          <a:xfrm>
            <a:off x="1944914" y="1629122"/>
            <a:ext cx="8302172" cy="3599758"/>
            <a:chOff x="2380330" y="1817915"/>
            <a:chExt cx="7431340" cy="3222172"/>
          </a:xfrm>
          <a:gradFill flip="none" rotWithShape="1">
            <a:gsLst>
              <a:gs pos="0">
                <a:schemeClr val="bg1">
                  <a:alpha val="8000"/>
                </a:schemeClr>
              </a:gs>
              <a:gs pos="74000">
                <a:schemeClr val="bg1">
                  <a:alpha val="0"/>
                </a:schemeClr>
              </a:gs>
            </a:gsLst>
            <a:lin ang="5400000" scaled="1"/>
            <a:tileRect/>
          </a:gradFill>
        </p:grpSpPr>
        <p:sp>
          <p:nvSpPr>
            <p:cNvPr id="4" name="Freeform: Shape 3">
              <a:extLst>
                <a:ext uri="{FF2B5EF4-FFF2-40B4-BE49-F238E27FC236}">
                  <a16:creationId xmlns:a16="http://schemas.microsoft.com/office/drawing/2014/main" id="{690EC370-9819-470A-BEE8-E0B32779D249}"/>
                </a:ext>
              </a:extLst>
            </p:cNvPr>
            <p:cNvSpPr/>
            <p:nvPr/>
          </p:nvSpPr>
          <p:spPr>
            <a:xfrm>
              <a:off x="4484914" y="1817915"/>
              <a:ext cx="3222172" cy="3222172"/>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30440361-0C36-4D3B-B539-2977901BF58B}"/>
                </a:ext>
              </a:extLst>
            </p:cNvPr>
            <p:cNvSpPr/>
            <p:nvPr/>
          </p:nvSpPr>
          <p:spPr>
            <a:xfrm>
              <a:off x="7946582" y="2496457"/>
              <a:ext cx="1865088" cy="1865088"/>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D2C747E2-C5FA-41E3-96AF-381CE9DEFF0B}"/>
                </a:ext>
              </a:extLst>
            </p:cNvPr>
            <p:cNvSpPr/>
            <p:nvPr/>
          </p:nvSpPr>
          <p:spPr>
            <a:xfrm>
              <a:off x="2380330" y="2496457"/>
              <a:ext cx="1865088" cy="1865088"/>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3130515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Title Slide">
    <p:bg>
      <p:bgPr>
        <a:gradFill flip="none" rotWithShape="1">
          <a:gsLst>
            <a:gs pos="0">
              <a:schemeClr val="accent1"/>
            </a:gs>
            <a:gs pos="100000">
              <a:schemeClr val="accent4"/>
            </a:gs>
          </a:gsLst>
          <a:lin ang="0" scaled="1"/>
          <a:tileRect/>
        </a:gra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BB9D4383-CEBC-49F6-B839-97EB2739682A}"/>
              </a:ext>
            </a:extLst>
          </p:cNvPr>
          <p:cNvSpPr/>
          <p:nvPr userDrawn="1"/>
        </p:nvSpPr>
        <p:spPr>
          <a:xfrm>
            <a:off x="1" y="3354056"/>
            <a:ext cx="4857898" cy="3503946"/>
          </a:xfrm>
          <a:custGeom>
            <a:avLst/>
            <a:gdLst>
              <a:gd name="connsiteX0" fmla="*/ 1467469 w 3428779"/>
              <a:gd name="connsiteY0" fmla="*/ 0 h 2473139"/>
              <a:gd name="connsiteX1" fmla="*/ 3428779 w 3428779"/>
              <a:gd name="connsiteY1" fmla="*/ 1961310 h 2473139"/>
              <a:gd name="connsiteX2" fmla="*/ 3388932 w 3428779"/>
              <a:gd name="connsiteY2" fmla="*/ 2356583 h 2473139"/>
              <a:gd name="connsiteX3" fmla="*/ 3358963 w 3428779"/>
              <a:gd name="connsiteY3" fmla="*/ 2473139 h 2473139"/>
              <a:gd name="connsiteX4" fmla="*/ 2402767 w 3428779"/>
              <a:gd name="connsiteY4" fmla="*/ 2473139 h 2473139"/>
              <a:gd name="connsiteX5" fmla="*/ 2404968 w 3428779"/>
              <a:gd name="connsiteY5" fmla="*/ 2469516 h 2473139"/>
              <a:gd name="connsiteX6" fmla="*/ 2533650 w 3428779"/>
              <a:gd name="connsiteY6" fmla="*/ 1961310 h 2473139"/>
              <a:gd name="connsiteX7" fmla="*/ 1467469 w 3428779"/>
              <a:gd name="connsiteY7" fmla="*/ 895129 h 2473139"/>
              <a:gd name="connsiteX8" fmla="*/ 401288 w 3428779"/>
              <a:gd name="connsiteY8" fmla="*/ 1961310 h 2473139"/>
              <a:gd name="connsiteX9" fmla="*/ 529970 w 3428779"/>
              <a:gd name="connsiteY9" fmla="*/ 2469516 h 2473139"/>
              <a:gd name="connsiteX10" fmla="*/ 532172 w 3428779"/>
              <a:gd name="connsiteY10" fmla="*/ 2473139 h 2473139"/>
              <a:gd name="connsiteX11" fmla="*/ 0 w 3428779"/>
              <a:gd name="connsiteY11" fmla="*/ 2473139 h 2473139"/>
              <a:gd name="connsiteX12" fmla="*/ 0 w 3428779"/>
              <a:gd name="connsiteY12" fmla="*/ 663151 h 2473139"/>
              <a:gd name="connsiteX13" fmla="*/ 80613 w 3428779"/>
              <a:gd name="connsiteY13" fmla="*/ 574455 h 2473139"/>
              <a:gd name="connsiteX14" fmla="*/ 1467469 w 3428779"/>
              <a:gd name="connsiteY14" fmla="*/ 0 h 247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28779" h="2473139">
                <a:moveTo>
                  <a:pt x="1467469" y="0"/>
                </a:moveTo>
                <a:cubicBezTo>
                  <a:pt x="2550671" y="0"/>
                  <a:pt x="3428779" y="878108"/>
                  <a:pt x="3428779" y="1961310"/>
                </a:cubicBezTo>
                <a:cubicBezTo>
                  <a:pt x="3428779" y="2096711"/>
                  <a:pt x="3415059" y="2228906"/>
                  <a:pt x="3388932" y="2356583"/>
                </a:cubicBezTo>
                <a:lnTo>
                  <a:pt x="3358963" y="2473139"/>
                </a:lnTo>
                <a:lnTo>
                  <a:pt x="2402767" y="2473139"/>
                </a:lnTo>
                <a:lnTo>
                  <a:pt x="2404968" y="2469516"/>
                </a:lnTo>
                <a:cubicBezTo>
                  <a:pt x="2487034" y="2318445"/>
                  <a:pt x="2533650" y="2145322"/>
                  <a:pt x="2533650" y="1961310"/>
                </a:cubicBezTo>
                <a:cubicBezTo>
                  <a:pt x="2533650" y="1372474"/>
                  <a:pt x="2056305" y="895129"/>
                  <a:pt x="1467469" y="895129"/>
                </a:cubicBezTo>
                <a:cubicBezTo>
                  <a:pt x="878633" y="895129"/>
                  <a:pt x="401288" y="1372474"/>
                  <a:pt x="401288" y="1961310"/>
                </a:cubicBezTo>
                <a:cubicBezTo>
                  <a:pt x="401288" y="2145322"/>
                  <a:pt x="447904" y="2318445"/>
                  <a:pt x="529970" y="2469516"/>
                </a:cubicBezTo>
                <a:lnTo>
                  <a:pt x="532172" y="2473139"/>
                </a:lnTo>
                <a:lnTo>
                  <a:pt x="0" y="2473139"/>
                </a:lnTo>
                <a:lnTo>
                  <a:pt x="0" y="663151"/>
                </a:lnTo>
                <a:lnTo>
                  <a:pt x="80613" y="574455"/>
                </a:lnTo>
                <a:cubicBezTo>
                  <a:pt x="435541" y="219527"/>
                  <a:pt x="925868" y="0"/>
                  <a:pt x="1467469" y="0"/>
                </a:cubicBezTo>
                <a:close/>
              </a:path>
            </a:pathLst>
          </a:cu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472E2FF9-1492-4E19-A08C-9B43F4744A9E}"/>
              </a:ext>
            </a:extLst>
          </p:cNvPr>
          <p:cNvSpPr/>
          <p:nvPr userDrawn="1"/>
        </p:nvSpPr>
        <p:spPr>
          <a:xfrm>
            <a:off x="4953694" y="2286694"/>
            <a:ext cx="2284612" cy="2284612"/>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9C148077-EA55-44C0-870F-DD7BF746D2D8}"/>
              </a:ext>
            </a:extLst>
          </p:cNvPr>
          <p:cNvSpPr/>
          <p:nvPr userDrawn="1"/>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icture Placeholder 20">
            <a:extLst>
              <a:ext uri="{FF2B5EF4-FFF2-40B4-BE49-F238E27FC236}">
                <a16:creationId xmlns:a16="http://schemas.microsoft.com/office/drawing/2014/main" id="{952CA8AC-7BB1-43C3-AFBF-ED115C0B6A77}"/>
              </a:ext>
            </a:extLst>
          </p:cNvPr>
          <p:cNvSpPr>
            <a:spLocks noGrp="1"/>
          </p:cNvSpPr>
          <p:nvPr>
            <p:ph type="pic" sz="quarter" idx="10" hasCustomPrompt="1"/>
          </p:nvPr>
        </p:nvSpPr>
        <p:spPr>
          <a:xfrm>
            <a:off x="1553029" y="1935892"/>
            <a:ext cx="4107542" cy="3933371"/>
          </a:xfrm>
          <a:custGeom>
            <a:avLst/>
            <a:gdLst>
              <a:gd name="connsiteX0" fmla="*/ 53809 w 4107542"/>
              <a:gd name="connsiteY0" fmla="*/ 0 h 3933371"/>
              <a:gd name="connsiteX1" fmla="*/ 4053733 w 4107542"/>
              <a:gd name="connsiteY1" fmla="*/ 0 h 3933371"/>
              <a:gd name="connsiteX2" fmla="*/ 4107542 w 4107542"/>
              <a:gd name="connsiteY2" fmla="*/ 53809 h 3933371"/>
              <a:gd name="connsiteX3" fmla="*/ 4107542 w 4107542"/>
              <a:gd name="connsiteY3" fmla="*/ 3879562 h 3933371"/>
              <a:gd name="connsiteX4" fmla="*/ 4053733 w 4107542"/>
              <a:gd name="connsiteY4" fmla="*/ 3933371 h 3933371"/>
              <a:gd name="connsiteX5" fmla="*/ 53809 w 4107542"/>
              <a:gd name="connsiteY5" fmla="*/ 3933371 h 3933371"/>
              <a:gd name="connsiteX6" fmla="*/ 0 w 4107542"/>
              <a:gd name="connsiteY6" fmla="*/ 3879562 h 3933371"/>
              <a:gd name="connsiteX7" fmla="*/ 0 w 4107542"/>
              <a:gd name="connsiteY7" fmla="*/ 53809 h 3933371"/>
              <a:gd name="connsiteX8" fmla="*/ 53809 w 4107542"/>
              <a:gd name="connsiteY8" fmla="*/ 0 h 393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7542" h="3933371">
                <a:moveTo>
                  <a:pt x="53809" y="0"/>
                </a:moveTo>
                <a:lnTo>
                  <a:pt x="4053733" y="0"/>
                </a:lnTo>
                <a:cubicBezTo>
                  <a:pt x="4083451" y="0"/>
                  <a:pt x="4107542" y="24091"/>
                  <a:pt x="4107542" y="53809"/>
                </a:cubicBezTo>
                <a:lnTo>
                  <a:pt x="4107542" y="3879562"/>
                </a:lnTo>
                <a:cubicBezTo>
                  <a:pt x="4107542" y="3909280"/>
                  <a:pt x="4083451" y="3933371"/>
                  <a:pt x="4053733" y="3933371"/>
                </a:cubicBezTo>
                <a:lnTo>
                  <a:pt x="53809" y="3933371"/>
                </a:lnTo>
                <a:cubicBezTo>
                  <a:pt x="24091" y="3933371"/>
                  <a:pt x="0" y="3909280"/>
                  <a:pt x="0" y="3879562"/>
                </a:cubicBezTo>
                <a:lnTo>
                  <a:pt x="0" y="53809"/>
                </a:lnTo>
                <a:cubicBezTo>
                  <a:pt x="0" y="24091"/>
                  <a:pt x="24091" y="0"/>
                  <a:pt x="53809" y="0"/>
                </a:cubicBezTo>
                <a:close/>
              </a:path>
            </a:pathLst>
          </a:custGeom>
          <a:solidFill>
            <a:schemeClr val="tx2">
              <a:lumMod val="50000"/>
            </a:schemeClr>
          </a:solidFill>
          <a:ln>
            <a:noFill/>
          </a:ln>
          <a:effectLst>
            <a:outerShdw blurRad="635000" dist="63500" dir="5400000" algn="t" rotWithShape="0">
              <a:schemeClr val="accent1">
                <a:lumMod val="5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200" dirty="0">
                <a:solidFill>
                  <a:schemeClr val="lt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marL="0" lvl="0" algn="ctr"/>
            <a:endParaRPr lang="en-US" dirty="0"/>
          </a:p>
        </p:txBody>
      </p:sp>
      <p:sp>
        <p:nvSpPr>
          <p:cNvPr id="19" name="Freeform: Shape 18">
            <a:extLst>
              <a:ext uri="{FF2B5EF4-FFF2-40B4-BE49-F238E27FC236}">
                <a16:creationId xmlns:a16="http://schemas.microsoft.com/office/drawing/2014/main" id="{1F60A4A4-6EAD-451F-8A42-3E1E8FC52AFB}"/>
              </a:ext>
            </a:extLst>
          </p:cNvPr>
          <p:cNvSpPr/>
          <p:nvPr userDrawn="1"/>
        </p:nvSpPr>
        <p:spPr>
          <a:xfrm>
            <a:off x="373399" y="295651"/>
            <a:ext cx="968706" cy="162634"/>
          </a:xfrm>
          <a:custGeom>
            <a:avLst/>
            <a:gdLst/>
            <a:ahLst/>
            <a:cxnLst/>
            <a:rect l="l" t="t" r="r" b="b"/>
            <a:pathLst>
              <a:path w="3340903" h="560898">
                <a:moveTo>
                  <a:pt x="648913" y="408651"/>
                </a:moveTo>
                <a:cubicBezTo>
                  <a:pt x="636509" y="410763"/>
                  <a:pt x="623037" y="417435"/>
                  <a:pt x="608495" y="428666"/>
                </a:cubicBezTo>
                <a:cubicBezTo>
                  <a:pt x="593954" y="439897"/>
                  <a:pt x="581396" y="452614"/>
                  <a:pt x="570820" y="466817"/>
                </a:cubicBezTo>
                <a:cubicBezTo>
                  <a:pt x="560244" y="481020"/>
                  <a:pt x="554701" y="493635"/>
                  <a:pt x="554193" y="504663"/>
                </a:cubicBezTo>
                <a:cubicBezTo>
                  <a:pt x="554207" y="509806"/>
                  <a:pt x="555380" y="514436"/>
                  <a:pt x="557711" y="518550"/>
                </a:cubicBezTo>
                <a:cubicBezTo>
                  <a:pt x="560042" y="522665"/>
                  <a:pt x="563446" y="526266"/>
                  <a:pt x="567922" y="529352"/>
                </a:cubicBezTo>
                <a:cubicBezTo>
                  <a:pt x="590517" y="519479"/>
                  <a:pt x="609507" y="503048"/>
                  <a:pt x="624892" y="480060"/>
                </a:cubicBezTo>
                <a:cubicBezTo>
                  <a:pt x="640277" y="457071"/>
                  <a:pt x="648285" y="433268"/>
                  <a:pt x="648913" y="408651"/>
                </a:cubicBezTo>
                <a:close/>
                <a:moveTo>
                  <a:pt x="2641854" y="228356"/>
                </a:moveTo>
                <a:cubicBezTo>
                  <a:pt x="2615877" y="232498"/>
                  <a:pt x="2590629" y="248553"/>
                  <a:pt x="2566111" y="276521"/>
                </a:cubicBezTo>
                <a:cubicBezTo>
                  <a:pt x="2541593" y="304490"/>
                  <a:pt x="2523379" y="340085"/>
                  <a:pt x="2511470" y="383309"/>
                </a:cubicBezTo>
                <a:cubicBezTo>
                  <a:pt x="2548512" y="364854"/>
                  <a:pt x="2578906" y="342285"/>
                  <a:pt x="2602653" y="315602"/>
                </a:cubicBezTo>
                <a:cubicBezTo>
                  <a:pt x="2626399" y="288920"/>
                  <a:pt x="2639466" y="259838"/>
                  <a:pt x="2641854" y="228356"/>
                </a:cubicBezTo>
                <a:close/>
                <a:moveTo>
                  <a:pt x="1825518" y="226984"/>
                </a:moveTo>
                <a:cubicBezTo>
                  <a:pt x="1805576" y="233183"/>
                  <a:pt x="1787650" y="242725"/>
                  <a:pt x="1771740" y="255609"/>
                </a:cubicBezTo>
                <a:cubicBezTo>
                  <a:pt x="1755829" y="268493"/>
                  <a:pt x="1742191" y="282491"/>
                  <a:pt x="1730827" y="297604"/>
                </a:cubicBezTo>
                <a:cubicBezTo>
                  <a:pt x="1714702" y="319430"/>
                  <a:pt x="1701493" y="343313"/>
                  <a:pt x="1691201" y="369253"/>
                </a:cubicBezTo>
                <a:cubicBezTo>
                  <a:pt x="1680908" y="395192"/>
                  <a:pt x="1675590" y="417704"/>
                  <a:pt x="1675247" y="436787"/>
                </a:cubicBezTo>
                <a:cubicBezTo>
                  <a:pt x="1675433" y="448243"/>
                  <a:pt x="1677292" y="458756"/>
                  <a:pt x="1680823" y="468326"/>
                </a:cubicBezTo>
                <a:cubicBezTo>
                  <a:pt x="1684353" y="477897"/>
                  <a:pt x="1688442" y="483610"/>
                  <a:pt x="1693088" y="485467"/>
                </a:cubicBezTo>
                <a:cubicBezTo>
                  <a:pt x="1734701" y="475497"/>
                  <a:pt x="1768466" y="451214"/>
                  <a:pt x="1794383" y="412619"/>
                </a:cubicBezTo>
                <a:cubicBezTo>
                  <a:pt x="1820301" y="374023"/>
                  <a:pt x="1833652" y="327458"/>
                  <a:pt x="1834439" y="272921"/>
                </a:cubicBezTo>
                <a:cubicBezTo>
                  <a:pt x="1834453" y="261408"/>
                  <a:pt x="1833738" y="252038"/>
                  <a:pt x="1832294" y="244810"/>
                </a:cubicBezTo>
                <a:cubicBezTo>
                  <a:pt x="1830850" y="237583"/>
                  <a:pt x="1828591" y="231640"/>
                  <a:pt x="1825518" y="226984"/>
                </a:cubicBezTo>
                <a:close/>
                <a:moveTo>
                  <a:pt x="1520718" y="226984"/>
                </a:moveTo>
                <a:cubicBezTo>
                  <a:pt x="1500776" y="233183"/>
                  <a:pt x="1482850" y="242725"/>
                  <a:pt x="1466940" y="255609"/>
                </a:cubicBezTo>
                <a:cubicBezTo>
                  <a:pt x="1451029" y="268493"/>
                  <a:pt x="1437391" y="282491"/>
                  <a:pt x="1426027" y="297604"/>
                </a:cubicBezTo>
                <a:cubicBezTo>
                  <a:pt x="1409902" y="319430"/>
                  <a:pt x="1396693" y="343313"/>
                  <a:pt x="1386401" y="369253"/>
                </a:cubicBezTo>
                <a:cubicBezTo>
                  <a:pt x="1376108" y="395192"/>
                  <a:pt x="1370791" y="417704"/>
                  <a:pt x="1370447" y="436787"/>
                </a:cubicBezTo>
                <a:cubicBezTo>
                  <a:pt x="1370633" y="448243"/>
                  <a:pt x="1372492" y="458756"/>
                  <a:pt x="1376022" y="468326"/>
                </a:cubicBezTo>
                <a:cubicBezTo>
                  <a:pt x="1379553" y="477897"/>
                  <a:pt x="1383642" y="483610"/>
                  <a:pt x="1388288" y="485467"/>
                </a:cubicBezTo>
                <a:cubicBezTo>
                  <a:pt x="1429901" y="475497"/>
                  <a:pt x="1463666" y="451214"/>
                  <a:pt x="1489583" y="412619"/>
                </a:cubicBezTo>
                <a:cubicBezTo>
                  <a:pt x="1515501" y="374023"/>
                  <a:pt x="1528852" y="327458"/>
                  <a:pt x="1529639" y="272921"/>
                </a:cubicBezTo>
                <a:cubicBezTo>
                  <a:pt x="1529653" y="261408"/>
                  <a:pt x="1528938" y="252038"/>
                  <a:pt x="1527494" y="244810"/>
                </a:cubicBezTo>
                <a:cubicBezTo>
                  <a:pt x="1526050" y="237583"/>
                  <a:pt x="1523791" y="231640"/>
                  <a:pt x="1520718" y="226984"/>
                </a:cubicBezTo>
                <a:close/>
                <a:moveTo>
                  <a:pt x="2630188" y="166649"/>
                </a:moveTo>
                <a:cubicBezTo>
                  <a:pt x="2650862" y="169391"/>
                  <a:pt x="2670496" y="182418"/>
                  <a:pt x="2689088" y="205730"/>
                </a:cubicBezTo>
                <a:cubicBezTo>
                  <a:pt x="2686833" y="242779"/>
                  <a:pt x="2678636" y="273582"/>
                  <a:pt x="2664497" y="298138"/>
                </a:cubicBezTo>
                <a:cubicBezTo>
                  <a:pt x="2650359" y="322694"/>
                  <a:pt x="2630120" y="343593"/>
                  <a:pt x="2603780" y="360835"/>
                </a:cubicBezTo>
                <a:cubicBezTo>
                  <a:pt x="2577440" y="378078"/>
                  <a:pt x="2544840" y="394253"/>
                  <a:pt x="2505980" y="409363"/>
                </a:cubicBezTo>
                <a:cubicBezTo>
                  <a:pt x="2505951" y="412120"/>
                  <a:pt x="2505837" y="415005"/>
                  <a:pt x="2505637" y="418019"/>
                </a:cubicBezTo>
                <a:cubicBezTo>
                  <a:pt x="2505437" y="421033"/>
                  <a:pt x="2505322" y="424090"/>
                  <a:pt x="2505294" y="427189"/>
                </a:cubicBezTo>
                <a:cubicBezTo>
                  <a:pt x="2504979" y="439673"/>
                  <a:pt x="2506981" y="451729"/>
                  <a:pt x="2511299" y="463356"/>
                </a:cubicBezTo>
                <a:cubicBezTo>
                  <a:pt x="2515616" y="474983"/>
                  <a:pt x="2524137" y="481211"/>
                  <a:pt x="2536860" y="482040"/>
                </a:cubicBezTo>
                <a:cubicBezTo>
                  <a:pt x="2553432" y="481621"/>
                  <a:pt x="2569469" y="476974"/>
                  <a:pt x="2584971" y="468099"/>
                </a:cubicBezTo>
                <a:cubicBezTo>
                  <a:pt x="2600473" y="459223"/>
                  <a:pt x="2614829" y="448634"/>
                  <a:pt x="2628038" y="436331"/>
                </a:cubicBezTo>
                <a:cubicBezTo>
                  <a:pt x="2641247" y="424028"/>
                  <a:pt x="2652698" y="412524"/>
                  <a:pt x="2662390" y="401821"/>
                </a:cubicBezTo>
                <a:cubicBezTo>
                  <a:pt x="2664758" y="403849"/>
                  <a:pt x="2666869" y="405792"/>
                  <a:pt x="2668723" y="407649"/>
                </a:cubicBezTo>
                <a:cubicBezTo>
                  <a:pt x="2670577" y="409506"/>
                  <a:pt x="2672345" y="411448"/>
                  <a:pt x="2674028" y="413477"/>
                </a:cubicBezTo>
                <a:cubicBezTo>
                  <a:pt x="2653036" y="440859"/>
                  <a:pt x="2630441" y="463571"/>
                  <a:pt x="2606246" y="481611"/>
                </a:cubicBezTo>
                <a:cubicBezTo>
                  <a:pt x="2582050" y="499652"/>
                  <a:pt x="2558921" y="511222"/>
                  <a:pt x="2536860" y="516321"/>
                </a:cubicBezTo>
                <a:cubicBezTo>
                  <a:pt x="2505097" y="512379"/>
                  <a:pt x="2480535" y="500895"/>
                  <a:pt x="2463177" y="481868"/>
                </a:cubicBezTo>
                <a:cubicBezTo>
                  <a:pt x="2445819" y="462842"/>
                  <a:pt x="2437027" y="439359"/>
                  <a:pt x="2436800" y="411420"/>
                </a:cubicBezTo>
                <a:cubicBezTo>
                  <a:pt x="2437510" y="372999"/>
                  <a:pt x="2447512" y="335187"/>
                  <a:pt x="2466808" y="297986"/>
                </a:cubicBezTo>
                <a:cubicBezTo>
                  <a:pt x="2486103" y="260784"/>
                  <a:pt x="2510431" y="229829"/>
                  <a:pt x="2539791" y="205121"/>
                </a:cubicBezTo>
                <a:cubicBezTo>
                  <a:pt x="2569151" y="180413"/>
                  <a:pt x="2599284" y="167589"/>
                  <a:pt x="2630188" y="166649"/>
                </a:cubicBezTo>
                <a:close/>
                <a:moveTo>
                  <a:pt x="1792582" y="165278"/>
                </a:moveTo>
                <a:cubicBezTo>
                  <a:pt x="1799829" y="169105"/>
                  <a:pt x="1807120" y="175162"/>
                  <a:pt x="1814453" y="183446"/>
                </a:cubicBezTo>
                <a:cubicBezTo>
                  <a:pt x="1821786" y="191731"/>
                  <a:pt x="1828905" y="201901"/>
                  <a:pt x="1835808" y="213957"/>
                </a:cubicBezTo>
                <a:cubicBezTo>
                  <a:pt x="1837862" y="213928"/>
                  <a:pt x="1839916" y="213814"/>
                  <a:pt x="1841970" y="213614"/>
                </a:cubicBezTo>
                <a:cubicBezTo>
                  <a:pt x="1844023" y="213414"/>
                  <a:pt x="1846077" y="213300"/>
                  <a:pt x="1848131" y="213271"/>
                </a:cubicBezTo>
                <a:cubicBezTo>
                  <a:pt x="1860426" y="213214"/>
                  <a:pt x="1869554" y="218471"/>
                  <a:pt x="1875516" y="229041"/>
                </a:cubicBezTo>
                <a:cubicBezTo>
                  <a:pt x="1881478" y="239611"/>
                  <a:pt x="1884445" y="255838"/>
                  <a:pt x="1884416" y="277721"/>
                </a:cubicBezTo>
                <a:cubicBezTo>
                  <a:pt x="1884121" y="316247"/>
                  <a:pt x="1875956" y="351866"/>
                  <a:pt x="1859921" y="384578"/>
                </a:cubicBezTo>
                <a:cubicBezTo>
                  <a:pt x="1843886" y="417289"/>
                  <a:pt x="1821752" y="444935"/>
                  <a:pt x="1793519" y="467514"/>
                </a:cubicBezTo>
                <a:cubicBezTo>
                  <a:pt x="1765285" y="490093"/>
                  <a:pt x="1732723" y="505448"/>
                  <a:pt x="1695833" y="513578"/>
                </a:cubicBezTo>
                <a:cubicBezTo>
                  <a:pt x="1669474" y="510407"/>
                  <a:pt x="1648688" y="498923"/>
                  <a:pt x="1633473" y="479125"/>
                </a:cubicBezTo>
                <a:cubicBezTo>
                  <a:pt x="1618259" y="459328"/>
                  <a:pt x="1610495" y="433788"/>
                  <a:pt x="1610182" y="402506"/>
                </a:cubicBezTo>
                <a:cubicBezTo>
                  <a:pt x="1610368" y="377704"/>
                  <a:pt x="1615247" y="352268"/>
                  <a:pt x="1624822" y="326197"/>
                </a:cubicBezTo>
                <a:cubicBezTo>
                  <a:pt x="1634396" y="300126"/>
                  <a:pt x="1647552" y="275503"/>
                  <a:pt x="1664289" y="252327"/>
                </a:cubicBezTo>
                <a:cubicBezTo>
                  <a:pt x="1681027" y="229151"/>
                  <a:pt x="1700232" y="209504"/>
                  <a:pt x="1721907" y="193388"/>
                </a:cubicBezTo>
                <a:cubicBezTo>
                  <a:pt x="1734329" y="184117"/>
                  <a:pt x="1746537" y="177118"/>
                  <a:pt x="1758531" y="172391"/>
                </a:cubicBezTo>
                <a:cubicBezTo>
                  <a:pt x="1770524" y="167663"/>
                  <a:pt x="1781875" y="165292"/>
                  <a:pt x="1792582" y="165278"/>
                </a:cubicBezTo>
                <a:close/>
                <a:moveTo>
                  <a:pt x="1487782" y="165278"/>
                </a:moveTo>
                <a:cubicBezTo>
                  <a:pt x="1495030" y="169105"/>
                  <a:pt x="1502320" y="175162"/>
                  <a:pt x="1509653" y="183446"/>
                </a:cubicBezTo>
                <a:cubicBezTo>
                  <a:pt x="1516986" y="191731"/>
                  <a:pt x="1524104" y="201901"/>
                  <a:pt x="1531008" y="213957"/>
                </a:cubicBezTo>
                <a:cubicBezTo>
                  <a:pt x="1533062" y="213928"/>
                  <a:pt x="1535116" y="213814"/>
                  <a:pt x="1537170" y="213614"/>
                </a:cubicBezTo>
                <a:cubicBezTo>
                  <a:pt x="1539223" y="213414"/>
                  <a:pt x="1541277" y="213300"/>
                  <a:pt x="1543331" y="213271"/>
                </a:cubicBezTo>
                <a:cubicBezTo>
                  <a:pt x="1555626" y="213214"/>
                  <a:pt x="1564754" y="218471"/>
                  <a:pt x="1570716" y="229041"/>
                </a:cubicBezTo>
                <a:cubicBezTo>
                  <a:pt x="1576678" y="239611"/>
                  <a:pt x="1579645" y="255838"/>
                  <a:pt x="1579616" y="277721"/>
                </a:cubicBezTo>
                <a:cubicBezTo>
                  <a:pt x="1579321" y="316247"/>
                  <a:pt x="1571156" y="351866"/>
                  <a:pt x="1555121" y="384578"/>
                </a:cubicBezTo>
                <a:cubicBezTo>
                  <a:pt x="1539086" y="417289"/>
                  <a:pt x="1516952" y="444935"/>
                  <a:pt x="1488719" y="467514"/>
                </a:cubicBezTo>
                <a:cubicBezTo>
                  <a:pt x="1460485" y="490093"/>
                  <a:pt x="1427923" y="505448"/>
                  <a:pt x="1391032" y="513578"/>
                </a:cubicBezTo>
                <a:cubicBezTo>
                  <a:pt x="1364674" y="510407"/>
                  <a:pt x="1343888" y="498923"/>
                  <a:pt x="1328673" y="479125"/>
                </a:cubicBezTo>
                <a:cubicBezTo>
                  <a:pt x="1313459" y="459328"/>
                  <a:pt x="1305695" y="433788"/>
                  <a:pt x="1305382" y="402506"/>
                </a:cubicBezTo>
                <a:cubicBezTo>
                  <a:pt x="1305568" y="377704"/>
                  <a:pt x="1310447" y="352268"/>
                  <a:pt x="1320022" y="326197"/>
                </a:cubicBezTo>
                <a:cubicBezTo>
                  <a:pt x="1329596" y="300126"/>
                  <a:pt x="1342752" y="275503"/>
                  <a:pt x="1359489" y="252327"/>
                </a:cubicBezTo>
                <a:cubicBezTo>
                  <a:pt x="1376227" y="229151"/>
                  <a:pt x="1395432" y="209504"/>
                  <a:pt x="1417107" y="193388"/>
                </a:cubicBezTo>
                <a:cubicBezTo>
                  <a:pt x="1429529" y="184117"/>
                  <a:pt x="1441737" y="177118"/>
                  <a:pt x="1453731" y="172391"/>
                </a:cubicBezTo>
                <a:cubicBezTo>
                  <a:pt x="1465724" y="167663"/>
                  <a:pt x="1477075" y="165292"/>
                  <a:pt x="1487782" y="165278"/>
                </a:cubicBezTo>
                <a:close/>
                <a:moveTo>
                  <a:pt x="2019224" y="163220"/>
                </a:moveTo>
                <a:cubicBezTo>
                  <a:pt x="2031711" y="165835"/>
                  <a:pt x="2043255" y="170207"/>
                  <a:pt x="2053857" y="176335"/>
                </a:cubicBezTo>
                <a:cubicBezTo>
                  <a:pt x="2064458" y="182464"/>
                  <a:pt x="2075316" y="191120"/>
                  <a:pt x="2086432" y="202305"/>
                </a:cubicBezTo>
                <a:cubicBezTo>
                  <a:pt x="2079807" y="221107"/>
                  <a:pt x="2069511" y="241439"/>
                  <a:pt x="2055546" y="263302"/>
                </a:cubicBezTo>
                <a:cubicBezTo>
                  <a:pt x="2041580" y="285164"/>
                  <a:pt x="2028033" y="308098"/>
                  <a:pt x="2014906" y="332104"/>
                </a:cubicBezTo>
                <a:cubicBezTo>
                  <a:pt x="2001778" y="356110"/>
                  <a:pt x="1993159" y="380730"/>
                  <a:pt x="1989048" y="405963"/>
                </a:cubicBezTo>
                <a:cubicBezTo>
                  <a:pt x="2002275" y="387112"/>
                  <a:pt x="2017484" y="366074"/>
                  <a:pt x="2034676" y="342850"/>
                </a:cubicBezTo>
                <a:cubicBezTo>
                  <a:pt x="2051867" y="319625"/>
                  <a:pt x="2069862" y="297201"/>
                  <a:pt x="2088661" y="275577"/>
                </a:cubicBezTo>
                <a:cubicBezTo>
                  <a:pt x="2107460" y="253953"/>
                  <a:pt x="2125883" y="236117"/>
                  <a:pt x="2143932" y="222069"/>
                </a:cubicBezTo>
                <a:cubicBezTo>
                  <a:pt x="2161981" y="208020"/>
                  <a:pt x="2178476" y="200747"/>
                  <a:pt x="2193417" y="200249"/>
                </a:cubicBezTo>
                <a:cubicBezTo>
                  <a:pt x="2205504" y="200877"/>
                  <a:pt x="2217334" y="204075"/>
                  <a:pt x="2228907" y="209841"/>
                </a:cubicBezTo>
                <a:cubicBezTo>
                  <a:pt x="2240480" y="215607"/>
                  <a:pt x="2247166" y="220174"/>
                  <a:pt x="2248967" y="223542"/>
                </a:cubicBezTo>
                <a:cubicBezTo>
                  <a:pt x="2245233" y="236438"/>
                  <a:pt x="2237080" y="254202"/>
                  <a:pt x="2224506" y="276835"/>
                </a:cubicBezTo>
                <a:cubicBezTo>
                  <a:pt x="2211933" y="299469"/>
                  <a:pt x="2199513" y="322220"/>
                  <a:pt x="2187245" y="345088"/>
                </a:cubicBezTo>
                <a:cubicBezTo>
                  <a:pt x="2174976" y="367956"/>
                  <a:pt x="2167433" y="386189"/>
                  <a:pt x="2164613" y="399788"/>
                </a:cubicBezTo>
                <a:cubicBezTo>
                  <a:pt x="2209073" y="337902"/>
                  <a:pt x="2248551" y="288809"/>
                  <a:pt x="2283046" y="252510"/>
                </a:cubicBezTo>
                <a:cubicBezTo>
                  <a:pt x="2317542" y="216210"/>
                  <a:pt x="2347759" y="197648"/>
                  <a:pt x="2373696" y="196824"/>
                </a:cubicBezTo>
                <a:cubicBezTo>
                  <a:pt x="2383183" y="196839"/>
                  <a:pt x="2391813" y="199208"/>
                  <a:pt x="2399585" y="203932"/>
                </a:cubicBezTo>
                <a:cubicBezTo>
                  <a:pt x="2407358" y="208656"/>
                  <a:pt x="2412901" y="215650"/>
                  <a:pt x="2416216" y="224913"/>
                </a:cubicBezTo>
                <a:cubicBezTo>
                  <a:pt x="2409989" y="243564"/>
                  <a:pt x="2400193" y="266491"/>
                  <a:pt x="2386828" y="293695"/>
                </a:cubicBezTo>
                <a:cubicBezTo>
                  <a:pt x="2373464" y="320899"/>
                  <a:pt x="2360975" y="348717"/>
                  <a:pt x="2349363" y="377150"/>
                </a:cubicBezTo>
                <a:cubicBezTo>
                  <a:pt x="2337751" y="405582"/>
                  <a:pt x="2331460" y="430967"/>
                  <a:pt x="2330491" y="453304"/>
                </a:cubicBezTo>
                <a:cubicBezTo>
                  <a:pt x="2330505" y="462680"/>
                  <a:pt x="2331848" y="468969"/>
                  <a:pt x="2334520" y="472171"/>
                </a:cubicBezTo>
                <a:cubicBezTo>
                  <a:pt x="2337192" y="475373"/>
                  <a:pt x="2341107" y="476859"/>
                  <a:pt x="2346264" y="476631"/>
                </a:cubicBezTo>
                <a:cubicBezTo>
                  <a:pt x="2351851" y="476373"/>
                  <a:pt x="2356966" y="475344"/>
                  <a:pt x="2361609" y="473543"/>
                </a:cubicBezTo>
                <a:cubicBezTo>
                  <a:pt x="2366253" y="471742"/>
                  <a:pt x="2369825" y="470713"/>
                  <a:pt x="2372325" y="470456"/>
                </a:cubicBezTo>
                <a:cubicBezTo>
                  <a:pt x="2374954" y="472300"/>
                  <a:pt x="2376554" y="474612"/>
                  <a:pt x="2377125" y="477395"/>
                </a:cubicBezTo>
                <a:cubicBezTo>
                  <a:pt x="2377697" y="480177"/>
                  <a:pt x="2377926" y="482659"/>
                  <a:pt x="2377811" y="484839"/>
                </a:cubicBezTo>
                <a:cubicBezTo>
                  <a:pt x="2368653" y="492179"/>
                  <a:pt x="2359195" y="498193"/>
                  <a:pt x="2349438" y="502881"/>
                </a:cubicBezTo>
                <a:cubicBezTo>
                  <a:pt x="2339682" y="507570"/>
                  <a:pt x="2329028" y="509992"/>
                  <a:pt x="2317477" y="510149"/>
                </a:cubicBezTo>
                <a:cubicBezTo>
                  <a:pt x="2296229" y="509624"/>
                  <a:pt x="2281360" y="502808"/>
                  <a:pt x="2272869" y="489700"/>
                </a:cubicBezTo>
                <a:cubicBezTo>
                  <a:pt x="2264378" y="476592"/>
                  <a:pt x="2260297" y="460343"/>
                  <a:pt x="2260625" y="440954"/>
                </a:cubicBezTo>
                <a:cubicBezTo>
                  <a:pt x="2260980" y="419998"/>
                  <a:pt x="2264456" y="399551"/>
                  <a:pt x="2271052" y="379612"/>
                </a:cubicBezTo>
                <a:cubicBezTo>
                  <a:pt x="2277648" y="359673"/>
                  <a:pt x="2285233" y="341106"/>
                  <a:pt x="2293808" y="323911"/>
                </a:cubicBezTo>
                <a:cubicBezTo>
                  <a:pt x="2302382" y="306716"/>
                  <a:pt x="2309816" y="291757"/>
                  <a:pt x="2316107" y="279035"/>
                </a:cubicBezTo>
                <a:cubicBezTo>
                  <a:pt x="2304808" y="280631"/>
                  <a:pt x="2290453" y="290432"/>
                  <a:pt x="2273042" y="308440"/>
                </a:cubicBezTo>
                <a:cubicBezTo>
                  <a:pt x="2255631" y="326447"/>
                  <a:pt x="2237200" y="348231"/>
                  <a:pt x="2217749" y="373791"/>
                </a:cubicBezTo>
                <a:cubicBezTo>
                  <a:pt x="2198298" y="399352"/>
                  <a:pt x="2179864" y="424261"/>
                  <a:pt x="2162446" y="448517"/>
                </a:cubicBezTo>
                <a:cubicBezTo>
                  <a:pt x="2145028" y="472774"/>
                  <a:pt x="2130663" y="491950"/>
                  <a:pt x="2119350" y="506045"/>
                </a:cubicBezTo>
                <a:cubicBezTo>
                  <a:pt x="2109292" y="501913"/>
                  <a:pt x="2100605" y="495811"/>
                  <a:pt x="2093290" y="487740"/>
                </a:cubicBezTo>
                <a:cubicBezTo>
                  <a:pt x="2085975" y="479668"/>
                  <a:pt x="2080717" y="469790"/>
                  <a:pt x="2077517" y="458106"/>
                </a:cubicBezTo>
                <a:cubicBezTo>
                  <a:pt x="2081803" y="429833"/>
                  <a:pt x="2090375" y="399246"/>
                  <a:pt x="2103234" y="366345"/>
                </a:cubicBezTo>
                <a:cubicBezTo>
                  <a:pt x="2116093" y="333444"/>
                  <a:pt x="2136324" y="297033"/>
                  <a:pt x="2163927" y="257112"/>
                </a:cubicBezTo>
                <a:cubicBezTo>
                  <a:pt x="2154174" y="258131"/>
                  <a:pt x="2140839" y="266455"/>
                  <a:pt x="2123922" y="282082"/>
                </a:cubicBezTo>
                <a:cubicBezTo>
                  <a:pt x="2107006" y="297709"/>
                  <a:pt x="2088794" y="317262"/>
                  <a:pt x="2069287" y="340741"/>
                </a:cubicBezTo>
                <a:cubicBezTo>
                  <a:pt x="2049780" y="364220"/>
                  <a:pt x="2031263" y="388248"/>
                  <a:pt x="2013737" y="412824"/>
                </a:cubicBezTo>
                <a:cubicBezTo>
                  <a:pt x="1996864" y="437063"/>
                  <a:pt x="1982776" y="457862"/>
                  <a:pt x="1971475" y="475221"/>
                </a:cubicBezTo>
                <a:cubicBezTo>
                  <a:pt x="1960173" y="492579"/>
                  <a:pt x="1952087" y="503082"/>
                  <a:pt x="1947215" y="506729"/>
                </a:cubicBezTo>
                <a:cubicBezTo>
                  <a:pt x="1935556" y="498222"/>
                  <a:pt x="1927326" y="488895"/>
                  <a:pt x="1922526" y="478749"/>
                </a:cubicBezTo>
                <a:cubicBezTo>
                  <a:pt x="1917725" y="468603"/>
                  <a:pt x="1914296" y="457377"/>
                  <a:pt x="1912239" y="445070"/>
                </a:cubicBezTo>
                <a:cubicBezTo>
                  <a:pt x="1912596" y="433821"/>
                  <a:pt x="1914282" y="420128"/>
                  <a:pt x="1917297" y="403991"/>
                </a:cubicBezTo>
                <a:cubicBezTo>
                  <a:pt x="1920311" y="387853"/>
                  <a:pt x="1924569" y="370901"/>
                  <a:pt x="1930070" y="353134"/>
                </a:cubicBezTo>
                <a:cubicBezTo>
                  <a:pt x="1940857" y="319490"/>
                  <a:pt x="1954430" y="286288"/>
                  <a:pt x="1970789" y="253529"/>
                </a:cubicBezTo>
                <a:cubicBezTo>
                  <a:pt x="1987148" y="220770"/>
                  <a:pt x="2003293" y="190667"/>
                  <a:pt x="2019224" y="163220"/>
                </a:cubicBezTo>
                <a:close/>
                <a:moveTo>
                  <a:pt x="1130613" y="160477"/>
                </a:moveTo>
                <a:cubicBezTo>
                  <a:pt x="1143886" y="162834"/>
                  <a:pt x="1157116" y="167205"/>
                  <a:pt x="1170303" y="173590"/>
                </a:cubicBezTo>
                <a:cubicBezTo>
                  <a:pt x="1183491" y="179975"/>
                  <a:pt x="1193121" y="186574"/>
                  <a:pt x="1199193" y="193388"/>
                </a:cubicBezTo>
                <a:cubicBezTo>
                  <a:pt x="1187048" y="207429"/>
                  <a:pt x="1176190" y="224084"/>
                  <a:pt x="1166617" y="243353"/>
                </a:cubicBezTo>
                <a:cubicBezTo>
                  <a:pt x="1157045" y="262622"/>
                  <a:pt x="1147558" y="286648"/>
                  <a:pt x="1138156" y="315430"/>
                </a:cubicBezTo>
                <a:cubicBezTo>
                  <a:pt x="1162345" y="293890"/>
                  <a:pt x="1184091" y="272864"/>
                  <a:pt x="1203393" y="252352"/>
                </a:cubicBezTo>
                <a:cubicBezTo>
                  <a:pt x="1222696" y="231840"/>
                  <a:pt x="1240498" y="209443"/>
                  <a:pt x="1256800" y="185160"/>
                </a:cubicBezTo>
                <a:cubicBezTo>
                  <a:pt x="1258429" y="183817"/>
                  <a:pt x="1260314" y="182903"/>
                  <a:pt x="1262458" y="182418"/>
                </a:cubicBezTo>
                <a:cubicBezTo>
                  <a:pt x="1264601" y="181932"/>
                  <a:pt x="1267515" y="181703"/>
                  <a:pt x="1271202" y="181732"/>
                </a:cubicBezTo>
                <a:cubicBezTo>
                  <a:pt x="1277931" y="181789"/>
                  <a:pt x="1284189" y="182875"/>
                  <a:pt x="1289975" y="184989"/>
                </a:cubicBezTo>
                <a:cubicBezTo>
                  <a:pt x="1295762" y="187103"/>
                  <a:pt x="1299791" y="189902"/>
                  <a:pt x="1302063" y="193388"/>
                </a:cubicBezTo>
                <a:cubicBezTo>
                  <a:pt x="1297948" y="204329"/>
                  <a:pt x="1294862" y="215185"/>
                  <a:pt x="1292804" y="225955"/>
                </a:cubicBezTo>
                <a:cubicBezTo>
                  <a:pt x="1290747" y="236725"/>
                  <a:pt x="1289718" y="247581"/>
                  <a:pt x="1289718" y="258523"/>
                </a:cubicBezTo>
                <a:cubicBezTo>
                  <a:pt x="1289604" y="278406"/>
                  <a:pt x="1292576" y="293490"/>
                  <a:pt x="1298634" y="303774"/>
                </a:cubicBezTo>
                <a:cubicBezTo>
                  <a:pt x="1298019" y="306888"/>
                  <a:pt x="1294962" y="312145"/>
                  <a:pt x="1289461" y="319544"/>
                </a:cubicBezTo>
                <a:cubicBezTo>
                  <a:pt x="1283960" y="326943"/>
                  <a:pt x="1277645" y="334257"/>
                  <a:pt x="1270516" y="341484"/>
                </a:cubicBezTo>
                <a:cubicBezTo>
                  <a:pt x="1258014" y="335128"/>
                  <a:pt x="1247013" y="326415"/>
                  <a:pt x="1237512" y="315345"/>
                </a:cubicBezTo>
                <a:cubicBezTo>
                  <a:pt x="1228010" y="304274"/>
                  <a:pt x="1220953" y="291962"/>
                  <a:pt x="1216338" y="278406"/>
                </a:cubicBezTo>
                <a:cubicBezTo>
                  <a:pt x="1187868" y="297743"/>
                  <a:pt x="1164721" y="317500"/>
                  <a:pt x="1146894" y="337675"/>
                </a:cubicBezTo>
                <a:cubicBezTo>
                  <a:pt x="1129067" y="357851"/>
                  <a:pt x="1114556" y="381721"/>
                  <a:pt x="1103359" y="409286"/>
                </a:cubicBezTo>
                <a:cubicBezTo>
                  <a:pt x="1092161" y="436851"/>
                  <a:pt x="1082272" y="471386"/>
                  <a:pt x="1073691" y="512892"/>
                </a:cubicBezTo>
                <a:cubicBezTo>
                  <a:pt x="1064533" y="511607"/>
                  <a:pt x="1053875" y="506979"/>
                  <a:pt x="1041716" y="499008"/>
                </a:cubicBezTo>
                <a:cubicBezTo>
                  <a:pt x="1029557" y="491038"/>
                  <a:pt x="1021470" y="483325"/>
                  <a:pt x="1017456" y="475868"/>
                </a:cubicBezTo>
                <a:cubicBezTo>
                  <a:pt x="1020669" y="457246"/>
                  <a:pt x="1026663" y="432479"/>
                  <a:pt x="1035439" y="401566"/>
                </a:cubicBezTo>
                <a:cubicBezTo>
                  <a:pt x="1044214" y="370653"/>
                  <a:pt x="1054324" y="338369"/>
                  <a:pt x="1065766" y="304714"/>
                </a:cubicBezTo>
                <a:cubicBezTo>
                  <a:pt x="1077209" y="271059"/>
                  <a:pt x="1088538" y="240806"/>
                  <a:pt x="1099752" y="213957"/>
                </a:cubicBezTo>
                <a:cubicBezTo>
                  <a:pt x="1105452" y="200115"/>
                  <a:pt x="1110682" y="189060"/>
                  <a:pt x="1115439" y="180789"/>
                </a:cubicBezTo>
                <a:cubicBezTo>
                  <a:pt x="1120197" y="172519"/>
                  <a:pt x="1125255" y="165748"/>
                  <a:pt x="1130613" y="160477"/>
                </a:cubicBezTo>
                <a:close/>
                <a:moveTo>
                  <a:pt x="2830982" y="157048"/>
                </a:moveTo>
                <a:cubicBezTo>
                  <a:pt x="2843255" y="161206"/>
                  <a:pt x="2854542" y="169349"/>
                  <a:pt x="2864844" y="181480"/>
                </a:cubicBezTo>
                <a:cubicBezTo>
                  <a:pt x="2875145" y="193610"/>
                  <a:pt x="2882831" y="207411"/>
                  <a:pt x="2887904" y="222885"/>
                </a:cubicBezTo>
                <a:cubicBezTo>
                  <a:pt x="2880318" y="240208"/>
                  <a:pt x="2869201" y="260883"/>
                  <a:pt x="2854553" y="284912"/>
                </a:cubicBezTo>
                <a:cubicBezTo>
                  <a:pt x="2839906" y="308940"/>
                  <a:pt x="2826097" y="332511"/>
                  <a:pt x="2813126" y="355625"/>
                </a:cubicBezTo>
                <a:cubicBezTo>
                  <a:pt x="2800155" y="378739"/>
                  <a:pt x="2792391" y="397586"/>
                  <a:pt x="2789834" y="412166"/>
                </a:cubicBezTo>
                <a:cubicBezTo>
                  <a:pt x="2799736" y="401459"/>
                  <a:pt x="2810717" y="389039"/>
                  <a:pt x="2822778" y="374904"/>
                </a:cubicBezTo>
                <a:cubicBezTo>
                  <a:pt x="2834839" y="360769"/>
                  <a:pt x="2846176" y="347434"/>
                  <a:pt x="2856788" y="334899"/>
                </a:cubicBezTo>
                <a:cubicBezTo>
                  <a:pt x="2867401" y="322364"/>
                  <a:pt x="2875487" y="313144"/>
                  <a:pt x="2881046" y="307238"/>
                </a:cubicBezTo>
                <a:cubicBezTo>
                  <a:pt x="2893006" y="294284"/>
                  <a:pt x="2907323" y="279730"/>
                  <a:pt x="2923998" y="263576"/>
                </a:cubicBezTo>
                <a:cubicBezTo>
                  <a:pt x="2940672" y="247421"/>
                  <a:pt x="2957880" y="233324"/>
                  <a:pt x="2975622" y="221285"/>
                </a:cubicBezTo>
                <a:cubicBezTo>
                  <a:pt x="2993364" y="209245"/>
                  <a:pt x="3009816" y="202920"/>
                  <a:pt x="3024978" y="202311"/>
                </a:cubicBezTo>
                <a:cubicBezTo>
                  <a:pt x="3036651" y="202782"/>
                  <a:pt x="3046566" y="206811"/>
                  <a:pt x="3054724" y="214398"/>
                </a:cubicBezTo>
                <a:cubicBezTo>
                  <a:pt x="3062883" y="221985"/>
                  <a:pt x="3069198" y="230300"/>
                  <a:pt x="3073670" y="239344"/>
                </a:cubicBezTo>
                <a:cubicBezTo>
                  <a:pt x="3073612" y="240058"/>
                  <a:pt x="3071841" y="241373"/>
                  <a:pt x="3068355" y="243287"/>
                </a:cubicBezTo>
                <a:cubicBezTo>
                  <a:pt x="3064869" y="245202"/>
                  <a:pt x="3060011" y="249602"/>
                  <a:pt x="3053781" y="256489"/>
                </a:cubicBezTo>
                <a:cubicBezTo>
                  <a:pt x="3045129" y="267805"/>
                  <a:pt x="3035307" y="283883"/>
                  <a:pt x="3024318" y="304724"/>
                </a:cubicBezTo>
                <a:cubicBezTo>
                  <a:pt x="3013328" y="325564"/>
                  <a:pt x="3003710" y="347738"/>
                  <a:pt x="2995463" y="371246"/>
                </a:cubicBezTo>
                <a:cubicBezTo>
                  <a:pt x="2987217" y="394754"/>
                  <a:pt x="2982882" y="416166"/>
                  <a:pt x="2982458" y="435483"/>
                </a:cubicBezTo>
                <a:cubicBezTo>
                  <a:pt x="2982487" y="446498"/>
                  <a:pt x="2983973" y="453785"/>
                  <a:pt x="2986916" y="457343"/>
                </a:cubicBezTo>
                <a:cubicBezTo>
                  <a:pt x="2989859" y="460900"/>
                  <a:pt x="2994089" y="462529"/>
                  <a:pt x="2999603" y="462229"/>
                </a:cubicBezTo>
                <a:cubicBezTo>
                  <a:pt x="3004618" y="461943"/>
                  <a:pt x="3009847" y="460800"/>
                  <a:pt x="3015291" y="458800"/>
                </a:cubicBezTo>
                <a:cubicBezTo>
                  <a:pt x="3020735" y="456800"/>
                  <a:pt x="3025106" y="455657"/>
                  <a:pt x="3028407" y="455371"/>
                </a:cubicBezTo>
                <a:cubicBezTo>
                  <a:pt x="3030164" y="456585"/>
                  <a:pt x="3031622" y="458613"/>
                  <a:pt x="3032779" y="461453"/>
                </a:cubicBezTo>
                <a:cubicBezTo>
                  <a:pt x="3033936" y="464293"/>
                  <a:pt x="3034536" y="466832"/>
                  <a:pt x="3034579" y="469070"/>
                </a:cubicBezTo>
                <a:cubicBezTo>
                  <a:pt x="3027107" y="475626"/>
                  <a:pt x="3017534" y="481840"/>
                  <a:pt x="3005862" y="487712"/>
                </a:cubicBezTo>
                <a:cubicBezTo>
                  <a:pt x="2994190" y="493584"/>
                  <a:pt x="2984105" y="496720"/>
                  <a:pt x="2975608" y="497119"/>
                </a:cubicBezTo>
                <a:cubicBezTo>
                  <a:pt x="2949822" y="496622"/>
                  <a:pt x="2932383" y="489578"/>
                  <a:pt x="2923293" y="475985"/>
                </a:cubicBezTo>
                <a:cubicBezTo>
                  <a:pt x="2914202" y="462393"/>
                  <a:pt x="2909950" y="445235"/>
                  <a:pt x="2910535" y="424510"/>
                </a:cubicBezTo>
                <a:cubicBezTo>
                  <a:pt x="2910136" y="414009"/>
                  <a:pt x="2912476" y="399693"/>
                  <a:pt x="2917556" y="381562"/>
                </a:cubicBezTo>
                <a:cubicBezTo>
                  <a:pt x="2922636" y="363431"/>
                  <a:pt x="2932854" y="336599"/>
                  <a:pt x="2948209" y="301066"/>
                </a:cubicBezTo>
                <a:cubicBezTo>
                  <a:pt x="2946668" y="301066"/>
                  <a:pt x="2940503" y="304323"/>
                  <a:pt x="2929712" y="310839"/>
                </a:cubicBezTo>
                <a:cubicBezTo>
                  <a:pt x="2918921" y="317354"/>
                  <a:pt x="2906585" y="327126"/>
                  <a:pt x="2892704" y="340157"/>
                </a:cubicBezTo>
                <a:cubicBezTo>
                  <a:pt x="2871730" y="360417"/>
                  <a:pt x="2852471" y="380761"/>
                  <a:pt x="2834926" y="401191"/>
                </a:cubicBezTo>
                <a:cubicBezTo>
                  <a:pt x="2817380" y="421620"/>
                  <a:pt x="2799836" y="444019"/>
                  <a:pt x="2782290" y="468386"/>
                </a:cubicBezTo>
                <a:cubicBezTo>
                  <a:pt x="2772361" y="482583"/>
                  <a:pt x="2763588" y="494564"/>
                  <a:pt x="2755973" y="504329"/>
                </a:cubicBezTo>
                <a:cubicBezTo>
                  <a:pt x="2748358" y="514094"/>
                  <a:pt x="2741814" y="520606"/>
                  <a:pt x="2736342" y="523865"/>
                </a:cubicBezTo>
                <a:cubicBezTo>
                  <a:pt x="2726884" y="518121"/>
                  <a:pt x="2719740" y="510411"/>
                  <a:pt x="2714911" y="500733"/>
                </a:cubicBezTo>
                <a:cubicBezTo>
                  <a:pt x="2710081" y="491056"/>
                  <a:pt x="2706710" y="480958"/>
                  <a:pt x="2704795" y="470439"/>
                </a:cubicBezTo>
                <a:cubicBezTo>
                  <a:pt x="2705009" y="452289"/>
                  <a:pt x="2709724" y="426548"/>
                  <a:pt x="2718940" y="393218"/>
                </a:cubicBezTo>
                <a:cubicBezTo>
                  <a:pt x="2728155" y="359887"/>
                  <a:pt x="2740585" y="325055"/>
                  <a:pt x="2756230" y="288722"/>
                </a:cubicBezTo>
                <a:cubicBezTo>
                  <a:pt x="2774175" y="248345"/>
                  <a:pt x="2790063" y="216798"/>
                  <a:pt x="2803893" y="194081"/>
                </a:cubicBezTo>
                <a:cubicBezTo>
                  <a:pt x="2817723" y="171364"/>
                  <a:pt x="2826753" y="159020"/>
                  <a:pt x="2830982" y="157048"/>
                </a:cubicBezTo>
                <a:close/>
                <a:moveTo>
                  <a:pt x="297332" y="157048"/>
                </a:moveTo>
                <a:cubicBezTo>
                  <a:pt x="309605" y="161206"/>
                  <a:pt x="320892" y="169349"/>
                  <a:pt x="331194" y="181480"/>
                </a:cubicBezTo>
                <a:cubicBezTo>
                  <a:pt x="341495" y="193610"/>
                  <a:pt x="349182" y="207411"/>
                  <a:pt x="354254" y="222885"/>
                </a:cubicBezTo>
                <a:cubicBezTo>
                  <a:pt x="346668" y="240208"/>
                  <a:pt x="335551" y="260883"/>
                  <a:pt x="320903" y="284912"/>
                </a:cubicBezTo>
                <a:cubicBezTo>
                  <a:pt x="306256" y="308940"/>
                  <a:pt x="292447" y="332511"/>
                  <a:pt x="279476" y="355625"/>
                </a:cubicBezTo>
                <a:cubicBezTo>
                  <a:pt x="266505" y="378739"/>
                  <a:pt x="258741" y="397586"/>
                  <a:pt x="256184" y="412166"/>
                </a:cubicBezTo>
                <a:cubicBezTo>
                  <a:pt x="266086" y="401459"/>
                  <a:pt x="277067" y="389039"/>
                  <a:pt x="289128" y="374904"/>
                </a:cubicBezTo>
                <a:cubicBezTo>
                  <a:pt x="301189" y="360769"/>
                  <a:pt x="312526" y="347434"/>
                  <a:pt x="323139" y="334899"/>
                </a:cubicBezTo>
                <a:cubicBezTo>
                  <a:pt x="333752" y="322364"/>
                  <a:pt x="341837" y="313144"/>
                  <a:pt x="347396" y="307238"/>
                </a:cubicBezTo>
                <a:cubicBezTo>
                  <a:pt x="359356" y="294284"/>
                  <a:pt x="373673" y="279730"/>
                  <a:pt x="390348" y="263576"/>
                </a:cubicBezTo>
                <a:cubicBezTo>
                  <a:pt x="407022" y="247421"/>
                  <a:pt x="424230" y="233324"/>
                  <a:pt x="441972" y="221285"/>
                </a:cubicBezTo>
                <a:cubicBezTo>
                  <a:pt x="459714" y="209245"/>
                  <a:pt x="476166" y="202920"/>
                  <a:pt x="491328" y="202311"/>
                </a:cubicBezTo>
                <a:cubicBezTo>
                  <a:pt x="503001" y="202782"/>
                  <a:pt x="512916" y="206811"/>
                  <a:pt x="521074" y="214398"/>
                </a:cubicBezTo>
                <a:cubicBezTo>
                  <a:pt x="529233" y="221985"/>
                  <a:pt x="535548" y="230300"/>
                  <a:pt x="540020" y="239344"/>
                </a:cubicBezTo>
                <a:cubicBezTo>
                  <a:pt x="539963" y="240058"/>
                  <a:pt x="538191" y="241373"/>
                  <a:pt x="534705" y="243287"/>
                </a:cubicBezTo>
                <a:cubicBezTo>
                  <a:pt x="531219" y="245202"/>
                  <a:pt x="526361" y="249602"/>
                  <a:pt x="520132" y="256489"/>
                </a:cubicBezTo>
                <a:cubicBezTo>
                  <a:pt x="511479" y="267805"/>
                  <a:pt x="501657" y="283883"/>
                  <a:pt x="490668" y="304724"/>
                </a:cubicBezTo>
                <a:cubicBezTo>
                  <a:pt x="479678" y="325564"/>
                  <a:pt x="470060" y="347738"/>
                  <a:pt x="461813" y="371246"/>
                </a:cubicBezTo>
                <a:cubicBezTo>
                  <a:pt x="453567" y="394754"/>
                  <a:pt x="449232" y="416166"/>
                  <a:pt x="448808" y="435483"/>
                </a:cubicBezTo>
                <a:cubicBezTo>
                  <a:pt x="448837" y="446498"/>
                  <a:pt x="450323" y="453785"/>
                  <a:pt x="453266" y="457343"/>
                </a:cubicBezTo>
                <a:cubicBezTo>
                  <a:pt x="456209" y="460900"/>
                  <a:pt x="460438" y="462529"/>
                  <a:pt x="465953" y="462229"/>
                </a:cubicBezTo>
                <a:cubicBezTo>
                  <a:pt x="470968" y="461943"/>
                  <a:pt x="476197" y="460800"/>
                  <a:pt x="481641" y="458800"/>
                </a:cubicBezTo>
                <a:cubicBezTo>
                  <a:pt x="487084" y="456800"/>
                  <a:pt x="491457" y="455657"/>
                  <a:pt x="494757" y="455371"/>
                </a:cubicBezTo>
                <a:cubicBezTo>
                  <a:pt x="496514" y="456585"/>
                  <a:pt x="497972" y="458613"/>
                  <a:pt x="499129" y="461453"/>
                </a:cubicBezTo>
                <a:cubicBezTo>
                  <a:pt x="500286" y="464293"/>
                  <a:pt x="500886" y="466832"/>
                  <a:pt x="500929" y="469070"/>
                </a:cubicBezTo>
                <a:cubicBezTo>
                  <a:pt x="493457" y="475626"/>
                  <a:pt x="483884" y="481840"/>
                  <a:pt x="472212" y="487712"/>
                </a:cubicBezTo>
                <a:cubicBezTo>
                  <a:pt x="460540" y="493584"/>
                  <a:pt x="450456" y="496720"/>
                  <a:pt x="441958" y="497119"/>
                </a:cubicBezTo>
                <a:cubicBezTo>
                  <a:pt x="416172" y="496622"/>
                  <a:pt x="398733" y="489578"/>
                  <a:pt x="389643" y="475985"/>
                </a:cubicBezTo>
                <a:cubicBezTo>
                  <a:pt x="380553" y="462393"/>
                  <a:pt x="376300" y="445235"/>
                  <a:pt x="376885" y="424510"/>
                </a:cubicBezTo>
                <a:cubicBezTo>
                  <a:pt x="376485" y="414009"/>
                  <a:pt x="378826" y="399693"/>
                  <a:pt x="383906" y="381562"/>
                </a:cubicBezTo>
                <a:cubicBezTo>
                  <a:pt x="388986" y="363431"/>
                  <a:pt x="399204" y="336599"/>
                  <a:pt x="414559" y="301066"/>
                </a:cubicBezTo>
                <a:cubicBezTo>
                  <a:pt x="413018" y="301066"/>
                  <a:pt x="406853" y="304323"/>
                  <a:pt x="396062" y="310839"/>
                </a:cubicBezTo>
                <a:cubicBezTo>
                  <a:pt x="385271" y="317354"/>
                  <a:pt x="372935" y="327126"/>
                  <a:pt x="359054" y="340157"/>
                </a:cubicBezTo>
                <a:cubicBezTo>
                  <a:pt x="338080" y="360417"/>
                  <a:pt x="318821" y="380761"/>
                  <a:pt x="301275" y="401191"/>
                </a:cubicBezTo>
                <a:cubicBezTo>
                  <a:pt x="283731" y="421620"/>
                  <a:pt x="266185" y="444019"/>
                  <a:pt x="248640" y="468386"/>
                </a:cubicBezTo>
                <a:cubicBezTo>
                  <a:pt x="238711" y="482583"/>
                  <a:pt x="229938" y="494564"/>
                  <a:pt x="222323" y="504329"/>
                </a:cubicBezTo>
                <a:cubicBezTo>
                  <a:pt x="214708" y="514094"/>
                  <a:pt x="208164" y="520606"/>
                  <a:pt x="202692" y="523865"/>
                </a:cubicBezTo>
                <a:cubicBezTo>
                  <a:pt x="193234" y="518121"/>
                  <a:pt x="186090" y="510411"/>
                  <a:pt x="181261" y="500733"/>
                </a:cubicBezTo>
                <a:cubicBezTo>
                  <a:pt x="176431" y="491056"/>
                  <a:pt x="173060" y="480958"/>
                  <a:pt x="171145" y="470439"/>
                </a:cubicBezTo>
                <a:cubicBezTo>
                  <a:pt x="171359" y="452289"/>
                  <a:pt x="176074" y="426548"/>
                  <a:pt x="185290" y="393218"/>
                </a:cubicBezTo>
                <a:cubicBezTo>
                  <a:pt x="194505" y="359887"/>
                  <a:pt x="206935" y="325055"/>
                  <a:pt x="222580" y="288722"/>
                </a:cubicBezTo>
                <a:cubicBezTo>
                  <a:pt x="240525" y="248345"/>
                  <a:pt x="256413" y="216798"/>
                  <a:pt x="270243" y="194081"/>
                </a:cubicBezTo>
                <a:cubicBezTo>
                  <a:pt x="284073" y="171364"/>
                  <a:pt x="293103" y="159020"/>
                  <a:pt x="297332" y="157048"/>
                </a:cubicBezTo>
                <a:close/>
                <a:moveTo>
                  <a:pt x="715389" y="136474"/>
                </a:moveTo>
                <a:cubicBezTo>
                  <a:pt x="722746" y="138798"/>
                  <a:pt x="732205" y="144970"/>
                  <a:pt x="743766" y="154990"/>
                </a:cubicBezTo>
                <a:cubicBezTo>
                  <a:pt x="755328" y="165011"/>
                  <a:pt x="766049" y="175907"/>
                  <a:pt x="775929" y="187680"/>
                </a:cubicBezTo>
                <a:cubicBezTo>
                  <a:pt x="785810" y="199453"/>
                  <a:pt x="791908" y="209131"/>
                  <a:pt x="794223" y="216713"/>
                </a:cubicBezTo>
                <a:cubicBezTo>
                  <a:pt x="792684" y="235292"/>
                  <a:pt x="788066" y="252800"/>
                  <a:pt x="780369" y="269236"/>
                </a:cubicBezTo>
                <a:cubicBezTo>
                  <a:pt x="772671" y="285672"/>
                  <a:pt x="764973" y="294439"/>
                  <a:pt x="757273" y="295539"/>
                </a:cubicBezTo>
                <a:cubicBezTo>
                  <a:pt x="754541" y="295196"/>
                  <a:pt x="752453" y="294168"/>
                  <a:pt x="751008" y="292454"/>
                </a:cubicBezTo>
                <a:cubicBezTo>
                  <a:pt x="749563" y="290741"/>
                  <a:pt x="748676" y="288342"/>
                  <a:pt x="748347" y="285258"/>
                </a:cubicBezTo>
                <a:cubicBezTo>
                  <a:pt x="748805" y="282002"/>
                  <a:pt x="750636" y="276519"/>
                  <a:pt x="753840" y="268808"/>
                </a:cubicBezTo>
                <a:cubicBezTo>
                  <a:pt x="757044" y="261097"/>
                  <a:pt x="758875" y="254243"/>
                  <a:pt x="759333" y="248246"/>
                </a:cubicBezTo>
                <a:cubicBezTo>
                  <a:pt x="759247" y="241606"/>
                  <a:pt x="757702" y="236209"/>
                  <a:pt x="754698" y="232053"/>
                </a:cubicBezTo>
                <a:cubicBezTo>
                  <a:pt x="751694" y="227898"/>
                  <a:pt x="747746" y="225756"/>
                  <a:pt x="742854" y="225628"/>
                </a:cubicBezTo>
                <a:cubicBezTo>
                  <a:pt x="724587" y="225771"/>
                  <a:pt x="710655" y="237308"/>
                  <a:pt x="701058" y="260241"/>
                </a:cubicBezTo>
                <a:cubicBezTo>
                  <a:pt x="691461" y="283173"/>
                  <a:pt x="686627" y="316643"/>
                  <a:pt x="686555" y="360652"/>
                </a:cubicBezTo>
                <a:cubicBezTo>
                  <a:pt x="686541" y="363308"/>
                  <a:pt x="686570" y="365193"/>
                  <a:pt x="686641" y="366307"/>
                </a:cubicBezTo>
                <a:cubicBezTo>
                  <a:pt x="686712" y="367420"/>
                  <a:pt x="686912" y="368277"/>
                  <a:pt x="687240" y="368877"/>
                </a:cubicBezTo>
                <a:cubicBezTo>
                  <a:pt x="696751" y="368520"/>
                  <a:pt x="705362" y="368206"/>
                  <a:pt x="713072" y="367934"/>
                </a:cubicBezTo>
                <a:cubicBezTo>
                  <a:pt x="720782" y="367663"/>
                  <a:pt x="728192" y="367520"/>
                  <a:pt x="735301" y="367506"/>
                </a:cubicBezTo>
                <a:cubicBezTo>
                  <a:pt x="735630" y="368120"/>
                  <a:pt x="735830" y="368777"/>
                  <a:pt x="735902" y="369477"/>
                </a:cubicBezTo>
                <a:cubicBezTo>
                  <a:pt x="735974" y="370176"/>
                  <a:pt x="736002" y="371347"/>
                  <a:pt x="735988" y="372989"/>
                </a:cubicBezTo>
                <a:cubicBezTo>
                  <a:pt x="735959" y="374775"/>
                  <a:pt x="735673" y="376518"/>
                  <a:pt x="735129" y="378218"/>
                </a:cubicBezTo>
                <a:cubicBezTo>
                  <a:pt x="734586" y="379919"/>
                  <a:pt x="733957" y="381147"/>
                  <a:pt x="733241" y="381905"/>
                </a:cubicBezTo>
                <a:cubicBezTo>
                  <a:pt x="712700" y="386348"/>
                  <a:pt x="699712" y="389806"/>
                  <a:pt x="694276" y="392277"/>
                </a:cubicBezTo>
                <a:cubicBezTo>
                  <a:pt x="688841" y="394749"/>
                  <a:pt x="686496" y="398378"/>
                  <a:pt x="687240" y="403164"/>
                </a:cubicBezTo>
                <a:cubicBezTo>
                  <a:pt x="687268" y="406508"/>
                  <a:pt x="687382" y="410108"/>
                  <a:pt x="687582" y="413966"/>
                </a:cubicBezTo>
                <a:cubicBezTo>
                  <a:pt x="687781" y="417823"/>
                  <a:pt x="687895" y="422453"/>
                  <a:pt x="687924" y="427853"/>
                </a:cubicBezTo>
                <a:cubicBezTo>
                  <a:pt x="687600" y="466229"/>
                  <a:pt x="677124" y="496976"/>
                  <a:pt x="656496" y="520093"/>
                </a:cubicBezTo>
                <a:cubicBezTo>
                  <a:pt x="635867" y="543210"/>
                  <a:pt x="607029" y="556812"/>
                  <a:pt x="569981" y="560898"/>
                </a:cubicBezTo>
                <a:cubicBezTo>
                  <a:pt x="556340" y="559355"/>
                  <a:pt x="543177" y="553355"/>
                  <a:pt x="530493" y="542896"/>
                </a:cubicBezTo>
                <a:cubicBezTo>
                  <a:pt x="517810" y="532438"/>
                  <a:pt x="509279" y="520608"/>
                  <a:pt x="504901" y="507406"/>
                </a:cubicBezTo>
                <a:cubicBezTo>
                  <a:pt x="505811" y="471544"/>
                  <a:pt x="519403" y="441083"/>
                  <a:pt x="545678" y="416023"/>
                </a:cubicBezTo>
                <a:cubicBezTo>
                  <a:pt x="571953" y="390963"/>
                  <a:pt x="605453" y="376618"/>
                  <a:pt x="646176" y="372989"/>
                </a:cubicBezTo>
                <a:cubicBezTo>
                  <a:pt x="645289" y="349800"/>
                  <a:pt x="641743" y="327981"/>
                  <a:pt x="635538" y="307533"/>
                </a:cubicBezTo>
                <a:cubicBezTo>
                  <a:pt x="629334" y="287085"/>
                  <a:pt x="625793" y="267323"/>
                  <a:pt x="624916" y="248246"/>
                </a:cubicBezTo>
                <a:cubicBezTo>
                  <a:pt x="625685" y="222935"/>
                  <a:pt x="634763" y="199507"/>
                  <a:pt x="652148" y="177963"/>
                </a:cubicBezTo>
                <a:cubicBezTo>
                  <a:pt x="669534" y="156419"/>
                  <a:pt x="690614" y="142589"/>
                  <a:pt x="715389" y="136474"/>
                </a:cubicBezTo>
                <a:close/>
                <a:moveTo>
                  <a:pt x="3269580" y="69266"/>
                </a:moveTo>
                <a:cubicBezTo>
                  <a:pt x="3276125" y="69380"/>
                  <a:pt x="3284371" y="70751"/>
                  <a:pt x="3294320" y="73380"/>
                </a:cubicBezTo>
                <a:cubicBezTo>
                  <a:pt x="3304268" y="76009"/>
                  <a:pt x="3313683" y="79210"/>
                  <a:pt x="3322564" y="82982"/>
                </a:cubicBezTo>
                <a:cubicBezTo>
                  <a:pt x="3331446" y="86753"/>
                  <a:pt x="3337559" y="90411"/>
                  <a:pt x="3340903" y="93954"/>
                </a:cubicBezTo>
                <a:cubicBezTo>
                  <a:pt x="3327516" y="110699"/>
                  <a:pt x="3315714" y="126758"/>
                  <a:pt x="3305499" y="142131"/>
                </a:cubicBezTo>
                <a:cubicBezTo>
                  <a:pt x="3295283" y="157504"/>
                  <a:pt x="3284682" y="174589"/>
                  <a:pt x="3273695" y="193388"/>
                </a:cubicBezTo>
                <a:cubicBezTo>
                  <a:pt x="3282639" y="193403"/>
                  <a:pt x="3291840" y="193203"/>
                  <a:pt x="3301298" y="192790"/>
                </a:cubicBezTo>
                <a:cubicBezTo>
                  <a:pt x="3310757" y="192377"/>
                  <a:pt x="3320301" y="191664"/>
                  <a:pt x="3329930" y="190652"/>
                </a:cubicBezTo>
                <a:cubicBezTo>
                  <a:pt x="3332045" y="192776"/>
                  <a:pt x="3333817" y="195540"/>
                  <a:pt x="3335245" y="198946"/>
                </a:cubicBezTo>
                <a:cubicBezTo>
                  <a:pt x="3336674" y="202352"/>
                  <a:pt x="3337417" y="205971"/>
                  <a:pt x="3337474" y="209805"/>
                </a:cubicBezTo>
                <a:cubicBezTo>
                  <a:pt x="3326444" y="213923"/>
                  <a:pt x="3314043" y="217143"/>
                  <a:pt x="3300269" y="219466"/>
                </a:cubicBezTo>
                <a:cubicBezTo>
                  <a:pt x="3286497" y="221789"/>
                  <a:pt x="3271695" y="223129"/>
                  <a:pt x="3255864" y="223485"/>
                </a:cubicBezTo>
                <a:cubicBezTo>
                  <a:pt x="3233032" y="268090"/>
                  <a:pt x="3215259" y="310896"/>
                  <a:pt x="3202543" y="351901"/>
                </a:cubicBezTo>
                <a:cubicBezTo>
                  <a:pt x="3189827" y="392906"/>
                  <a:pt x="3183369" y="427825"/>
                  <a:pt x="3183169" y="456657"/>
                </a:cubicBezTo>
                <a:cubicBezTo>
                  <a:pt x="3183212" y="466930"/>
                  <a:pt x="3185184" y="474845"/>
                  <a:pt x="3189084" y="480403"/>
                </a:cubicBezTo>
                <a:cubicBezTo>
                  <a:pt x="3192985" y="485960"/>
                  <a:pt x="3198557" y="489247"/>
                  <a:pt x="3205800" y="490261"/>
                </a:cubicBezTo>
                <a:cubicBezTo>
                  <a:pt x="3219602" y="488475"/>
                  <a:pt x="3232632" y="485018"/>
                  <a:pt x="3244891" y="479888"/>
                </a:cubicBezTo>
                <a:cubicBezTo>
                  <a:pt x="3257150" y="474759"/>
                  <a:pt x="3268122" y="468387"/>
                  <a:pt x="3277809" y="460772"/>
                </a:cubicBezTo>
                <a:cubicBezTo>
                  <a:pt x="3278867" y="462529"/>
                  <a:pt x="3279838" y="464329"/>
                  <a:pt x="3280724" y="466172"/>
                </a:cubicBezTo>
                <a:cubicBezTo>
                  <a:pt x="3281610" y="468015"/>
                  <a:pt x="3282239" y="469644"/>
                  <a:pt x="3282610" y="471059"/>
                </a:cubicBezTo>
                <a:cubicBezTo>
                  <a:pt x="3278728" y="476617"/>
                  <a:pt x="3271862" y="483179"/>
                  <a:pt x="3262011" y="490744"/>
                </a:cubicBezTo>
                <a:cubicBezTo>
                  <a:pt x="3252160" y="498309"/>
                  <a:pt x="3242042" y="505074"/>
                  <a:pt x="3231658" y="511038"/>
                </a:cubicBezTo>
                <a:cubicBezTo>
                  <a:pt x="3221274" y="517003"/>
                  <a:pt x="3213340" y="520364"/>
                  <a:pt x="3207858" y="521122"/>
                </a:cubicBezTo>
                <a:cubicBezTo>
                  <a:pt x="3192415" y="520390"/>
                  <a:pt x="3177305" y="516292"/>
                  <a:pt x="3162527" y="508828"/>
                </a:cubicBezTo>
                <a:cubicBezTo>
                  <a:pt x="3147749" y="501365"/>
                  <a:pt x="3135484" y="492187"/>
                  <a:pt x="3125733" y="481295"/>
                </a:cubicBezTo>
                <a:cubicBezTo>
                  <a:pt x="3115981" y="470403"/>
                  <a:pt x="3110924" y="459447"/>
                  <a:pt x="3110560" y="448427"/>
                </a:cubicBezTo>
                <a:cubicBezTo>
                  <a:pt x="3110657" y="433221"/>
                  <a:pt x="3113279" y="413722"/>
                  <a:pt x="3118425" y="389931"/>
                </a:cubicBezTo>
                <a:cubicBezTo>
                  <a:pt x="3123571" y="366140"/>
                  <a:pt x="3130658" y="340139"/>
                  <a:pt x="3139685" y="311928"/>
                </a:cubicBezTo>
                <a:cubicBezTo>
                  <a:pt x="3148713" y="283717"/>
                  <a:pt x="3159097" y="255379"/>
                  <a:pt x="3170840" y="226914"/>
                </a:cubicBezTo>
                <a:lnTo>
                  <a:pt x="3131795" y="226914"/>
                </a:lnTo>
                <a:cubicBezTo>
                  <a:pt x="3129626" y="223604"/>
                  <a:pt x="3127628" y="217730"/>
                  <a:pt x="3125801" y="209291"/>
                </a:cubicBezTo>
                <a:cubicBezTo>
                  <a:pt x="3123975" y="200853"/>
                  <a:pt x="3123004" y="193268"/>
                  <a:pt x="3122890" y="186537"/>
                </a:cubicBezTo>
                <a:cubicBezTo>
                  <a:pt x="3134906" y="187266"/>
                  <a:pt x="3146323" y="188038"/>
                  <a:pt x="3157140" y="188852"/>
                </a:cubicBezTo>
                <a:cubicBezTo>
                  <a:pt x="3167958" y="189666"/>
                  <a:pt x="3178006" y="190266"/>
                  <a:pt x="3187284" y="190652"/>
                </a:cubicBezTo>
                <a:cubicBezTo>
                  <a:pt x="3196657" y="172250"/>
                  <a:pt x="3206715" y="154343"/>
                  <a:pt x="3217459" y="136931"/>
                </a:cubicBezTo>
                <a:cubicBezTo>
                  <a:pt x="3228203" y="119519"/>
                  <a:pt x="3238262" y="104660"/>
                  <a:pt x="3247634" y="92354"/>
                </a:cubicBezTo>
                <a:cubicBezTo>
                  <a:pt x="3257007" y="80048"/>
                  <a:pt x="3264322" y="72352"/>
                  <a:pt x="3269580" y="69266"/>
                </a:cubicBezTo>
                <a:close/>
                <a:moveTo>
                  <a:pt x="974055" y="69266"/>
                </a:moveTo>
                <a:cubicBezTo>
                  <a:pt x="980600" y="69380"/>
                  <a:pt x="988846" y="70751"/>
                  <a:pt x="998795" y="73380"/>
                </a:cubicBezTo>
                <a:cubicBezTo>
                  <a:pt x="1008743" y="76009"/>
                  <a:pt x="1018158" y="79210"/>
                  <a:pt x="1027039" y="82982"/>
                </a:cubicBezTo>
                <a:cubicBezTo>
                  <a:pt x="1035921" y="86753"/>
                  <a:pt x="1042034" y="90411"/>
                  <a:pt x="1045378" y="93954"/>
                </a:cubicBezTo>
                <a:cubicBezTo>
                  <a:pt x="1031991" y="110699"/>
                  <a:pt x="1020189" y="126758"/>
                  <a:pt x="1009974" y="142131"/>
                </a:cubicBezTo>
                <a:cubicBezTo>
                  <a:pt x="999758" y="157504"/>
                  <a:pt x="989157" y="174589"/>
                  <a:pt x="978170" y="193388"/>
                </a:cubicBezTo>
                <a:cubicBezTo>
                  <a:pt x="987114" y="193403"/>
                  <a:pt x="996315" y="193203"/>
                  <a:pt x="1005773" y="192790"/>
                </a:cubicBezTo>
                <a:cubicBezTo>
                  <a:pt x="1015231" y="192377"/>
                  <a:pt x="1024776" y="191664"/>
                  <a:pt x="1034405" y="190652"/>
                </a:cubicBezTo>
                <a:cubicBezTo>
                  <a:pt x="1036520" y="192776"/>
                  <a:pt x="1038292" y="195540"/>
                  <a:pt x="1039720" y="198946"/>
                </a:cubicBezTo>
                <a:cubicBezTo>
                  <a:pt x="1041149" y="202352"/>
                  <a:pt x="1041892" y="205971"/>
                  <a:pt x="1041949" y="209805"/>
                </a:cubicBezTo>
                <a:cubicBezTo>
                  <a:pt x="1030919" y="213923"/>
                  <a:pt x="1018518" y="217143"/>
                  <a:pt x="1004744" y="219466"/>
                </a:cubicBezTo>
                <a:cubicBezTo>
                  <a:pt x="990971" y="221789"/>
                  <a:pt x="976170" y="223129"/>
                  <a:pt x="960339" y="223485"/>
                </a:cubicBezTo>
                <a:cubicBezTo>
                  <a:pt x="937508" y="268090"/>
                  <a:pt x="919734" y="310896"/>
                  <a:pt x="907018" y="351901"/>
                </a:cubicBezTo>
                <a:cubicBezTo>
                  <a:pt x="894302" y="392906"/>
                  <a:pt x="887844" y="427825"/>
                  <a:pt x="887644" y="456657"/>
                </a:cubicBezTo>
                <a:cubicBezTo>
                  <a:pt x="887687" y="466930"/>
                  <a:pt x="889659" y="474845"/>
                  <a:pt x="893559" y="480403"/>
                </a:cubicBezTo>
                <a:cubicBezTo>
                  <a:pt x="897460" y="485960"/>
                  <a:pt x="903032" y="489247"/>
                  <a:pt x="910276" y="490261"/>
                </a:cubicBezTo>
                <a:cubicBezTo>
                  <a:pt x="924077" y="488475"/>
                  <a:pt x="937108" y="485018"/>
                  <a:pt x="949366" y="479888"/>
                </a:cubicBezTo>
                <a:cubicBezTo>
                  <a:pt x="961625" y="474759"/>
                  <a:pt x="972598" y="468387"/>
                  <a:pt x="982285" y="460772"/>
                </a:cubicBezTo>
                <a:cubicBezTo>
                  <a:pt x="983342" y="462529"/>
                  <a:pt x="984313" y="464329"/>
                  <a:pt x="985199" y="466172"/>
                </a:cubicBezTo>
                <a:cubicBezTo>
                  <a:pt x="986085" y="468015"/>
                  <a:pt x="986714" y="469644"/>
                  <a:pt x="987085" y="471059"/>
                </a:cubicBezTo>
                <a:cubicBezTo>
                  <a:pt x="983203" y="476617"/>
                  <a:pt x="976337" y="483179"/>
                  <a:pt x="966486" y="490744"/>
                </a:cubicBezTo>
                <a:cubicBezTo>
                  <a:pt x="956635" y="498309"/>
                  <a:pt x="946517" y="505074"/>
                  <a:pt x="936133" y="511038"/>
                </a:cubicBezTo>
                <a:cubicBezTo>
                  <a:pt x="925748" y="517003"/>
                  <a:pt x="917815" y="520364"/>
                  <a:pt x="912333" y="521122"/>
                </a:cubicBezTo>
                <a:cubicBezTo>
                  <a:pt x="896890" y="520390"/>
                  <a:pt x="881780" y="516292"/>
                  <a:pt x="867002" y="508828"/>
                </a:cubicBezTo>
                <a:cubicBezTo>
                  <a:pt x="852224" y="501365"/>
                  <a:pt x="839959" y="492187"/>
                  <a:pt x="830207" y="481295"/>
                </a:cubicBezTo>
                <a:cubicBezTo>
                  <a:pt x="820456" y="470403"/>
                  <a:pt x="815398" y="459447"/>
                  <a:pt x="815035" y="448427"/>
                </a:cubicBezTo>
                <a:cubicBezTo>
                  <a:pt x="815132" y="433221"/>
                  <a:pt x="817754" y="413722"/>
                  <a:pt x="822900" y="389931"/>
                </a:cubicBezTo>
                <a:cubicBezTo>
                  <a:pt x="828046" y="366140"/>
                  <a:pt x="835132" y="340139"/>
                  <a:pt x="844160" y="311928"/>
                </a:cubicBezTo>
                <a:cubicBezTo>
                  <a:pt x="853187" y="283717"/>
                  <a:pt x="863572" y="255379"/>
                  <a:pt x="875315" y="226914"/>
                </a:cubicBezTo>
                <a:lnTo>
                  <a:pt x="836270" y="226914"/>
                </a:lnTo>
                <a:cubicBezTo>
                  <a:pt x="834101" y="223604"/>
                  <a:pt x="832103" y="217730"/>
                  <a:pt x="830276" y="209291"/>
                </a:cubicBezTo>
                <a:cubicBezTo>
                  <a:pt x="828450" y="200853"/>
                  <a:pt x="827479" y="193268"/>
                  <a:pt x="827365" y="186537"/>
                </a:cubicBezTo>
                <a:cubicBezTo>
                  <a:pt x="839381" y="187266"/>
                  <a:pt x="850798" y="188038"/>
                  <a:pt x="861615" y="188852"/>
                </a:cubicBezTo>
                <a:cubicBezTo>
                  <a:pt x="872433" y="189666"/>
                  <a:pt x="882481" y="190266"/>
                  <a:pt x="891759" y="190652"/>
                </a:cubicBezTo>
                <a:cubicBezTo>
                  <a:pt x="901132" y="172250"/>
                  <a:pt x="911190" y="154343"/>
                  <a:pt x="921934" y="136931"/>
                </a:cubicBezTo>
                <a:cubicBezTo>
                  <a:pt x="932678" y="119519"/>
                  <a:pt x="942737" y="104660"/>
                  <a:pt x="952109" y="92354"/>
                </a:cubicBezTo>
                <a:cubicBezTo>
                  <a:pt x="961482" y="80048"/>
                  <a:pt x="968797" y="72352"/>
                  <a:pt x="974055" y="69266"/>
                </a:cubicBezTo>
                <a:close/>
                <a:moveTo>
                  <a:pt x="154219" y="0"/>
                </a:moveTo>
                <a:cubicBezTo>
                  <a:pt x="160616" y="651"/>
                  <a:pt x="169159" y="3308"/>
                  <a:pt x="179848" y="7972"/>
                </a:cubicBezTo>
                <a:cubicBezTo>
                  <a:pt x="190537" y="12636"/>
                  <a:pt x="200655" y="18139"/>
                  <a:pt x="210201" y="24479"/>
                </a:cubicBezTo>
                <a:cubicBezTo>
                  <a:pt x="219747" y="30820"/>
                  <a:pt x="226004" y="36830"/>
                  <a:pt x="228971" y="42510"/>
                </a:cubicBezTo>
                <a:cubicBezTo>
                  <a:pt x="213078" y="57516"/>
                  <a:pt x="197325" y="80385"/>
                  <a:pt x="181711" y="111118"/>
                </a:cubicBezTo>
                <a:cubicBezTo>
                  <a:pt x="166098" y="141851"/>
                  <a:pt x="151343" y="176810"/>
                  <a:pt x="137447" y="215997"/>
                </a:cubicBezTo>
                <a:cubicBezTo>
                  <a:pt x="123551" y="255183"/>
                  <a:pt x="111232" y="294959"/>
                  <a:pt x="100491" y="335324"/>
                </a:cubicBezTo>
                <a:cubicBezTo>
                  <a:pt x="89749" y="375690"/>
                  <a:pt x="81304" y="413008"/>
                  <a:pt x="75155" y="447279"/>
                </a:cubicBezTo>
                <a:cubicBezTo>
                  <a:pt x="69005" y="481550"/>
                  <a:pt x="65871" y="509137"/>
                  <a:pt x="65751" y="530040"/>
                </a:cubicBezTo>
                <a:cubicBezTo>
                  <a:pt x="65751" y="534111"/>
                  <a:pt x="65922" y="537282"/>
                  <a:pt x="66265" y="539554"/>
                </a:cubicBezTo>
                <a:cubicBezTo>
                  <a:pt x="66608" y="541825"/>
                  <a:pt x="67123" y="543454"/>
                  <a:pt x="67808" y="544439"/>
                </a:cubicBezTo>
                <a:cubicBezTo>
                  <a:pt x="55018" y="543512"/>
                  <a:pt x="46198" y="540871"/>
                  <a:pt x="41349" y="536516"/>
                </a:cubicBezTo>
                <a:cubicBezTo>
                  <a:pt x="36499" y="532160"/>
                  <a:pt x="32905" y="527538"/>
                  <a:pt x="30567" y="522649"/>
                </a:cubicBezTo>
                <a:cubicBezTo>
                  <a:pt x="28229" y="517761"/>
                  <a:pt x="24433" y="514053"/>
                  <a:pt x="19177" y="511526"/>
                </a:cubicBezTo>
                <a:cubicBezTo>
                  <a:pt x="15059" y="509553"/>
                  <a:pt x="11576" y="504737"/>
                  <a:pt x="8726" y="497075"/>
                </a:cubicBezTo>
                <a:cubicBezTo>
                  <a:pt x="5877" y="489414"/>
                  <a:pt x="3712" y="481144"/>
                  <a:pt x="2232" y="472263"/>
                </a:cubicBezTo>
                <a:cubicBezTo>
                  <a:pt x="752" y="463383"/>
                  <a:pt x="8" y="456128"/>
                  <a:pt x="0" y="450499"/>
                </a:cubicBezTo>
                <a:cubicBezTo>
                  <a:pt x="203" y="430027"/>
                  <a:pt x="3881" y="403416"/>
                  <a:pt x="11035" y="370668"/>
                </a:cubicBezTo>
                <a:cubicBezTo>
                  <a:pt x="18189" y="337919"/>
                  <a:pt x="27602" y="302553"/>
                  <a:pt x="39274" y="264571"/>
                </a:cubicBezTo>
                <a:cubicBezTo>
                  <a:pt x="50946" y="226590"/>
                  <a:pt x="63661" y="189513"/>
                  <a:pt x="77418" y="153341"/>
                </a:cubicBezTo>
                <a:cubicBezTo>
                  <a:pt x="91175" y="117169"/>
                  <a:pt x="104757" y="85425"/>
                  <a:pt x="118166" y="58107"/>
                </a:cubicBezTo>
                <a:cubicBezTo>
                  <a:pt x="131574" y="30789"/>
                  <a:pt x="143592" y="11420"/>
                  <a:pt x="1542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643692D-2393-4667-BA1C-F08AD675853A}"/>
              </a:ext>
            </a:extLst>
          </p:cNvPr>
          <p:cNvSpPr txBox="1"/>
          <p:nvPr userDrawn="1"/>
        </p:nvSpPr>
        <p:spPr>
          <a:xfrm rot="16200000">
            <a:off x="-56892" y="3001838"/>
            <a:ext cx="537028" cy="261610"/>
          </a:xfrm>
          <a:prstGeom prst="rect">
            <a:avLst/>
          </a:prstGeom>
          <a:noFill/>
        </p:spPr>
        <p:txBody>
          <a:bodyPr wrap="square" rtlCol="0">
            <a:spAutoFit/>
          </a:bodyPr>
          <a:lstStyle/>
          <a:p>
            <a:pPr algn="l"/>
            <a:fld id="{260E2A6B-A809-4840-BF14-8648BC0BDF87}" type="slidenum">
              <a:rPr lang="id-ID" sz="1050" b="0" i="0" strike="noStrike" spc="0" smtClean="0">
                <a:ln>
                  <a:noFill/>
                </a:ln>
                <a:solidFill>
                  <a:schemeClr val="bg1">
                    <a:alpha val="50000"/>
                  </a:schemeClr>
                </a:solidFill>
                <a:latin typeface="+mj-lt"/>
                <a:ea typeface="Kozuka Gothic Pro B" panose="020B0800000000000000" pitchFamily="34" charset="-128"/>
                <a:cs typeface="Open Sans Semibold" panose="020B0706030804020204" pitchFamily="34" charset="0"/>
              </a:rPr>
              <a:pPr algn="l"/>
              <a:t>‹#›</a:t>
            </a:fld>
            <a:endParaRPr lang="id-ID" sz="1200" b="0" i="0" strike="noStrike" spc="0" dirty="0">
              <a:ln>
                <a:noFill/>
              </a:ln>
              <a:solidFill>
                <a:schemeClr val="bg1">
                  <a:alpha val="50000"/>
                </a:schemeClr>
              </a:solidFill>
              <a:latin typeface="+mj-lt"/>
              <a:ea typeface="Kozuka Gothic Pro B" panose="020B0800000000000000" pitchFamily="34" charset="-128"/>
              <a:cs typeface="Open Sans Semibold" panose="020B0706030804020204" pitchFamily="34" charset="0"/>
            </a:endParaRPr>
          </a:p>
        </p:txBody>
      </p:sp>
      <p:grpSp>
        <p:nvGrpSpPr>
          <p:cNvPr id="2" name="Group 1">
            <a:extLst>
              <a:ext uri="{FF2B5EF4-FFF2-40B4-BE49-F238E27FC236}">
                <a16:creationId xmlns:a16="http://schemas.microsoft.com/office/drawing/2014/main" id="{72FB53A8-32A2-4908-ABD9-5B2F3542478D}"/>
              </a:ext>
            </a:extLst>
          </p:cNvPr>
          <p:cNvGrpSpPr/>
          <p:nvPr userDrawn="1"/>
        </p:nvGrpSpPr>
        <p:grpSpPr>
          <a:xfrm>
            <a:off x="9357405" y="6496040"/>
            <a:ext cx="2834595" cy="230832"/>
            <a:chOff x="9357405" y="6496040"/>
            <a:chExt cx="2834595" cy="230832"/>
          </a:xfrm>
        </p:grpSpPr>
        <p:sp>
          <p:nvSpPr>
            <p:cNvPr id="22" name="TextBox 21">
              <a:extLst>
                <a:ext uri="{FF2B5EF4-FFF2-40B4-BE49-F238E27FC236}">
                  <a16:creationId xmlns:a16="http://schemas.microsoft.com/office/drawing/2014/main" id="{DCF8DFB2-BC64-457F-870E-E5FBFFAF93B7}"/>
                </a:ext>
              </a:extLst>
            </p:cNvPr>
            <p:cNvSpPr txBox="1"/>
            <p:nvPr userDrawn="1"/>
          </p:nvSpPr>
          <p:spPr>
            <a:xfrm>
              <a:off x="9357405" y="6496040"/>
              <a:ext cx="2549842" cy="230832"/>
            </a:xfrm>
            <a:prstGeom prst="rect">
              <a:avLst/>
            </a:prstGeom>
            <a:noFill/>
          </p:spPr>
          <p:txBody>
            <a:bodyPr wrap="square" rtlCol="0">
              <a:spAutoFit/>
            </a:bodyPr>
            <a:lstStyle/>
            <a:p>
              <a:pPr algn="r"/>
              <a:r>
                <a:rPr lang="en-US" sz="900" dirty="0">
                  <a:solidFill>
                    <a:schemeClr val="bg1">
                      <a:alpha val="85000"/>
                    </a:schemeClr>
                  </a:solidFill>
                </a:rPr>
                <a:t>Copyright © 2017 </a:t>
              </a:r>
              <a:r>
                <a:rPr lang="en-US" sz="900" dirty="0">
                  <a:solidFill>
                    <a:schemeClr val="bg1">
                      <a:alpha val="85000"/>
                    </a:schemeClr>
                  </a:solidFill>
                  <a:latin typeface="+mj-lt"/>
                  <a:ea typeface="Lato" panose="020F0502020204030203" pitchFamily="34" charset="0"/>
                  <a:cs typeface="Lato" panose="020F0502020204030203" pitchFamily="34" charset="0"/>
                </a:rPr>
                <a:t>YOUR COMPANY NAME</a:t>
              </a:r>
            </a:p>
          </p:txBody>
        </p:sp>
        <p:sp>
          <p:nvSpPr>
            <p:cNvPr id="23" name="Rectangle 22">
              <a:extLst>
                <a:ext uri="{FF2B5EF4-FFF2-40B4-BE49-F238E27FC236}">
                  <a16:creationId xmlns:a16="http://schemas.microsoft.com/office/drawing/2014/main" id="{4D395899-A9C8-4670-8500-3261C36898DA}"/>
                </a:ext>
              </a:extLst>
            </p:cNvPr>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D0AD0FC1-EBD3-40BB-BE5A-423C3A65D126}"/>
              </a:ext>
            </a:extLst>
          </p:cNvPr>
          <p:cNvGrpSpPr/>
          <p:nvPr userDrawn="1"/>
        </p:nvGrpSpPr>
        <p:grpSpPr>
          <a:xfrm>
            <a:off x="11920996" y="3142077"/>
            <a:ext cx="130758" cy="573846"/>
            <a:chOff x="10087848" y="4228935"/>
            <a:chExt cx="130758" cy="573846"/>
          </a:xfrm>
          <a:solidFill>
            <a:schemeClr val="bg1"/>
          </a:solidFill>
        </p:grpSpPr>
        <p:sp>
          <p:nvSpPr>
            <p:cNvPr id="25" name="Freeform 75">
              <a:extLst>
                <a:ext uri="{FF2B5EF4-FFF2-40B4-BE49-F238E27FC236}">
                  <a16:creationId xmlns:a16="http://schemas.microsoft.com/office/drawing/2014/main" id="{810A6D06-E966-4771-9B9F-8998E411F622}"/>
                </a:ext>
              </a:extLst>
            </p:cNvPr>
            <p:cNvSpPr>
              <a:spLocks noChangeArrowheads="1"/>
            </p:cNvSpPr>
            <p:nvPr/>
          </p:nvSpPr>
          <p:spPr bwMode="auto">
            <a:xfrm>
              <a:off x="10118469" y="4442204"/>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26" name="Freeform 85">
              <a:extLst>
                <a:ext uri="{FF2B5EF4-FFF2-40B4-BE49-F238E27FC236}">
                  <a16:creationId xmlns:a16="http://schemas.microsoft.com/office/drawing/2014/main" id="{BBE76A66-4164-48D4-AB1D-B32721EC9932}"/>
                </a:ext>
              </a:extLst>
            </p:cNvPr>
            <p:cNvSpPr>
              <a:spLocks noChangeArrowheads="1"/>
            </p:cNvSpPr>
            <p:nvPr/>
          </p:nvSpPr>
          <p:spPr bwMode="auto">
            <a:xfrm>
              <a:off x="10087848" y="4228935"/>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27" name="Freeform 87">
              <a:extLst>
                <a:ext uri="{FF2B5EF4-FFF2-40B4-BE49-F238E27FC236}">
                  <a16:creationId xmlns:a16="http://schemas.microsoft.com/office/drawing/2014/main" id="{DD5CEEE7-D2E9-48C5-8200-6FB68C3F0C2A}"/>
                </a:ext>
              </a:extLst>
            </p:cNvPr>
            <p:cNvSpPr>
              <a:spLocks noChangeArrowheads="1"/>
            </p:cNvSpPr>
            <p:nvPr/>
          </p:nvSpPr>
          <p:spPr bwMode="auto">
            <a:xfrm>
              <a:off x="10092814" y="4679471"/>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sp>
        <p:nvSpPr>
          <p:cNvPr id="28" name="TextBox 27">
            <a:extLst>
              <a:ext uri="{FF2B5EF4-FFF2-40B4-BE49-F238E27FC236}">
                <a16:creationId xmlns:a16="http://schemas.microsoft.com/office/drawing/2014/main" id="{C065CC0C-98F9-47EF-82CF-33283411E432}"/>
              </a:ext>
            </a:extLst>
          </p:cNvPr>
          <p:cNvSpPr txBox="1"/>
          <p:nvPr userDrawn="1"/>
        </p:nvSpPr>
        <p:spPr>
          <a:xfrm rot="16200000">
            <a:off x="-56892" y="3435814"/>
            <a:ext cx="537028" cy="261610"/>
          </a:xfrm>
          <a:prstGeom prst="rect">
            <a:avLst/>
          </a:prstGeom>
          <a:noFill/>
        </p:spPr>
        <p:txBody>
          <a:bodyPr wrap="square" rtlCol="0">
            <a:spAutoFit/>
          </a:bodyPr>
          <a:lstStyle/>
          <a:p>
            <a:r>
              <a:rPr lang="en-US" sz="1050" dirty="0">
                <a:solidFill>
                  <a:schemeClr val="bg1">
                    <a:alpha val="50000"/>
                  </a:schemeClr>
                </a:solidFill>
                <a:latin typeface="+mj-lt"/>
              </a:rPr>
              <a:t>Page</a:t>
            </a:r>
          </a:p>
        </p:txBody>
      </p:sp>
    </p:spTree>
    <p:extLst>
      <p:ext uri="{BB962C8B-B14F-4D97-AF65-F5344CB8AC3E}">
        <p14:creationId xmlns:p14="http://schemas.microsoft.com/office/powerpoint/2010/main" val="385289294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DD8B3D-0371-4823-B38F-6996DF811D8E}"/>
              </a:ext>
            </a:extLst>
          </p:cNvPr>
          <p:cNvSpPr>
            <a:spLocks noGrp="1"/>
          </p:cNvSpPr>
          <p:nvPr>
            <p:ph type="pic" sz="quarter" idx="10" hasCustomPrompt="1"/>
          </p:nvPr>
        </p:nvSpPr>
        <p:spPr>
          <a:xfrm>
            <a:off x="5189887" y="2146821"/>
            <a:ext cx="2104572" cy="3251200"/>
          </a:xfrm>
          <a:custGeom>
            <a:avLst/>
            <a:gdLst>
              <a:gd name="connsiteX0" fmla="*/ 0 w 2104572"/>
              <a:gd name="connsiteY0" fmla="*/ 0 h 3251200"/>
              <a:gd name="connsiteX1" fmla="*/ 2104572 w 2104572"/>
              <a:gd name="connsiteY1" fmla="*/ 0 h 3251200"/>
              <a:gd name="connsiteX2" fmla="*/ 2104572 w 2104572"/>
              <a:gd name="connsiteY2" fmla="*/ 3251200 h 3251200"/>
              <a:gd name="connsiteX3" fmla="*/ 0 w 2104572"/>
              <a:gd name="connsiteY3" fmla="*/ 3251200 h 3251200"/>
            </a:gdLst>
            <a:ahLst/>
            <a:cxnLst>
              <a:cxn ang="0">
                <a:pos x="connsiteX0" y="connsiteY0"/>
              </a:cxn>
              <a:cxn ang="0">
                <a:pos x="connsiteX1" y="connsiteY1"/>
              </a:cxn>
              <a:cxn ang="0">
                <a:pos x="connsiteX2" y="connsiteY2"/>
              </a:cxn>
              <a:cxn ang="0">
                <a:pos x="connsiteX3" y="connsiteY3"/>
              </a:cxn>
            </a:cxnLst>
            <a:rect l="l" t="t" r="r" b="b"/>
            <a:pathLst>
              <a:path w="2104572" h="3251200">
                <a:moveTo>
                  <a:pt x="0" y="0"/>
                </a:moveTo>
                <a:lnTo>
                  <a:pt x="2104572" y="0"/>
                </a:lnTo>
                <a:lnTo>
                  <a:pt x="2104572" y="3251200"/>
                </a:lnTo>
                <a:lnTo>
                  <a:pt x="0" y="3251200"/>
                </a:lnTo>
                <a:close/>
              </a:path>
            </a:pathLst>
          </a:custGeom>
          <a:noFill/>
          <a:effectLst>
            <a:outerShdw blurRad="901700" dist="482600" dir="5400000" sx="85000" sy="85000" algn="t" rotWithShape="0">
              <a:schemeClr val="accent1">
                <a:alpha val="40000"/>
              </a:scheme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5" name="Picture Placeholder 4">
            <a:extLst>
              <a:ext uri="{FF2B5EF4-FFF2-40B4-BE49-F238E27FC236}">
                <a16:creationId xmlns:a16="http://schemas.microsoft.com/office/drawing/2014/main" id="{EB6374DF-2823-44C9-824B-6D695DA25D7B}"/>
              </a:ext>
            </a:extLst>
          </p:cNvPr>
          <p:cNvSpPr>
            <a:spLocks noGrp="1"/>
          </p:cNvSpPr>
          <p:nvPr>
            <p:ph type="pic" sz="quarter" idx="11" hasCustomPrompt="1"/>
          </p:nvPr>
        </p:nvSpPr>
        <p:spPr>
          <a:xfrm>
            <a:off x="2950029" y="1788191"/>
            <a:ext cx="2104571" cy="143398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8" name="Picture Placeholder 4">
            <a:extLst>
              <a:ext uri="{FF2B5EF4-FFF2-40B4-BE49-F238E27FC236}">
                <a16:creationId xmlns:a16="http://schemas.microsoft.com/office/drawing/2014/main" id="{318FF117-1261-48E5-BB7E-222DE220110E}"/>
              </a:ext>
            </a:extLst>
          </p:cNvPr>
          <p:cNvSpPr>
            <a:spLocks noGrp="1"/>
          </p:cNvSpPr>
          <p:nvPr>
            <p:ph type="pic" sz="quarter" idx="12" hasCustomPrompt="1"/>
          </p:nvPr>
        </p:nvSpPr>
        <p:spPr>
          <a:xfrm>
            <a:off x="710673" y="2494660"/>
            <a:ext cx="2104571" cy="143398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1949502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DD60E1F-BF62-4778-9BEF-7C9CFB28B77C}"/>
              </a:ext>
            </a:extLst>
          </p:cNvPr>
          <p:cNvSpPr>
            <a:spLocks noGrp="1"/>
          </p:cNvSpPr>
          <p:nvPr>
            <p:ph type="pic" sz="quarter" idx="10" hasCustomPrompt="1"/>
          </p:nvPr>
        </p:nvSpPr>
        <p:spPr>
          <a:xfrm>
            <a:off x="0" y="2961403"/>
            <a:ext cx="12192000" cy="3896599"/>
          </a:xfrm>
          <a:custGeom>
            <a:avLst/>
            <a:gdLst>
              <a:gd name="connsiteX0" fmla="*/ 8340950 w 12192000"/>
              <a:gd name="connsiteY0" fmla="*/ 75 h 3896599"/>
              <a:gd name="connsiteX1" fmla="*/ 9521313 w 12192000"/>
              <a:gd name="connsiteY1" fmla="*/ 1178471 h 3896599"/>
              <a:gd name="connsiteX2" fmla="*/ 10458081 w 12192000"/>
              <a:gd name="connsiteY2" fmla="*/ 451130 h 3896599"/>
              <a:gd name="connsiteX3" fmla="*/ 11458514 w 12192000"/>
              <a:gd name="connsiteY3" fmla="*/ 1082853 h 3896599"/>
              <a:gd name="connsiteX4" fmla="*/ 12118341 w 12192000"/>
              <a:gd name="connsiteY4" fmla="*/ 794141 h 3896599"/>
              <a:gd name="connsiteX5" fmla="*/ 12192000 w 12192000"/>
              <a:gd name="connsiteY5" fmla="*/ 726319 h 3896599"/>
              <a:gd name="connsiteX6" fmla="*/ 12192000 w 12192000"/>
              <a:gd name="connsiteY6" fmla="*/ 3896599 h 3896599"/>
              <a:gd name="connsiteX7" fmla="*/ 0 w 12192000"/>
              <a:gd name="connsiteY7" fmla="*/ 3896599 h 3896599"/>
              <a:gd name="connsiteX8" fmla="*/ 0 w 12192000"/>
              <a:gd name="connsiteY8" fmla="*/ 2816502 h 3896599"/>
              <a:gd name="connsiteX9" fmla="*/ 7253 w 12192000"/>
              <a:gd name="connsiteY9" fmla="*/ 2815756 h 3896599"/>
              <a:gd name="connsiteX10" fmla="*/ 1692869 w 12192000"/>
              <a:gd name="connsiteY10" fmla="*/ 2872324 h 3896599"/>
              <a:gd name="connsiteX11" fmla="*/ 2991710 w 12192000"/>
              <a:gd name="connsiteY11" fmla="*/ 3325591 h 3896599"/>
              <a:gd name="connsiteX12" fmla="*/ 4270397 w 12192000"/>
              <a:gd name="connsiteY12" fmla="*/ 2449782 h 3896599"/>
              <a:gd name="connsiteX13" fmla="*/ 5025516 w 12192000"/>
              <a:gd name="connsiteY13" fmla="*/ 2744258 h 3896599"/>
              <a:gd name="connsiteX14" fmla="*/ 6052985 w 12192000"/>
              <a:gd name="connsiteY14" fmla="*/ 1689503 h 3896599"/>
              <a:gd name="connsiteX15" fmla="*/ 6758694 w 12192000"/>
              <a:gd name="connsiteY15" fmla="*/ 2203730 h 3896599"/>
              <a:gd name="connsiteX16" fmla="*/ 8340950 w 12192000"/>
              <a:gd name="connsiteY16" fmla="*/ 75 h 389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3896599">
                <a:moveTo>
                  <a:pt x="8340950" y="75"/>
                </a:moveTo>
                <a:cubicBezTo>
                  <a:pt x="8679466" y="-10781"/>
                  <a:pt x="9016058" y="1164255"/>
                  <a:pt x="9521313" y="1178471"/>
                </a:cubicBezTo>
                <a:cubicBezTo>
                  <a:pt x="10026568" y="1192687"/>
                  <a:pt x="10165694" y="489926"/>
                  <a:pt x="10458081" y="451130"/>
                </a:cubicBezTo>
                <a:cubicBezTo>
                  <a:pt x="10750468" y="412334"/>
                  <a:pt x="11034744" y="1046678"/>
                  <a:pt x="11458514" y="1082853"/>
                </a:cubicBezTo>
                <a:cubicBezTo>
                  <a:pt x="11736613" y="1106593"/>
                  <a:pt x="11959242" y="937226"/>
                  <a:pt x="12118341" y="794141"/>
                </a:cubicBezTo>
                <a:lnTo>
                  <a:pt x="12192000" y="726319"/>
                </a:lnTo>
                <a:lnTo>
                  <a:pt x="12192000" y="3896599"/>
                </a:lnTo>
                <a:lnTo>
                  <a:pt x="0" y="3896599"/>
                </a:lnTo>
                <a:lnTo>
                  <a:pt x="0" y="2816502"/>
                </a:lnTo>
                <a:lnTo>
                  <a:pt x="7253" y="2815756"/>
                </a:lnTo>
                <a:cubicBezTo>
                  <a:pt x="480540" y="2779713"/>
                  <a:pt x="1230769" y="2800738"/>
                  <a:pt x="1692869" y="2872324"/>
                </a:cubicBezTo>
                <a:cubicBezTo>
                  <a:pt x="2220984" y="2954137"/>
                  <a:pt x="2455442" y="3365535"/>
                  <a:pt x="2991710" y="3325591"/>
                </a:cubicBezTo>
                <a:cubicBezTo>
                  <a:pt x="3527978" y="3285647"/>
                  <a:pt x="3855228" y="2447611"/>
                  <a:pt x="4270397" y="2449782"/>
                </a:cubicBezTo>
                <a:cubicBezTo>
                  <a:pt x="4685562" y="2451953"/>
                  <a:pt x="4606497" y="2733811"/>
                  <a:pt x="5025516" y="2744258"/>
                </a:cubicBezTo>
                <a:cubicBezTo>
                  <a:pt x="5444531" y="2754705"/>
                  <a:pt x="5764121" y="1779591"/>
                  <a:pt x="6052985" y="1689503"/>
                </a:cubicBezTo>
                <a:cubicBezTo>
                  <a:pt x="6341848" y="1599415"/>
                  <a:pt x="6293546" y="2287181"/>
                  <a:pt x="6758694" y="2203730"/>
                </a:cubicBezTo>
                <a:cubicBezTo>
                  <a:pt x="7223842" y="2120279"/>
                  <a:pt x="8002434" y="10931"/>
                  <a:pt x="8340950" y="75"/>
                </a:cubicBezTo>
                <a:close/>
              </a:path>
            </a:pathLst>
          </a:custGeom>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53818433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34428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2_Title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5049721E-1663-43D6-BD9B-FDCE999EC51F}"/>
              </a:ext>
            </a:extLst>
          </p:cNvPr>
          <p:cNvSpPr>
            <a:spLocks/>
          </p:cNvSpPr>
          <p:nvPr userDrawn="1"/>
        </p:nvSpPr>
        <p:spPr bwMode="auto">
          <a:xfrm>
            <a:off x="6616789" y="0"/>
            <a:ext cx="3407617" cy="6858000"/>
          </a:xfrm>
          <a:custGeom>
            <a:avLst/>
            <a:gdLst>
              <a:gd name="connsiteX0" fmla="*/ 1169845 w 3407617"/>
              <a:gd name="connsiteY0" fmla="*/ 0 h 6858000"/>
              <a:gd name="connsiteX1" fmla="*/ 2873743 w 3407617"/>
              <a:gd name="connsiteY1" fmla="*/ 0 h 6858000"/>
              <a:gd name="connsiteX2" fmla="*/ 2965049 w 3407617"/>
              <a:gd name="connsiteY2" fmla="*/ 252690 h 6858000"/>
              <a:gd name="connsiteX3" fmla="*/ 3165328 w 3407617"/>
              <a:gd name="connsiteY3" fmla="*/ 864603 h 6858000"/>
              <a:gd name="connsiteX4" fmla="*/ 2181698 w 3407617"/>
              <a:gd name="connsiteY4" fmla="*/ 4660211 h 6858000"/>
              <a:gd name="connsiteX5" fmla="*/ 2020268 w 3407617"/>
              <a:gd name="connsiteY5" fmla="*/ 6807809 h 6858000"/>
              <a:gd name="connsiteX6" fmla="*/ 2057394 w 3407617"/>
              <a:gd name="connsiteY6" fmla="*/ 6858000 h 6858000"/>
              <a:gd name="connsiteX7" fmla="*/ 1951470 w 3407617"/>
              <a:gd name="connsiteY7" fmla="*/ 6858000 h 6858000"/>
              <a:gd name="connsiteX8" fmla="*/ 1929179 w 3407617"/>
              <a:gd name="connsiteY8" fmla="*/ 6849378 h 6858000"/>
              <a:gd name="connsiteX9" fmla="*/ 88 w 3407617"/>
              <a:gd name="connsiteY9" fmla="*/ 6103208 h 6858000"/>
              <a:gd name="connsiteX10" fmla="*/ 1074221 w 3407617"/>
              <a:gd name="connsiteY10" fmla="*/ 3107679 h 6858000"/>
              <a:gd name="connsiteX11" fmla="*/ 1241186 w 3407617"/>
              <a:gd name="connsiteY11" fmla="*/ 22609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7617" h="6858000">
                <a:moveTo>
                  <a:pt x="1169845" y="0"/>
                </a:moveTo>
                <a:lnTo>
                  <a:pt x="2873743" y="0"/>
                </a:lnTo>
                <a:lnTo>
                  <a:pt x="2965049" y="252690"/>
                </a:lnTo>
                <a:cubicBezTo>
                  <a:pt x="3028568" y="436288"/>
                  <a:pt x="3094176" y="639879"/>
                  <a:pt x="3165328" y="864603"/>
                </a:cubicBezTo>
                <a:cubicBezTo>
                  <a:pt x="3734547" y="2662397"/>
                  <a:pt x="3258213" y="3507718"/>
                  <a:pt x="2181698" y="4660211"/>
                </a:cubicBezTo>
                <a:cubicBezTo>
                  <a:pt x="1307030" y="5594677"/>
                  <a:pt x="1803385" y="6500848"/>
                  <a:pt x="2020268" y="6807809"/>
                </a:cubicBezTo>
                <a:lnTo>
                  <a:pt x="2057394" y="6858000"/>
                </a:lnTo>
                <a:lnTo>
                  <a:pt x="1951470" y="6858000"/>
                </a:lnTo>
                <a:lnTo>
                  <a:pt x="1929179" y="6849378"/>
                </a:lnTo>
                <a:cubicBezTo>
                  <a:pt x="1702499" y="6761699"/>
                  <a:pt x="1184374" y="6561289"/>
                  <a:pt x="88" y="6103208"/>
                </a:cubicBezTo>
                <a:cubicBezTo>
                  <a:pt x="88" y="6103208"/>
                  <a:pt x="-30874" y="4381612"/>
                  <a:pt x="1074221" y="3107679"/>
                </a:cubicBezTo>
                <a:cubicBezTo>
                  <a:pt x="1697177" y="2389752"/>
                  <a:pt x="1517575" y="1162512"/>
                  <a:pt x="1241186" y="226093"/>
                </a:cubicBezTo>
                <a:close/>
              </a:path>
            </a:pathLst>
          </a:custGeom>
          <a:gradFill flip="none" rotWithShape="1">
            <a:gsLst>
              <a:gs pos="0">
                <a:schemeClr val="accent1"/>
              </a:gs>
              <a:gs pos="100000">
                <a:schemeClr val="accent4"/>
              </a:gs>
            </a:gsLst>
            <a:lin ang="54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8" name="Picture Placeholder 7">
            <a:extLst>
              <a:ext uri="{FF2B5EF4-FFF2-40B4-BE49-F238E27FC236}">
                <a16:creationId xmlns:a16="http://schemas.microsoft.com/office/drawing/2014/main" id="{CC137890-A370-4260-A308-C0BBF778E4E8}"/>
              </a:ext>
            </a:extLst>
          </p:cNvPr>
          <p:cNvSpPr>
            <a:spLocks noGrp="1"/>
          </p:cNvSpPr>
          <p:nvPr>
            <p:ph type="pic" sz="quarter" idx="10" hasCustomPrompt="1"/>
          </p:nvPr>
        </p:nvSpPr>
        <p:spPr>
          <a:xfrm>
            <a:off x="1" y="1"/>
            <a:ext cx="10064927" cy="6858001"/>
          </a:xfrm>
          <a:custGeom>
            <a:avLst/>
            <a:gdLst>
              <a:gd name="connsiteX0" fmla="*/ 8232482 w 10064927"/>
              <a:gd name="connsiteY0" fmla="*/ 0 h 6858001"/>
              <a:gd name="connsiteX1" fmla="*/ 10064927 w 10064927"/>
              <a:gd name="connsiteY1" fmla="*/ 0 h 6858001"/>
              <a:gd name="connsiteX2" fmla="*/ 10051437 w 10064927"/>
              <a:gd name="connsiteY2" fmla="*/ 27923 h 6858001"/>
              <a:gd name="connsiteX3" fmla="*/ 9965420 w 10064927"/>
              <a:gd name="connsiteY3" fmla="*/ 971933 h 6858001"/>
              <a:gd name="connsiteX4" fmla="*/ 8812983 w 10064927"/>
              <a:gd name="connsiteY4" fmla="*/ 4444182 h 6858001"/>
              <a:gd name="connsiteX5" fmla="*/ 8652261 w 10064927"/>
              <a:gd name="connsiteY5" fmla="*/ 6780113 h 6858001"/>
              <a:gd name="connsiteX6" fmla="*/ 8714683 w 10064927"/>
              <a:gd name="connsiteY6" fmla="*/ 6858001 h 6858001"/>
              <a:gd name="connsiteX7" fmla="*/ 0 w 10064927"/>
              <a:gd name="connsiteY7" fmla="*/ 6858001 h 6858001"/>
              <a:gd name="connsiteX8" fmla="*/ 0 w 10064927"/>
              <a:gd name="connsiteY8" fmla="*/ 5557019 h 6858001"/>
              <a:gd name="connsiteX9" fmla="*/ 192025 w 10064927"/>
              <a:gd name="connsiteY9" fmla="*/ 5347669 h 6858001"/>
              <a:gd name="connsiteX10" fmla="*/ 3222233 w 10064927"/>
              <a:gd name="connsiteY10" fmla="*/ 3767831 h 6858001"/>
              <a:gd name="connsiteX11" fmla="*/ 8277242 w 10064927"/>
              <a:gd name="connsiteY11" fmla="*/ 219374 h 6858001"/>
              <a:gd name="connsiteX12" fmla="*/ 8240898 w 10064927"/>
              <a:gd name="connsiteY12" fmla="*/ 448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64927" h="6858001">
                <a:moveTo>
                  <a:pt x="8232482" y="0"/>
                </a:moveTo>
                <a:lnTo>
                  <a:pt x="10064927" y="0"/>
                </a:lnTo>
                <a:lnTo>
                  <a:pt x="10051437" y="27923"/>
                </a:lnTo>
                <a:cubicBezTo>
                  <a:pt x="9958575" y="261795"/>
                  <a:pt x="9915418" y="568862"/>
                  <a:pt x="9965420" y="971933"/>
                </a:cubicBezTo>
                <a:cubicBezTo>
                  <a:pt x="10165430" y="2586600"/>
                  <a:pt x="10058282" y="3231991"/>
                  <a:pt x="8812983" y="4444182"/>
                </a:cubicBezTo>
                <a:cubicBezTo>
                  <a:pt x="7880795" y="5355111"/>
                  <a:pt x="8208937" y="6196381"/>
                  <a:pt x="8652261" y="6780113"/>
                </a:cubicBezTo>
                <a:lnTo>
                  <a:pt x="8714683" y="6858001"/>
                </a:lnTo>
                <a:lnTo>
                  <a:pt x="0" y="6858001"/>
                </a:lnTo>
                <a:lnTo>
                  <a:pt x="0" y="5557019"/>
                </a:lnTo>
                <a:lnTo>
                  <a:pt x="192025" y="5347669"/>
                </a:lnTo>
                <a:cubicBezTo>
                  <a:pt x="871523" y="4644824"/>
                  <a:pt x="1885263" y="3907150"/>
                  <a:pt x="3222233" y="3767831"/>
                </a:cubicBezTo>
                <a:cubicBezTo>
                  <a:pt x="5896174" y="3491576"/>
                  <a:pt x="9105854" y="4029798"/>
                  <a:pt x="8277242" y="219374"/>
                </a:cubicBezTo>
                <a:cubicBezTo>
                  <a:pt x="8264258" y="159836"/>
                  <a:pt x="8252151" y="101675"/>
                  <a:pt x="8240898" y="44862"/>
                </a:cubicBezTo>
                <a:close/>
              </a:path>
            </a:pathLst>
          </a:custGeom>
          <a:solidFill>
            <a:schemeClr val="tx2">
              <a:lumMod val="50000"/>
            </a:schemeClr>
          </a:solidFill>
        </p:spPr>
        <p:txBody>
          <a:bodyPr wrap="square" anchor="ctr">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98076057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6_Title Slide">
    <p:bg>
      <p:bgPr>
        <a:gradFill>
          <a:gsLst>
            <a:gs pos="0">
              <a:schemeClr val="accent1"/>
            </a:gs>
            <a:gs pos="100000">
              <a:schemeClr val="accent4"/>
            </a:gs>
          </a:gsLst>
          <a:lin ang="0" scaled="1"/>
        </a:gra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685236-CF53-4BA9-A8A7-946989EB3856}"/>
              </a:ext>
            </a:extLst>
          </p:cNvPr>
          <p:cNvGrpSpPr/>
          <p:nvPr userDrawn="1"/>
        </p:nvGrpSpPr>
        <p:grpSpPr>
          <a:xfrm>
            <a:off x="1" y="190297"/>
            <a:ext cx="11972625" cy="6667705"/>
            <a:chOff x="1" y="190297"/>
            <a:chExt cx="11972625" cy="6667705"/>
          </a:xfrm>
        </p:grpSpPr>
        <p:sp>
          <p:nvSpPr>
            <p:cNvPr id="7" name="Freeform: Shape 6">
              <a:extLst>
                <a:ext uri="{FF2B5EF4-FFF2-40B4-BE49-F238E27FC236}">
                  <a16:creationId xmlns:a16="http://schemas.microsoft.com/office/drawing/2014/main" id="{8A3C3275-C37D-4857-BDDA-2C4AE0258639}"/>
                </a:ext>
              </a:extLst>
            </p:cNvPr>
            <p:cNvSpPr/>
            <p:nvPr userDrawn="1"/>
          </p:nvSpPr>
          <p:spPr>
            <a:xfrm>
              <a:off x="1" y="3354056"/>
              <a:ext cx="4857898" cy="3503946"/>
            </a:xfrm>
            <a:custGeom>
              <a:avLst/>
              <a:gdLst>
                <a:gd name="connsiteX0" fmla="*/ 1467469 w 3428779"/>
                <a:gd name="connsiteY0" fmla="*/ 0 h 2473139"/>
                <a:gd name="connsiteX1" fmla="*/ 3428779 w 3428779"/>
                <a:gd name="connsiteY1" fmla="*/ 1961310 h 2473139"/>
                <a:gd name="connsiteX2" fmla="*/ 3388932 w 3428779"/>
                <a:gd name="connsiteY2" fmla="*/ 2356583 h 2473139"/>
                <a:gd name="connsiteX3" fmla="*/ 3358963 w 3428779"/>
                <a:gd name="connsiteY3" fmla="*/ 2473139 h 2473139"/>
                <a:gd name="connsiteX4" fmla="*/ 2402767 w 3428779"/>
                <a:gd name="connsiteY4" fmla="*/ 2473139 h 2473139"/>
                <a:gd name="connsiteX5" fmla="*/ 2404968 w 3428779"/>
                <a:gd name="connsiteY5" fmla="*/ 2469516 h 2473139"/>
                <a:gd name="connsiteX6" fmla="*/ 2533650 w 3428779"/>
                <a:gd name="connsiteY6" fmla="*/ 1961310 h 2473139"/>
                <a:gd name="connsiteX7" fmla="*/ 1467469 w 3428779"/>
                <a:gd name="connsiteY7" fmla="*/ 895129 h 2473139"/>
                <a:gd name="connsiteX8" fmla="*/ 401288 w 3428779"/>
                <a:gd name="connsiteY8" fmla="*/ 1961310 h 2473139"/>
                <a:gd name="connsiteX9" fmla="*/ 529970 w 3428779"/>
                <a:gd name="connsiteY9" fmla="*/ 2469516 h 2473139"/>
                <a:gd name="connsiteX10" fmla="*/ 532172 w 3428779"/>
                <a:gd name="connsiteY10" fmla="*/ 2473139 h 2473139"/>
                <a:gd name="connsiteX11" fmla="*/ 0 w 3428779"/>
                <a:gd name="connsiteY11" fmla="*/ 2473139 h 2473139"/>
                <a:gd name="connsiteX12" fmla="*/ 0 w 3428779"/>
                <a:gd name="connsiteY12" fmla="*/ 663151 h 2473139"/>
                <a:gd name="connsiteX13" fmla="*/ 80613 w 3428779"/>
                <a:gd name="connsiteY13" fmla="*/ 574455 h 2473139"/>
                <a:gd name="connsiteX14" fmla="*/ 1467469 w 3428779"/>
                <a:gd name="connsiteY14" fmla="*/ 0 h 247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28779" h="2473139">
                  <a:moveTo>
                    <a:pt x="1467469" y="0"/>
                  </a:moveTo>
                  <a:cubicBezTo>
                    <a:pt x="2550671" y="0"/>
                    <a:pt x="3428779" y="878108"/>
                    <a:pt x="3428779" y="1961310"/>
                  </a:cubicBezTo>
                  <a:cubicBezTo>
                    <a:pt x="3428779" y="2096711"/>
                    <a:pt x="3415059" y="2228906"/>
                    <a:pt x="3388932" y="2356583"/>
                  </a:cubicBezTo>
                  <a:lnTo>
                    <a:pt x="3358963" y="2473139"/>
                  </a:lnTo>
                  <a:lnTo>
                    <a:pt x="2402767" y="2473139"/>
                  </a:lnTo>
                  <a:lnTo>
                    <a:pt x="2404968" y="2469516"/>
                  </a:lnTo>
                  <a:cubicBezTo>
                    <a:pt x="2487034" y="2318445"/>
                    <a:pt x="2533650" y="2145322"/>
                    <a:pt x="2533650" y="1961310"/>
                  </a:cubicBezTo>
                  <a:cubicBezTo>
                    <a:pt x="2533650" y="1372474"/>
                    <a:pt x="2056305" y="895129"/>
                    <a:pt x="1467469" y="895129"/>
                  </a:cubicBezTo>
                  <a:cubicBezTo>
                    <a:pt x="878633" y="895129"/>
                    <a:pt x="401288" y="1372474"/>
                    <a:pt x="401288" y="1961310"/>
                  </a:cubicBezTo>
                  <a:cubicBezTo>
                    <a:pt x="401288" y="2145322"/>
                    <a:pt x="447904" y="2318445"/>
                    <a:pt x="529970" y="2469516"/>
                  </a:cubicBezTo>
                  <a:lnTo>
                    <a:pt x="532172" y="2473139"/>
                  </a:lnTo>
                  <a:lnTo>
                    <a:pt x="0" y="2473139"/>
                  </a:lnTo>
                  <a:lnTo>
                    <a:pt x="0" y="663151"/>
                  </a:lnTo>
                  <a:lnTo>
                    <a:pt x="80613" y="574455"/>
                  </a:lnTo>
                  <a:cubicBezTo>
                    <a:pt x="435541" y="219527"/>
                    <a:pt x="925868" y="0"/>
                    <a:pt x="1467469" y="0"/>
                  </a:cubicBezTo>
                  <a:close/>
                </a:path>
              </a:pathLst>
            </a:cu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9D8FE5A5-EF56-4991-8CB7-0C680D398B15}"/>
                </a:ext>
              </a:extLst>
            </p:cNvPr>
            <p:cNvSpPr/>
            <p:nvPr userDrawn="1"/>
          </p:nvSpPr>
          <p:spPr>
            <a:xfrm>
              <a:off x="4953694" y="2286694"/>
              <a:ext cx="2284612" cy="2284612"/>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ACDC9E53-C715-4B64-82DF-ED413819B1FA}"/>
                </a:ext>
              </a:extLst>
            </p:cNvPr>
            <p:cNvSpPr/>
            <p:nvPr userDrawn="1"/>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chemeClr val="bg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D38A6254-88B6-4D20-9CE6-C999A4542293}"/>
              </a:ext>
            </a:extLst>
          </p:cNvPr>
          <p:cNvGrpSpPr/>
          <p:nvPr userDrawn="1"/>
        </p:nvGrpSpPr>
        <p:grpSpPr>
          <a:xfrm>
            <a:off x="80817" y="295651"/>
            <a:ext cx="12111183" cy="6431221"/>
            <a:chOff x="80817" y="295651"/>
            <a:chExt cx="12111183" cy="6431221"/>
          </a:xfrm>
        </p:grpSpPr>
        <p:sp>
          <p:nvSpPr>
            <p:cNvPr id="10" name="Freeform: Shape 9">
              <a:extLst>
                <a:ext uri="{FF2B5EF4-FFF2-40B4-BE49-F238E27FC236}">
                  <a16:creationId xmlns:a16="http://schemas.microsoft.com/office/drawing/2014/main" id="{8311366C-8A81-4F79-B940-A97DA183076F}"/>
                </a:ext>
              </a:extLst>
            </p:cNvPr>
            <p:cNvSpPr/>
            <p:nvPr userDrawn="1"/>
          </p:nvSpPr>
          <p:spPr>
            <a:xfrm>
              <a:off x="373399" y="295651"/>
              <a:ext cx="968706" cy="162634"/>
            </a:xfrm>
            <a:custGeom>
              <a:avLst/>
              <a:gdLst/>
              <a:ahLst/>
              <a:cxnLst/>
              <a:rect l="l" t="t" r="r" b="b"/>
              <a:pathLst>
                <a:path w="3340903" h="560898">
                  <a:moveTo>
                    <a:pt x="648913" y="408651"/>
                  </a:moveTo>
                  <a:cubicBezTo>
                    <a:pt x="636509" y="410763"/>
                    <a:pt x="623037" y="417435"/>
                    <a:pt x="608495" y="428666"/>
                  </a:cubicBezTo>
                  <a:cubicBezTo>
                    <a:pt x="593954" y="439897"/>
                    <a:pt x="581396" y="452614"/>
                    <a:pt x="570820" y="466817"/>
                  </a:cubicBezTo>
                  <a:cubicBezTo>
                    <a:pt x="560244" y="481020"/>
                    <a:pt x="554701" y="493635"/>
                    <a:pt x="554193" y="504663"/>
                  </a:cubicBezTo>
                  <a:cubicBezTo>
                    <a:pt x="554207" y="509806"/>
                    <a:pt x="555380" y="514436"/>
                    <a:pt x="557711" y="518550"/>
                  </a:cubicBezTo>
                  <a:cubicBezTo>
                    <a:pt x="560042" y="522665"/>
                    <a:pt x="563446" y="526266"/>
                    <a:pt x="567922" y="529352"/>
                  </a:cubicBezTo>
                  <a:cubicBezTo>
                    <a:pt x="590517" y="519479"/>
                    <a:pt x="609507" y="503048"/>
                    <a:pt x="624892" y="480060"/>
                  </a:cubicBezTo>
                  <a:cubicBezTo>
                    <a:pt x="640277" y="457071"/>
                    <a:pt x="648285" y="433268"/>
                    <a:pt x="648913" y="408651"/>
                  </a:cubicBezTo>
                  <a:close/>
                  <a:moveTo>
                    <a:pt x="2641854" y="228356"/>
                  </a:moveTo>
                  <a:cubicBezTo>
                    <a:pt x="2615877" y="232498"/>
                    <a:pt x="2590629" y="248553"/>
                    <a:pt x="2566111" y="276521"/>
                  </a:cubicBezTo>
                  <a:cubicBezTo>
                    <a:pt x="2541593" y="304490"/>
                    <a:pt x="2523379" y="340085"/>
                    <a:pt x="2511470" y="383309"/>
                  </a:cubicBezTo>
                  <a:cubicBezTo>
                    <a:pt x="2548512" y="364854"/>
                    <a:pt x="2578906" y="342285"/>
                    <a:pt x="2602653" y="315602"/>
                  </a:cubicBezTo>
                  <a:cubicBezTo>
                    <a:pt x="2626399" y="288920"/>
                    <a:pt x="2639466" y="259838"/>
                    <a:pt x="2641854" y="228356"/>
                  </a:cubicBezTo>
                  <a:close/>
                  <a:moveTo>
                    <a:pt x="1825518" y="226984"/>
                  </a:moveTo>
                  <a:cubicBezTo>
                    <a:pt x="1805576" y="233183"/>
                    <a:pt x="1787650" y="242725"/>
                    <a:pt x="1771740" y="255609"/>
                  </a:cubicBezTo>
                  <a:cubicBezTo>
                    <a:pt x="1755829" y="268493"/>
                    <a:pt x="1742191" y="282491"/>
                    <a:pt x="1730827" y="297604"/>
                  </a:cubicBezTo>
                  <a:cubicBezTo>
                    <a:pt x="1714702" y="319430"/>
                    <a:pt x="1701493" y="343313"/>
                    <a:pt x="1691201" y="369253"/>
                  </a:cubicBezTo>
                  <a:cubicBezTo>
                    <a:pt x="1680908" y="395192"/>
                    <a:pt x="1675590" y="417704"/>
                    <a:pt x="1675247" y="436787"/>
                  </a:cubicBezTo>
                  <a:cubicBezTo>
                    <a:pt x="1675433" y="448243"/>
                    <a:pt x="1677292" y="458756"/>
                    <a:pt x="1680823" y="468326"/>
                  </a:cubicBezTo>
                  <a:cubicBezTo>
                    <a:pt x="1684353" y="477897"/>
                    <a:pt x="1688442" y="483610"/>
                    <a:pt x="1693088" y="485467"/>
                  </a:cubicBezTo>
                  <a:cubicBezTo>
                    <a:pt x="1734701" y="475497"/>
                    <a:pt x="1768466" y="451214"/>
                    <a:pt x="1794383" y="412619"/>
                  </a:cubicBezTo>
                  <a:cubicBezTo>
                    <a:pt x="1820301" y="374023"/>
                    <a:pt x="1833652" y="327458"/>
                    <a:pt x="1834439" y="272921"/>
                  </a:cubicBezTo>
                  <a:cubicBezTo>
                    <a:pt x="1834453" y="261408"/>
                    <a:pt x="1833738" y="252038"/>
                    <a:pt x="1832294" y="244810"/>
                  </a:cubicBezTo>
                  <a:cubicBezTo>
                    <a:pt x="1830850" y="237583"/>
                    <a:pt x="1828591" y="231640"/>
                    <a:pt x="1825518" y="226984"/>
                  </a:cubicBezTo>
                  <a:close/>
                  <a:moveTo>
                    <a:pt x="1520718" y="226984"/>
                  </a:moveTo>
                  <a:cubicBezTo>
                    <a:pt x="1500776" y="233183"/>
                    <a:pt x="1482850" y="242725"/>
                    <a:pt x="1466940" y="255609"/>
                  </a:cubicBezTo>
                  <a:cubicBezTo>
                    <a:pt x="1451029" y="268493"/>
                    <a:pt x="1437391" y="282491"/>
                    <a:pt x="1426027" y="297604"/>
                  </a:cubicBezTo>
                  <a:cubicBezTo>
                    <a:pt x="1409902" y="319430"/>
                    <a:pt x="1396693" y="343313"/>
                    <a:pt x="1386401" y="369253"/>
                  </a:cubicBezTo>
                  <a:cubicBezTo>
                    <a:pt x="1376108" y="395192"/>
                    <a:pt x="1370791" y="417704"/>
                    <a:pt x="1370447" y="436787"/>
                  </a:cubicBezTo>
                  <a:cubicBezTo>
                    <a:pt x="1370633" y="448243"/>
                    <a:pt x="1372492" y="458756"/>
                    <a:pt x="1376022" y="468326"/>
                  </a:cubicBezTo>
                  <a:cubicBezTo>
                    <a:pt x="1379553" y="477897"/>
                    <a:pt x="1383642" y="483610"/>
                    <a:pt x="1388288" y="485467"/>
                  </a:cubicBezTo>
                  <a:cubicBezTo>
                    <a:pt x="1429901" y="475497"/>
                    <a:pt x="1463666" y="451214"/>
                    <a:pt x="1489583" y="412619"/>
                  </a:cubicBezTo>
                  <a:cubicBezTo>
                    <a:pt x="1515501" y="374023"/>
                    <a:pt x="1528852" y="327458"/>
                    <a:pt x="1529639" y="272921"/>
                  </a:cubicBezTo>
                  <a:cubicBezTo>
                    <a:pt x="1529653" y="261408"/>
                    <a:pt x="1528938" y="252038"/>
                    <a:pt x="1527494" y="244810"/>
                  </a:cubicBezTo>
                  <a:cubicBezTo>
                    <a:pt x="1526050" y="237583"/>
                    <a:pt x="1523791" y="231640"/>
                    <a:pt x="1520718" y="226984"/>
                  </a:cubicBezTo>
                  <a:close/>
                  <a:moveTo>
                    <a:pt x="2630188" y="166649"/>
                  </a:moveTo>
                  <a:cubicBezTo>
                    <a:pt x="2650862" y="169391"/>
                    <a:pt x="2670496" y="182418"/>
                    <a:pt x="2689088" y="205730"/>
                  </a:cubicBezTo>
                  <a:cubicBezTo>
                    <a:pt x="2686833" y="242779"/>
                    <a:pt x="2678636" y="273582"/>
                    <a:pt x="2664497" y="298138"/>
                  </a:cubicBezTo>
                  <a:cubicBezTo>
                    <a:pt x="2650359" y="322694"/>
                    <a:pt x="2630120" y="343593"/>
                    <a:pt x="2603780" y="360835"/>
                  </a:cubicBezTo>
                  <a:cubicBezTo>
                    <a:pt x="2577440" y="378078"/>
                    <a:pt x="2544840" y="394253"/>
                    <a:pt x="2505980" y="409363"/>
                  </a:cubicBezTo>
                  <a:cubicBezTo>
                    <a:pt x="2505951" y="412120"/>
                    <a:pt x="2505837" y="415005"/>
                    <a:pt x="2505637" y="418019"/>
                  </a:cubicBezTo>
                  <a:cubicBezTo>
                    <a:pt x="2505437" y="421033"/>
                    <a:pt x="2505322" y="424090"/>
                    <a:pt x="2505294" y="427189"/>
                  </a:cubicBezTo>
                  <a:cubicBezTo>
                    <a:pt x="2504979" y="439673"/>
                    <a:pt x="2506981" y="451729"/>
                    <a:pt x="2511299" y="463356"/>
                  </a:cubicBezTo>
                  <a:cubicBezTo>
                    <a:pt x="2515616" y="474983"/>
                    <a:pt x="2524137" y="481211"/>
                    <a:pt x="2536860" y="482040"/>
                  </a:cubicBezTo>
                  <a:cubicBezTo>
                    <a:pt x="2553432" y="481621"/>
                    <a:pt x="2569469" y="476974"/>
                    <a:pt x="2584971" y="468099"/>
                  </a:cubicBezTo>
                  <a:cubicBezTo>
                    <a:pt x="2600473" y="459223"/>
                    <a:pt x="2614829" y="448634"/>
                    <a:pt x="2628038" y="436331"/>
                  </a:cubicBezTo>
                  <a:cubicBezTo>
                    <a:pt x="2641247" y="424028"/>
                    <a:pt x="2652698" y="412524"/>
                    <a:pt x="2662390" y="401821"/>
                  </a:cubicBezTo>
                  <a:cubicBezTo>
                    <a:pt x="2664758" y="403849"/>
                    <a:pt x="2666869" y="405792"/>
                    <a:pt x="2668723" y="407649"/>
                  </a:cubicBezTo>
                  <a:cubicBezTo>
                    <a:pt x="2670577" y="409506"/>
                    <a:pt x="2672345" y="411448"/>
                    <a:pt x="2674028" y="413477"/>
                  </a:cubicBezTo>
                  <a:cubicBezTo>
                    <a:pt x="2653036" y="440859"/>
                    <a:pt x="2630441" y="463571"/>
                    <a:pt x="2606246" y="481611"/>
                  </a:cubicBezTo>
                  <a:cubicBezTo>
                    <a:pt x="2582050" y="499652"/>
                    <a:pt x="2558921" y="511222"/>
                    <a:pt x="2536860" y="516321"/>
                  </a:cubicBezTo>
                  <a:cubicBezTo>
                    <a:pt x="2505097" y="512379"/>
                    <a:pt x="2480535" y="500895"/>
                    <a:pt x="2463177" y="481868"/>
                  </a:cubicBezTo>
                  <a:cubicBezTo>
                    <a:pt x="2445819" y="462842"/>
                    <a:pt x="2437027" y="439359"/>
                    <a:pt x="2436800" y="411420"/>
                  </a:cubicBezTo>
                  <a:cubicBezTo>
                    <a:pt x="2437510" y="372999"/>
                    <a:pt x="2447512" y="335187"/>
                    <a:pt x="2466808" y="297986"/>
                  </a:cubicBezTo>
                  <a:cubicBezTo>
                    <a:pt x="2486103" y="260784"/>
                    <a:pt x="2510431" y="229829"/>
                    <a:pt x="2539791" y="205121"/>
                  </a:cubicBezTo>
                  <a:cubicBezTo>
                    <a:pt x="2569151" y="180413"/>
                    <a:pt x="2599284" y="167589"/>
                    <a:pt x="2630188" y="166649"/>
                  </a:cubicBezTo>
                  <a:close/>
                  <a:moveTo>
                    <a:pt x="1792582" y="165278"/>
                  </a:moveTo>
                  <a:cubicBezTo>
                    <a:pt x="1799829" y="169105"/>
                    <a:pt x="1807120" y="175162"/>
                    <a:pt x="1814453" y="183446"/>
                  </a:cubicBezTo>
                  <a:cubicBezTo>
                    <a:pt x="1821786" y="191731"/>
                    <a:pt x="1828905" y="201901"/>
                    <a:pt x="1835808" y="213957"/>
                  </a:cubicBezTo>
                  <a:cubicBezTo>
                    <a:pt x="1837862" y="213928"/>
                    <a:pt x="1839916" y="213814"/>
                    <a:pt x="1841970" y="213614"/>
                  </a:cubicBezTo>
                  <a:cubicBezTo>
                    <a:pt x="1844023" y="213414"/>
                    <a:pt x="1846077" y="213300"/>
                    <a:pt x="1848131" y="213271"/>
                  </a:cubicBezTo>
                  <a:cubicBezTo>
                    <a:pt x="1860426" y="213214"/>
                    <a:pt x="1869554" y="218471"/>
                    <a:pt x="1875516" y="229041"/>
                  </a:cubicBezTo>
                  <a:cubicBezTo>
                    <a:pt x="1881478" y="239611"/>
                    <a:pt x="1884445" y="255838"/>
                    <a:pt x="1884416" y="277721"/>
                  </a:cubicBezTo>
                  <a:cubicBezTo>
                    <a:pt x="1884121" y="316247"/>
                    <a:pt x="1875956" y="351866"/>
                    <a:pt x="1859921" y="384578"/>
                  </a:cubicBezTo>
                  <a:cubicBezTo>
                    <a:pt x="1843886" y="417289"/>
                    <a:pt x="1821752" y="444935"/>
                    <a:pt x="1793519" y="467514"/>
                  </a:cubicBezTo>
                  <a:cubicBezTo>
                    <a:pt x="1765285" y="490093"/>
                    <a:pt x="1732723" y="505448"/>
                    <a:pt x="1695833" y="513578"/>
                  </a:cubicBezTo>
                  <a:cubicBezTo>
                    <a:pt x="1669474" y="510407"/>
                    <a:pt x="1648688" y="498923"/>
                    <a:pt x="1633473" y="479125"/>
                  </a:cubicBezTo>
                  <a:cubicBezTo>
                    <a:pt x="1618259" y="459328"/>
                    <a:pt x="1610495" y="433788"/>
                    <a:pt x="1610182" y="402506"/>
                  </a:cubicBezTo>
                  <a:cubicBezTo>
                    <a:pt x="1610368" y="377704"/>
                    <a:pt x="1615247" y="352268"/>
                    <a:pt x="1624822" y="326197"/>
                  </a:cubicBezTo>
                  <a:cubicBezTo>
                    <a:pt x="1634396" y="300126"/>
                    <a:pt x="1647552" y="275503"/>
                    <a:pt x="1664289" y="252327"/>
                  </a:cubicBezTo>
                  <a:cubicBezTo>
                    <a:pt x="1681027" y="229151"/>
                    <a:pt x="1700232" y="209504"/>
                    <a:pt x="1721907" y="193388"/>
                  </a:cubicBezTo>
                  <a:cubicBezTo>
                    <a:pt x="1734329" y="184117"/>
                    <a:pt x="1746537" y="177118"/>
                    <a:pt x="1758531" y="172391"/>
                  </a:cubicBezTo>
                  <a:cubicBezTo>
                    <a:pt x="1770524" y="167663"/>
                    <a:pt x="1781875" y="165292"/>
                    <a:pt x="1792582" y="165278"/>
                  </a:cubicBezTo>
                  <a:close/>
                  <a:moveTo>
                    <a:pt x="1487782" y="165278"/>
                  </a:moveTo>
                  <a:cubicBezTo>
                    <a:pt x="1495030" y="169105"/>
                    <a:pt x="1502320" y="175162"/>
                    <a:pt x="1509653" y="183446"/>
                  </a:cubicBezTo>
                  <a:cubicBezTo>
                    <a:pt x="1516986" y="191731"/>
                    <a:pt x="1524104" y="201901"/>
                    <a:pt x="1531008" y="213957"/>
                  </a:cubicBezTo>
                  <a:cubicBezTo>
                    <a:pt x="1533062" y="213928"/>
                    <a:pt x="1535116" y="213814"/>
                    <a:pt x="1537170" y="213614"/>
                  </a:cubicBezTo>
                  <a:cubicBezTo>
                    <a:pt x="1539223" y="213414"/>
                    <a:pt x="1541277" y="213300"/>
                    <a:pt x="1543331" y="213271"/>
                  </a:cubicBezTo>
                  <a:cubicBezTo>
                    <a:pt x="1555626" y="213214"/>
                    <a:pt x="1564754" y="218471"/>
                    <a:pt x="1570716" y="229041"/>
                  </a:cubicBezTo>
                  <a:cubicBezTo>
                    <a:pt x="1576678" y="239611"/>
                    <a:pt x="1579645" y="255838"/>
                    <a:pt x="1579616" y="277721"/>
                  </a:cubicBezTo>
                  <a:cubicBezTo>
                    <a:pt x="1579321" y="316247"/>
                    <a:pt x="1571156" y="351866"/>
                    <a:pt x="1555121" y="384578"/>
                  </a:cubicBezTo>
                  <a:cubicBezTo>
                    <a:pt x="1539086" y="417289"/>
                    <a:pt x="1516952" y="444935"/>
                    <a:pt x="1488719" y="467514"/>
                  </a:cubicBezTo>
                  <a:cubicBezTo>
                    <a:pt x="1460485" y="490093"/>
                    <a:pt x="1427923" y="505448"/>
                    <a:pt x="1391032" y="513578"/>
                  </a:cubicBezTo>
                  <a:cubicBezTo>
                    <a:pt x="1364674" y="510407"/>
                    <a:pt x="1343888" y="498923"/>
                    <a:pt x="1328673" y="479125"/>
                  </a:cubicBezTo>
                  <a:cubicBezTo>
                    <a:pt x="1313459" y="459328"/>
                    <a:pt x="1305695" y="433788"/>
                    <a:pt x="1305382" y="402506"/>
                  </a:cubicBezTo>
                  <a:cubicBezTo>
                    <a:pt x="1305568" y="377704"/>
                    <a:pt x="1310447" y="352268"/>
                    <a:pt x="1320022" y="326197"/>
                  </a:cubicBezTo>
                  <a:cubicBezTo>
                    <a:pt x="1329596" y="300126"/>
                    <a:pt x="1342752" y="275503"/>
                    <a:pt x="1359489" y="252327"/>
                  </a:cubicBezTo>
                  <a:cubicBezTo>
                    <a:pt x="1376227" y="229151"/>
                    <a:pt x="1395432" y="209504"/>
                    <a:pt x="1417107" y="193388"/>
                  </a:cubicBezTo>
                  <a:cubicBezTo>
                    <a:pt x="1429529" y="184117"/>
                    <a:pt x="1441737" y="177118"/>
                    <a:pt x="1453731" y="172391"/>
                  </a:cubicBezTo>
                  <a:cubicBezTo>
                    <a:pt x="1465724" y="167663"/>
                    <a:pt x="1477075" y="165292"/>
                    <a:pt x="1487782" y="165278"/>
                  </a:cubicBezTo>
                  <a:close/>
                  <a:moveTo>
                    <a:pt x="2019224" y="163220"/>
                  </a:moveTo>
                  <a:cubicBezTo>
                    <a:pt x="2031711" y="165835"/>
                    <a:pt x="2043255" y="170207"/>
                    <a:pt x="2053857" y="176335"/>
                  </a:cubicBezTo>
                  <a:cubicBezTo>
                    <a:pt x="2064458" y="182464"/>
                    <a:pt x="2075316" y="191120"/>
                    <a:pt x="2086432" y="202305"/>
                  </a:cubicBezTo>
                  <a:cubicBezTo>
                    <a:pt x="2079807" y="221107"/>
                    <a:pt x="2069511" y="241439"/>
                    <a:pt x="2055546" y="263302"/>
                  </a:cubicBezTo>
                  <a:cubicBezTo>
                    <a:pt x="2041580" y="285164"/>
                    <a:pt x="2028033" y="308098"/>
                    <a:pt x="2014906" y="332104"/>
                  </a:cubicBezTo>
                  <a:cubicBezTo>
                    <a:pt x="2001778" y="356110"/>
                    <a:pt x="1993159" y="380730"/>
                    <a:pt x="1989048" y="405963"/>
                  </a:cubicBezTo>
                  <a:cubicBezTo>
                    <a:pt x="2002275" y="387112"/>
                    <a:pt x="2017484" y="366074"/>
                    <a:pt x="2034676" y="342850"/>
                  </a:cubicBezTo>
                  <a:cubicBezTo>
                    <a:pt x="2051867" y="319625"/>
                    <a:pt x="2069862" y="297201"/>
                    <a:pt x="2088661" y="275577"/>
                  </a:cubicBezTo>
                  <a:cubicBezTo>
                    <a:pt x="2107460" y="253953"/>
                    <a:pt x="2125883" y="236117"/>
                    <a:pt x="2143932" y="222069"/>
                  </a:cubicBezTo>
                  <a:cubicBezTo>
                    <a:pt x="2161981" y="208020"/>
                    <a:pt x="2178476" y="200747"/>
                    <a:pt x="2193417" y="200249"/>
                  </a:cubicBezTo>
                  <a:cubicBezTo>
                    <a:pt x="2205504" y="200877"/>
                    <a:pt x="2217334" y="204075"/>
                    <a:pt x="2228907" y="209841"/>
                  </a:cubicBezTo>
                  <a:cubicBezTo>
                    <a:pt x="2240480" y="215607"/>
                    <a:pt x="2247166" y="220174"/>
                    <a:pt x="2248967" y="223542"/>
                  </a:cubicBezTo>
                  <a:cubicBezTo>
                    <a:pt x="2245233" y="236438"/>
                    <a:pt x="2237080" y="254202"/>
                    <a:pt x="2224506" y="276835"/>
                  </a:cubicBezTo>
                  <a:cubicBezTo>
                    <a:pt x="2211933" y="299469"/>
                    <a:pt x="2199513" y="322220"/>
                    <a:pt x="2187245" y="345088"/>
                  </a:cubicBezTo>
                  <a:cubicBezTo>
                    <a:pt x="2174976" y="367956"/>
                    <a:pt x="2167433" y="386189"/>
                    <a:pt x="2164613" y="399788"/>
                  </a:cubicBezTo>
                  <a:cubicBezTo>
                    <a:pt x="2209073" y="337902"/>
                    <a:pt x="2248551" y="288809"/>
                    <a:pt x="2283046" y="252510"/>
                  </a:cubicBezTo>
                  <a:cubicBezTo>
                    <a:pt x="2317542" y="216210"/>
                    <a:pt x="2347759" y="197648"/>
                    <a:pt x="2373696" y="196824"/>
                  </a:cubicBezTo>
                  <a:cubicBezTo>
                    <a:pt x="2383183" y="196839"/>
                    <a:pt x="2391813" y="199208"/>
                    <a:pt x="2399585" y="203932"/>
                  </a:cubicBezTo>
                  <a:cubicBezTo>
                    <a:pt x="2407358" y="208656"/>
                    <a:pt x="2412901" y="215650"/>
                    <a:pt x="2416216" y="224913"/>
                  </a:cubicBezTo>
                  <a:cubicBezTo>
                    <a:pt x="2409989" y="243564"/>
                    <a:pt x="2400193" y="266491"/>
                    <a:pt x="2386828" y="293695"/>
                  </a:cubicBezTo>
                  <a:cubicBezTo>
                    <a:pt x="2373464" y="320899"/>
                    <a:pt x="2360975" y="348717"/>
                    <a:pt x="2349363" y="377150"/>
                  </a:cubicBezTo>
                  <a:cubicBezTo>
                    <a:pt x="2337751" y="405582"/>
                    <a:pt x="2331460" y="430967"/>
                    <a:pt x="2330491" y="453304"/>
                  </a:cubicBezTo>
                  <a:cubicBezTo>
                    <a:pt x="2330505" y="462680"/>
                    <a:pt x="2331848" y="468969"/>
                    <a:pt x="2334520" y="472171"/>
                  </a:cubicBezTo>
                  <a:cubicBezTo>
                    <a:pt x="2337192" y="475373"/>
                    <a:pt x="2341107" y="476859"/>
                    <a:pt x="2346264" y="476631"/>
                  </a:cubicBezTo>
                  <a:cubicBezTo>
                    <a:pt x="2351851" y="476373"/>
                    <a:pt x="2356966" y="475344"/>
                    <a:pt x="2361609" y="473543"/>
                  </a:cubicBezTo>
                  <a:cubicBezTo>
                    <a:pt x="2366253" y="471742"/>
                    <a:pt x="2369825" y="470713"/>
                    <a:pt x="2372325" y="470456"/>
                  </a:cubicBezTo>
                  <a:cubicBezTo>
                    <a:pt x="2374954" y="472300"/>
                    <a:pt x="2376554" y="474612"/>
                    <a:pt x="2377125" y="477395"/>
                  </a:cubicBezTo>
                  <a:cubicBezTo>
                    <a:pt x="2377697" y="480177"/>
                    <a:pt x="2377926" y="482659"/>
                    <a:pt x="2377811" y="484839"/>
                  </a:cubicBezTo>
                  <a:cubicBezTo>
                    <a:pt x="2368653" y="492179"/>
                    <a:pt x="2359195" y="498193"/>
                    <a:pt x="2349438" y="502881"/>
                  </a:cubicBezTo>
                  <a:cubicBezTo>
                    <a:pt x="2339682" y="507570"/>
                    <a:pt x="2329028" y="509992"/>
                    <a:pt x="2317477" y="510149"/>
                  </a:cubicBezTo>
                  <a:cubicBezTo>
                    <a:pt x="2296229" y="509624"/>
                    <a:pt x="2281360" y="502808"/>
                    <a:pt x="2272869" y="489700"/>
                  </a:cubicBezTo>
                  <a:cubicBezTo>
                    <a:pt x="2264378" y="476592"/>
                    <a:pt x="2260297" y="460343"/>
                    <a:pt x="2260625" y="440954"/>
                  </a:cubicBezTo>
                  <a:cubicBezTo>
                    <a:pt x="2260980" y="419998"/>
                    <a:pt x="2264456" y="399551"/>
                    <a:pt x="2271052" y="379612"/>
                  </a:cubicBezTo>
                  <a:cubicBezTo>
                    <a:pt x="2277648" y="359673"/>
                    <a:pt x="2285233" y="341106"/>
                    <a:pt x="2293808" y="323911"/>
                  </a:cubicBezTo>
                  <a:cubicBezTo>
                    <a:pt x="2302382" y="306716"/>
                    <a:pt x="2309816" y="291757"/>
                    <a:pt x="2316107" y="279035"/>
                  </a:cubicBezTo>
                  <a:cubicBezTo>
                    <a:pt x="2304808" y="280631"/>
                    <a:pt x="2290453" y="290432"/>
                    <a:pt x="2273042" y="308440"/>
                  </a:cubicBezTo>
                  <a:cubicBezTo>
                    <a:pt x="2255631" y="326447"/>
                    <a:pt x="2237200" y="348231"/>
                    <a:pt x="2217749" y="373791"/>
                  </a:cubicBezTo>
                  <a:cubicBezTo>
                    <a:pt x="2198298" y="399352"/>
                    <a:pt x="2179864" y="424261"/>
                    <a:pt x="2162446" y="448517"/>
                  </a:cubicBezTo>
                  <a:cubicBezTo>
                    <a:pt x="2145028" y="472774"/>
                    <a:pt x="2130663" y="491950"/>
                    <a:pt x="2119350" y="506045"/>
                  </a:cubicBezTo>
                  <a:cubicBezTo>
                    <a:pt x="2109292" y="501913"/>
                    <a:pt x="2100605" y="495811"/>
                    <a:pt x="2093290" y="487740"/>
                  </a:cubicBezTo>
                  <a:cubicBezTo>
                    <a:pt x="2085975" y="479668"/>
                    <a:pt x="2080717" y="469790"/>
                    <a:pt x="2077517" y="458106"/>
                  </a:cubicBezTo>
                  <a:cubicBezTo>
                    <a:pt x="2081803" y="429833"/>
                    <a:pt x="2090375" y="399246"/>
                    <a:pt x="2103234" y="366345"/>
                  </a:cubicBezTo>
                  <a:cubicBezTo>
                    <a:pt x="2116093" y="333444"/>
                    <a:pt x="2136324" y="297033"/>
                    <a:pt x="2163927" y="257112"/>
                  </a:cubicBezTo>
                  <a:cubicBezTo>
                    <a:pt x="2154174" y="258131"/>
                    <a:pt x="2140839" y="266455"/>
                    <a:pt x="2123922" y="282082"/>
                  </a:cubicBezTo>
                  <a:cubicBezTo>
                    <a:pt x="2107006" y="297709"/>
                    <a:pt x="2088794" y="317262"/>
                    <a:pt x="2069287" y="340741"/>
                  </a:cubicBezTo>
                  <a:cubicBezTo>
                    <a:pt x="2049780" y="364220"/>
                    <a:pt x="2031263" y="388248"/>
                    <a:pt x="2013737" y="412824"/>
                  </a:cubicBezTo>
                  <a:cubicBezTo>
                    <a:pt x="1996864" y="437063"/>
                    <a:pt x="1982776" y="457862"/>
                    <a:pt x="1971475" y="475221"/>
                  </a:cubicBezTo>
                  <a:cubicBezTo>
                    <a:pt x="1960173" y="492579"/>
                    <a:pt x="1952087" y="503082"/>
                    <a:pt x="1947215" y="506729"/>
                  </a:cubicBezTo>
                  <a:cubicBezTo>
                    <a:pt x="1935556" y="498222"/>
                    <a:pt x="1927326" y="488895"/>
                    <a:pt x="1922526" y="478749"/>
                  </a:cubicBezTo>
                  <a:cubicBezTo>
                    <a:pt x="1917725" y="468603"/>
                    <a:pt x="1914296" y="457377"/>
                    <a:pt x="1912239" y="445070"/>
                  </a:cubicBezTo>
                  <a:cubicBezTo>
                    <a:pt x="1912596" y="433821"/>
                    <a:pt x="1914282" y="420128"/>
                    <a:pt x="1917297" y="403991"/>
                  </a:cubicBezTo>
                  <a:cubicBezTo>
                    <a:pt x="1920311" y="387853"/>
                    <a:pt x="1924569" y="370901"/>
                    <a:pt x="1930070" y="353134"/>
                  </a:cubicBezTo>
                  <a:cubicBezTo>
                    <a:pt x="1940857" y="319490"/>
                    <a:pt x="1954430" y="286288"/>
                    <a:pt x="1970789" y="253529"/>
                  </a:cubicBezTo>
                  <a:cubicBezTo>
                    <a:pt x="1987148" y="220770"/>
                    <a:pt x="2003293" y="190667"/>
                    <a:pt x="2019224" y="163220"/>
                  </a:cubicBezTo>
                  <a:close/>
                  <a:moveTo>
                    <a:pt x="1130613" y="160477"/>
                  </a:moveTo>
                  <a:cubicBezTo>
                    <a:pt x="1143886" y="162834"/>
                    <a:pt x="1157116" y="167205"/>
                    <a:pt x="1170303" y="173590"/>
                  </a:cubicBezTo>
                  <a:cubicBezTo>
                    <a:pt x="1183491" y="179975"/>
                    <a:pt x="1193121" y="186574"/>
                    <a:pt x="1199193" y="193388"/>
                  </a:cubicBezTo>
                  <a:cubicBezTo>
                    <a:pt x="1187048" y="207429"/>
                    <a:pt x="1176190" y="224084"/>
                    <a:pt x="1166617" y="243353"/>
                  </a:cubicBezTo>
                  <a:cubicBezTo>
                    <a:pt x="1157045" y="262622"/>
                    <a:pt x="1147558" y="286648"/>
                    <a:pt x="1138156" y="315430"/>
                  </a:cubicBezTo>
                  <a:cubicBezTo>
                    <a:pt x="1162345" y="293890"/>
                    <a:pt x="1184091" y="272864"/>
                    <a:pt x="1203393" y="252352"/>
                  </a:cubicBezTo>
                  <a:cubicBezTo>
                    <a:pt x="1222696" y="231840"/>
                    <a:pt x="1240498" y="209443"/>
                    <a:pt x="1256800" y="185160"/>
                  </a:cubicBezTo>
                  <a:cubicBezTo>
                    <a:pt x="1258429" y="183817"/>
                    <a:pt x="1260314" y="182903"/>
                    <a:pt x="1262458" y="182418"/>
                  </a:cubicBezTo>
                  <a:cubicBezTo>
                    <a:pt x="1264601" y="181932"/>
                    <a:pt x="1267515" y="181703"/>
                    <a:pt x="1271202" y="181732"/>
                  </a:cubicBezTo>
                  <a:cubicBezTo>
                    <a:pt x="1277931" y="181789"/>
                    <a:pt x="1284189" y="182875"/>
                    <a:pt x="1289975" y="184989"/>
                  </a:cubicBezTo>
                  <a:cubicBezTo>
                    <a:pt x="1295762" y="187103"/>
                    <a:pt x="1299791" y="189902"/>
                    <a:pt x="1302063" y="193388"/>
                  </a:cubicBezTo>
                  <a:cubicBezTo>
                    <a:pt x="1297948" y="204329"/>
                    <a:pt x="1294862" y="215185"/>
                    <a:pt x="1292804" y="225955"/>
                  </a:cubicBezTo>
                  <a:cubicBezTo>
                    <a:pt x="1290747" y="236725"/>
                    <a:pt x="1289718" y="247581"/>
                    <a:pt x="1289718" y="258523"/>
                  </a:cubicBezTo>
                  <a:cubicBezTo>
                    <a:pt x="1289604" y="278406"/>
                    <a:pt x="1292576" y="293490"/>
                    <a:pt x="1298634" y="303774"/>
                  </a:cubicBezTo>
                  <a:cubicBezTo>
                    <a:pt x="1298019" y="306888"/>
                    <a:pt x="1294962" y="312145"/>
                    <a:pt x="1289461" y="319544"/>
                  </a:cubicBezTo>
                  <a:cubicBezTo>
                    <a:pt x="1283960" y="326943"/>
                    <a:pt x="1277645" y="334257"/>
                    <a:pt x="1270516" y="341484"/>
                  </a:cubicBezTo>
                  <a:cubicBezTo>
                    <a:pt x="1258014" y="335128"/>
                    <a:pt x="1247013" y="326415"/>
                    <a:pt x="1237512" y="315345"/>
                  </a:cubicBezTo>
                  <a:cubicBezTo>
                    <a:pt x="1228010" y="304274"/>
                    <a:pt x="1220953" y="291962"/>
                    <a:pt x="1216338" y="278406"/>
                  </a:cubicBezTo>
                  <a:cubicBezTo>
                    <a:pt x="1187868" y="297743"/>
                    <a:pt x="1164721" y="317500"/>
                    <a:pt x="1146894" y="337675"/>
                  </a:cubicBezTo>
                  <a:cubicBezTo>
                    <a:pt x="1129067" y="357851"/>
                    <a:pt x="1114556" y="381721"/>
                    <a:pt x="1103359" y="409286"/>
                  </a:cubicBezTo>
                  <a:cubicBezTo>
                    <a:pt x="1092161" y="436851"/>
                    <a:pt x="1082272" y="471386"/>
                    <a:pt x="1073691" y="512892"/>
                  </a:cubicBezTo>
                  <a:cubicBezTo>
                    <a:pt x="1064533" y="511607"/>
                    <a:pt x="1053875" y="506979"/>
                    <a:pt x="1041716" y="499008"/>
                  </a:cubicBezTo>
                  <a:cubicBezTo>
                    <a:pt x="1029557" y="491038"/>
                    <a:pt x="1021470" y="483325"/>
                    <a:pt x="1017456" y="475868"/>
                  </a:cubicBezTo>
                  <a:cubicBezTo>
                    <a:pt x="1020669" y="457246"/>
                    <a:pt x="1026663" y="432479"/>
                    <a:pt x="1035439" y="401566"/>
                  </a:cubicBezTo>
                  <a:cubicBezTo>
                    <a:pt x="1044214" y="370653"/>
                    <a:pt x="1054324" y="338369"/>
                    <a:pt x="1065766" y="304714"/>
                  </a:cubicBezTo>
                  <a:cubicBezTo>
                    <a:pt x="1077209" y="271059"/>
                    <a:pt x="1088538" y="240806"/>
                    <a:pt x="1099752" y="213957"/>
                  </a:cubicBezTo>
                  <a:cubicBezTo>
                    <a:pt x="1105452" y="200115"/>
                    <a:pt x="1110682" y="189060"/>
                    <a:pt x="1115439" y="180789"/>
                  </a:cubicBezTo>
                  <a:cubicBezTo>
                    <a:pt x="1120197" y="172519"/>
                    <a:pt x="1125255" y="165748"/>
                    <a:pt x="1130613" y="160477"/>
                  </a:cubicBezTo>
                  <a:close/>
                  <a:moveTo>
                    <a:pt x="2830982" y="157048"/>
                  </a:moveTo>
                  <a:cubicBezTo>
                    <a:pt x="2843255" y="161206"/>
                    <a:pt x="2854542" y="169349"/>
                    <a:pt x="2864844" y="181480"/>
                  </a:cubicBezTo>
                  <a:cubicBezTo>
                    <a:pt x="2875145" y="193610"/>
                    <a:pt x="2882831" y="207411"/>
                    <a:pt x="2887904" y="222885"/>
                  </a:cubicBezTo>
                  <a:cubicBezTo>
                    <a:pt x="2880318" y="240208"/>
                    <a:pt x="2869201" y="260883"/>
                    <a:pt x="2854553" y="284912"/>
                  </a:cubicBezTo>
                  <a:cubicBezTo>
                    <a:pt x="2839906" y="308940"/>
                    <a:pt x="2826097" y="332511"/>
                    <a:pt x="2813126" y="355625"/>
                  </a:cubicBezTo>
                  <a:cubicBezTo>
                    <a:pt x="2800155" y="378739"/>
                    <a:pt x="2792391" y="397586"/>
                    <a:pt x="2789834" y="412166"/>
                  </a:cubicBezTo>
                  <a:cubicBezTo>
                    <a:pt x="2799736" y="401459"/>
                    <a:pt x="2810717" y="389039"/>
                    <a:pt x="2822778" y="374904"/>
                  </a:cubicBezTo>
                  <a:cubicBezTo>
                    <a:pt x="2834839" y="360769"/>
                    <a:pt x="2846176" y="347434"/>
                    <a:pt x="2856788" y="334899"/>
                  </a:cubicBezTo>
                  <a:cubicBezTo>
                    <a:pt x="2867401" y="322364"/>
                    <a:pt x="2875487" y="313144"/>
                    <a:pt x="2881046" y="307238"/>
                  </a:cubicBezTo>
                  <a:cubicBezTo>
                    <a:pt x="2893006" y="294284"/>
                    <a:pt x="2907323" y="279730"/>
                    <a:pt x="2923998" y="263576"/>
                  </a:cubicBezTo>
                  <a:cubicBezTo>
                    <a:pt x="2940672" y="247421"/>
                    <a:pt x="2957880" y="233324"/>
                    <a:pt x="2975622" y="221285"/>
                  </a:cubicBezTo>
                  <a:cubicBezTo>
                    <a:pt x="2993364" y="209245"/>
                    <a:pt x="3009816" y="202920"/>
                    <a:pt x="3024978" y="202311"/>
                  </a:cubicBezTo>
                  <a:cubicBezTo>
                    <a:pt x="3036651" y="202782"/>
                    <a:pt x="3046566" y="206811"/>
                    <a:pt x="3054724" y="214398"/>
                  </a:cubicBezTo>
                  <a:cubicBezTo>
                    <a:pt x="3062883" y="221985"/>
                    <a:pt x="3069198" y="230300"/>
                    <a:pt x="3073670" y="239344"/>
                  </a:cubicBezTo>
                  <a:cubicBezTo>
                    <a:pt x="3073612" y="240058"/>
                    <a:pt x="3071841" y="241373"/>
                    <a:pt x="3068355" y="243287"/>
                  </a:cubicBezTo>
                  <a:cubicBezTo>
                    <a:pt x="3064869" y="245202"/>
                    <a:pt x="3060011" y="249602"/>
                    <a:pt x="3053781" y="256489"/>
                  </a:cubicBezTo>
                  <a:cubicBezTo>
                    <a:pt x="3045129" y="267805"/>
                    <a:pt x="3035307" y="283883"/>
                    <a:pt x="3024318" y="304724"/>
                  </a:cubicBezTo>
                  <a:cubicBezTo>
                    <a:pt x="3013328" y="325564"/>
                    <a:pt x="3003710" y="347738"/>
                    <a:pt x="2995463" y="371246"/>
                  </a:cubicBezTo>
                  <a:cubicBezTo>
                    <a:pt x="2987217" y="394754"/>
                    <a:pt x="2982882" y="416166"/>
                    <a:pt x="2982458" y="435483"/>
                  </a:cubicBezTo>
                  <a:cubicBezTo>
                    <a:pt x="2982487" y="446498"/>
                    <a:pt x="2983973" y="453785"/>
                    <a:pt x="2986916" y="457343"/>
                  </a:cubicBezTo>
                  <a:cubicBezTo>
                    <a:pt x="2989859" y="460900"/>
                    <a:pt x="2994089" y="462529"/>
                    <a:pt x="2999603" y="462229"/>
                  </a:cubicBezTo>
                  <a:cubicBezTo>
                    <a:pt x="3004618" y="461943"/>
                    <a:pt x="3009847" y="460800"/>
                    <a:pt x="3015291" y="458800"/>
                  </a:cubicBezTo>
                  <a:cubicBezTo>
                    <a:pt x="3020735" y="456800"/>
                    <a:pt x="3025106" y="455657"/>
                    <a:pt x="3028407" y="455371"/>
                  </a:cubicBezTo>
                  <a:cubicBezTo>
                    <a:pt x="3030164" y="456585"/>
                    <a:pt x="3031622" y="458613"/>
                    <a:pt x="3032779" y="461453"/>
                  </a:cubicBezTo>
                  <a:cubicBezTo>
                    <a:pt x="3033936" y="464293"/>
                    <a:pt x="3034536" y="466832"/>
                    <a:pt x="3034579" y="469070"/>
                  </a:cubicBezTo>
                  <a:cubicBezTo>
                    <a:pt x="3027107" y="475626"/>
                    <a:pt x="3017534" y="481840"/>
                    <a:pt x="3005862" y="487712"/>
                  </a:cubicBezTo>
                  <a:cubicBezTo>
                    <a:pt x="2994190" y="493584"/>
                    <a:pt x="2984105" y="496720"/>
                    <a:pt x="2975608" y="497119"/>
                  </a:cubicBezTo>
                  <a:cubicBezTo>
                    <a:pt x="2949822" y="496622"/>
                    <a:pt x="2932383" y="489578"/>
                    <a:pt x="2923293" y="475985"/>
                  </a:cubicBezTo>
                  <a:cubicBezTo>
                    <a:pt x="2914202" y="462393"/>
                    <a:pt x="2909950" y="445235"/>
                    <a:pt x="2910535" y="424510"/>
                  </a:cubicBezTo>
                  <a:cubicBezTo>
                    <a:pt x="2910136" y="414009"/>
                    <a:pt x="2912476" y="399693"/>
                    <a:pt x="2917556" y="381562"/>
                  </a:cubicBezTo>
                  <a:cubicBezTo>
                    <a:pt x="2922636" y="363431"/>
                    <a:pt x="2932854" y="336599"/>
                    <a:pt x="2948209" y="301066"/>
                  </a:cubicBezTo>
                  <a:cubicBezTo>
                    <a:pt x="2946668" y="301066"/>
                    <a:pt x="2940503" y="304323"/>
                    <a:pt x="2929712" y="310839"/>
                  </a:cubicBezTo>
                  <a:cubicBezTo>
                    <a:pt x="2918921" y="317354"/>
                    <a:pt x="2906585" y="327126"/>
                    <a:pt x="2892704" y="340157"/>
                  </a:cubicBezTo>
                  <a:cubicBezTo>
                    <a:pt x="2871730" y="360417"/>
                    <a:pt x="2852471" y="380761"/>
                    <a:pt x="2834926" y="401191"/>
                  </a:cubicBezTo>
                  <a:cubicBezTo>
                    <a:pt x="2817380" y="421620"/>
                    <a:pt x="2799836" y="444019"/>
                    <a:pt x="2782290" y="468386"/>
                  </a:cubicBezTo>
                  <a:cubicBezTo>
                    <a:pt x="2772361" y="482583"/>
                    <a:pt x="2763588" y="494564"/>
                    <a:pt x="2755973" y="504329"/>
                  </a:cubicBezTo>
                  <a:cubicBezTo>
                    <a:pt x="2748358" y="514094"/>
                    <a:pt x="2741814" y="520606"/>
                    <a:pt x="2736342" y="523865"/>
                  </a:cubicBezTo>
                  <a:cubicBezTo>
                    <a:pt x="2726884" y="518121"/>
                    <a:pt x="2719740" y="510411"/>
                    <a:pt x="2714911" y="500733"/>
                  </a:cubicBezTo>
                  <a:cubicBezTo>
                    <a:pt x="2710081" y="491056"/>
                    <a:pt x="2706710" y="480958"/>
                    <a:pt x="2704795" y="470439"/>
                  </a:cubicBezTo>
                  <a:cubicBezTo>
                    <a:pt x="2705009" y="452289"/>
                    <a:pt x="2709724" y="426548"/>
                    <a:pt x="2718940" y="393218"/>
                  </a:cubicBezTo>
                  <a:cubicBezTo>
                    <a:pt x="2728155" y="359887"/>
                    <a:pt x="2740585" y="325055"/>
                    <a:pt x="2756230" y="288722"/>
                  </a:cubicBezTo>
                  <a:cubicBezTo>
                    <a:pt x="2774175" y="248345"/>
                    <a:pt x="2790063" y="216798"/>
                    <a:pt x="2803893" y="194081"/>
                  </a:cubicBezTo>
                  <a:cubicBezTo>
                    <a:pt x="2817723" y="171364"/>
                    <a:pt x="2826753" y="159020"/>
                    <a:pt x="2830982" y="157048"/>
                  </a:cubicBezTo>
                  <a:close/>
                  <a:moveTo>
                    <a:pt x="297332" y="157048"/>
                  </a:moveTo>
                  <a:cubicBezTo>
                    <a:pt x="309605" y="161206"/>
                    <a:pt x="320892" y="169349"/>
                    <a:pt x="331194" y="181480"/>
                  </a:cubicBezTo>
                  <a:cubicBezTo>
                    <a:pt x="341495" y="193610"/>
                    <a:pt x="349182" y="207411"/>
                    <a:pt x="354254" y="222885"/>
                  </a:cubicBezTo>
                  <a:cubicBezTo>
                    <a:pt x="346668" y="240208"/>
                    <a:pt x="335551" y="260883"/>
                    <a:pt x="320903" y="284912"/>
                  </a:cubicBezTo>
                  <a:cubicBezTo>
                    <a:pt x="306256" y="308940"/>
                    <a:pt x="292447" y="332511"/>
                    <a:pt x="279476" y="355625"/>
                  </a:cubicBezTo>
                  <a:cubicBezTo>
                    <a:pt x="266505" y="378739"/>
                    <a:pt x="258741" y="397586"/>
                    <a:pt x="256184" y="412166"/>
                  </a:cubicBezTo>
                  <a:cubicBezTo>
                    <a:pt x="266086" y="401459"/>
                    <a:pt x="277067" y="389039"/>
                    <a:pt x="289128" y="374904"/>
                  </a:cubicBezTo>
                  <a:cubicBezTo>
                    <a:pt x="301189" y="360769"/>
                    <a:pt x="312526" y="347434"/>
                    <a:pt x="323139" y="334899"/>
                  </a:cubicBezTo>
                  <a:cubicBezTo>
                    <a:pt x="333752" y="322364"/>
                    <a:pt x="341837" y="313144"/>
                    <a:pt x="347396" y="307238"/>
                  </a:cubicBezTo>
                  <a:cubicBezTo>
                    <a:pt x="359356" y="294284"/>
                    <a:pt x="373673" y="279730"/>
                    <a:pt x="390348" y="263576"/>
                  </a:cubicBezTo>
                  <a:cubicBezTo>
                    <a:pt x="407022" y="247421"/>
                    <a:pt x="424230" y="233324"/>
                    <a:pt x="441972" y="221285"/>
                  </a:cubicBezTo>
                  <a:cubicBezTo>
                    <a:pt x="459714" y="209245"/>
                    <a:pt x="476166" y="202920"/>
                    <a:pt x="491328" y="202311"/>
                  </a:cubicBezTo>
                  <a:cubicBezTo>
                    <a:pt x="503001" y="202782"/>
                    <a:pt x="512916" y="206811"/>
                    <a:pt x="521074" y="214398"/>
                  </a:cubicBezTo>
                  <a:cubicBezTo>
                    <a:pt x="529233" y="221985"/>
                    <a:pt x="535548" y="230300"/>
                    <a:pt x="540020" y="239344"/>
                  </a:cubicBezTo>
                  <a:cubicBezTo>
                    <a:pt x="539963" y="240058"/>
                    <a:pt x="538191" y="241373"/>
                    <a:pt x="534705" y="243287"/>
                  </a:cubicBezTo>
                  <a:cubicBezTo>
                    <a:pt x="531219" y="245202"/>
                    <a:pt x="526361" y="249602"/>
                    <a:pt x="520132" y="256489"/>
                  </a:cubicBezTo>
                  <a:cubicBezTo>
                    <a:pt x="511479" y="267805"/>
                    <a:pt x="501657" y="283883"/>
                    <a:pt x="490668" y="304724"/>
                  </a:cubicBezTo>
                  <a:cubicBezTo>
                    <a:pt x="479678" y="325564"/>
                    <a:pt x="470060" y="347738"/>
                    <a:pt x="461813" y="371246"/>
                  </a:cubicBezTo>
                  <a:cubicBezTo>
                    <a:pt x="453567" y="394754"/>
                    <a:pt x="449232" y="416166"/>
                    <a:pt x="448808" y="435483"/>
                  </a:cubicBezTo>
                  <a:cubicBezTo>
                    <a:pt x="448837" y="446498"/>
                    <a:pt x="450323" y="453785"/>
                    <a:pt x="453266" y="457343"/>
                  </a:cubicBezTo>
                  <a:cubicBezTo>
                    <a:pt x="456209" y="460900"/>
                    <a:pt x="460438" y="462529"/>
                    <a:pt x="465953" y="462229"/>
                  </a:cubicBezTo>
                  <a:cubicBezTo>
                    <a:pt x="470968" y="461943"/>
                    <a:pt x="476197" y="460800"/>
                    <a:pt x="481641" y="458800"/>
                  </a:cubicBezTo>
                  <a:cubicBezTo>
                    <a:pt x="487084" y="456800"/>
                    <a:pt x="491457" y="455657"/>
                    <a:pt x="494757" y="455371"/>
                  </a:cubicBezTo>
                  <a:cubicBezTo>
                    <a:pt x="496514" y="456585"/>
                    <a:pt x="497972" y="458613"/>
                    <a:pt x="499129" y="461453"/>
                  </a:cubicBezTo>
                  <a:cubicBezTo>
                    <a:pt x="500286" y="464293"/>
                    <a:pt x="500886" y="466832"/>
                    <a:pt x="500929" y="469070"/>
                  </a:cubicBezTo>
                  <a:cubicBezTo>
                    <a:pt x="493457" y="475626"/>
                    <a:pt x="483884" y="481840"/>
                    <a:pt x="472212" y="487712"/>
                  </a:cubicBezTo>
                  <a:cubicBezTo>
                    <a:pt x="460540" y="493584"/>
                    <a:pt x="450456" y="496720"/>
                    <a:pt x="441958" y="497119"/>
                  </a:cubicBezTo>
                  <a:cubicBezTo>
                    <a:pt x="416172" y="496622"/>
                    <a:pt x="398733" y="489578"/>
                    <a:pt x="389643" y="475985"/>
                  </a:cubicBezTo>
                  <a:cubicBezTo>
                    <a:pt x="380553" y="462393"/>
                    <a:pt x="376300" y="445235"/>
                    <a:pt x="376885" y="424510"/>
                  </a:cubicBezTo>
                  <a:cubicBezTo>
                    <a:pt x="376485" y="414009"/>
                    <a:pt x="378826" y="399693"/>
                    <a:pt x="383906" y="381562"/>
                  </a:cubicBezTo>
                  <a:cubicBezTo>
                    <a:pt x="388986" y="363431"/>
                    <a:pt x="399204" y="336599"/>
                    <a:pt x="414559" y="301066"/>
                  </a:cubicBezTo>
                  <a:cubicBezTo>
                    <a:pt x="413018" y="301066"/>
                    <a:pt x="406853" y="304323"/>
                    <a:pt x="396062" y="310839"/>
                  </a:cubicBezTo>
                  <a:cubicBezTo>
                    <a:pt x="385271" y="317354"/>
                    <a:pt x="372935" y="327126"/>
                    <a:pt x="359054" y="340157"/>
                  </a:cubicBezTo>
                  <a:cubicBezTo>
                    <a:pt x="338080" y="360417"/>
                    <a:pt x="318821" y="380761"/>
                    <a:pt x="301275" y="401191"/>
                  </a:cubicBezTo>
                  <a:cubicBezTo>
                    <a:pt x="283731" y="421620"/>
                    <a:pt x="266185" y="444019"/>
                    <a:pt x="248640" y="468386"/>
                  </a:cubicBezTo>
                  <a:cubicBezTo>
                    <a:pt x="238711" y="482583"/>
                    <a:pt x="229938" y="494564"/>
                    <a:pt x="222323" y="504329"/>
                  </a:cubicBezTo>
                  <a:cubicBezTo>
                    <a:pt x="214708" y="514094"/>
                    <a:pt x="208164" y="520606"/>
                    <a:pt x="202692" y="523865"/>
                  </a:cubicBezTo>
                  <a:cubicBezTo>
                    <a:pt x="193234" y="518121"/>
                    <a:pt x="186090" y="510411"/>
                    <a:pt x="181261" y="500733"/>
                  </a:cubicBezTo>
                  <a:cubicBezTo>
                    <a:pt x="176431" y="491056"/>
                    <a:pt x="173060" y="480958"/>
                    <a:pt x="171145" y="470439"/>
                  </a:cubicBezTo>
                  <a:cubicBezTo>
                    <a:pt x="171359" y="452289"/>
                    <a:pt x="176074" y="426548"/>
                    <a:pt x="185290" y="393218"/>
                  </a:cubicBezTo>
                  <a:cubicBezTo>
                    <a:pt x="194505" y="359887"/>
                    <a:pt x="206935" y="325055"/>
                    <a:pt x="222580" y="288722"/>
                  </a:cubicBezTo>
                  <a:cubicBezTo>
                    <a:pt x="240525" y="248345"/>
                    <a:pt x="256413" y="216798"/>
                    <a:pt x="270243" y="194081"/>
                  </a:cubicBezTo>
                  <a:cubicBezTo>
                    <a:pt x="284073" y="171364"/>
                    <a:pt x="293103" y="159020"/>
                    <a:pt x="297332" y="157048"/>
                  </a:cubicBezTo>
                  <a:close/>
                  <a:moveTo>
                    <a:pt x="715389" y="136474"/>
                  </a:moveTo>
                  <a:cubicBezTo>
                    <a:pt x="722746" y="138798"/>
                    <a:pt x="732205" y="144970"/>
                    <a:pt x="743766" y="154990"/>
                  </a:cubicBezTo>
                  <a:cubicBezTo>
                    <a:pt x="755328" y="165011"/>
                    <a:pt x="766049" y="175907"/>
                    <a:pt x="775929" y="187680"/>
                  </a:cubicBezTo>
                  <a:cubicBezTo>
                    <a:pt x="785810" y="199453"/>
                    <a:pt x="791908" y="209131"/>
                    <a:pt x="794223" y="216713"/>
                  </a:cubicBezTo>
                  <a:cubicBezTo>
                    <a:pt x="792684" y="235292"/>
                    <a:pt x="788066" y="252800"/>
                    <a:pt x="780369" y="269236"/>
                  </a:cubicBezTo>
                  <a:cubicBezTo>
                    <a:pt x="772671" y="285672"/>
                    <a:pt x="764973" y="294439"/>
                    <a:pt x="757273" y="295539"/>
                  </a:cubicBezTo>
                  <a:cubicBezTo>
                    <a:pt x="754541" y="295196"/>
                    <a:pt x="752453" y="294168"/>
                    <a:pt x="751008" y="292454"/>
                  </a:cubicBezTo>
                  <a:cubicBezTo>
                    <a:pt x="749563" y="290741"/>
                    <a:pt x="748676" y="288342"/>
                    <a:pt x="748347" y="285258"/>
                  </a:cubicBezTo>
                  <a:cubicBezTo>
                    <a:pt x="748805" y="282002"/>
                    <a:pt x="750636" y="276519"/>
                    <a:pt x="753840" y="268808"/>
                  </a:cubicBezTo>
                  <a:cubicBezTo>
                    <a:pt x="757044" y="261097"/>
                    <a:pt x="758875" y="254243"/>
                    <a:pt x="759333" y="248246"/>
                  </a:cubicBezTo>
                  <a:cubicBezTo>
                    <a:pt x="759247" y="241606"/>
                    <a:pt x="757702" y="236209"/>
                    <a:pt x="754698" y="232053"/>
                  </a:cubicBezTo>
                  <a:cubicBezTo>
                    <a:pt x="751694" y="227898"/>
                    <a:pt x="747746" y="225756"/>
                    <a:pt x="742854" y="225628"/>
                  </a:cubicBezTo>
                  <a:cubicBezTo>
                    <a:pt x="724587" y="225771"/>
                    <a:pt x="710655" y="237308"/>
                    <a:pt x="701058" y="260241"/>
                  </a:cubicBezTo>
                  <a:cubicBezTo>
                    <a:pt x="691461" y="283173"/>
                    <a:pt x="686627" y="316643"/>
                    <a:pt x="686555" y="360652"/>
                  </a:cubicBezTo>
                  <a:cubicBezTo>
                    <a:pt x="686541" y="363308"/>
                    <a:pt x="686570" y="365193"/>
                    <a:pt x="686641" y="366307"/>
                  </a:cubicBezTo>
                  <a:cubicBezTo>
                    <a:pt x="686712" y="367420"/>
                    <a:pt x="686912" y="368277"/>
                    <a:pt x="687240" y="368877"/>
                  </a:cubicBezTo>
                  <a:cubicBezTo>
                    <a:pt x="696751" y="368520"/>
                    <a:pt x="705362" y="368206"/>
                    <a:pt x="713072" y="367934"/>
                  </a:cubicBezTo>
                  <a:cubicBezTo>
                    <a:pt x="720782" y="367663"/>
                    <a:pt x="728192" y="367520"/>
                    <a:pt x="735301" y="367506"/>
                  </a:cubicBezTo>
                  <a:cubicBezTo>
                    <a:pt x="735630" y="368120"/>
                    <a:pt x="735830" y="368777"/>
                    <a:pt x="735902" y="369477"/>
                  </a:cubicBezTo>
                  <a:cubicBezTo>
                    <a:pt x="735974" y="370176"/>
                    <a:pt x="736002" y="371347"/>
                    <a:pt x="735988" y="372989"/>
                  </a:cubicBezTo>
                  <a:cubicBezTo>
                    <a:pt x="735959" y="374775"/>
                    <a:pt x="735673" y="376518"/>
                    <a:pt x="735129" y="378218"/>
                  </a:cubicBezTo>
                  <a:cubicBezTo>
                    <a:pt x="734586" y="379919"/>
                    <a:pt x="733957" y="381147"/>
                    <a:pt x="733241" y="381905"/>
                  </a:cubicBezTo>
                  <a:cubicBezTo>
                    <a:pt x="712700" y="386348"/>
                    <a:pt x="699712" y="389806"/>
                    <a:pt x="694276" y="392277"/>
                  </a:cubicBezTo>
                  <a:cubicBezTo>
                    <a:pt x="688841" y="394749"/>
                    <a:pt x="686496" y="398378"/>
                    <a:pt x="687240" y="403164"/>
                  </a:cubicBezTo>
                  <a:cubicBezTo>
                    <a:pt x="687268" y="406508"/>
                    <a:pt x="687382" y="410108"/>
                    <a:pt x="687582" y="413966"/>
                  </a:cubicBezTo>
                  <a:cubicBezTo>
                    <a:pt x="687781" y="417823"/>
                    <a:pt x="687895" y="422453"/>
                    <a:pt x="687924" y="427853"/>
                  </a:cubicBezTo>
                  <a:cubicBezTo>
                    <a:pt x="687600" y="466229"/>
                    <a:pt x="677124" y="496976"/>
                    <a:pt x="656496" y="520093"/>
                  </a:cubicBezTo>
                  <a:cubicBezTo>
                    <a:pt x="635867" y="543210"/>
                    <a:pt x="607029" y="556812"/>
                    <a:pt x="569981" y="560898"/>
                  </a:cubicBezTo>
                  <a:cubicBezTo>
                    <a:pt x="556340" y="559355"/>
                    <a:pt x="543177" y="553355"/>
                    <a:pt x="530493" y="542896"/>
                  </a:cubicBezTo>
                  <a:cubicBezTo>
                    <a:pt x="517810" y="532438"/>
                    <a:pt x="509279" y="520608"/>
                    <a:pt x="504901" y="507406"/>
                  </a:cubicBezTo>
                  <a:cubicBezTo>
                    <a:pt x="505811" y="471544"/>
                    <a:pt x="519403" y="441083"/>
                    <a:pt x="545678" y="416023"/>
                  </a:cubicBezTo>
                  <a:cubicBezTo>
                    <a:pt x="571953" y="390963"/>
                    <a:pt x="605453" y="376618"/>
                    <a:pt x="646176" y="372989"/>
                  </a:cubicBezTo>
                  <a:cubicBezTo>
                    <a:pt x="645289" y="349800"/>
                    <a:pt x="641743" y="327981"/>
                    <a:pt x="635538" y="307533"/>
                  </a:cubicBezTo>
                  <a:cubicBezTo>
                    <a:pt x="629334" y="287085"/>
                    <a:pt x="625793" y="267323"/>
                    <a:pt x="624916" y="248246"/>
                  </a:cubicBezTo>
                  <a:cubicBezTo>
                    <a:pt x="625685" y="222935"/>
                    <a:pt x="634763" y="199507"/>
                    <a:pt x="652148" y="177963"/>
                  </a:cubicBezTo>
                  <a:cubicBezTo>
                    <a:pt x="669534" y="156419"/>
                    <a:pt x="690614" y="142589"/>
                    <a:pt x="715389" y="136474"/>
                  </a:cubicBezTo>
                  <a:close/>
                  <a:moveTo>
                    <a:pt x="3269580" y="69266"/>
                  </a:moveTo>
                  <a:cubicBezTo>
                    <a:pt x="3276125" y="69380"/>
                    <a:pt x="3284371" y="70751"/>
                    <a:pt x="3294320" y="73380"/>
                  </a:cubicBezTo>
                  <a:cubicBezTo>
                    <a:pt x="3304268" y="76009"/>
                    <a:pt x="3313683" y="79210"/>
                    <a:pt x="3322564" y="82982"/>
                  </a:cubicBezTo>
                  <a:cubicBezTo>
                    <a:pt x="3331446" y="86753"/>
                    <a:pt x="3337559" y="90411"/>
                    <a:pt x="3340903" y="93954"/>
                  </a:cubicBezTo>
                  <a:cubicBezTo>
                    <a:pt x="3327516" y="110699"/>
                    <a:pt x="3315714" y="126758"/>
                    <a:pt x="3305499" y="142131"/>
                  </a:cubicBezTo>
                  <a:cubicBezTo>
                    <a:pt x="3295283" y="157504"/>
                    <a:pt x="3284682" y="174589"/>
                    <a:pt x="3273695" y="193388"/>
                  </a:cubicBezTo>
                  <a:cubicBezTo>
                    <a:pt x="3282639" y="193403"/>
                    <a:pt x="3291840" y="193203"/>
                    <a:pt x="3301298" y="192790"/>
                  </a:cubicBezTo>
                  <a:cubicBezTo>
                    <a:pt x="3310757" y="192377"/>
                    <a:pt x="3320301" y="191664"/>
                    <a:pt x="3329930" y="190652"/>
                  </a:cubicBezTo>
                  <a:cubicBezTo>
                    <a:pt x="3332045" y="192776"/>
                    <a:pt x="3333817" y="195540"/>
                    <a:pt x="3335245" y="198946"/>
                  </a:cubicBezTo>
                  <a:cubicBezTo>
                    <a:pt x="3336674" y="202352"/>
                    <a:pt x="3337417" y="205971"/>
                    <a:pt x="3337474" y="209805"/>
                  </a:cubicBezTo>
                  <a:cubicBezTo>
                    <a:pt x="3326444" y="213923"/>
                    <a:pt x="3314043" y="217143"/>
                    <a:pt x="3300269" y="219466"/>
                  </a:cubicBezTo>
                  <a:cubicBezTo>
                    <a:pt x="3286497" y="221789"/>
                    <a:pt x="3271695" y="223129"/>
                    <a:pt x="3255864" y="223485"/>
                  </a:cubicBezTo>
                  <a:cubicBezTo>
                    <a:pt x="3233032" y="268090"/>
                    <a:pt x="3215259" y="310896"/>
                    <a:pt x="3202543" y="351901"/>
                  </a:cubicBezTo>
                  <a:cubicBezTo>
                    <a:pt x="3189827" y="392906"/>
                    <a:pt x="3183369" y="427825"/>
                    <a:pt x="3183169" y="456657"/>
                  </a:cubicBezTo>
                  <a:cubicBezTo>
                    <a:pt x="3183212" y="466930"/>
                    <a:pt x="3185184" y="474845"/>
                    <a:pt x="3189084" y="480403"/>
                  </a:cubicBezTo>
                  <a:cubicBezTo>
                    <a:pt x="3192985" y="485960"/>
                    <a:pt x="3198557" y="489247"/>
                    <a:pt x="3205800" y="490261"/>
                  </a:cubicBezTo>
                  <a:cubicBezTo>
                    <a:pt x="3219602" y="488475"/>
                    <a:pt x="3232632" y="485018"/>
                    <a:pt x="3244891" y="479888"/>
                  </a:cubicBezTo>
                  <a:cubicBezTo>
                    <a:pt x="3257150" y="474759"/>
                    <a:pt x="3268122" y="468387"/>
                    <a:pt x="3277809" y="460772"/>
                  </a:cubicBezTo>
                  <a:cubicBezTo>
                    <a:pt x="3278867" y="462529"/>
                    <a:pt x="3279838" y="464329"/>
                    <a:pt x="3280724" y="466172"/>
                  </a:cubicBezTo>
                  <a:cubicBezTo>
                    <a:pt x="3281610" y="468015"/>
                    <a:pt x="3282239" y="469644"/>
                    <a:pt x="3282610" y="471059"/>
                  </a:cubicBezTo>
                  <a:cubicBezTo>
                    <a:pt x="3278728" y="476617"/>
                    <a:pt x="3271862" y="483179"/>
                    <a:pt x="3262011" y="490744"/>
                  </a:cubicBezTo>
                  <a:cubicBezTo>
                    <a:pt x="3252160" y="498309"/>
                    <a:pt x="3242042" y="505074"/>
                    <a:pt x="3231658" y="511038"/>
                  </a:cubicBezTo>
                  <a:cubicBezTo>
                    <a:pt x="3221274" y="517003"/>
                    <a:pt x="3213340" y="520364"/>
                    <a:pt x="3207858" y="521122"/>
                  </a:cubicBezTo>
                  <a:cubicBezTo>
                    <a:pt x="3192415" y="520390"/>
                    <a:pt x="3177305" y="516292"/>
                    <a:pt x="3162527" y="508828"/>
                  </a:cubicBezTo>
                  <a:cubicBezTo>
                    <a:pt x="3147749" y="501365"/>
                    <a:pt x="3135484" y="492187"/>
                    <a:pt x="3125733" y="481295"/>
                  </a:cubicBezTo>
                  <a:cubicBezTo>
                    <a:pt x="3115981" y="470403"/>
                    <a:pt x="3110924" y="459447"/>
                    <a:pt x="3110560" y="448427"/>
                  </a:cubicBezTo>
                  <a:cubicBezTo>
                    <a:pt x="3110657" y="433221"/>
                    <a:pt x="3113279" y="413722"/>
                    <a:pt x="3118425" y="389931"/>
                  </a:cubicBezTo>
                  <a:cubicBezTo>
                    <a:pt x="3123571" y="366140"/>
                    <a:pt x="3130658" y="340139"/>
                    <a:pt x="3139685" y="311928"/>
                  </a:cubicBezTo>
                  <a:cubicBezTo>
                    <a:pt x="3148713" y="283717"/>
                    <a:pt x="3159097" y="255379"/>
                    <a:pt x="3170840" y="226914"/>
                  </a:cubicBezTo>
                  <a:lnTo>
                    <a:pt x="3131795" y="226914"/>
                  </a:lnTo>
                  <a:cubicBezTo>
                    <a:pt x="3129626" y="223604"/>
                    <a:pt x="3127628" y="217730"/>
                    <a:pt x="3125801" y="209291"/>
                  </a:cubicBezTo>
                  <a:cubicBezTo>
                    <a:pt x="3123975" y="200853"/>
                    <a:pt x="3123004" y="193268"/>
                    <a:pt x="3122890" y="186537"/>
                  </a:cubicBezTo>
                  <a:cubicBezTo>
                    <a:pt x="3134906" y="187266"/>
                    <a:pt x="3146323" y="188038"/>
                    <a:pt x="3157140" y="188852"/>
                  </a:cubicBezTo>
                  <a:cubicBezTo>
                    <a:pt x="3167958" y="189666"/>
                    <a:pt x="3178006" y="190266"/>
                    <a:pt x="3187284" y="190652"/>
                  </a:cubicBezTo>
                  <a:cubicBezTo>
                    <a:pt x="3196657" y="172250"/>
                    <a:pt x="3206715" y="154343"/>
                    <a:pt x="3217459" y="136931"/>
                  </a:cubicBezTo>
                  <a:cubicBezTo>
                    <a:pt x="3228203" y="119519"/>
                    <a:pt x="3238262" y="104660"/>
                    <a:pt x="3247634" y="92354"/>
                  </a:cubicBezTo>
                  <a:cubicBezTo>
                    <a:pt x="3257007" y="80048"/>
                    <a:pt x="3264322" y="72352"/>
                    <a:pt x="3269580" y="69266"/>
                  </a:cubicBezTo>
                  <a:close/>
                  <a:moveTo>
                    <a:pt x="974055" y="69266"/>
                  </a:moveTo>
                  <a:cubicBezTo>
                    <a:pt x="980600" y="69380"/>
                    <a:pt x="988846" y="70751"/>
                    <a:pt x="998795" y="73380"/>
                  </a:cubicBezTo>
                  <a:cubicBezTo>
                    <a:pt x="1008743" y="76009"/>
                    <a:pt x="1018158" y="79210"/>
                    <a:pt x="1027039" y="82982"/>
                  </a:cubicBezTo>
                  <a:cubicBezTo>
                    <a:pt x="1035921" y="86753"/>
                    <a:pt x="1042034" y="90411"/>
                    <a:pt x="1045378" y="93954"/>
                  </a:cubicBezTo>
                  <a:cubicBezTo>
                    <a:pt x="1031991" y="110699"/>
                    <a:pt x="1020189" y="126758"/>
                    <a:pt x="1009974" y="142131"/>
                  </a:cubicBezTo>
                  <a:cubicBezTo>
                    <a:pt x="999758" y="157504"/>
                    <a:pt x="989157" y="174589"/>
                    <a:pt x="978170" y="193388"/>
                  </a:cubicBezTo>
                  <a:cubicBezTo>
                    <a:pt x="987114" y="193403"/>
                    <a:pt x="996315" y="193203"/>
                    <a:pt x="1005773" y="192790"/>
                  </a:cubicBezTo>
                  <a:cubicBezTo>
                    <a:pt x="1015231" y="192377"/>
                    <a:pt x="1024776" y="191664"/>
                    <a:pt x="1034405" y="190652"/>
                  </a:cubicBezTo>
                  <a:cubicBezTo>
                    <a:pt x="1036520" y="192776"/>
                    <a:pt x="1038292" y="195540"/>
                    <a:pt x="1039720" y="198946"/>
                  </a:cubicBezTo>
                  <a:cubicBezTo>
                    <a:pt x="1041149" y="202352"/>
                    <a:pt x="1041892" y="205971"/>
                    <a:pt x="1041949" y="209805"/>
                  </a:cubicBezTo>
                  <a:cubicBezTo>
                    <a:pt x="1030919" y="213923"/>
                    <a:pt x="1018518" y="217143"/>
                    <a:pt x="1004744" y="219466"/>
                  </a:cubicBezTo>
                  <a:cubicBezTo>
                    <a:pt x="990971" y="221789"/>
                    <a:pt x="976170" y="223129"/>
                    <a:pt x="960339" y="223485"/>
                  </a:cubicBezTo>
                  <a:cubicBezTo>
                    <a:pt x="937508" y="268090"/>
                    <a:pt x="919734" y="310896"/>
                    <a:pt x="907018" y="351901"/>
                  </a:cubicBezTo>
                  <a:cubicBezTo>
                    <a:pt x="894302" y="392906"/>
                    <a:pt x="887844" y="427825"/>
                    <a:pt x="887644" y="456657"/>
                  </a:cubicBezTo>
                  <a:cubicBezTo>
                    <a:pt x="887687" y="466930"/>
                    <a:pt x="889659" y="474845"/>
                    <a:pt x="893559" y="480403"/>
                  </a:cubicBezTo>
                  <a:cubicBezTo>
                    <a:pt x="897460" y="485960"/>
                    <a:pt x="903032" y="489247"/>
                    <a:pt x="910276" y="490261"/>
                  </a:cubicBezTo>
                  <a:cubicBezTo>
                    <a:pt x="924077" y="488475"/>
                    <a:pt x="937108" y="485018"/>
                    <a:pt x="949366" y="479888"/>
                  </a:cubicBezTo>
                  <a:cubicBezTo>
                    <a:pt x="961625" y="474759"/>
                    <a:pt x="972598" y="468387"/>
                    <a:pt x="982285" y="460772"/>
                  </a:cubicBezTo>
                  <a:cubicBezTo>
                    <a:pt x="983342" y="462529"/>
                    <a:pt x="984313" y="464329"/>
                    <a:pt x="985199" y="466172"/>
                  </a:cubicBezTo>
                  <a:cubicBezTo>
                    <a:pt x="986085" y="468015"/>
                    <a:pt x="986714" y="469644"/>
                    <a:pt x="987085" y="471059"/>
                  </a:cubicBezTo>
                  <a:cubicBezTo>
                    <a:pt x="983203" y="476617"/>
                    <a:pt x="976337" y="483179"/>
                    <a:pt x="966486" y="490744"/>
                  </a:cubicBezTo>
                  <a:cubicBezTo>
                    <a:pt x="956635" y="498309"/>
                    <a:pt x="946517" y="505074"/>
                    <a:pt x="936133" y="511038"/>
                  </a:cubicBezTo>
                  <a:cubicBezTo>
                    <a:pt x="925748" y="517003"/>
                    <a:pt x="917815" y="520364"/>
                    <a:pt x="912333" y="521122"/>
                  </a:cubicBezTo>
                  <a:cubicBezTo>
                    <a:pt x="896890" y="520390"/>
                    <a:pt x="881780" y="516292"/>
                    <a:pt x="867002" y="508828"/>
                  </a:cubicBezTo>
                  <a:cubicBezTo>
                    <a:pt x="852224" y="501365"/>
                    <a:pt x="839959" y="492187"/>
                    <a:pt x="830207" y="481295"/>
                  </a:cubicBezTo>
                  <a:cubicBezTo>
                    <a:pt x="820456" y="470403"/>
                    <a:pt x="815398" y="459447"/>
                    <a:pt x="815035" y="448427"/>
                  </a:cubicBezTo>
                  <a:cubicBezTo>
                    <a:pt x="815132" y="433221"/>
                    <a:pt x="817754" y="413722"/>
                    <a:pt x="822900" y="389931"/>
                  </a:cubicBezTo>
                  <a:cubicBezTo>
                    <a:pt x="828046" y="366140"/>
                    <a:pt x="835132" y="340139"/>
                    <a:pt x="844160" y="311928"/>
                  </a:cubicBezTo>
                  <a:cubicBezTo>
                    <a:pt x="853187" y="283717"/>
                    <a:pt x="863572" y="255379"/>
                    <a:pt x="875315" y="226914"/>
                  </a:cubicBezTo>
                  <a:lnTo>
                    <a:pt x="836270" y="226914"/>
                  </a:lnTo>
                  <a:cubicBezTo>
                    <a:pt x="834101" y="223604"/>
                    <a:pt x="832103" y="217730"/>
                    <a:pt x="830276" y="209291"/>
                  </a:cubicBezTo>
                  <a:cubicBezTo>
                    <a:pt x="828450" y="200853"/>
                    <a:pt x="827479" y="193268"/>
                    <a:pt x="827365" y="186537"/>
                  </a:cubicBezTo>
                  <a:cubicBezTo>
                    <a:pt x="839381" y="187266"/>
                    <a:pt x="850798" y="188038"/>
                    <a:pt x="861615" y="188852"/>
                  </a:cubicBezTo>
                  <a:cubicBezTo>
                    <a:pt x="872433" y="189666"/>
                    <a:pt x="882481" y="190266"/>
                    <a:pt x="891759" y="190652"/>
                  </a:cubicBezTo>
                  <a:cubicBezTo>
                    <a:pt x="901132" y="172250"/>
                    <a:pt x="911190" y="154343"/>
                    <a:pt x="921934" y="136931"/>
                  </a:cubicBezTo>
                  <a:cubicBezTo>
                    <a:pt x="932678" y="119519"/>
                    <a:pt x="942737" y="104660"/>
                    <a:pt x="952109" y="92354"/>
                  </a:cubicBezTo>
                  <a:cubicBezTo>
                    <a:pt x="961482" y="80048"/>
                    <a:pt x="968797" y="72352"/>
                    <a:pt x="974055" y="69266"/>
                  </a:cubicBezTo>
                  <a:close/>
                  <a:moveTo>
                    <a:pt x="154219" y="0"/>
                  </a:moveTo>
                  <a:cubicBezTo>
                    <a:pt x="160616" y="651"/>
                    <a:pt x="169159" y="3308"/>
                    <a:pt x="179848" y="7972"/>
                  </a:cubicBezTo>
                  <a:cubicBezTo>
                    <a:pt x="190537" y="12636"/>
                    <a:pt x="200655" y="18139"/>
                    <a:pt x="210201" y="24479"/>
                  </a:cubicBezTo>
                  <a:cubicBezTo>
                    <a:pt x="219747" y="30820"/>
                    <a:pt x="226004" y="36830"/>
                    <a:pt x="228971" y="42510"/>
                  </a:cubicBezTo>
                  <a:cubicBezTo>
                    <a:pt x="213078" y="57516"/>
                    <a:pt x="197325" y="80385"/>
                    <a:pt x="181711" y="111118"/>
                  </a:cubicBezTo>
                  <a:cubicBezTo>
                    <a:pt x="166098" y="141851"/>
                    <a:pt x="151343" y="176810"/>
                    <a:pt x="137447" y="215997"/>
                  </a:cubicBezTo>
                  <a:cubicBezTo>
                    <a:pt x="123551" y="255183"/>
                    <a:pt x="111232" y="294959"/>
                    <a:pt x="100491" y="335324"/>
                  </a:cubicBezTo>
                  <a:cubicBezTo>
                    <a:pt x="89749" y="375690"/>
                    <a:pt x="81304" y="413008"/>
                    <a:pt x="75155" y="447279"/>
                  </a:cubicBezTo>
                  <a:cubicBezTo>
                    <a:pt x="69005" y="481550"/>
                    <a:pt x="65871" y="509137"/>
                    <a:pt x="65751" y="530040"/>
                  </a:cubicBezTo>
                  <a:cubicBezTo>
                    <a:pt x="65751" y="534111"/>
                    <a:pt x="65922" y="537282"/>
                    <a:pt x="66265" y="539554"/>
                  </a:cubicBezTo>
                  <a:cubicBezTo>
                    <a:pt x="66608" y="541825"/>
                    <a:pt x="67123" y="543454"/>
                    <a:pt x="67808" y="544439"/>
                  </a:cubicBezTo>
                  <a:cubicBezTo>
                    <a:pt x="55018" y="543512"/>
                    <a:pt x="46198" y="540871"/>
                    <a:pt x="41349" y="536516"/>
                  </a:cubicBezTo>
                  <a:cubicBezTo>
                    <a:pt x="36499" y="532160"/>
                    <a:pt x="32905" y="527538"/>
                    <a:pt x="30567" y="522649"/>
                  </a:cubicBezTo>
                  <a:cubicBezTo>
                    <a:pt x="28229" y="517761"/>
                    <a:pt x="24433" y="514053"/>
                    <a:pt x="19177" y="511526"/>
                  </a:cubicBezTo>
                  <a:cubicBezTo>
                    <a:pt x="15059" y="509553"/>
                    <a:pt x="11576" y="504737"/>
                    <a:pt x="8726" y="497075"/>
                  </a:cubicBezTo>
                  <a:cubicBezTo>
                    <a:pt x="5877" y="489414"/>
                    <a:pt x="3712" y="481144"/>
                    <a:pt x="2232" y="472263"/>
                  </a:cubicBezTo>
                  <a:cubicBezTo>
                    <a:pt x="752" y="463383"/>
                    <a:pt x="8" y="456128"/>
                    <a:pt x="0" y="450499"/>
                  </a:cubicBezTo>
                  <a:cubicBezTo>
                    <a:pt x="203" y="430027"/>
                    <a:pt x="3881" y="403416"/>
                    <a:pt x="11035" y="370668"/>
                  </a:cubicBezTo>
                  <a:cubicBezTo>
                    <a:pt x="18189" y="337919"/>
                    <a:pt x="27602" y="302553"/>
                    <a:pt x="39274" y="264571"/>
                  </a:cubicBezTo>
                  <a:cubicBezTo>
                    <a:pt x="50946" y="226590"/>
                    <a:pt x="63661" y="189513"/>
                    <a:pt x="77418" y="153341"/>
                  </a:cubicBezTo>
                  <a:cubicBezTo>
                    <a:pt x="91175" y="117169"/>
                    <a:pt x="104757" y="85425"/>
                    <a:pt x="118166" y="58107"/>
                  </a:cubicBezTo>
                  <a:cubicBezTo>
                    <a:pt x="131574" y="30789"/>
                    <a:pt x="143592" y="11420"/>
                    <a:pt x="1542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0F822CF-21EB-47B3-8B1D-1023B3F0C3A0}"/>
                </a:ext>
              </a:extLst>
            </p:cNvPr>
            <p:cNvSpPr txBox="1"/>
            <p:nvPr userDrawn="1"/>
          </p:nvSpPr>
          <p:spPr>
            <a:xfrm rot="16200000">
              <a:off x="-56892" y="3001838"/>
              <a:ext cx="537028" cy="261610"/>
            </a:xfrm>
            <a:prstGeom prst="rect">
              <a:avLst/>
            </a:prstGeom>
            <a:noFill/>
          </p:spPr>
          <p:txBody>
            <a:bodyPr wrap="square" rtlCol="0">
              <a:spAutoFit/>
            </a:bodyPr>
            <a:lstStyle/>
            <a:p>
              <a:pPr algn="l"/>
              <a:fld id="{260E2A6B-A809-4840-BF14-8648BC0BDF87}" type="slidenum">
                <a:rPr lang="id-ID" sz="1050" b="0" i="0" strike="noStrike" spc="0" smtClean="0">
                  <a:ln>
                    <a:noFill/>
                  </a:ln>
                  <a:solidFill>
                    <a:schemeClr val="bg1">
                      <a:alpha val="50000"/>
                    </a:schemeClr>
                  </a:solidFill>
                  <a:latin typeface="+mj-lt"/>
                  <a:ea typeface="Kozuka Gothic Pro B" panose="020B0800000000000000" pitchFamily="34" charset="-128"/>
                  <a:cs typeface="Open Sans Semibold" panose="020B0706030804020204" pitchFamily="34" charset="0"/>
                </a:rPr>
                <a:pPr algn="l"/>
                <a:t>‹#›</a:t>
              </a:fld>
              <a:endParaRPr lang="id-ID" sz="1200" b="0" i="0" strike="noStrike" spc="0" dirty="0">
                <a:ln>
                  <a:noFill/>
                </a:ln>
                <a:solidFill>
                  <a:schemeClr val="bg1">
                    <a:alpha val="50000"/>
                  </a:schemeClr>
                </a:solidFill>
                <a:latin typeface="+mj-lt"/>
                <a:ea typeface="Kozuka Gothic Pro B" panose="020B0800000000000000" pitchFamily="34" charset="-128"/>
                <a:cs typeface="Open Sans Semibold" panose="020B0706030804020204" pitchFamily="34" charset="0"/>
              </a:endParaRPr>
            </a:p>
          </p:txBody>
        </p:sp>
        <p:sp>
          <p:nvSpPr>
            <p:cNvPr id="12" name="TextBox 11">
              <a:extLst>
                <a:ext uri="{FF2B5EF4-FFF2-40B4-BE49-F238E27FC236}">
                  <a16:creationId xmlns:a16="http://schemas.microsoft.com/office/drawing/2014/main" id="{490411AA-EF32-4C86-B93E-468569A17B94}"/>
                </a:ext>
              </a:extLst>
            </p:cNvPr>
            <p:cNvSpPr txBox="1"/>
            <p:nvPr userDrawn="1"/>
          </p:nvSpPr>
          <p:spPr>
            <a:xfrm>
              <a:off x="9357405" y="6496040"/>
              <a:ext cx="2549842" cy="230832"/>
            </a:xfrm>
            <a:prstGeom prst="rect">
              <a:avLst/>
            </a:prstGeom>
            <a:noFill/>
          </p:spPr>
          <p:txBody>
            <a:bodyPr wrap="square" rtlCol="0">
              <a:spAutoFit/>
            </a:bodyPr>
            <a:lstStyle/>
            <a:p>
              <a:pPr algn="r"/>
              <a:r>
                <a:rPr lang="en-US" sz="900" dirty="0">
                  <a:solidFill>
                    <a:schemeClr val="bg1">
                      <a:alpha val="85000"/>
                    </a:schemeClr>
                  </a:solidFill>
                </a:rPr>
                <a:t>Copyright © 2017 </a:t>
              </a:r>
              <a:r>
                <a:rPr lang="en-US" sz="900" dirty="0">
                  <a:solidFill>
                    <a:schemeClr val="bg1">
                      <a:alpha val="85000"/>
                    </a:schemeClr>
                  </a:solidFill>
                  <a:latin typeface="+mj-lt"/>
                  <a:ea typeface="Lato" panose="020F0502020204030203" pitchFamily="34" charset="0"/>
                  <a:cs typeface="Lato" panose="020F0502020204030203" pitchFamily="34" charset="0"/>
                </a:rPr>
                <a:t>YOUR COMPANY NAME</a:t>
              </a:r>
            </a:p>
          </p:txBody>
        </p:sp>
        <p:sp>
          <p:nvSpPr>
            <p:cNvPr id="13" name="Rectangle 12">
              <a:extLst>
                <a:ext uri="{FF2B5EF4-FFF2-40B4-BE49-F238E27FC236}">
                  <a16:creationId xmlns:a16="http://schemas.microsoft.com/office/drawing/2014/main" id="{208D6051-E9BB-4062-8C23-F30453097357}"/>
                </a:ext>
              </a:extLst>
            </p:cNvPr>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8E6377A4-F141-4154-A805-374E2FCDF069}"/>
                </a:ext>
              </a:extLst>
            </p:cNvPr>
            <p:cNvGrpSpPr/>
            <p:nvPr userDrawn="1"/>
          </p:nvGrpSpPr>
          <p:grpSpPr>
            <a:xfrm>
              <a:off x="11920996" y="3142077"/>
              <a:ext cx="130758" cy="573846"/>
              <a:chOff x="10087848" y="4228935"/>
              <a:chExt cx="130758" cy="573846"/>
            </a:xfrm>
            <a:solidFill>
              <a:schemeClr val="bg1"/>
            </a:solidFill>
          </p:grpSpPr>
          <p:sp>
            <p:nvSpPr>
              <p:cNvPr id="20" name="Freeform 75">
                <a:extLst>
                  <a:ext uri="{FF2B5EF4-FFF2-40B4-BE49-F238E27FC236}">
                    <a16:creationId xmlns:a16="http://schemas.microsoft.com/office/drawing/2014/main" id="{BC0083E1-9BEF-41F8-AC39-27880EBEAC45}"/>
                  </a:ext>
                </a:extLst>
              </p:cNvPr>
              <p:cNvSpPr>
                <a:spLocks noChangeArrowheads="1"/>
              </p:cNvSpPr>
              <p:nvPr/>
            </p:nvSpPr>
            <p:spPr bwMode="auto">
              <a:xfrm>
                <a:off x="10118469" y="4442204"/>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21" name="Freeform 85">
                <a:extLst>
                  <a:ext uri="{FF2B5EF4-FFF2-40B4-BE49-F238E27FC236}">
                    <a16:creationId xmlns:a16="http://schemas.microsoft.com/office/drawing/2014/main" id="{BB8F3224-0831-4C01-928D-255D5D23092B}"/>
                  </a:ext>
                </a:extLst>
              </p:cNvPr>
              <p:cNvSpPr>
                <a:spLocks noChangeArrowheads="1"/>
              </p:cNvSpPr>
              <p:nvPr/>
            </p:nvSpPr>
            <p:spPr bwMode="auto">
              <a:xfrm>
                <a:off x="10087848" y="4228935"/>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22" name="Freeform 87">
                <a:extLst>
                  <a:ext uri="{FF2B5EF4-FFF2-40B4-BE49-F238E27FC236}">
                    <a16:creationId xmlns:a16="http://schemas.microsoft.com/office/drawing/2014/main" id="{FFFE4B63-DD6E-4D9C-8BB3-BA6E84B65AB8}"/>
                  </a:ext>
                </a:extLst>
              </p:cNvPr>
              <p:cNvSpPr>
                <a:spLocks noChangeArrowheads="1"/>
              </p:cNvSpPr>
              <p:nvPr/>
            </p:nvSpPr>
            <p:spPr bwMode="auto">
              <a:xfrm>
                <a:off x="10092814" y="4679471"/>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sp>
          <p:nvSpPr>
            <p:cNvPr id="23" name="TextBox 22">
              <a:extLst>
                <a:ext uri="{FF2B5EF4-FFF2-40B4-BE49-F238E27FC236}">
                  <a16:creationId xmlns:a16="http://schemas.microsoft.com/office/drawing/2014/main" id="{D1FEB6DF-9B33-4B6C-AA23-0D02274C135A}"/>
                </a:ext>
              </a:extLst>
            </p:cNvPr>
            <p:cNvSpPr txBox="1"/>
            <p:nvPr userDrawn="1"/>
          </p:nvSpPr>
          <p:spPr>
            <a:xfrm rot="16200000">
              <a:off x="-56892" y="3435814"/>
              <a:ext cx="537028" cy="261610"/>
            </a:xfrm>
            <a:prstGeom prst="rect">
              <a:avLst/>
            </a:prstGeom>
            <a:noFill/>
          </p:spPr>
          <p:txBody>
            <a:bodyPr wrap="square" rtlCol="0">
              <a:spAutoFit/>
            </a:bodyPr>
            <a:lstStyle/>
            <a:p>
              <a:r>
                <a:rPr lang="en-US" sz="1050" dirty="0">
                  <a:solidFill>
                    <a:schemeClr val="bg1">
                      <a:alpha val="50000"/>
                    </a:schemeClr>
                  </a:solidFill>
                  <a:latin typeface="+mj-lt"/>
                </a:rPr>
                <a:t>Page</a:t>
              </a:r>
            </a:p>
          </p:txBody>
        </p:sp>
      </p:grpSp>
      <p:sp>
        <p:nvSpPr>
          <p:cNvPr id="24" name="Rectangle 23">
            <a:extLst>
              <a:ext uri="{FF2B5EF4-FFF2-40B4-BE49-F238E27FC236}">
                <a16:creationId xmlns:a16="http://schemas.microsoft.com/office/drawing/2014/main" id="{2694B28D-FB50-4D40-956B-725A17298CFF}"/>
              </a:ext>
            </a:extLst>
          </p:cNvPr>
          <p:cNvSpPr/>
          <p:nvPr userDrawn="1"/>
        </p:nvSpPr>
        <p:spPr>
          <a:xfrm>
            <a:off x="1030512" y="1219200"/>
            <a:ext cx="10130976" cy="4992913"/>
          </a:xfrm>
          <a:prstGeom prst="rect">
            <a:avLst/>
          </a:prstGeom>
          <a:solidFill>
            <a:schemeClr val="tx2">
              <a:lumMod val="50000"/>
            </a:schemeClr>
          </a:solidFill>
          <a:ln>
            <a:noFill/>
          </a:ln>
          <a:effectLst>
            <a:outerShdw blurRad="1054100" dist="1308100" dir="5400000" sx="80000" sy="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25">
            <a:extLst>
              <a:ext uri="{FF2B5EF4-FFF2-40B4-BE49-F238E27FC236}">
                <a16:creationId xmlns:a16="http://schemas.microsoft.com/office/drawing/2014/main" id="{DF4318C2-0BC6-471A-AE47-764468E10DE1}"/>
              </a:ext>
            </a:extLst>
          </p:cNvPr>
          <p:cNvSpPr>
            <a:spLocks noGrp="1"/>
          </p:cNvSpPr>
          <p:nvPr>
            <p:ph type="pic" sz="quarter" idx="10" hasCustomPrompt="1"/>
          </p:nvPr>
        </p:nvSpPr>
        <p:spPr>
          <a:xfrm>
            <a:off x="1582056" y="899887"/>
            <a:ext cx="5457373" cy="3701143"/>
          </a:xfrm>
          <a:custGeom>
            <a:avLst/>
            <a:gdLst>
              <a:gd name="connsiteX0" fmla="*/ 0 w 5457373"/>
              <a:gd name="connsiteY0" fmla="*/ 0 h 3701143"/>
              <a:gd name="connsiteX1" fmla="*/ 5457373 w 5457373"/>
              <a:gd name="connsiteY1" fmla="*/ 0 h 3701143"/>
              <a:gd name="connsiteX2" fmla="*/ 5457373 w 5457373"/>
              <a:gd name="connsiteY2" fmla="*/ 3701143 h 3701143"/>
              <a:gd name="connsiteX3" fmla="*/ 0 w 5457373"/>
              <a:gd name="connsiteY3" fmla="*/ 3701143 h 3701143"/>
            </a:gdLst>
            <a:ahLst/>
            <a:cxnLst>
              <a:cxn ang="0">
                <a:pos x="connsiteX0" y="connsiteY0"/>
              </a:cxn>
              <a:cxn ang="0">
                <a:pos x="connsiteX1" y="connsiteY1"/>
              </a:cxn>
              <a:cxn ang="0">
                <a:pos x="connsiteX2" y="connsiteY2"/>
              </a:cxn>
              <a:cxn ang="0">
                <a:pos x="connsiteX3" y="connsiteY3"/>
              </a:cxn>
            </a:cxnLst>
            <a:rect l="l" t="t" r="r" b="b"/>
            <a:pathLst>
              <a:path w="5457373" h="3701143">
                <a:moveTo>
                  <a:pt x="0" y="0"/>
                </a:moveTo>
                <a:lnTo>
                  <a:pt x="5457373" y="0"/>
                </a:lnTo>
                <a:lnTo>
                  <a:pt x="5457373" y="3701143"/>
                </a:lnTo>
                <a:lnTo>
                  <a:pt x="0" y="3701143"/>
                </a:lnTo>
                <a:close/>
              </a:path>
            </a:pathLst>
          </a:custGeom>
          <a:solidFill>
            <a:schemeClr val="tx2">
              <a:lumMod val="75000"/>
            </a:schemeClr>
          </a:solidFill>
          <a:effectLst>
            <a:outerShdw blurRad="1270000" dist="850900" dir="5400000" sx="76000" sy="76000" algn="t" rotWithShape="0">
              <a:schemeClr val="accent1">
                <a:alpha val="40000"/>
              </a:scheme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26445202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0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93328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8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244565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7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7A7414A-83B8-431F-AB08-4B07A77BC704}"/>
              </a:ext>
            </a:extLst>
          </p:cNvPr>
          <p:cNvSpPr/>
          <p:nvPr userDrawn="1"/>
        </p:nvSpPr>
        <p:spPr>
          <a:xfrm>
            <a:off x="7698656" y="0"/>
            <a:ext cx="4493343" cy="6858000"/>
          </a:xfrm>
          <a:prstGeom prst="rect">
            <a:avLst/>
          </a:prstGeom>
          <a:gradFill flip="none" rotWithShape="1">
            <a:gsLst>
              <a:gs pos="0">
                <a:schemeClr val="accent1"/>
              </a:gs>
              <a:gs pos="100000">
                <a:schemeClr val="accent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CBE4136-2491-475C-B3EA-FD409C6EE10F}"/>
              </a:ext>
            </a:extLst>
          </p:cNvPr>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757ED5FC-680F-408E-B8CB-88834799CBC2}"/>
              </a:ext>
            </a:extLst>
          </p:cNvPr>
          <p:cNvGrpSpPr/>
          <p:nvPr userDrawn="1"/>
        </p:nvGrpSpPr>
        <p:grpSpPr>
          <a:xfrm>
            <a:off x="11920996" y="3142077"/>
            <a:ext cx="130758" cy="573846"/>
            <a:chOff x="10087848" y="4228935"/>
            <a:chExt cx="130758" cy="573846"/>
          </a:xfrm>
          <a:solidFill>
            <a:schemeClr val="bg1"/>
          </a:solidFill>
        </p:grpSpPr>
        <p:sp>
          <p:nvSpPr>
            <p:cNvPr id="12" name="Freeform 75">
              <a:extLst>
                <a:ext uri="{FF2B5EF4-FFF2-40B4-BE49-F238E27FC236}">
                  <a16:creationId xmlns:a16="http://schemas.microsoft.com/office/drawing/2014/main" id="{EFB4B3F3-63DC-45BD-BF6A-00461802F74B}"/>
                </a:ext>
              </a:extLst>
            </p:cNvPr>
            <p:cNvSpPr>
              <a:spLocks noChangeArrowheads="1"/>
            </p:cNvSpPr>
            <p:nvPr/>
          </p:nvSpPr>
          <p:spPr bwMode="auto">
            <a:xfrm>
              <a:off x="10118469" y="4442204"/>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13" name="Freeform 85">
              <a:extLst>
                <a:ext uri="{FF2B5EF4-FFF2-40B4-BE49-F238E27FC236}">
                  <a16:creationId xmlns:a16="http://schemas.microsoft.com/office/drawing/2014/main" id="{316A4B0D-BB4E-4E1A-BDF6-81F5CA07047A}"/>
                </a:ext>
              </a:extLst>
            </p:cNvPr>
            <p:cNvSpPr>
              <a:spLocks noChangeArrowheads="1"/>
            </p:cNvSpPr>
            <p:nvPr/>
          </p:nvSpPr>
          <p:spPr bwMode="auto">
            <a:xfrm>
              <a:off x="10087848" y="4228935"/>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14" name="Freeform 87">
              <a:extLst>
                <a:ext uri="{FF2B5EF4-FFF2-40B4-BE49-F238E27FC236}">
                  <a16:creationId xmlns:a16="http://schemas.microsoft.com/office/drawing/2014/main" id="{4F2E3946-F7E1-48C8-8686-DD08B0A9ACEE}"/>
                </a:ext>
              </a:extLst>
            </p:cNvPr>
            <p:cNvSpPr>
              <a:spLocks noChangeArrowheads="1"/>
            </p:cNvSpPr>
            <p:nvPr/>
          </p:nvSpPr>
          <p:spPr bwMode="auto">
            <a:xfrm>
              <a:off x="10092814" y="4679471"/>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sp>
        <p:nvSpPr>
          <p:cNvPr id="17" name="Picture Placeholder 16">
            <a:extLst>
              <a:ext uri="{FF2B5EF4-FFF2-40B4-BE49-F238E27FC236}">
                <a16:creationId xmlns:a16="http://schemas.microsoft.com/office/drawing/2014/main" id="{8A831DE8-A80B-4944-B6A1-5BB3A9C14C36}"/>
              </a:ext>
            </a:extLst>
          </p:cNvPr>
          <p:cNvSpPr>
            <a:spLocks noGrp="1"/>
          </p:cNvSpPr>
          <p:nvPr>
            <p:ph type="pic" sz="quarter" idx="10" hasCustomPrompt="1"/>
          </p:nvPr>
        </p:nvSpPr>
        <p:spPr>
          <a:xfrm>
            <a:off x="7698656" y="943898"/>
            <a:ext cx="3392131" cy="2020528"/>
          </a:xfrm>
          <a:custGeom>
            <a:avLst/>
            <a:gdLst>
              <a:gd name="connsiteX0" fmla="*/ 0 w 3392131"/>
              <a:gd name="connsiteY0" fmla="*/ 0 h 2020528"/>
              <a:gd name="connsiteX1" fmla="*/ 3283956 w 3392131"/>
              <a:gd name="connsiteY1" fmla="*/ 0 h 2020528"/>
              <a:gd name="connsiteX2" fmla="*/ 3392131 w 3392131"/>
              <a:gd name="connsiteY2" fmla="*/ 108175 h 2020528"/>
              <a:gd name="connsiteX3" fmla="*/ 3392131 w 3392131"/>
              <a:gd name="connsiteY3" fmla="*/ 2020528 h 2020528"/>
              <a:gd name="connsiteX4" fmla="*/ 0 w 3392131"/>
              <a:gd name="connsiteY4" fmla="*/ 2020528 h 2020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2131" h="2020528">
                <a:moveTo>
                  <a:pt x="0" y="0"/>
                </a:moveTo>
                <a:lnTo>
                  <a:pt x="3283956" y="0"/>
                </a:lnTo>
                <a:cubicBezTo>
                  <a:pt x="3343699" y="0"/>
                  <a:pt x="3392131" y="48432"/>
                  <a:pt x="3392131" y="108175"/>
                </a:cubicBezTo>
                <a:lnTo>
                  <a:pt x="3392131" y="2020528"/>
                </a:lnTo>
                <a:lnTo>
                  <a:pt x="0" y="2020528"/>
                </a:lnTo>
                <a:close/>
              </a:path>
            </a:pathLst>
          </a:custGeom>
          <a:solidFill>
            <a:schemeClr val="tx2">
              <a:lumMod val="5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62618489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7CF80516-C61F-4A0C-9D63-E72919396113}"/>
              </a:ext>
            </a:extLst>
          </p:cNvPr>
          <p:cNvSpPr>
            <a:spLocks/>
          </p:cNvSpPr>
          <p:nvPr userDrawn="1"/>
        </p:nvSpPr>
        <p:spPr bwMode="auto">
          <a:xfrm rot="1800000">
            <a:off x="5860451" y="4154288"/>
            <a:ext cx="2092927" cy="2337032"/>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solidFill>
            <a:schemeClr val="tx2">
              <a:lumMod val="75000"/>
            </a:schemeClr>
          </a:solidFill>
          <a:ln>
            <a:noFill/>
          </a:ln>
          <a:effectLst/>
        </p:spPr>
        <p:txBody>
          <a:bodyPr vert="horz" wrap="square" lIns="91440" tIns="45720" rIns="91440" bIns="45720" numCol="1" anchor="t" anchorCtr="0" compatLnSpc="1">
            <a:prstTxWarp prst="textNoShape">
              <a:avLst/>
            </a:prstTxWarp>
            <a:noAutofit/>
          </a:bodyPr>
          <a:lstStyle/>
          <a:p>
            <a:pPr lvl="0"/>
            <a:endParaRPr lang="en-US"/>
          </a:p>
        </p:txBody>
      </p:sp>
      <p:sp>
        <p:nvSpPr>
          <p:cNvPr id="3" name="Freeform: Shape 2">
            <a:extLst>
              <a:ext uri="{FF2B5EF4-FFF2-40B4-BE49-F238E27FC236}">
                <a16:creationId xmlns:a16="http://schemas.microsoft.com/office/drawing/2014/main" id="{9CADB6BD-6041-4083-AB19-DC717479FF2C}"/>
              </a:ext>
            </a:extLst>
          </p:cNvPr>
          <p:cNvSpPr>
            <a:spLocks/>
          </p:cNvSpPr>
          <p:nvPr userDrawn="1"/>
        </p:nvSpPr>
        <p:spPr bwMode="auto">
          <a:xfrm rot="1800000" flipH="1" flipV="1">
            <a:off x="7933202" y="37170"/>
            <a:ext cx="5104189" cy="5039124"/>
          </a:xfrm>
          <a:custGeom>
            <a:avLst/>
            <a:gdLst>
              <a:gd name="connsiteX0" fmla="*/ 2036033 w 5104189"/>
              <a:gd name="connsiteY0" fmla="*/ 5039124 h 5039124"/>
              <a:gd name="connsiteX1" fmla="*/ 0 w 5104189"/>
              <a:gd name="connsiteY1" fmla="*/ 1512610 h 5039124"/>
              <a:gd name="connsiteX2" fmla="*/ 0 w 5104189"/>
              <a:gd name="connsiteY2" fmla="*/ 1488111 h 5039124"/>
              <a:gd name="connsiteX3" fmla="*/ 0 w 5104189"/>
              <a:gd name="connsiteY3" fmla="*/ 757261 h 5039124"/>
              <a:gd name="connsiteX4" fmla="*/ 378088 w 5104189"/>
              <a:gd name="connsiteY4" fmla="*/ 106158 h 5039124"/>
              <a:gd name="connsiteX5" fmla="*/ 1134264 w 5104189"/>
              <a:gd name="connsiteY5" fmla="*/ 106158 h 5039124"/>
              <a:gd name="connsiteX6" fmla="*/ 4726101 w 5104189"/>
              <a:gd name="connsiteY6" fmla="*/ 2182137 h 5039124"/>
              <a:gd name="connsiteX7" fmla="*/ 5104189 w 5104189"/>
              <a:gd name="connsiteY7" fmla="*/ 2833239 h 5039124"/>
              <a:gd name="connsiteX8" fmla="*/ 4726101 w 5104189"/>
              <a:gd name="connsiteY8" fmla="*/ 3484342 h 5039124"/>
              <a:gd name="connsiteX9" fmla="*/ 2052721 w 5104189"/>
              <a:gd name="connsiteY9" fmla="*/ 5029479 h 503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189" h="5039124">
                <a:moveTo>
                  <a:pt x="2036033" y="5039124"/>
                </a:moveTo>
                <a:lnTo>
                  <a:pt x="0" y="1512610"/>
                </a:lnTo>
                <a:lnTo>
                  <a:pt x="0" y="1488111"/>
                </a:lnTo>
                <a:cubicBezTo>
                  <a:pt x="0" y="1260037"/>
                  <a:pt x="0" y="1016758"/>
                  <a:pt x="0" y="757261"/>
                </a:cubicBezTo>
                <a:cubicBezTo>
                  <a:pt x="0" y="483609"/>
                  <a:pt x="141783" y="238266"/>
                  <a:pt x="378088" y="106158"/>
                </a:cubicBezTo>
                <a:cubicBezTo>
                  <a:pt x="614393" y="-35386"/>
                  <a:pt x="897959" y="-35386"/>
                  <a:pt x="1134264" y="106158"/>
                </a:cubicBezTo>
                <a:cubicBezTo>
                  <a:pt x="1134264" y="106158"/>
                  <a:pt x="1134264" y="106158"/>
                  <a:pt x="4726101" y="2182137"/>
                </a:cubicBezTo>
                <a:cubicBezTo>
                  <a:pt x="4962406" y="2314245"/>
                  <a:pt x="5104189" y="2559588"/>
                  <a:pt x="5104189" y="2833239"/>
                </a:cubicBezTo>
                <a:cubicBezTo>
                  <a:pt x="5104189" y="3106891"/>
                  <a:pt x="4962406" y="3352234"/>
                  <a:pt x="4726101" y="3484342"/>
                </a:cubicBezTo>
                <a:cubicBezTo>
                  <a:pt x="4726101" y="3484342"/>
                  <a:pt x="4726101" y="3484342"/>
                  <a:pt x="2052721" y="5029479"/>
                </a:cubicBezTo>
                <a:close/>
              </a:path>
            </a:pathLst>
          </a:custGeom>
          <a:gradFill flip="none" rotWithShape="1">
            <a:gsLst>
              <a:gs pos="0">
                <a:schemeClr val="accent1"/>
              </a:gs>
              <a:gs pos="100000">
                <a:schemeClr val="accent4"/>
              </a:gs>
            </a:gsLst>
            <a:path path="circle">
              <a:fillToRect l="100000" t="100000"/>
            </a:path>
            <a:tileRect r="-100000" b="-100000"/>
          </a:gradFill>
          <a:ln>
            <a:noFill/>
          </a:ln>
          <a:effectLst/>
        </p:spPr>
        <p:txBody>
          <a:bodyPr vert="horz" wrap="square" lIns="91440" tIns="45720" rIns="91440" bIns="45720" numCol="1" anchor="t" anchorCtr="0" compatLnSpc="1">
            <a:prstTxWarp prst="textNoShape">
              <a:avLst/>
            </a:prstTxWarp>
          </a:bodyPr>
          <a:lstStyle/>
          <a:p>
            <a:pPr lvl="0"/>
            <a:endParaRPr lang="en-US"/>
          </a:p>
        </p:txBody>
      </p:sp>
      <p:pic>
        <p:nvPicPr>
          <p:cNvPr id="4" name="Picture 3">
            <a:extLst>
              <a:ext uri="{FF2B5EF4-FFF2-40B4-BE49-F238E27FC236}">
                <a16:creationId xmlns:a16="http://schemas.microsoft.com/office/drawing/2014/main" id="{FEBB4379-12A0-437B-BC31-E15497B1012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8959" y="1185791"/>
            <a:ext cx="7247040" cy="4082486"/>
          </a:xfrm>
          <a:prstGeom prst="rect">
            <a:avLst/>
          </a:prstGeom>
          <a:effectLst>
            <a:outerShdw blurRad="660400" dist="317500" dir="5400000" sx="95000" sy="95000" algn="t" rotWithShape="0">
              <a:schemeClr val="tx1">
                <a:alpha val="40000"/>
              </a:schemeClr>
            </a:outerShdw>
          </a:effectLst>
        </p:spPr>
      </p:pic>
      <p:sp>
        <p:nvSpPr>
          <p:cNvPr id="6" name="Picture Placeholder 5">
            <a:extLst>
              <a:ext uri="{FF2B5EF4-FFF2-40B4-BE49-F238E27FC236}">
                <a16:creationId xmlns:a16="http://schemas.microsoft.com/office/drawing/2014/main" id="{11EF6127-15E4-4829-9385-A28CE3B69333}"/>
              </a:ext>
            </a:extLst>
          </p:cNvPr>
          <p:cNvSpPr>
            <a:spLocks noGrp="1"/>
          </p:cNvSpPr>
          <p:nvPr>
            <p:ph type="pic" sz="quarter" idx="10" hasCustomPrompt="1"/>
          </p:nvPr>
        </p:nvSpPr>
        <p:spPr>
          <a:xfrm>
            <a:off x="6371772" y="1480458"/>
            <a:ext cx="5268686" cy="3323772"/>
          </a:xfrm>
          <a:prstGeom prst="rect">
            <a:avLst/>
          </a:prstGeom>
          <a:solidFill>
            <a:schemeClr val="tx2">
              <a:lumMod val="50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5144423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4" name="Freeform 9">
            <a:extLst>
              <a:ext uri="{FF2B5EF4-FFF2-40B4-BE49-F238E27FC236}">
                <a16:creationId xmlns:a16="http://schemas.microsoft.com/office/drawing/2014/main" id="{F5364153-DB2E-40E5-9C3E-64695C1285E8}"/>
              </a:ext>
            </a:extLst>
          </p:cNvPr>
          <p:cNvSpPr>
            <a:spLocks/>
          </p:cNvSpPr>
          <p:nvPr userDrawn="1"/>
        </p:nvSpPr>
        <p:spPr bwMode="auto">
          <a:xfrm>
            <a:off x="590873" y="422970"/>
            <a:ext cx="6270171" cy="6435030"/>
          </a:xfrm>
          <a:custGeom>
            <a:avLst/>
            <a:gdLst>
              <a:gd name="T0" fmla="*/ 1096 w 2112"/>
              <a:gd name="T1" fmla="*/ 208 h 2168"/>
              <a:gd name="T2" fmla="*/ 440 w 2112"/>
              <a:gd name="T3" fmla="*/ 352 h 2168"/>
              <a:gd name="T4" fmla="*/ 200 w 2112"/>
              <a:gd name="T5" fmla="*/ 920 h 2168"/>
              <a:gd name="T6" fmla="*/ 248 w 2112"/>
              <a:gd name="T7" fmla="*/ 1336 h 2168"/>
              <a:gd name="T8" fmla="*/ 312 w 2112"/>
              <a:gd name="T9" fmla="*/ 1504 h 2168"/>
              <a:gd name="T10" fmla="*/ 512 w 2112"/>
              <a:gd name="T11" fmla="*/ 1912 h 2168"/>
              <a:gd name="T12" fmla="*/ 1256 w 2112"/>
              <a:gd name="T13" fmla="*/ 1968 h 2168"/>
              <a:gd name="T14" fmla="*/ 1672 w 2112"/>
              <a:gd name="T15" fmla="*/ 1736 h 2168"/>
              <a:gd name="T16" fmla="*/ 2040 w 2112"/>
              <a:gd name="T17" fmla="*/ 1240 h 2168"/>
              <a:gd name="T18" fmla="*/ 1992 w 2112"/>
              <a:gd name="T19" fmla="*/ 728 h 2168"/>
              <a:gd name="T20" fmla="*/ 1888 w 2112"/>
              <a:gd name="T21" fmla="*/ 184 h 2168"/>
              <a:gd name="T22" fmla="*/ 1096 w 2112"/>
              <a:gd name="T23" fmla="*/ 20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2" h="2168">
                <a:moveTo>
                  <a:pt x="1096" y="208"/>
                </a:moveTo>
                <a:cubicBezTo>
                  <a:pt x="1096" y="208"/>
                  <a:pt x="776" y="392"/>
                  <a:pt x="440" y="352"/>
                </a:cubicBezTo>
                <a:cubicBezTo>
                  <a:pt x="104" y="312"/>
                  <a:pt x="0" y="560"/>
                  <a:pt x="200" y="920"/>
                </a:cubicBezTo>
                <a:cubicBezTo>
                  <a:pt x="400" y="1280"/>
                  <a:pt x="248" y="1336"/>
                  <a:pt x="248" y="1336"/>
                </a:cubicBezTo>
                <a:cubicBezTo>
                  <a:pt x="312" y="1504"/>
                  <a:pt x="312" y="1504"/>
                  <a:pt x="312" y="1504"/>
                </a:cubicBezTo>
                <a:cubicBezTo>
                  <a:pt x="312" y="1504"/>
                  <a:pt x="440" y="1680"/>
                  <a:pt x="512" y="1912"/>
                </a:cubicBezTo>
                <a:cubicBezTo>
                  <a:pt x="584" y="2144"/>
                  <a:pt x="1040" y="2168"/>
                  <a:pt x="1256" y="1968"/>
                </a:cubicBezTo>
                <a:cubicBezTo>
                  <a:pt x="1472" y="1768"/>
                  <a:pt x="1464" y="1776"/>
                  <a:pt x="1672" y="1736"/>
                </a:cubicBezTo>
                <a:cubicBezTo>
                  <a:pt x="1880" y="1696"/>
                  <a:pt x="2112" y="1624"/>
                  <a:pt x="2040" y="1240"/>
                </a:cubicBezTo>
                <a:cubicBezTo>
                  <a:pt x="1968" y="856"/>
                  <a:pt x="1976" y="856"/>
                  <a:pt x="1992" y="728"/>
                </a:cubicBezTo>
                <a:cubicBezTo>
                  <a:pt x="2008" y="600"/>
                  <a:pt x="2096" y="368"/>
                  <a:pt x="1888" y="184"/>
                </a:cubicBezTo>
                <a:cubicBezTo>
                  <a:pt x="1680" y="0"/>
                  <a:pt x="1280" y="120"/>
                  <a:pt x="1096" y="208"/>
                </a:cubicBezTo>
                <a:close/>
              </a:path>
            </a:pathLst>
          </a:custGeom>
          <a:gradFill>
            <a:gsLst>
              <a:gs pos="0">
                <a:schemeClr val="accent1"/>
              </a:gs>
              <a:gs pos="100000">
                <a:schemeClr val="accent4"/>
              </a:gs>
            </a:gsLst>
            <a:lin ang="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9" name="Picture Placeholder 8">
            <a:extLst>
              <a:ext uri="{FF2B5EF4-FFF2-40B4-BE49-F238E27FC236}">
                <a16:creationId xmlns:a16="http://schemas.microsoft.com/office/drawing/2014/main" id="{8EE6FB37-DEF0-47A2-95F0-FB20839AFC2F}"/>
              </a:ext>
            </a:extLst>
          </p:cNvPr>
          <p:cNvSpPr>
            <a:spLocks noGrp="1"/>
          </p:cNvSpPr>
          <p:nvPr>
            <p:ph type="pic" sz="quarter" idx="10" hasCustomPrompt="1"/>
          </p:nvPr>
        </p:nvSpPr>
        <p:spPr>
          <a:xfrm>
            <a:off x="1040202" y="798008"/>
            <a:ext cx="5456700" cy="5406300"/>
          </a:xfrm>
          <a:custGeom>
            <a:avLst/>
            <a:gdLst>
              <a:gd name="connsiteX0" fmla="*/ 3281855 w 5456700"/>
              <a:gd name="connsiteY0" fmla="*/ 40 h 5406300"/>
              <a:gd name="connsiteX1" fmla="*/ 4012537 w 5456700"/>
              <a:gd name="connsiteY1" fmla="*/ 31068 h 5406300"/>
              <a:gd name="connsiteX2" fmla="*/ 5403826 w 5456700"/>
              <a:gd name="connsiteY2" fmla="*/ 1917071 h 5406300"/>
              <a:gd name="connsiteX3" fmla="*/ 5392035 w 5456700"/>
              <a:gd name="connsiteY3" fmla="*/ 3378723 h 5406300"/>
              <a:gd name="connsiteX4" fmla="*/ 4130443 w 5456700"/>
              <a:gd name="connsiteY4" fmla="*/ 4746075 h 5406300"/>
              <a:gd name="connsiteX5" fmla="*/ 2078882 w 5456700"/>
              <a:gd name="connsiteY5" fmla="*/ 5406176 h 5406300"/>
              <a:gd name="connsiteX6" fmla="*/ 687594 w 5456700"/>
              <a:gd name="connsiteY6" fmla="*/ 4309937 h 5406300"/>
              <a:gd name="connsiteX7" fmla="*/ 27321 w 5456700"/>
              <a:gd name="connsiteY7" fmla="*/ 2895435 h 5406300"/>
              <a:gd name="connsiteX8" fmla="*/ 86274 w 5456700"/>
              <a:gd name="connsiteY8" fmla="*/ 1822771 h 5406300"/>
              <a:gd name="connsiteX9" fmla="*/ 958777 w 5456700"/>
              <a:gd name="connsiteY9" fmla="*/ 702957 h 5406300"/>
              <a:gd name="connsiteX10" fmla="*/ 2043510 w 5456700"/>
              <a:gd name="connsiteY10" fmla="*/ 431844 h 5406300"/>
              <a:gd name="connsiteX11" fmla="*/ 3281855 w 5456700"/>
              <a:gd name="connsiteY11" fmla="*/ 40 h 540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56700" h="5406300">
                <a:moveTo>
                  <a:pt x="3281855" y="40"/>
                </a:moveTo>
                <a:cubicBezTo>
                  <a:pt x="3473809" y="-703"/>
                  <a:pt x="3711877" y="8967"/>
                  <a:pt x="4012537" y="31068"/>
                </a:cubicBezTo>
                <a:cubicBezTo>
                  <a:pt x="5616056" y="148943"/>
                  <a:pt x="5509941" y="1398420"/>
                  <a:pt x="5403826" y="1917071"/>
                </a:cubicBezTo>
                <a:cubicBezTo>
                  <a:pt x="5297710" y="2435722"/>
                  <a:pt x="5344872" y="2577172"/>
                  <a:pt x="5392035" y="3378723"/>
                </a:cubicBezTo>
                <a:cubicBezTo>
                  <a:pt x="5439198" y="4180274"/>
                  <a:pt x="4778925" y="4698925"/>
                  <a:pt x="4130443" y="4746075"/>
                </a:cubicBezTo>
                <a:cubicBezTo>
                  <a:pt x="3481961" y="4793225"/>
                  <a:pt x="3175406" y="5394388"/>
                  <a:pt x="2078882" y="5406176"/>
                </a:cubicBezTo>
                <a:cubicBezTo>
                  <a:pt x="982358" y="5417963"/>
                  <a:pt x="1053102" y="4592837"/>
                  <a:pt x="687594" y="4309937"/>
                </a:cubicBezTo>
                <a:cubicBezTo>
                  <a:pt x="322086" y="4027036"/>
                  <a:pt x="-114166" y="3343360"/>
                  <a:pt x="27321" y="2895435"/>
                </a:cubicBezTo>
                <a:cubicBezTo>
                  <a:pt x="168808" y="2447509"/>
                  <a:pt x="251342" y="2435722"/>
                  <a:pt x="86274" y="1822771"/>
                </a:cubicBezTo>
                <a:cubicBezTo>
                  <a:pt x="-78794" y="1209820"/>
                  <a:pt x="416410" y="761894"/>
                  <a:pt x="958777" y="702957"/>
                </a:cubicBezTo>
                <a:cubicBezTo>
                  <a:pt x="1501144" y="644019"/>
                  <a:pt x="2043510" y="431844"/>
                  <a:pt x="2043510" y="431844"/>
                </a:cubicBezTo>
                <a:cubicBezTo>
                  <a:pt x="2484183" y="201987"/>
                  <a:pt x="2450055" y="3257"/>
                  <a:pt x="3281855" y="40"/>
                </a:cubicBezTo>
                <a:close/>
              </a:path>
            </a:pathLst>
          </a:custGeom>
          <a:solidFill>
            <a:schemeClr val="tx2">
              <a:lumMod val="50000"/>
            </a:schemeClr>
          </a:solidFill>
          <a:effectLst>
            <a:outerShdw blurRad="622300" dist="139700" dir="5400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r>
              <a:rPr lang="en-US" dirty="0"/>
              <a:t>Image placeholder</a:t>
            </a:r>
          </a:p>
        </p:txBody>
      </p:sp>
    </p:spTree>
    <p:extLst>
      <p:ext uri="{BB962C8B-B14F-4D97-AF65-F5344CB8AC3E}">
        <p14:creationId xmlns:p14="http://schemas.microsoft.com/office/powerpoint/2010/main" val="325991214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05C84331-C23E-4B34-9496-849C4E4A7F29}"/>
              </a:ext>
            </a:extLst>
          </p:cNvPr>
          <p:cNvSpPr>
            <a:spLocks/>
          </p:cNvSpPr>
          <p:nvPr userDrawn="1"/>
        </p:nvSpPr>
        <p:spPr bwMode="auto">
          <a:xfrm>
            <a:off x="0" y="1"/>
            <a:ext cx="5440636" cy="6857999"/>
          </a:xfrm>
          <a:custGeom>
            <a:avLst/>
            <a:gdLst>
              <a:gd name="connsiteX0" fmla="*/ 0 w 5440636"/>
              <a:gd name="connsiteY0" fmla="*/ 0 h 6857999"/>
              <a:gd name="connsiteX1" fmla="*/ 2991934 w 5440636"/>
              <a:gd name="connsiteY1" fmla="*/ 0 h 6857999"/>
              <a:gd name="connsiteX2" fmla="*/ 3085858 w 5440636"/>
              <a:gd name="connsiteY2" fmla="*/ 209256 h 6857999"/>
              <a:gd name="connsiteX3" fmla="*/ 5332584 w 5440636"/>
              <a:gd name="connsiteY3" fmla="*/ 5214819 h 6857999"/>
              <a:gd name="connsiteX4" fmla="*/ 4908710 w 5440636"/>
              <a:gd name="connsiteY4" fmla="*/ 6799843 h 6857999"/>
              <a:gd name="connsiteX5" fmla="*/ 4833529 w 5440636"/>
              <a:gd name="connsiteY5" fmla="*/ 6857999 h 6857999"/>
              <a:gd name="connsiteX6" fmla="*/ 0 w 5440636"/>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0636" h="6857999">
                <a:moveTo>
                  <a:pt x="0" y="0"/>
                </a:moveTo>
                <a:lnTo>
                  <a:pt x="2991934" y="0"/>
                </a:lnTo>
                <a:lnTo>
                  <a:pt x="3085858" y="209256"/>
                </a:lnTo>
                <a:cubicBezTo>
                  <a:pt x="5332584" y="5214819"/>
                  <a:pt x="5332584" y="5214819"/>
                  <a:pt x="5332584" y="5214819"/>
                </a:cubicBezTo>
                <a:cubicBezTo>
                  <a:pt x="5332584" y="5214819"/>
                  <a:pt x="5762006" y="6090170"/>
                  <a:pt x="4908710" y="6799843"/>
                </a:cubicBezTo>
                <a:lnTo>
                  <a:pt x="4833529" y="6857999"/>
                </a:lnTo>
                <a:lnTo>
                  <a:pt x="0" y="6857999"/>
                </a:lnTo>
                <a:close/>
              </a:path>
            </a:pathLst>
          </a:custGeom>
          <a:gradFill>
            <a:gsLst>
              <a:gs pos="100000">
                <a:schemeClr val="accent4"/>
              </a:gs>
              <a:gs pos="0">
                <a:schemeClr val="accent1"/>
              </a:gs>
            </a:gsLst>
            <a:lin ang="2700000" scaled="1"/>
          </a:gradFill>
          <a:ln>
            <a:noFill/>
          </a:ln>
        </p:spPr>
        <p:txBody>
          <a:bodyPr vert="horz" wrap="square" lIns="91440" tIns="45720" rIns="91440" bIns="45720" numCol="1" anchor="t" anchorCtr="0" compatLnSpc="1">
            <a:prstTxWarp prst="textNoShape">
              <a:avLst/>
            </a:prstTxWarp>
            <a:noAutofit/>
          </a:bodyPr>
          <a:lstStyle/>
          <a:p>
            <a:endParaRPr lang="en-US"/>
          </a:p>
        </p:txBody>
      </p:sp>
      <p:pic>
        <p:nvPicPr>
          <p:cNvPr id="7" name="Picture 6">
            <a:extLst>
              <a:ext uri="{FF2B5EF4-FFF2-40B4-BE49-F238E27FC236}">
                <a16:creationId xmlns:a16="http://schemas.microsoft.com/office/drawing/2014/main" id="{47C7D758-8FDB-4F16-AACE-DC5D5A4D4490}"/>
              </a:ext>
            </a:extLst>
          </p:cNvPr>
          <p:cNvPicPr>
            <a:picLocks noChangeAspect="1"/>
          </p:cNvPicPr>
          <p:nvPr userDrawn="1"/>
        </p:nvPicPr>
        <p:blipFill>
          <a:blip r:embed="rId2"/>
          <a:stretch>
            <a:fillRect/>
          </a:stretch>
        </p:blipFill>
        <p:spPr>
          <a:xfrm rot="20228076" flipH="1">
            <a:off x="898845" y="360963"/>
            <a:ext cx="3831298" cy="6385496"/>
          </a:xfrm>
          <a:prstGeom prst="rect">
            <a:avLst/>
          </a:prstGeom>
          <a:effectLst>
            <a:outerShdw blurRad="1270000" dist="1346200" dir="8100000" sx="90000" sy="90000" algn="tr" rotWithShape="0">
              <a:prstClr val="black">
                <a:alpha val="40000"/>
              </a:prstClr>
            </a:outerShdw>
          </a:effectLst>
        </p:spPr>
      </p:pic>
      <p:sp>
        <p:nvSpPr>
          <p:cNvPr id="8" name="Picture Placeholder 6">
            <a:extLst>
              <a:ext uri="{FF2B5EF4-FFF2-40B4-BE49-F238E27FC236}">
                <a16:creationId xmlns:a16="http://schemas.microsoft.com/office/drawing/2014/main" id="{15C1AC51-0889-4087-86FA-3764C7B57F30}"/>
              </a:ext>
            </a:extLst>
          </p:cNvPr>
          <p:cNvSpPr>
            <a:spLocks noGrp="1"/>
          </p:cNvSpPr>
          <p:nvPr>
            <p:ph type="pic" sz="quarter" idx="11" hasCustomPrompt="1"/>
          </p:nvPr>
        </p:nvSpPr>
        <p:spPr>
          <a:xfrm rot="21287747">
            <a:off x="1686138" y="1290992"/>
            <a:ext cx="2716412" cy="4525108"/>
          </a:xfrm>
          <a:custGeom>
            <a:avLst/>
            <a:gdLst>
              <a:gd name="connsiteX0" fmla="*/ 0 w 2571750"/>
              <a:gd name="connsiteY0" fmla="*/ 0 h 5486400"/>
              <a:gd name="connsiteX1" fmla="*/ 2571750 w 2571750"/>
              <a:gd name="connsiteY1" fmla="*/ 0 h 5486400"/>
              <a:gd name="connsiteX2" fmla="*/ 2571750 w 2571750"/>
              <a:gd name="connsiteY2" fmla="*/ 5486400 h 5486400"/>
              <a:gd name="connsiteX3" fmla="*/ 0 w 2571750"/>
              <a:gd name="connsiteY3" fmla="*/ 5486400 h 5486400"/>
              <a:gd name="connsiteX4" fmla="*/ 0 w 2571750"/>
              <a:gd name="connsiteY4" fmla="*/ 0 h 5486400"/>
              <a:gd name="connsiteX0" fmla="*/ 0 w 2754630"/>
              <a:gd name="connsiteY0" fmla="*/ 0 h 5486400"/>
              <a:gd name="connsiteX1" fmla="*/ 2754630 w 2754630"/>
              <a:gd name="connsiteY1" fmla="*/ 15240 h 5486400"/>
              <a:gd name="connsiteX2" fmla="*/ 2571750 w 2754630"/>
              <a:gd name="connsiteY2" fmla="*/ 5486400 h 5486400"/>
              <a:gd name="connsiteX3" fmla="*/ 0 w 2754630"/>
              <a:gd name="connsiteY3" fmla="*/ 5486400 h 5486400"/>
              <a:gd name="connsiteX4" fmla="*/ 0 w 2754630"/>
              <a:gd name="connsiteY4" fmla="*/ 0 h 5486400"/>
              <a:gd name="connsiteX0" fmla="*/ 0 w 2945130"/>
              <a:gd name="connsiteY0" fmla="*/ 0 h 5486400"/>
              <a:gd name="connsiteX1" fmla="*/ 2945130 w 2945130"/>
              <a:gd name="connsiteY1" fmla="*/ 68580 h 5486400"/>
              <a:gd name="connsiteX2" fmla="*/ 2571750 w 2945130"/>
              <a:gd name="connsiteY2" fmla="*/ 5486400 h 5486400"/>
              <a:gd name="connsiteX3" fmla="*/ 0 w 2945130"/>
              <a:gd name="connsiteY3" fmla="*/ 5486400 h 5486400"/>
              <a:gd name="connsiteX4" fmla="*/ 0 w 2945130"/>
              <a:gd name="connsiteY4" fmla="*/ 0 h 5486400"/>
              <a:gd name="connsiteX0" fmla="*/ 0 w 2922270"/>
              <a:gd name="connsiteY0" fmla="*/ 0 h 5486400"/>
              <a:gd name="connsiteX1" fmla="*/ 2922270 w 2922270"/>
              <a:gd name="connsiteY1" fmla="*/ 68580 h 5486400"/>
              <a:gd name="connsiteX2" fmla="*/ 2571750 w 2922270"/>
              <a:gd name="connsiteY2" fmla="*/ 5486400 h 5486400"/>
              <a:gd name="connsiteX3" fmla="*/ 0 w 2922270"/>
              <a:gd name="connsiteY3" fmla="*/ 5486400 h 5486400"/>
              <a:gd name="connsiteX4" fmla="*/ 0 w 2922270"/>
              <a:gd name="connsiteY4" fmla="*/ 0 h 5486400"/>
              <a:gd name="connsiteX0" fmla="*/ 0 w 2945130"/>
              <a:gd name="connsiteY0" fmla="*/ 0 h 5478780"/>
              <a:gd name="connsiteX1" fmla="*/ 2945130 w 2945130"/>
              <a:gd name="connsiteY1" fmla="*/ 60960 h 5478780"/>
              <a:gd name="connsiteX2" fmla="*/ 2594610 w 2945130"/>
              <a:gd name="connsiteY2" fmla="*/ 5478780 h 5478780"/>
              <a:gd name="connsiteX3" fmla="*/ 22860 w 2945130"/>
              <a:gd name="connsiteY3" fmla="*/ 5478780 h 5478780"/>
              <a:gd name="connsiteX4" fmla="*/ 0 w 2945130"/>
              <a:gd name="connsiteY4" fmla="*/ 0 h 5478780"/>
              <a:gd name="connsiteX0" fmla="*/ 0 w 2975610"/>
              <a:gd name="connsiteY0" fmla="*/ 0 h 5509260"/>
              <a:gd name="connsiteX1" fmla="*/ 2975610 w 2975610"/>
              <a:gd name="connsiteY1" fmla="*/ 91440 h 5509260"/>
              <a:gd name="connsiteX2" fmla="*/ 2625090 w 2975610"/>
              <a:gd name="connsiteY2" fmla="*/ 5509260 h 5509260"/>
              <a:gd name="connsiteX3" fmla="*/ 53340 w 2975610"/>
              <a:gd name="connsiteY3" fmla="*/ 5509260 h 5509260"/>
              <a:gd name="connsiteX4" fmla="*/ 0 w 2975610"/>
              <a:gd name="connsiteY4" fmla="*/ 0 h 5509260"/>
              <a:gd name="connsiteX0" fmla="*/ 0 w 2967990"/>
              <a:gd name="connsiteY0" fmla="*/ 0 h 5486400"/>
              <a:gd name="connsiteX1" fmla="*/ 2967990 w 2967990"/>
              <a:gd name="connsiteY1" fmla="*/ 68580 h 5486400"/>
              <a:gd name="connsiteX2" fmla="*/ 2617470 w 2967990"/>
              <a:gd name="connsiteY2" fmla="*/ 5486400 h 5486400"/>
              <a:gd name="connsiteX3" fmla="*/ 45720 w 2967990"/>
              <a:gd name="connsiteY3" fmla="*/ 5486400 h 5486400"/>
              <a:gd name="connsiteX4" fmla="*/ 0 w 2967990"/>
              <a:gd name="connsiteY4" fmla="*/ 0 h 5486400"/>
              <a:gd name="connsiteX0" fmla="*/ 0 w 3097530"/>
              <a:gd name="connsiteY0" fmla="*/ 0 h 5486400"/>
              <a:gd name="connsiteX1" fmla="*/ 2967990 w 3097530"/>
              <a:gd name="connsiteY1" fmla="*/ 68580 h 5486400"/>
              <a:gd name="connsiteX2" fmla="*/ 3097530 w 3097530"/>
              <a:gd name="connsiteY2" fmla="*/ 5242560 h 5486400"/>
              <a:gd name="connsiteX3" fmla="*/ 45720 w 3097530"/>
              <a:gd name="connsiteY3" fmla="*/ 5486400 h 5486400"/>
              <a:gd name="connsiteX4" fmla="*/ 0 w 3097530"/>
              <a:gd name="connsiteY4" fmla="*/ 0 h 5486400"/>
              <a:gd name="connsiteX0" fmla="*/ 0 w 3166110"/>
              <a:gd name="connsiteY0" fmla="*/ 0 h 5486400"/>
              <a:gd name="connsiteX1" fmla="*/ 2967990 w 3166110"/>
              <a:gd name="connsiteY1" fmla="*/ 68580 h 5486400"/>
              <a:gd name="connsiteX2" fmla="*/ 3166110 w 3166110"/>
              <a:gd name="connsiteY2" fmla="*/ 5128260 h 5486400"/>
              <a:gd name="connsiteX3" fmla="*/ 45720 w 3166110"/>
              <a:gd name="connsiteY3" fmla="*/ 5486400 h 5486400"/>
              <a:gd name="connsiteX4" fmla="*/ 0 w 3166110"/>
              <a:gd name="connsiteY4" fmla="*/ 0 h 5486400"/>
              <a:gd name="connsiteX0" fmla="*/ 0 w 3128010"/>
              <a:gd name="connsiteY0" fmla="*/ 0 h 5486400"/>
              <a:gd name="connsiteX1" fmla="*/ 2967990 w 3128010"/>
              <a:gd name="connsiteY1" fmla="*/ 68580 h 5486400"/>
              <a:gd name="connsiteX2" fmla="*/ 3128010 w 3128010"/>
              <a:gd name="connsiteY2" fmla="*/ 5113020 h 5486400"/>
              <a:gd name="connsiteX3" fmla="*/ 45720 w 3128010"/>
              <a:gd name="connsiteY3" fmla="*/ 5486400 h 5486400"/>
              <a:gd name="connsiteX4" fmla="*/ 0 w 3128010"/>
              <a:gd name="connsiteY4" fmla="*/ 0 h 5486400"/>
              <a:gd name="connsiteX0" fmla="*/ 0 w 3120390"/>
              <a:gd name="connsiteY0" fmla="*/ 0 h 5486400"/>
              <a:gd name="connsiteX1" fmla="*/ 2967990 w 3120390"/>
              <a:gd name="connsiteY1" fmla="*/ 68580 h 5486400"/>
              <a:gd name="connsiteX2" fmla="*/ 3120390 w 3120390"/>
              <a:gd name="connsiteY2" fmla="*/ 5105400 h 5486400"/>
              <a:gd name="connsiteX3" fmla="*/ 45720 w 3120390"/>
              <a:gd name="connsiteY3" fmla="*/ 5486400 h 5486400"/>
              <a:gd name="connsiteX4" fmla="*/ 0 w 3120390"/>
              <a:gd name="connsiteY4" fmla="*/ 0 h 5486400"/>
              <a:gd name="connsiteX0" fmla="*/ 0 w 3120390"/>
              <a:gd name="connsiteY0" fmla="*/ 0 h 5486400"/>
              <a:gd name="connsiteX1" fmla="*/ 2967990 w 3120390"/>
              <a:gd name="connsiteY1" fmla="*/ 68580 h 5486400"/>
              <a:gd name="connsiteX2" fmla="*/ 3120390 w 3120390"/>
              <a:gd name="connsiteY2" fmla="*/ 5090160 h 5486400"/>
              <a:gd name="connsiteX3" fmla="*/ 45720 w 3120390"/>
              <a:gd name="connsiteY3" fmla="*/ 5486400 h 5486400"/>
              <a:gd name="connsiteX4" fmla="*/ 0 w 3120390"/>
              <a:gd name="connsiteY4" fmla="*/ 0 h 5486400"/>
              <a:gd name="connsiteX0" fmla="*/ 0 w 3143250"/>
              <a:gd name="connsiteY0" fmla="*/ 0 h 5486400"/>
              <a:gd name="connsiteX1" fmla="*/ 2967990 w 3143250"/>
              <a:gd name="connsiteY1" fmla="*/ 68580 h 5486400"/>
              <a:gd name="connsiteX2" fmla="*/ 3143250 w 3143250"/>
              <a:gd name="connsiteY2" fmla="*/ 5082540 h 5486400"/>
              <a:gd name="connsiteX3" fmla="*/ 45720 w 3143250"/>
              <a:gd name="connsiteY3" fmla="*/ 5486400 h 5486400"/>
              <a:gd name="connsiteX4" fmla="*/ 0 w 3143250"/>
              <a:gd name="connsiteY4" fmla="*/ 0 h 5486400"/>
              <a:gd name="connsiteX0" fmla="*/ 0 w 3143250"/>
              <a:gd name="connsiteY0" fmla="*/ 0 h 5486400"/>
              <a:gd name="connsiteX1" fmla="*/ 2967990 w 3143250"/>
              <a:gd name="connsiteY1" fmla="*/ 68580 h 5486400"/>
              <a:gd name="connsiteX2" fmla="*/ 3143250 w 3143250"/>
              <a:gd name="connsiteY2" fmla="*/ 5067300 h 5486400"/>
              <a:gd name="connsiteX3" fmla="*/ 45720 w 3143250"/>
              <a:gd name="connsiteY3" fmla="*/ 5486400 h 5486400"/>
              <a:gd name="connsiteX4" fmla="*/ 0 w 3143250"/>
              <a:gd name="connsiteY4" fmla="*/ 0 h 5486400"/>
              <a:gd name="connsiteX0" fmla="*/ 0 w 3143250"/>
              <a:gd name="connsiteY0" fmla="*/ 0 h 5364480"/>
              <a:gd name="connsiteX1" fmla="*/ 2967990 w 3143250"/>
              <a:gd name="connsiteY1" fmla="*/ 68580 h 5364480"/>
              <a:gd name="connsiteX2" fmla="*/ 3143250 w 3143250"/>
              <a:gd name="connsiteY2" fmla="*/ 5067300 h 5364480"/>
              <a:gd name="connsiteX3" fmla="*/ 137160 w 3143250"/>
              <a:gd name="connsiteY3" fmla="*/ 5364480 h 5364480"/>
              <a:gd name="connsiteX4" fmla="*/ 0 w 3143250"/>
              <a:gd name="connsiteY4" fmla="*/ 0 h 5364480"/>
              <a:gd name="connsiteX0" fmla="*/ 0 w 3143250"/>
              <a:gd name="connsiteY0" fmla="*/ 0 h 5212080"/>
              <a:gd name="connsiteX1" fmla="*/ 2967990 w 3143250"/>
              <a:gd name="connsiteY1" fmla="*/ 68580 h 5212080"/>
              <a:gd name="connsiteX2" fmla="*/ 3143250 w 3143250"/>
              <a:gd name="connsiteY2" fmla="*/ 5067300 h 5212080"/>
              <a:gd name="connsiteX3" fmla="*/ 152400 w 3143250"/>
              <a:gd name="connsiteY3" fmla="*/ 5212080 h 5212080"/>
              <a:gd name="connsiteX4" fmla="*/ 0 w 3143250"/>
              <a:gd name="connsiteY4" fmla="*/ 0 h 5212080"/>
              <a:gd name="connsiteX0" fmla="*/ 0 w 3143250"/>
              <a:gd name="connsiteY0" fmla="*/ 0 h 5113020"/>
              <a:gd name="connsiteX1" fmla="*/ 2967990 w 3143250"/>
              <a:gd name="connsiteY1" fmla="*/ 68580 h 5113020"/>
              <a:gd name="connsiteX2" fmla="*/ 3143250 w 3143250"/>
              <a:gd name="connsiteY2" fmla="*/ 5067300 h 5113020"/>
              <a:gd name="connsiteX3" fmla="*/ 198120 w 3143250"/>
              <a:gd name="connsiteY3" fmla="*/ 5113020 h 5113020"/>
              <a:gd name="connsiteX4" fmla="*/ 0 w 3143250"/>
              <a:gd name="connsiteY4" fmla="*/ 0 h 5113020"/>
              <a:gd name="connsiteX0" fmla="*/ 0 w 3143250"/>
              <a:gd name="connsiteY0" fmla="*/ 0 h 5097780"/>
              <a:gd name="connsiteX1" fmla="*/ 2967990 w 3143250"/>
              <a:gd name="connsiteY1" fmla="*/ 68580 h 5097780"/>
              <a:gd name="connsiteX2" fmla="*/ 3143250 w 3143250"/>
              <a:gd name="connsiteY2" fmla="*/ 5067300 h 5097780"/>
              <a:gd name="connsiteX3" fmla="*/ 236220 w 3143250"/>
              <a:gd name="connsiteY3" fmla="*/ 5097780 h 5097780"/>
              <a:gd name="connsiteX4" fmla="*/ 0 w 3143250"/>
              <a:gd name="connsiteY4" fmla="*/ 0 h 5097780"/>
              <a:gd name="connsiteX0" fmla="*/ 0 w 3143250"/>
              <a:gd name="connsiteY0" fmla="*/ 0 h 5067300"/>
              <a:gd name="connsiteX1" fmla="*/ 2967990 w 3143250"/>
              <a:gd name="connsiteY1" fmla="*/ 68580 h 5067300"/>
              <a:gd name="connsiteX2" fmla="*/ 3143250 w 3143250"/>
              <a:gd name="connsiteY2" fmla="*/ 5067300 h 5067300"/>
              <a:gd name="connsiteX3" fmla="*/ 236220 w 3143250"/>
              <a:gd name="connsiteY3" fmla="*/ 5029200 h 5067300"/>
              <a:gd name="connsiteX4" fmla="*/ 0 w 3143250"/>
              <a:gd name="connsiteY4" fmla="*/ 0 h 5067300"/>
              <a:gd name="connsiteX0" fmla="*/ 0 w 3143250"/>
              <a:gd name="connsiteY0" fmla="*/ 0 h 5067300"/>
              <a:gd name="connsiteX1" fmla="*/ 2967990 w 3143250"/>
              <a:gd name="connsiteY1" fmla="*/ 68580 h 5067300"/>
              <a:gd name="connsiteX2" fmla="*/ 3143250 w 3143250"/>
              <a:gd name="connsiteY2" fmla="*/ 5067300 h 5067300"/>
              <a:gd name="connsiteX3" fmla="*/ 266700 w 3143250"/>
              <a:gd name="connsiteY3" fmla="*/ 5067300 h 5067300"/>
              <a:gd name="connsiteX4" fmla="*/ 0 w 3143250"/>
              <a:gd name="connsiteY4" fmla="*/ 0 h 5067300"/>
              <a:gd name="connsiteX0" fmla="*/ 0 w 3143250"/>
              <a:gd name="connsiteY0" fmla="*/ 0 h 5067300"/>
              <a:gd name="connsiteX1" fmla="*/ 2967990 w 3143250"/>
              <a:gd name="connsiteY1" fmla="*/ 68580 h 5067300"/>
              <a:gd name="connsiteX2" fmla="*/ 3143250 w 3143250"/>
              <a:gd name="connsiteY2" fmla="*/ 5067300 h 5067300"/>
              <a:gd name="connsiteX3" fmla="*/ 259080 w 3143250"/>
              <a:gd name="connsiteY3" fmla="*/ 5067300 h 5067300"/>
              <a:gd name="connsiteX4" fmla="*/ 0 w 3143250"/>
              <a:gd name="connsiteY4" fmla="*/ 0 h 5067300"/>
              <a:gd name="connsiteX0" fmla="*/ 0 w 3128010"/>
              <a:gd name="connsiteY0" fmla="*/ 0 h 5067300"/>
              <a:gd name="connsiteX1" fmla="*/ 2967990 w 3128010"/>
              <a:gd name="connsiteY1" fmla="*/ 68580 h 5067300"/>
              <a:gd name="connsiteX2" fmla="*/ 3128010 w 3128010"/>
              <a:gd name="connsiteY2" fmla="*/ 5067300 h 5067300"/>
              <a:gd name="connsiteX3" fmla="*/ 259080 w 3128010"/>
              <a:gd name="connsiteY3" fmla="*/ 5067300 h 5067300"/>
              <a:gd name="connsiteX4" fmla="*/ 0 w 3128010"/>
              <a:gd name="connsiteY4" fmla="*/ 0 h 5067300"/>
              <a:gd name="connsiteX0" fmla="*/ 0 w 3105150"/>
              <a:gd name="connsiteY0" fmla="*/ 0 h 5074920"/>
              <a:gd name="connsiteX1" fmla="*/ 2967990 w 3105150"/>
              <a:gd name="connsiteY1" fmla="*/ 68580 h 5074920"/>
              <a:gd name="connsiteX2" fmla="*/ 3105150 w 3105150"/>
              <a:gd name="connsiteY2" fmla="*/ 5074920 h 5074920"/>
              <a:gd name="connsiteX3" fmla="*/ 259080 w 3105150"/>
              <a:gd name="connsiteY3" fmla="*/ 5067300 h 5074920"/>
              <a:gd name="connsiteX4" fmla="*/ 0 w 3105150"/>
              <a:gd name="connsiteY4" fmla="*/ 0 h 5074920"/>
              <a:gd name="connsiteX0" fmla="*/ 0 w 3082290"/>
              <a:gd name="connsiteY0" fmla="*/ 0 h 5074920"/>
              <a:gd name="connsiteX1" fmla="*/ 2967990 w 3082290"/>
              <a:gd name="connsiteY1" fmla="*/ 68580 h 5074920"/>
              <a:gd name="connsiteX2" fmla="*/ 3082290 w 3082290"/>
              <a:gd name="connsiteY2" fmla="*/ 5074920 h 5074920"/>
              <a:gd name="connsiteX3" fmla="*/ 259080 w 3082290"/>
              <a:gd name="connsiteY3" fmla="*/ 5067300 h 5074920"/>
              <a:gd name="connsiteX4" fmla="*/ 0 w 3082290"/>
              <a:gd name="connsiteY4" fmla="*/ 0 h 5074920"/>
              <a:gd name="connsiteX0" fmla="*/ 0 w 3059430"/>
              <a:gd name="connsiteY0" fmla="*/ 0 h 5074920"/>
              <a:gd name="connsiteX1" fmla="*/ 2967990 w 3059430"/>
              <a:gd name="connsiteY1" fmla="*/ 68580 h 5074920"/>
              <a:gd name="connsiteX2" fmla="*/ 3059430 w 3059430"/>
              <a:gd name="connsiteY2" fmla="*/ 5074920 h 5074920"/>
              <a:gd name="connsiteX3" fmla="*/ 259080 w 3059430"/>
              <a:gd name="connsiteY3" fmla="*/ 5067300 h 5074920"/>
              <a:gd name="connsiteX4" fmla="*/ 0 w 3059430"/>
              <a:gd name="connsiteY4" fmla="*/ 0 h 5074920"/>
              <a:gd name="connsiteX0" fmla="*/ 0 w 3105150"/>
              <a:gd name="connsiteY0" fmla="*/ 0 h 5052060"/>
              <a:gd name="connsiteX1" fmla="*/ 3013710 w 3105150"/>
              <a:gd name="connsiteY1" fmla="*/ 45720 h 5052060"/>
              <a:gd name="connsiteX2" fmla="*/ 3105150 w 3105150"/>
              <a:gd name="connsiteY2" fmla="*/ 5052060 h 5052060"/>
              <a:gd name="connsiteX3" fmla="*/ 304800 w 3105150"/>
              <a:gd name="connsiteY3" fmla="*/ 5044440 h 5052060"/>
              <a:gd name="connsiteX4" fmla="*/ 0 w 3105150"/>
              <a:gd name="connsiteY4" fmla="*/ 0 h 5052060"/>
              <a:gd name="connsiteX0" fmla="*/ 0 w 3120390"/>
              <a:gd name="connsiteY0" fmla="*/ 0 h 5052060"/>
              <a:gd name="connsiteX1" fmla="*/ 3028950 w 3120390"/>
              <a:gd name="connsiteY1" fmla="*/ 45720 h 5052060"/>
              <a:gd name="connsiteX2" fmla="*/ 3120390 w 3120390"/>
              <a:gd name="connsiteY2" fmla="*/ 5052060 h 5052060"/>
              <a:gd name="connsiteX3" fmla="*/ 320040 w 3120390"/>
              <a:gd name="connsiteY3" fmla="*/ 5044440 h 5052060"/>
              <a:gd name="connsiteX4" fmla="*/ 0 w 3120390"/>
              <a:gd name="connsiteY4" fmla="*/ 0 h 5052060"/>
              <a:gd name="connsiteX0" fmla="*/ 0 w 3120390"/>
              <a:gd name="connsiteY0" fmla="*/ 0 h 5052060"/>
              <a:gd name="connsiteX1" fmla="*/ 2990850 w 3120390"/>
              <a:gd name="connsiteY1" fmla="*/ 53340 h 5052060"/>
              <a:gd name="connsiteX2" fmla="*/ 3120390 w 3120390"/>
              <a:gd name="connsiteY2" fmla="*/ 5052060 h 5052060"/>
              <a:gd name="connsiteX3" fmla="*/ 320040 w 3120390"/>
              <a:gd name="connsiteY3" fmla="*/ 5044440 h 5052060"/>
              <a:gd name="connsiteX4" fmla="*/ 0 w 3120390"/>
              <a:gd name="connsiteY4" fmla="*/ 0 h 5052060"/>
              <a:gd name="connsiteX0" fmla="*/ 0 w 3120390"/>
              <a:gd name="connsiteY0" fmla="*/ 0 h 5052060"/>
              <a:gd name="connsiteX1" fmla="*/ 2952750 w 3120390"/>
              <a:gd name="connsiteY1" fmla="*/ 68580 h 5052060"/>
              <a:gd name="connsiteX2" fmla="*/ 3120390 w 3120390"/>
              <a:gd name="connsiteY2" fmla="*/ 5052060 h 5052060"/>
              <a:gd name="connsiteX3" fmla="*/ 320040 w 3120390"/>
              <a:gd name="connsiteY3" fmla="*/ 5044440 h 5052060"/>
              <a:gd name="connsiteX4" fmla="*/ 0 w 3120390"/>
              <a:gd name="connsiteY4" fmla="*/ 0 h 5052060"/>
              <a:gd name="connsiteX0" fmla="*/ 0 w 3120390"/>
              <a:gd name="connsiteY0" fmla="*/ 0 h 5052060"/>
              <a:gd name="connsiteX1" fmla="*/ 2922270 w 3120390"/>
              <a:gd name="connsiteY1" fmla="*/ 68580 h 5052060"/>
              <a:gd name="connsiteX2" fmla="*/ 3120390 w 3120390"/>
              <a:gd name="connsiteY2" fmla="*/ 5052060 h 5052060"/>
              <a:gd name="connsiteX3" fmla="*/ 320040 w 3120390"/>
              <a:gd name="connsiteY3" fmla="*/ 5044440 h 5052060"/>
              <a:gd name="connsiteX4" fmla="*/ 0 w 3120390"/>
              <a:gd name="connsiteY4" fmla="*/ 0 h 5052060"/>
              <a:gd name="connsiteX0" fmla="*/ 0 w 3120390"/>
              <a:gd name="connsiteY0" fmla="*/ 0 h 5052060"/>
              <a:gd name="connsiteX1" fmla="*/ 2922270 w 3120390"/>
              <a:gd name="connsiteY1" fmla="*/ 91440 h 5052060"/>
              <a:gd name="connsiteX2" fmla="*/ 3120390 w 3120390"/>
              <a:gd name="connsiteY2" fmla="*/ 5052060 h 5052060"/>
              <a:gd name="connsiteX3" fmla="*/ 320040 w 3120390"/>
              <a:gd name="connsiteY3" fmla="*/ 5044440 h 5052060"/>
              <a:gd name="connsiteX4" fmla="*/ 0 w 3120390"/>
              <a:gd name="connsiteY4" fmla="*/ 0 h 5052060"/>
              <a:gd name="connsiteX0" fmla="*/ 0 w 3150870"/>
              <a:gd name="connsiteY0" fmla="*/ 0 h 5052060"/>
              <a:gd name="connsiteX1" fmla="*/ 2922270 w 3150870"/>
              <a:gd name="connsiteY1" fmla="*/ 91440 h 5052060"/>
              <a:gd name="connsiteX2" fmla="*/ 3150870 w 3150870"/>
              <a:gd name="connsiteY2" fmla="*/ 5052060 h 5052060"/>
              <a:gd name="connsiteX3" fmla="*/ 320040 w 3150870"/>
              <a:gd name="connsiteY3" fmla="*/ 5044440 h 5052060"/>
              <a:gd name="connsiteX4" fmla="*/ 0 w 3150870"/>
              <a:gd name="connsiteY4" fmla="*/ 0 h 5052060"/>
              <a:gd name="connsiteX0" fmla="*/ 0 w 3150870"/>
              <a:gd name="connsiteY0" fmla="*/ 0 h 5268723"/>
              <a:gd name="connsiteX1" fmla="*/ 2922270 w 3150870"/>
              <a:gd name="connsiteY1" fmla="*/ 91440 h 5268723"/>
              <a:gd name="connsiteX2" fmla="*/ 3150870 w 3150870"/>
              <a:gd name="connsiteY2" fmla="*/ 5052060 h 5268723"/>
              <a:gd name="connsiteX3" fmla="*/ 362586 w 3150870"/>
              <a:gd name="connsiteY3" fmla="*/ 5268724 h 5268723"/>
              <a:gd name="connsiteX4" fmla="*/ 0 w 3150870"/>
              <a:gd name="connsiteY4" fmla="*/ 0 h 5268723"/>
              <a:gd name="connsiteX0" fmla="*/ 0 w 3150870"/>
              <a:gd name="connsiteY0" fmla="*/ 0 h 5268728"/>
              <a:gd name="connsiteX1" fmla="*/ 2922270 w 3150870"/>
              <a:gd name="connsiteY1" fmla="*/ 91440 h 5268728"/>
              <a:gd name="connsiteX2" fmla="*/ 3150870 w 3150870"/>
              <a:gd name="connsiteY2" fmla="*/ 5052060 h 5268728"/>
              <a:gd name="connsiteX3" fmla="*/ 362585 w 3150870"/>
              <a:gd name="connsiteY3" fmla="*/ 5268727 h 5268728"/>
              <a:gd name="connsiteX4" fmla="*/ 0 w 3150870"/>
              <a:gd name="connsiteY4" fmla="*/ 0 h 5268728"/>
              <a:gd name="connsiteX0" fmla="*/ 0 w 3150870"/>
              <a:gd name="connsiteY0" fmla="*/ 0 h 5190657"/>
              <a:gd name="connsiteX1" fmla="*/ 2922270 w 3150870"/>
              <a:gd name="connsiteY1" fmla="*/ 91440 h 5190657"/>
              <a:gd name="connsiteX2" fmla="*/ 3150870 w 3150870"/>
              <a:gd name="connsiteY2" fmla="*/ 5052060 h 5190657"/>
              <a:gd name="connsiteX3" fmla="*/ 369696 w 3150870"/>
              <a:gd name="connsiteY3" fmla="*/ 5190658 h 5190657"/>
              <a:gd name="connsiteX4" fmla="*/ 0 w 3150870"/>
              <a:gd name="connsiteY4" fmla="*/ 0 h 5190657"/>
              <a:gd name="connsiteX0" fmla="*/ 0 w 3150870"/>
              <a:gd name="connsiteY0" fmla="*/ 0 h 5238922"/>
              <a:gd name="connsiteX1" fmla="*/ 2922270 w 3150870"/>
              <a:gd name="connsiteY1" fmla="*/ 91440 h 5238922"/>
              <a:gd name="connsiteX2" fmla="*/ 3150870 w 3150870"/>
              <a:gd name="connsiteY2" fmla="*/ 5052060 h 5238922"/>
              <a:gd name="connsiteX3" fmla="*/ 381045 w 3150870"/>
              <a:gd name="connsiteY3" fmla="*/ 5238922 h 5238922"/>
              <a:gd name="connsiteX4" fmla="*/ 0 w 3150870"/>
              <a:gd name="connsiteY4" fmla="*/ 0 h 5238922"/>
              <a:gd name="connsiteX0" fmla="*/ 0 w 3150870"/>
              <a:gd name="connsiteY0" fmla="*/ 0 h 5248848"/>
              <a:gd name="connsiteX1" fmla="*/ 2922270 w 3150870"/>
              <a:gd name="connsiteY1" fmla="*/ 91440 h 5248848"/>
              <a:gd name="connsiteX2" fmla="*/ 3150870 w 3150870"/>
              <a:gd name="connsiteY2" fmla="*/ 5052060 h 5248848"/>
              <a:gd name="connsiteX3" fmla="*/ 317167 w 3150870"/>
              <a:gd name="connsiteY3" fmla="*/ 5248847 h 5248848"/>
              <a:gd name="connsiteX4" fmla="*/ 0 w 3150870"/>
              <a:gd name="connsiteY4" fmla="*/ 0 h 5248848"/>
              <a:gd name="connsiteX0" fmla="*/ 0 w 3150870"/>
              <a:gd name="connsiteY0" fmla="*/ 0 h 5248848"/>
              <a:gd name="connsiteX1" fmla="*/ 2835666 w 3150870"/>
              <a:gd name="connsiteY1" fmla="*/ 178013 h 5248848"/>
              <a:gd name="connsiteX2" fmla="*/ 3150870 w 3150870"/>
              <a:gd name="connsiteY2" fmla="*/ 5052060 h 5248848"/>
              <a:gd name="connsiteX3" fmla="*/ 317167 w 3150870"/>
              <a:gd name="connsiteY3" fmla="*/ 5248847 h 5248848"/>
              <a:gd name="connsiteX4" fmla="*/ 0 w 3150870"/>
              <a:gd name="connsiteY4" fmla="*/ 0 h 5248848"/>
              <a:gd name="connsiteX0" fmla="*/ 0 w 3150870"/>
              <a:gd name="connsiteY0" fmla="*/ 0 h 5248848"/>
              <a:gd name="connsiteX1" fmla="*/ 2879661 w 3150870"/>
              <a:gd name="connsiteY1" fmla="*/ 213507 h 5248848"/>
              <a:gd name="connsiteX2" fmla="*/ 3150870 w 3150870"/>
              <a:gd name="connsiteY2" fmla="*/ 5052060 h 5248848"/>
              <a:gd name="connsiteX3" fmla="*/ 317167 w 3150870"/>
              <a:gd name="connsiteY3" fmla="*/ 5248847 h 5248848"/>
              <a:gd name="connsiteX4" fmla="*/ 0 w 3150870"/>
              <a:gd name="connsiteY4" fmla="*/ 0 h 5248848"/>
              <a:gd name="connsiteX0" fmla="*/ 0 w 3150870"/>
              <a:gd name="connsiteY0" fmla="*/ 0 h 5248848"/>
              <a:gd name="connsiteX1" fmla="*/ 2925080 w 3150870"/>
              <a:gd name="connsiteY1" fmla="*/ 233387 h 5248848"/>
              <a:gd name="connsiteX2" fmla="*/ 3150870 w 3150870"/>
              <a:gd name="connsiteY2" fmla="*/ 5052060 h 5248848"/>
              <a:gd name="connsiteX3" fmla="*/ 317167 w 3150870"/>
              <a:gd name="connsiteY3" fmla="*/ 5248847 h 5248848"/>
              <a:gd name="connsiteX4" fmla="*/ 0 w 3150870"/>
              <a:gd name="connsiteY4" fmla="*/ 0 h 5248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870" h="5248848">
                <a:moveTo>
                  <a:pt x="0" y="0"/>
                </a:moveTo>
                <a:lnTo>
                  <a:pt x="2925080" y="233387"/>
                </a:lnTo>
                <a:lnTo>
                  <a:pt x="3150870" y="5052060"/>
                </a:lnTo>
                <a:lnTo>
                  <a:pt x="317167" y="5248847"/>
                </a:lnTo>
                <a:lnTo>
                  <a:pt x="0" y="0"/>
                </a:lnTo>
                <a:close/>
              </a:path>
            </a:pathLst>
          </a:custGeom>
          <a:solidFill>
            <a:schemeClr val="tx2">
              <a:lumMod val="50000"/>
            </a:schemeClr>
          </a:solidFill>
          <a:effectLst>
            <a:innerShdw blurRad="63500">
              <a:schemeClr val="tx1">
                <a:lumMod val="75000"/>
                <a:lumOff val="25000"/>
              </a:schemeClr>
            </a:innerShdw>
          </a:effectLst>
          <a:scene3d>
            <a:camera prst="perspectiveContrastingRightFacing" fov="900000">
              <a:rot lat="21000000" lon="18810792" rev="923834"/>
            </a:camera>
            <a:lightRig rig="threePt" dir="t"/>
          </a:scene3d>
        </p:spPr>
        <p:txBody>
          <a:bodyPr anchor="ctr"/>
          <a:lstStyle>
            <a:lvl1pPr marL="0" indent="0" algn="ctr">
              <a:buNone/>
              <a:defRPr sz="1050">
                <a:solidFill>
                  <a:schemeClr val="bg1"/>
                </a:solidFill>
              </a:defRPr>
            </a:lvl1pPr>
          </a:lstStyle>
          <a:p>
            <a:r>
              <a:rPr lang="en-US" dirty="0"/>
              <a:t>Image placeholder</a:t>
            </a:r>
          </a:p>
        </p:txBody>
      </p:sp>
      <p:sp>
        <p:nvSpPr>
          <p:cNvPr id="15" name="Freeform: Shape 14">
            <a:extLst>
              <a:ext uri="{FF2B5EF4-FFF2-40B4-BE49-F238E27FC236}">
                <a16:creationId xmlns:a16="http://schemas.microsoft.com/office/drawing/2014/main" id="{75AB030D-39F5-4535-8742-1B629F62212B}"/>
              </a:ext>
            </a:extLst>
          </p:cNvPr>
          <p:cNvSpPr/>
          <p:nvPr userDrawn="1"/>
        </p:nvSpPr>
        <p:spPr>
          <a:xfrm>
            <a:off x="373399" y="295651"/>
            <a:ext cx="968706" cy="162634"/>
          </a:xfrm>
          <a:custGeom>
            <a:avLst/>
            <a:gdLst/>
            <a:ahLst/>
            <a:cxnLst/>
            <a:rect l="l" t="t" r="r" b="b"/>
            <a:pathLst>
              <a:path w="3340903" h="560898">
                <a:moveTo>
                  <a:pt x="648913" y="408651"/>
                </a:moveTo>
                <a:cubicBezTo>
                  <a:pt x="636509" y="410763"/>
                  <a:pt x="623037" y="417435"/>
                  <a:pt x="608495" y="428666"/>
                </a:cubicBezTo>
                <a:cubicBezTo>
                  <a:pt x="593954" y="439897"/>
                  <a:pt x="581396" y="452614"/>
                  <a:pt x="570820" y="466817"/>
                </a:cubicBezTo>
                <a:cubicBezTo>
                  <a:pt x="560244" y="481020"/>
                  <a:pt x="554701" y="493635"/>
                  <a:pt x="554193" y="504663"/>
                </a:cubicBezTo>
                <a:cubicBezTo>
                  <a:pt x="554207" y="509806"/>
                  <a:pt x="555380" y="514436"/>
                  <a:pt x="557711" y="518550"/>
                </a:cubicBezTo>
                <a:cubicBezTo>
                  <a:pt x="560042" y="522665"/>
                  <a:pt x="563446" y="526266"/>
                  <a:pt x="567922" y="529352"/>
                </a:cubicBezTo>
                <a:cubicBezTo>
                  <a:pt x="590517" y="519479"/>
                  <a:pt x="609507" y="503048"/>
                  <a:pt x="624892" y="480060"/>
                </a:cubicBezTo>
                <a:cubicBezTo>
                  <a:pt x="640277" y="457071"/>
                  <a:pt x="648285" y="433268"/>
                  <a:pt x="648913" y="408651"/>
                </a:cubicBezTo>
                <a:close/>
                <a:moveTo>
                  <a:pt x="2641854" y="228356"/>
                </a:moveTo>
                <a:cubicBezTo>
                  <a:pt x="2615877" y="232498"/>
                  <a:pt x="2590629" y="248553"/>
                  <a:pt x="2566111" y="276521"/>
                </a:cubicBezTo>
                <a:cubicBezTo>
                  <a:pt x="2541593" y="304490"/>
                  <a:pt x="2523379" y="340085"/>
                  <a:pt x="2511470" y="383309"/>
                </a:cubicBezTo>
                <a:cubicBezTo>
                  <a:pt x="2548512" y="364854"/>
                  <a:pt x="2578906" y="342285"/>
                  <a:pt x="2602653" y="315602"/>
                </a:cubicBezTo>
                <a:cubicBezTo>
                  <a:pt x="2626399" y="288920"/>
                  <a:pt x="2639466" y="259838"/>
                  <a:pt x="2641854" y="228356"/>
                </a:cubicBezTo>
                <a:close/>
                <a:moveTo>
                  <a:pt x="1825518" y="226984"/>
                </a:moveTo>
                <a:cubicBezTo>
                  <a:pt x="1805576" y="233183"/>
                  <a:pt x="1787650" y="242725"/>
                  <a:pt x="1771740" y="255609"/>
                </a:cubicBezTo>
                <a:cubicBezTo>
                  <a:pt x="1755829" y="268493"/>
                  <a:pt x="1742191" y="282491"/>
                  <a:pt x="1730827" y="297604"/>
                </a:cubicBezTo>
                <a:cubicBezTo>
                  <a:pt x="1714702" y="319430"/>
                  <a:pt x="1701493" y="343313"/>
                  <a:pt x="1691201" y="369253"/>
                </a:cubicBezTo>
                <a:cubicBezTo>
                  <a:pt x="1680908" y="395192"/>
                  <a:pt x="1675590" y="417704"/>
                  <a:pt x="1675247" y="436787"/>
                </a:cubicBezTo>
                <a:cubicBezTo>
                  <a:pt x="1675433" y="448243"/>
                  <a:pt x="1677292" y="458756"/>
                  <a:pt x="1680823" y="468326"/>
                </a:cubicBezTo>
                <a:cubicBezTo>
                  <a:pt x="1684353" y="477897"/>
                  <a:pt x="1688442" y="483610"/>
                  <a:pt x="1693088" y="485467"/>
                </a:cubicBezTo>
                <a:cubicBezTo>
                  <a:pt x="1734701" y="475497"/>
                  <a:pt x="1768466" y="451214"/>
                  <a:pt x="1794383" y="412619"/>
                </a:cubicBezTo>
                <a:cubicBezTo>
                  <a:pt x="1820301" y="374023"/>
                  <a:pt x="1833652" y="327458"/>
                  <a:pt x="1834439" y="272921"/>
                </a:cubicBezTo>
                <a:cubicBezTo>
                  <a:pt x="1834453" y="261408"/>
                  <a:pt x="1833738" y="252038"/>
                  <a:pt x="1832294" y="244810"/>
                </a:cubicBezTo>
                <a:cubicBezTo>
                  <a:pt x="1830850" y="237583"/>
                  <a:pt x="1828591" y="231640"/>
                  <a:pt x="1825518" y="226984"/>
                </a:cubicBezTo>
                <a:close/>
                <a:moveTo>
                  <a:pt x="1520718" y="226984"/>
                </a:moveTo>
                <a:cubicBezTo>
                  <a:pt x="1500776" y="233183"/>
                  <a:pt x="1482850" y="242725"/>
                  <a:pt x="1466940" y="255609"/>
                </a:cubicBezTo>
                <a:cubicBezTo>
                  <a:pt x="1451029" y="268493"/>
                  <a:pt x="1437391" y="282491"/>
                  <a:pt x="1426027" y="297604"/>
                </a:cubicBezTo>
                <a:cubicBezTo>
                  <a:pt x="1409902" y="319430"/>
                  <a:pt x="1396693" y="343313"/>
                  <a:pt x="1386401" y="369253"/>
                </a:cubicBezTo>
                <a:cubicBezTo>
                  <a:pt x="1376108" y="395192"/>
                  <a:pt x="1370791" y="417704"/>
                  <a:pt x="1370447" y="436787"/>
                </a:cubicBezTo>
                <a:cubicBezTo>
                  <a:pt x="1370633" y="448243"/>
                  <a:pt x="1372492" y="458756"/>
                  <a:pt x="1376022" y="468326"/>
                </a:cubicBezTo>
                <a:cubicBezTo>
                  <a:pt x="1379553" y="477897"/>
                  <a:pt x="1383642" y="483610"/>
                  <a:pt x="1388288" y="485467"/>
                </a:cubicBezTo>
                <a:cubicBezTo>
                  <a:pt x="1429901" y="475497"/>
                  <a:pt x="1463666" y="451214"/>
                  <a:pt x="1489583" y="412619"/>
                </a:cubicBezTo>
                <a:cubicBezTo>
                  <a:pt x="1515501" y="374023"/>
                  <a:pt x="1528852" y="327458"/>
                  <a:pt x="1529639" y="272921"/>
                </a:cubicBezTo>
                <a:cubicBezTo>
                  <a:pt x="1529653" y="261408"/>
                  <a:pt x="1528938" y="252038"/>
                  <a:pt x="1527494" y="244810"/>
                </a:cubicBezTo>
                <a:cubicBezTo>
                  <a:pt x="1526050" y="237583"/>
                  <a:pt x="1523791" y="231640"/>
                  <a:pt x="1520718" y="226984"/>
                </a:cubicBezTo>
                <a:close/>
                <a:moveTo>
                  <a:pt x="2630188" y="166649"/>
                </a:moveTo>
                <a:cubicBezTo>
                  <a:pt x="2650862" y="169391"/>
                  <a:pt x="2670496" y="182418"/>
                  <a:pt x="2689088" y="205730"/>
                </a:cubicBezTo>
                <a:cubicBezTo>
                  <a:pt x="2686833" y="242779"/>
                  <a:pt x="2678636" y="273582"/>
                  <a:pt x="2664497" y="298138"/>
                </a:cubicBezTo>
                <a:cubicBezTo>
                  <a:pt x="2650359" y="322694"/>
                  <a:pt x="2630120" y="343593"/>
                  <a:pt x="2603780" y="360835"/>
                </a:cubicBezTo>
                <a:cubicBezTo>
                  <a:pt x="2577440" y="378078"/>
                  <a:pt x="2544840" y="394253"/>
                  <a:pt x="2505980" y="409363"/>
                </a:cubicBezTo>
                <a:cubicBezTo>
                  <a:pt x="2505951" y="412120"/>
                  <a:pt x="2505837" y="415005"/>
                  <a:pt x="2505637" y="418019"/>
                </a:cubicBezTo>
                <a:cubicBezTo>
                  <a:pt x="2505437" y="421033"/>
                  <a:pt x="2505322" y="424090"/>
                  <a:pt x="2505294" y="427189"/>
                </a:cubicBezTo>
                <a:cubicBezTo>
                  <a:pt x="2504979" y="439673"/>
                  <a:pt x="2506981" y="451729"/>
                  <a:pt x="2511299" y="463356"/>
                </a:cubicBezTo>
                <a:cubicBezTo>
                  <a:pt x="2515616" y="474983"/>
                  <a:pt x="2524137" y="481211"/>
                  <a:pt x="2536860" y="482040"/>
                </a:cubicBezTo>
                <a:cubicBezTo>
                  <a:pt x="2553432" y="481621"/>
                  <a:pt x="2569469" y="476974"/>
                  <a:pt x="2584971" y="468099"/>
                </a:cubicBezTo>
                <a:cubicBezTo>
                  <a:pt x="2600473" y="459223"/>
                  <a:pt x="2614829" y="448634"/>
                  <a:pt x="2628038" y="436331"/>
                </a:cubicBezTo>
                <a:cubicBezTo>
                  <a:pt x="2641247" y="424028"/>
                  <a:pt x="2652698" y="412524"/>
                  <a:pt x="2662390" y="401821"/>
                </a:cubicBezTo>
                <a:cubicBezTo>
                  <a:pt x="2664758" y="403849"/>
                  <a:pt x="2666869" y="405792"/>
                  <a:pt x="2668723" y="407649"/>
                </a:cubicBezTo>
                <a:cubicBezTo>
                  <a:pt x="2670577" y="409506"/>
                  <a:pt x="2672345" y="411448"/>
                  <a:pt x="2674028" y="413477"/>
                </a:cubicBezTo>
                <a:cubicBezTo>
                  <a:pt x="2653036" y="440859"/>
                  <a:pt x="2630441" y="463571"/>
                  <a:pt x="2606246" y="481611"/>
                </a:cubicBezTo>
                <a:cubicBezTo>
                  <a:pt x="2582050" y="499652"/>
                  <a:pt x="2558921" y="511222"/>
                  <a:pt x="2536860" y="516321"/>
                </a:cubicBezTo>
                <a:cubicBezTo>
                  <a:pt x="2505097" y="512379"/>
                  <a:pt x="2480535" y="500895"/>
                  <a:pt x="2463177" y="481868"/>
                </a:cubicBezTo>
                <a:cubicBezTo>
                  <a:pt x="2445819" y="462842"/>
                  <a:pt x="2437027" y="439359"/>
                  <a:pt x="2436800" y="411420"/>
                </a:cubicBezTo>
                <a:cubicBezTo>
                  <a:pt x="2437510" y="372999"/>
                  <a:pt x="2447512" y="335187"/>
                  <a:pt x="2466808" y="297986"/>
                </a:cubicBezTo>
                <a:cubicBezTo>
                  <a:pt x="2486103" y="260784"/>
                  <a:pt x="2510431" y="229829"/>
                  <a:pt x="2539791" y="205121"/>
                </a:cubicBezTo>
                <a:cubicBezTo>
                  <a:pt x="2569151" y="180413"/>
                  <a:pt x="2599284" y="167589"/>
                  <a:pt x="2630188" y="166649"/>
                </a:cubicBezTo>
                <a:close/>
                <a:moveTo>
                  <a:pt x="1792582" y="165278"/>
                </a:moveTo>
                <a:cubicBezTo>
                  <a:pt x="1799829" y="169105"/>
                  <a:pt x="1807120" y="175162"/>
                  <a:pt x="1814453" y="183446"/>
                </a:cubicBezTo>
                <a:cubicBezTo>
                  <a:pt x="1821786" y="191731"/>
                  <a:pt x="1828905" y="201901"/>
                  <a:pt x="1835808" y="213957"/>
                </a:cubicBezTo>
                <a:cubicBezTo>
                  <a:pt x="1837862" y="213928"/>
                  <a:pt x="1839916" y="213814"/>
                  <a:pt x="1841970" y="213614"/>
                </a:cubicBezTo>
                <a:cubicBezTo>
                  <a:pt x="1844023" y="213414"/>
                  <a:pt x="1846077" y="213300"/>
                  <a:pt x="1848131" y="213271"/>
                </a:cubicBezTo>
                <a:cubicBezTo>
                  <a:pt x="1860426" y="213214"/>
                  <a:pt x="1869554" y="218471"/>
                  <a:pt x="1875516" y="229041"/>
                </a:cubicBezTo>
                <a:cubicBezTo>
                  <a:pt x="1881478" y="239611"/>
                  <a:pt x="1884445" y="255838"/>
                  <a:pt x="1884416" y="277721"/>
                </a:cubicBezTo>
                <a:cubicBezTo>
                  <a:pt x="1884121" y="316247"/>
                  <a:pt x="1875956" y="351866"/>
                  <a:pt x="1859921" y="384578"/>
                </a:cubicBezTo>
                <a:cubicBezTo>
                  <a:pt x="1843886" y="417289"/>
                  <a:pt x="1821752" y="444935"/>
                  <a:pt x="1793519" y="467514"/>
                </a:cubicBezTo>
                <a:cubicBezTo>
                  <a:pt x="1765285" y="490093"/>
                  <a:pt x="1732723" y="505448"/>
                  <a:pt x="1695833" y="513578"/>
                </a:cubicBezTo>
                <a:cubicBezTo>
                  <a:pt x="1669474" y="510407"/>
                  <a:pt x="1648688" y="498923"/>
                  <a:pt x="1633473" y="479125"/>
                </a:cubicBezTo>
                <a:cubicBezTo>
                  <a:pt x="1618259" y="459328"/>
                  <a:pt x="1610495" y="433788"/>
                  <a:pt x="1610182" y="402506"/>
                </a:cubicBezTo>
                <a:cubicBezTo>
                  <a:pt x="1610368" y="377704"/>
                  <a:pt x="1615247" y="352268"/>
                  <a:pt x="1624822" y="326197"/>
                </a:cubicBezTo>
                <a:cubicBezTo>
                  <a:pt x="1634396" y="300126"/>
                  <a:pt x="1647552" y="275503"/>
                  <a:pt x="1664289" y="252327"/>
                </a:cubicBezTo>
                <a:cubicBezTo>
                  <a:pt x="1681027" y="229151"/>
                  <a:pt x="1700232" y="209504"/>
                  <a:pt x="1721907" y="193388"/>
                </a:cubicBezTo>
                <a:cubicBezTo>
                  <a:pt x="1734329" y="184117"/>
                  <a:pt x="1746537" y="177118"/>
                  <a:pt x="1758531" y="172391"/>
                </a:cubicBezTo>
                <a:cubicBezTo>
                  <a:pt x="1770524" y="167663"/>
                  <a:pt x="1781875" y="165292"/>
                  <a:pt x="1792582" y="165278"/>
                </a:cubicBezTo>
                <a:close/>
                <a:moveTo>
                  <a:pt x="1487782" y="165278"/>
                </a:moveTo>
                <a:cubicBezTo>
                  <a:pt x="1495030" y="169105"/>
                  <a:pt x="1502320" y="175162"/>
                  <a:pt x="1509653" y="183446"/>
                </a:cubicBezTo>
                <a:cubicBezTo>
                  <a:pt x="1516986" y="191731"/>
                  <a:pt x="1524104" y="201901"/>
                  <a:pt x="1531008" y="213957"/>
                </a:cubicBezTo>
                <a:cubicBezTo>
                  <a:pt x="1533062" y="213928"/>
                  <a:pt x="1535116" y="213814"/>
                  <a:pt x="1537170" y="213614"/>
                </a:cubicBezTo>
                <a:cubicBezTo>
                  <a:pt x="1539223" y="213414"/>
                  <a:pt x="1541277" y="213300"/>
                  <a:pt x="1543331" y="213271"/>
                </a:cubicBezTo>
                <a:cubicBezTo>
                  <a:pt x="1555626" y="213214"/>
                  <a:pt x="1564754" y="218471"/>
                  <a:pt x="1570716" y="229041"/>
                </a:cubicBezTo>
                <a:cubicBezTo>
                  <a:pt x="1576678" y="239611"/>
                  <a:pt x="1579645" y="255838"/>
                  <a:pt x="1579616" y="277721"/>
                </a:cubicBezTo>
                <a:cubicBezTo>
                  <a:pt x="1579321" y="316247"/>
                  <a:pt x="1571156" y="351866"/>
                  <a:pt x="1555121" y="384578"/>
                </a:cubicBezTo>
                <a:cubicBezTo>
                  <a:pt x="1539086" y="417289"/>
                  <a:pt x="1516952" y="444935"/>
                  <a:pt x="1488719" y="467514"/>
                </a:cubicBezTo>
                <a:cubicBezTo>
                  <a:pt x="1460485" y="490093"/>
                  <a:pt x="1427923" y="505448"/>
                  <a:pt x="1391032" y="513578"/>
                </a:cubicBezTo>
                <a:cubicBezTo>
                  <a:pt x="1364674" y="510407"/>
                  <a:pt x="1343888" y="498923"/>
                  <a:pt x="1328673" y="479125"/>
                </a:cubicBezTo>
                <a:cubicBezTo>
                  <a:pt x="1313459" y="459328"/>
                  <a:pt x="1305695" y="433788"/>
                  <a:pt x="1305382" y="402506"/>
                </a:cubicBezTo>
                <a:cubicBezTo>
                  <a:pt x="1305568" y="377704"/>
                  <a:pt x="1310447" y="352268"/>
                  <a:pt x="1320022" y="326197"/>
                </a:cubicBezTo>
                <a:cubicBezTo>
                  <a:pt x="1329596" y="300126"/>
                  <a:pt x="1342752" y="275503"/>
                  <a:pt x="1359489" y="252327"/>
                </a:cubicBezTo>
                <a:cubicBezTo>
                  <a:pt x="1376227" y="229151"/>
                  <a:pt x="1395432" y="209504"/>
                  <a:pt x="1417107" y="193388"/>
                </a:cubicBezTo>
                <a:cubicBezTo>
                  <a:pt x="1429529" y="184117"/>
                  <a:pt x="1441737" y="177118"/>
                  <a:pt x="1453731" y="172391"/>
                </a:cubicBezTo>
                <a:cubicBezTo>
                  <a:pt x="1465724" y="167663"/>
                  <a:pt x="1477075" y="165292"/>
                  <a:pt x="1487782" y="165278"/>
                </a:cubicBezTo>
                <a:close/>
                <a:moveTo>
                  <a:pt x="2019224" y="163220"/>
                </a:moveTo>
                <a:cubicBezTo>
                  <a:pt x="2031711" y="165835"/>
                  <a:pt x="2043255" y="170207"/>
                  <a:pt x="2053857" y="176335"/>
                </a:cubicBezTo>
                <a:cubicBezTo>
                  <a:pt x="2064458" y="182464"/>
                  <a:pt x="2075316" y="191120"/>
                  <a:pt x="2086432" y="202305"/>
                </a:cubicBezTo>
                <a:cubicBezTo>
                  <a:pt x="2079807" y="221107"/>
                  <a:pt x="2069511" y="241439"/>
                  <a:pt x="2055546" y="263302"/>
                </a:cubicBezTo>
                <a:cubicBezTo>
                  <a:pt x="2041580" y="285164"/>
                  <a:pt x="2028033" y="308098"/>
                  <a:pt x="2014906" y="332104"/>
                </a:cubicBezTo>
                <a:cubicBezTo>
                  <a:pt x="2001778" y="356110"/>
                  <a:pt x="1993159" y="380730"/>
                  <a:pt x="1989048" y="405963"/>
                </a:cubicBezTo>
                <a:cubicBezTo>
                  <a:pt x="2002275" y="387112"/>
                  <a:pt x="2017484" y="366074"/>
                  <a:pt x="2034676" y="342850"/>
                </a:cubicBezTo>
                <a:cubicBezTo>
                  <a:pt x="2051867" y="319625"/>
                  <a:pt x="2069862" y="297201"/>
                  <a:pt x="2088661" y="275577"/>
                </a:cubicBezTo>
                <a:cubicBezTo>
                  <a:pt x="2107460" y="253953"/>
                  <a:pt x="2125883" y="236117"/>
                  <a:pt x="2143932" y="222069"/>
                </a:cubicBezTo>
                <a:cubicBezTo>
                  <a:pt x="2161981" y="208020"/>
                  <a:pt x="2178476" y="200747"/>
                  <a:pt x="2193417" y="200249"/>
                </a:cubicBezTo>
                <a:cubicBezTo>
                  <a:pt x="2205504" y="200877"/>
                  <a:pt x="2217334" y="204075"/>
                  <a:pt x="2228907" y="209841"/>
                </a:cubicBezTo>
                <a:cubicBezTo>
                  <a:pt x="2240480" y="215607"/>
                  <a:pt x="2247166" y="220174"/>
                  <a:pt x="2248967" y="223542"/>
                </a:cubicBezTo>
                <a:cubicBezTo>
                  <a:pt x="2245233" y="236438"/>
                  <a:pt x="2237080" y="254202"/>
                  <a:pt x="2224506" y="276835"/>
                </a:cubicBezTo>
                <a:cubicBezTo>
                  <a:pt x="2211933" y="299469"/>
                  <a:pt x="2199513" y="322220"/>
                  <a:pt x="2187245" y="345088"/>
                </a:cubicBezTo>
                <a:cubicBezTo>
                  <a:pt x="2174976" y="367956"/>
                  <a:pt x="2167433" y="386189"/>
                  <a:pt x="2164613" y="399788"/>
                </a:cubicBezTo>
                <a:cubicBezTo>
                  <a:pt x="2209073" y="337902"/>
                  <a:pt x="2248551" y="288809"/>
                  <a:pt x="2283046" y="252510"/>
                </a:cubicBezTo>
                <a:cubicBezTo>
                  <a:pt x="2317542" y="216210"/>
                  <a:pt x="2347759" y="197648"/>
                  <a:pt x="2373696" y="196824"/>
                </a:cubicBezTo>
                <a:cubicBezTo>
                  <a:pt x="2383183" y="196839"/>
                  <a:pt x="2391813" y="199208"/>
                  <a:pt x="2399585" y="203932"/>
                </a:cubicBezTo>
                <a:cubicBezTo>
                  <a:pt x="2407358" y="208656"/>
                  <a:pt x="2412901" y="215650"/>
                  <a:pt x="2416216" y="224913"/>
                </a:cubicBezTo>
                <a:cubicBezTo>
                  <a:pt x="2409989" y="243564"/>
                  <a:pt x="2400193" y="266491"/>
                  <a:pt x="2386828" y="293695"/>
                </a:cubicBezTo>
                <a:cubicBezTo>
                  <a:pt x="2373464" y="320899"/>
                  <a:pt x="2360975" y="348717"/>
                  <a:pt x="2349363" y="377150"/>
                </a:cubicBezTo>
                <a:cubicBezTo>
                  <a:pt x="2337751" y="405582"/>
                  <a:pt x="2331460" y="430967"/>
                  <a:pt x="2330491" y="453304"/>
                </a:cubicBezTo>
                <a:cubicBezTo>
                  <a:pt x="2330505" y="462680"/>
                  <a:pt x="2331848" y="468969"/>
                  <a:pt x="2334520" y="472171"/>
                </a:cubicBezTo>
                <a:cubicBezTo>
                  <a:pt x="2337192" y="475373"/>
                  <a:pt x="2341107" y="476859"/>
                  <a:pt x="2346264" y="476631"/>
                </a:cubicBezTo>
                <a:cubicBezTo>
                  <a:pt x="2351851" y="476373"/>
                  <a:pt x="2356966" y="475344"/>
                  <a:pt x="2361609" y="473543"/>
                </a:cubicBezTo>
                <a:cubicBezTo>
                  <a:pt x="2366253" y="471742"/>
                  <a:pt x="2369825" y="470713"/>
                  <a:pt x="2372325" y="470456"/>
                </a:cubicBezTo>
                <a:cubicBezTo>
                  <a:pt x="2374954" y="472300"/>
                  <a:pt x="2376554" y="474612"/>
                  <a:pt x="2377125" y="477395"/>
                </a:cubicBezTo>
                <a:cubicBezTo>
                  <a:pt x="2377697" y="480177"/>
                  <a:pt x="2377926" y="482659"/>
                  <a:pt x="2377811" y="484839"/>
                </a:cubicBezTo>
                <a:cubicBezTo>
                  <a:pt x="2368653" y="492179"/>
                  <a:pt x="2359195" y="498193"/>
                  <a:pt x="2349438" y="502881"/>
                </a:cubicBezTo>
                <a:cubicBezTo>
                  <a:pt x="2339682" y="507570"/>
                  <a:pt x="2329028" y="509992"/>
                  <a:pt x="2317477" y="510149"/>
                </a:cubicBezTo>
                <a:cubicBezTo>
                  <a:pt x="2296229" y="509624"/>
                  <a:pt x="2281360" y="502808"/>
                  <a:pt x="2272869" y="489700"/>
                </a:cubicBezTo>
                <a:cubicBezTo>
                  <a:pt x="2264378" y="476592"/>
                  <a:pt x="2260297" y="460343"/>
                  <a:pt x="2260625" y="440954"/>
                </a:cubicBezTo>
                <a:cubicBezTo>
                  <a:pt x="2260980" y="419998"/>
                  <a:pt x="2264456" y="399551"/>
                  <a:pt x="2271052" y="379612"/>
                </a:cubicBezTo>
                <a:cubicBezTo>
                  <a:pt x="2277648" y="359673"/>
                  <a:pt x="2285233" y="341106"/>
                  <a:pt x="2293808" y="323911"/>
                </a:cubicBezTo>
                <a:cubicBezTo>
                  <a:pt x="2302382" y="306716"/>
                  <a:pt x="2309816" y="291757"/>
                  <a:pt x="2316107" y="279035"/>
                </a:cubicBezTo>
                <a:cubicBezTo>
                  <a:pt x="2304808" y="280631"/>
                  <a:pt x="2290453" y="290432"/>
                  <a:pt x="2273042" y="308440"/>
                </a:cubicBezTo>
                <a:cubicBezTo>
                  <a:pt x="2255631" y="326447"/>
                  <a:pt x="2237200" y="348231"/>
                  <a:pt x="2217749" y="373791"/>
                </a:cubicBezTo>
                <a:cubicBezTo>
                  <a:pt x="2198298" y="399352"/>
                  <a:pt x="2179864" y="424261"/>
                  <a:pt x="2162446" y="448517"/>
                </a:cubicBezTo>
                <a:cubicBezTo>
                  <a:pt x="2145028" y="472774"/>
                  <a:pt x="2130663" y="491950"/>
                  <a:pt x="2119350" y="506045"/>
                </a:cubicBezTo>
                <a:cubicBezTo>
                  <a:pt x="2109292" y="501913"/>
                  <a:pt x="2100605" y="495811"/>
                  <a:pt x="2093290" y="487740"/>
                </a:cubicBezTo>
                <a:cubicBezTo>
                  <a:pt x="2085975" y="479668"/>
                  <a:pt x="2080717" y="469790"/>
                  <a:pt x="2077517" y="458106"/>
                </a:cubicBezTo>
                <a:cubicBezTo>
                  <a:pt x="2081803" y="429833"/>
                  <a:pt x="2090375" y="399246"/>
                  <a:pt x="2103234" y="366345"/>
                </a:cubicBezTo>
                <a:cubicBezTo>
                  <a:pt x="2116093" y="333444"/>
                  <a:pt x="2136324" y="297033"/>
                  <a:pt x="2163927" y="257112"/>
                </a:cubicBezTo>
                <a:cubicBezTo>
                  <a:pt x="2154174" y="258131"/>
                  <a:pt x="2140839" y="266455"/>
                  <a:pt x="2123922" y="282082"/>
                </a:cubicBezTo>
                <a:cubicBezTo>
                  <a:pt x="2107006" y="297709"/>
                  <a:pt x="2088794" y="317262"/>
                  <a:pt x="2069287" y="340741"/>
                </a:cubicBezTo>
                <a:cubicBezTo>
                  <a:pt x="2049780" y="364220"/>
                  <a:pt x="2031263" y="388248"/>
                  <a:pt x="2013737" y="412824"/>
                </a:cubicBezTo>
                <a:cubicBezTo>
                  <a:pt x="1996864" y="437063"/>
                  <a:pt x="1982776" y="457862"/>
                  <a:pt x="1971475" y="475221"/>
                </a:cubicBezTo>
                <a:cubicBezTo>
                  <a:pt x="1960173" y="492579"/>
                  <a:pt x="1952087" y="503082"/>
                  <a:pt x="1947215" y="506729"/>
                </a:cubicBezTo>
                <a:cubicBezTo>
                  <a:pt x="1935556" y="498222"/>
                  <a:pt x="1927326" y="488895"/>
                  <a:pt x="1922526" y="478749"/>
                </a:cubicBezTo>
                <a:cubicBezTo>
                  <a:pt x="1917725" y="468603"/>
                  <a:pt x="1914296" y="457377"/>
                  <a:pt x="1912239" y="445070"/>
                </a:cubicBezTo>
                <a:cubicBezTo>
                  <a:pt x="1912596" y="433821"/>
                  <a:pt x="1914282" y="420128"/>
                  <a:pt x="1917297" y="403991"/>
                </a:cubicBezTo>
                <a:cubicBezTo>
                  <a:pt x="1920311" y="387853"/>
                  <a:pt x="1924569" y="370901"/>
                  <a:pt x="1930070" y="353134"/>
                </a:cubicBezTo>
                <a:cubicBezTo>
                  <a:pt x="1940857" y="319490"/>
                  <a:pt x="1954430" y="286288"/>
                  <a:pt x="1970789" y="253529"/>
                </a:cubicBezTo>
                <a:cubicBezTo>
                  <a:pt x="1987148" y="220770"/>
                  <a:pt x="2003293" y="190667"/>
                  <a:pt x="2019224" y="163220"/>
                </a:cubicBezTo>
                <a:close/>
                <a:moveTo>
                  <a:pt x="1130613" y="160477"/>
                </a:moveTo>
                <a:cubicBezTo>
                  <a:pt x="1143886" y="162834"/>
                  <a:pt x="1157116" y="167205"/>
                  <a:pt x="1170303" y="173590"/>
                </a:cubicBezTo>
                <a:cubicBezTo>
                  <a:pt x="1183491" y="179975"/>
                  <a:pt x="1193121" y="186574"/>
                  <a:pt x="1199193" y="193388"/>
                </a:cubicBezTo>
                <a:cubicBezTo>
                  <a:pt x="1187048" y="207429"/>
                  <a:pt x="1176190" y="224084"/>
                  <a:pt x="1166617" y="243353"/>
                </a:cubicBezTo>
                <a:cubicBezTo>
                  <a:pt x="1157045" y="262622"/>
                  <a:pt x="1147558" y="286648"/>
                  <a:pt x="1138156" y="315430"/>
                </a:cubicBezTo>
                <a:cubicBezTo>
                  <a:pt x="1162345" y="293890"/>
                  <a:pt x="1184091" y="272864"/>
                  <a:pt x="1203393" y="252352"/>
                </a:cubicBezTo>
                <a:cubicBezTo>
                  <a:pt x="1222696" y="231840"/>
                  <a:pt x="1240498" y="209443"/>
                  <a:pt x="1256800" y="185160"/>
                </a:cubicBezTo>
                <a:cubicBezTo>
                  <a:pt x="1258429" y="183817"/>
                  <a:pt x="1260314" y="182903"/>
                  <a:pt x="1262458" y="182418"/>
                </a:cubicBezTo>
                <a:cubicBezTo>
                  <a:pt x="1264601" y="181932"/>
                  <a:pt x="1267515" y="181703"/>
                  <a:pt x="1271202" y="181732"/>
                </a:cubicBezTo>
                <a:cubicBezTo>
                  <a:pt x="1277931" y="181789"/>
                  <a:pt x="1284189" y="182875"/>
                  <a:pt x="1289975" y="184989"/>
                </a:cubicBezTo>
                <a:cubicBezTo>
                  <a:pt x="1295762" y="187103"/>
                  <a:pt x="1299791" y="189902"/>
                  <a:pt x="1302063" y="193388"/>
                </a:cubicBezTo>
                <a:cubicBezTo>
                  <a:pt x="1297948" y="204329"/>
                  <a:pt x="1294862" y="215185"/>
                  <a:pt x="1292804" y="225955"/>
                </a:cubicBezTo>
                <a:cubicBezTo>
                  <a:pt x="1290747" y="236725"/>
                  <a:pt x="1289718" y="247581"/>
                  <a:pt x="1289718" y="258523"/>
                </a:cubicBezTo>
                <a:cubicBezTo>
                  <a:pt x="1289604" y="278406"/>
                  <a:pt x="1292576" y="293490"/>
                  <a:pt x="1298634" y="303774"/>
                </a:cubicBezTo>
                <a:cubicBezTo>
                  <a:pt x="1298019" y="306888"/>
                  <a:pt x="1294962" y="312145"/>
                  <a:pt x="1289461" y="319544"/>
                </a:cubicBezTo>
                <a:cubicBezTo>
                  <a:pt x="1283960" y="326943"/>
                  <a:pt x="1277645" y="334257"/>
                  <a:pt x="1270516" y="341484"/>
                </a:cubicBezTo>
                <a:cubicBezTo>
                  <a:pt x="1258014" y="335128"/>
                  <a:pt x="1247013" y="326415"/>
                  <a:pt x="1237512" y="315345"/>
                </a:cubicBezTo>
                <a:cubicBezTo>
                  <a:pt x="1228010" y="304274"/>
                  <a:pt x="1220953" y="291962"/>
                  <a:pt x="1216338" y="278406"/>
                </a:cubicBezTo>
                <a:cubicBezTo>
                  <a:pt x="1187868" y="297743"/>
                  <a:pt x="1164721" y="317500"/>
                  <a:pt x="1146894" y="337675"/>
                </a:cubicBezTo>
                <a:cubicBezTo>
                  <a:pt x="1129067" y="357851"/>
                  <a:pt x="1114556" y="381721"/>
                  <a:pt x="1103359" y="409286"/>
                </a:cubicBezTo>
                <a:cubicBezTo>
                  <a:pt x="1092161" y="436851"/>
                  <a:pt x="1082272" y="471386"/>
                  <a:pt x="1073691" y="512892"/>
                </a:cubicBezTo>
                <a:cubicBezTo>
                  <a:pt x="1064533" y="511607"/>
                  <a:pt x="1053875" y="506979"/>
                  <a:pt x="1041716" y="499008"/>
                </a:cubicBezTo>
                <a:cubicBezTo>
                  <a:pt x="1029557" y="491038"/>
                  <a:pt x="1021470" y="483325"/>
                  <a:pt x="1017456" y="475868"/>
                </a:cubicBezTo>
                <a:cubicBezTo>
                  <a:pt x="1020669" y="457246"/>
                  <a:pt x="1026663" y="432479"/>
                  <a:pt x="1035439" y="401566"/>
                </a:cubicBezTo>
                <a:cubicBezTo>
                  <a:pt x="1044214" y="370653"/>
                  <a:pt x="1054324" y="338369"/>
                  <a:pt x="1065766" y="304714"/>
                </a:cubicBezTo>
                <a:cubicBezTo>
                  <a:pt x="1077209" y="271059"/>
                  <a:pt x="1088538" y="240806"/>
                  <a:pt x="1099752" y="213957"/>
                </a:cubicBezTo>
                <a:cubicBezTo>
                  <a:pt x="1105452" y="200115"/>
                  <a:pt x="1110682" y="189060"/>
                  <a:pt x="1115439" y="180789"/>
                </a:cubicBezTo>
                <a:cubicBezTo>
                  <a:pt x="1120197" y="172519"/>
                  <a:pt x="1125255" y="165748"/>
                  <a:pt x="1130613" y="160477"/>
                </a:cubicBezTo>
                <a:close/>
                <a:moveTo>
                  <a:pt x="2830982" y="157048"/>
                </a:moveTo>
                <a:cubicBezTo>
                  <a:pt x="2843255" y="161206"/>
                  <a:pt x="2854542" y="169349"/>
                  <a:pt x="2864844" y="181480"/>
                </a:cubicBezTo>
                <a:cubicBezTo>
                  <a:pt x="2875145" y="193610"/>
                  <a:pt x="2882831" y="207411"/>
                  <a:pt x="2887904" y="222885"/>
                </a:cubicBezTo>
                <a:cubicBezTo>
                  <a:pt x="2880318" y="240208"/>
                  <a:pt x="2869201" y="260883"/>
                  <a:pt x="2854553" y="284912"/>
                </a:cubicBezTo>
                <a:cubicBezTo>
                  <a:pt x="2839906" y="308940"/>
                  <a:pt x="2826097" y="332511"/>
                  <a:pt x="2813126" y="355625"/>
                </a:cubicBezTo>
                <a:cubicBezTo>
                  <a:pt x="2800155" y="378739"/>
                  <a:pt x="2792391" y="397586"/>
                  <a:pt x="2789834" y="412166"/>
                </a:cubicBezTo>
                <a:cubicBezTo>
                  <a:pt x="2799736" y="401459"/>
                  <a:pt x="2810717" y="389039"/>
                  <a:pt x="2822778" y="374904"/>
                </a:cubicBezTo>
                <a:cubicBezTo>
                  <a:pt x="2834839" y="360769"/>
                  <a:pt x="2846176" y="347434"/>
                  <a:pt x="2856788" y="334899"/>
                </a:cubicBezTo>
                <a:cubicBezTo>
                  <a:pt x="2867401" y="322364"/>
                  <a:pt x="2875487" y="313144"/>
                  <a:pt x="2881046" y="307238"/>
                </a:cubicBezTo>
                <a:cubicBezTo>
                  <a:pt x="2893006" y="294284"/>
                  <a:pt x="2907323" y="279730"/>
                  <a:pt x="2923998" y="263576"/>
                </a:cubicBezTo>
                <a:cubicBezTo>
                  <a:pt x="2940672" y="247421"/>
                  <a:pt x="2957880" y="233324"/>
                  <a:pt x="2975622" y="221285"/>
                </a:cubicBezTo>
                <a:cubicBezTo>
                  <a:pt x="2993364" y="209245"/>
                  <a:pt x="3009816" y="202920"/>
                  <a:pt x="3024978" y="202311"/>
                </a:cubicBezTo>
                <a:cubicBezTo>
                  <a:pt x="3036651" y="202782"/>
                  <a:pt x="3046566" y="206811"/>
                  <a:pt x="3054724" y="214398"/>
                </a:cubicBezTo>
                <a:cubicBezTo>
                  <a:pt x="3062883" y="221985"/>
                  <a:pt x="3069198" y="230300"/>
                  <a:pt x="3073670" y="239344"/>
                </a:cubicBezTo>
                <a:cubicBezTo>
                  <a:pt x="3073612" y="240058"/>
                  <a:pt x="3071841" y="241373"/>
                  <a:pt x="3068355" y="243287"/>
                </a:cubicBezTo>
                <a:cubicBezTo>
                  <a:pt x="3064869" y="245202"/>
                  <a:pt x="3060011" y="249602"/>
                  <a:pt x="3053781" y="256489"/>
                </a:cubicBezTo>
                <a:cubicBezTo>
                  <a:pt x="3045129" y="267805"/>
                  <a:pt x="3035307" y="283883"/>
                  <a:pt x="3024318" y="304724"/>
                </a:cubicBezTo>
                <a:cubicBezTo>
                  <a:pt x="3013328" y="325564"/>
                  <a:pt x="3003710" y="347738"/>
                  <a:pt x="2995463" y="371246"/>
                </a:cubicBezTo>
                <a:cubicBezTo>
                  <a:pt x="2987217" y="394754"/>
                  <a:pt x="2982882" y="416166"/>
                  <a:pt x="2982458" y="435483"/>
                </a:cubicBezTo>
                <a:cubicBezTo>
                  <a:pt x="2982487" y="446498"/>
                  <a:pt x="2983973" y="453785"/>
                  <a:pt x="2986916" y="457343"/>
                </a:cubicBezTo>
                <a:cubicBezTo>
                  <a:pt x="2989859" y="460900"/>
                  <a:pt x="2994089" y="462529"/>
                  <a:pt x="2999603" y="462229"/>
                </a:cubicBezTo>
                <a:cubicBezTo>
                  <a:pt x="3004618" y="461943"/>
                  <a:pt x="3009847" y="460800"/>
                  <a:pt x="3015291" y="458800"/>
                </a:cubicBezTo>
                <a:cubicBezTo>
                  <a:pt x="3020735" y="456800"/>
                  <a:pt x="3025106" y="455657"/>
                  <a:pt x="3028407" y="455371"/>
                </a:cubicBezTo>
                <a:cubicBezTo>
                  <a:pt x="3030164" y="456585"/>
                  <a:pt x="3031622" y="458613"/>
                  <a:pt x="3032779" y="461453"/>
                </a:cubicBezTo>
                <a:cubicBezTo>
                  <a:pt x="3033936" y="464293"/>
                  <a:pt x="3034536" y="466832"/>
                  <a:pt x="3034579" y="469070"/>
                </a:cubicBezTo>
                <a:cubicBezTo>
                  <a:pt x="3027107" y="475626"/>
                  <a:pt x="3017534" y="481840"/>
                  <a:pt x="3005862" y="487712"/>
                </a:cubicBezTo>
                <a:cubicBezTo>
                  <a:pt x="2994190" y="493584"/>
                  <a:pt x="2984105" y="496720"/>
                  <a:pt x="2975608" y="497119"/>
                </a:cubicBezTo>
                <a:cubicBezTo>
                  <a:pt x="2949822" y="496622"/>
                  <a:pt x="2932383" y="489578"/>
                  <a:pt x="2923293" y="475985"/>
                </a:cubicBezTo>
                <a:cubicBezTo>
                  <a:pt x="2914202" y="462393"/>
                  <a:pt x="2909950" y="445235"/>
                  <a:pt x="2910535" y="424510"/>
                </a:cubicBezTo>
                <a:cubicBezTo>
                  <a:pt x="2910136" y="414009"/>
                  <a:pt x="2912476" y="399693"/>
                  <a:pt x="2917556" y="381562"/>
                </a:cubicBezTo>
                <a:cubicBezTo>
                  <a:pt x="2922636" y="363431"/>
                  <a:pt x="2932854" y="336599"/>
                  <a:pt x="2948209" y="301066"/>
                </a:cubicBezTo>
                <a:cubicBezTo>
                  <a:pt x="2946668" y="301066"/>
                  <a:pt x="2940503" y="304323"/>
                  <a:pt x="2929712" y="310839"/>
                </a:cubicBezTo>
                <a:cubicBezTo>
                  <a:pt x="2918921" y="317354"/>
                  <a:pt x="2906585" y="327126"/>
                  <a:pt x="2892704" y="340157"/>
                </a:cubicBezTo>
                <a:cubicBezTo>
                  <a:pt x="2871730" y="360417"/>
                  <a:pt x="2852471" y="380761"/>
                  <a:pt x="2834926" y="401191"/>
                </a:cubicBezTo>
                <a:cubicBezTo>
                  <a:pt x="2817380" y="421620"/>
                  <a:pt x="2799836" y="444019"/>
                  <a:pt x="2782290" y="468386"/>
                </a:cubicBezTo>
                <a:cubicBezTo>
                  <a:pt x="2772361" y="482583"/>
                  <a:pt x="2763588" y="494564"/>
                  <a:pt x="2755973" y="504329"/>
                </a:cubicBezTo>
                <a:cubicBezTo>
                  <a:pt x="2748358" y="514094"/>
                  <a:pt x="2741814" y="520606"/>
                  <a:pt x="2736342" y="523865"/>
                </a:cubicBezTo>
                <a:cubicBezTo>
                  <a:pt x="2726884" y="518121"/>
                  <a:pt x="2719740" y="510411"/>
                  <a:pt x="2714911" y="500733"/>
                </a:cubicBezTo>
                <a:cubicBezTo>
                  <a:pt x="2710081" y="491056"/>
                  <a:pt x="2706710" y="480958"/>
                  <a:pt x="2704795" y="470439"/>
                </a:cubicBezTo>
                <a:cubicBezTo>
                  <a:pt x="2705009" y="452289"/>
                  <a:pt x="2709724" y="426548"/>
                  <a:pt x="2718940" y="393218"/>
                </a:cubicBezTo>
                <a:cubicBezTo>
                  <a:pt x="2728155" y="359887"/>
                  <a:pt x="2740585" y="325055"/>
                  <a:pt x="2756230" y="288722"/>
                </a:cubicBezTo>
                <a:cubicBezTo>
                  <a:pt x="2774175" y="248345"/>
                  <a:pt x="2790063" y="216798"/>
                  <a:pt x="2803893" y="194081"/>
                </a:cubicBezTo>
                <a:cubicBezTo>
                  <a:pt x="2817723" y="171364"/>
                  <a:pt x="2826753" y="159020"/>
                  <a:pt x="2830982" y="157048"/>
                </a:cubicBezTo>
                <a:close/>
                <a:moveTo>
                  <a:pt x="297332" y="157048"/>
                </a:moveTo>
                <a:cubicBezTo>
                  <a:pt x="309605" y="161206"/>
                  <a:pt x="320892" y="169349"/>
                  <a:pt x="331194" y="181480"/>
                </a:cubicBezTo>
                <a:cubicBezTo>
                  <a:pt x="341495" y="193610"/>
                  <a:pt x="349182" y="207411"/>
                  <a:pt x="354254" y="222885"/>
                </a:cubicBezTo>
                <a:cubicBezTo>
                  <a:pt x="346668" y="240208"/>
                  <a:pt x="335551" y="260883"/>
                  <a:pt x="320903" y="284912"/>
                </a:cubicBezTo>
                <a:cubicBezTo>
                  <a:pt x="306256" y="308940"/>
                  <a:pt x="292447" y="332511"/>
                  <a:pt x="279476" y="355625"/>
                </a:cubicBezTo>
                <a:cubicBezTo>
                  <a:pt x="266505" y="378739"/>
                  <a:pt x="258741" y="397586"/>
                  <a:pt x="256184" y="412166"/>
                </a:cubicBezTo>
                <a:cubicBezTo>
                  <a:pt x="266086" y="401459"/>
                  <a:pt x="277067" y="389039"/>
                  <a:pt x="289128" y="374904"/>
                </a:cubicBezTo>
                <a:cubicBezTo>
                  <a:pt x="301189" y="360769"/>
                  <a:pt x="312526" y="347434"/>
                  <a:pt x="323139" y="334899"/>
                </a:cubicBezTo>
                <a:cubicBezTo>
                  <a:pt x="333752" y="322364"/>
                  <a:pt x="341837" y="313144"/>
                  <a:pt x="347396" y="307238"/>
                </a:cubicBezTo>
                <a:cubicBezTo>
                  <a:pt x="359356" y="294284"/>
                  <a:pt x="373673" y="279730"/>
                  <a:pt x="390348" y="263576"/>
                </a:cubicBezTo>
                <a:cubicBezTo>
                  <a:pt x="407022" y="247421"/>
                  <a:pt x="424230" y="233324"/>
                  <a:pt x="441972" y="221285"/>
                </a:cubicBezTo>
                <a:cubicBezTo>
                  <a:pt x="459714" y="209245"/>
                  <a:pt x="476166" y="202920"/>
                  <a:pt x="491328" y="202311"/>
                </a:cubicBezTo>
                <a:cubicBezTo>
                  <a:pt x="503001" y="202782"/>
                  <a:pt x="512916" y="206811"/>
                  <a:pt x="521074" y="214398"/>
                </a:cubicBezTo>
                <a:cubicBezTo>
                  <a:pt x="529233" y="221985"/>
                  <a:pt x="535548" y="230300"/>
                  <a:pt x="540020" y="239344"/>
                </a:cubicBezTo>
                <a:cubicBezTo>
                  <a:pt x="539963" y="240058"/>
                  <a:pt x="538191" y="241373"/>
                  <a:pt x="534705" y="243287"/>
                </a:cubicBezTo>
                <a:cubicBezTo>
                  <a:pt x="531219" y="245202"/>
                  <a:pt x="526361" y="249602"/>
                  <a:pt x="520132" y="256489"/>
                </a:cubicBezTo>
                <a:cubicBezTo>
                  <a:pt x="511479" y="267805"/>
                  <a:pt x="501657" y="283883"/>
                  <a:pt x="490668" y="304724"/>
                </a:cubicBezTo>
                <a:cubicBezTo>
                  <a:pt x="479678" y="325564"/>
                  <a:pt x="470060" y="347738"/>
                  <a:pt x="461813" y="371246"/>
                </a:cubicBezTo>
                <a:cubicBezTo>
                  <a:pt x="453567" y="394754"/>
                  <a:pt x="449232" y="416166"/>
                  <a:pt x="448808" y="435483"/>
                </a:cubicBezTo>
                <a:cubicBezTo>
                  <a:pt x="448837" y="446498"/>
                  <a:pt x="450323" y="453785"/>
                  <a:pt x="453266" y="457343"/>
                </a:cubicBezTo>
                <a:cubicBezTo>
                  <a:pt x="456209" y="460900"/>
                  <a:pt x="460438" y="462529"/>
                  <a:pt x="465953" y="462229"/>
                </a:cubicBezTo>
                <a:cubicBezTo>
                  <a:pt x="470968" y="461943"/>
                  <a:pt x="476197" y="460800"/>
                  <a:pt x="481641" y="458800"/>
                </a:cubicBezTo>
                <a:cubicBezTo>
                  <a:pt x="487084" y="456800"/>
                  <a:pt x="491457" y="455657"/>
                  <a:pt x="494757" y="455371"/>
                </a:cubicBezTo>
                <a:cubicBezTo>
                  <a:pt x="496514" y="456585"/>
                  <a:pt x="497972" y="458613"/>
                  <a:pt x="499129" y="461453"/>
                </a:cubicBezTo>
                <a:cubicBezTo>
                  <a:pt x="500286" y="464293"/>
                  <a:pt x="500886" y="466832"/>
                  <a:pt x="500929" y="469070"/>
                </a:cubicBezTo>
                <a:cubicBezTo>
                  <a:pt x="493457" y="475626"/>
                  <a:pt x="483884" y="481840"/>
                  <a:pt x="472212" y="487712"/>
                </a:cubicBezTo>
                <a:cubicBezTo>
                  <a:pt x="460540" y="493584"/>
                  <a:pt x="450456" y="496720"/>
                  <a:pt x="441958" y="497119"/>
                </a:cubicBezTo>
                <a:cubicBezTo>
                  <a:pt x="416172" y="496622"/>
                  <a:pt x="398733" y="489578"/>
                  <a:pt x="389643" y="475985"/>
                </a:cubicBezTo>
                <a:cubicBezTo>
                  <a:pt x="380553" y="462393"/>
                  <a:pt x="376300" y="445235"/>
                  <a:pt x="376885" y="424510"/>
                </a:cubicBezTo>
                <a:cubicBezTo>
                  <a:pt x="376485" y="414009"/>
                  <a:pt x="378826" y="399693"/>
                  <a:pt x="383906" y="381562"/>
                </a:cubicBezTo>
                <a:cubicBezTo>
                  <a:pt x="388986" y="363431"/>
                  <a:pt x="399204" y="336599"/>
                  <a:pt x="414559" y="301066"/>
                </a:cubicBezTo>
                <a:cubicBezTo>
                  <a:pt x="413018" y="301066"/>
                  <a:pt x="406853" y="304323"/>
                  <a:pt x="396062" y="310839"/>
                </a:cubicBezTo>
                <a:cubicBezTo>
                  <a:pt x="385271" y="317354"/>
                  <a:pt x="372935" y="327126"/>
                  <a:pt x="359054" y="340157"/>
                </a:cubicBezTo>
                <a:cubicBezTo>
                  <a:pt x="338080" y="360417"/>
                  <a:pt x="318821" y="380761"/>
                  <a:pt x="301275" y="401191"/>
                </a:cubicBezTo>
                <a:cubicBezTo>
                  <a:pt x="283731" y="421620"/>
                  <a:pt x="266185" y="444019"/>
                  <a:pt x="248640" y="468386"/>
                </a:cubicBezTo>
                <a:cubicBezTo>
                  <a:pt x="238711" y="482583"/>
                  <a:pt x="229938" y="494564"/>
                  <a:pt x="222323" y="504329"/>
                </a:cubicBezTo>
                <a:cubicBezTo>
                  <a:pt x="214708" y="514094"/>
                  <a:pt x="208164" y="520606"/>
                  <a:pt x="202692" y="523865"/>
                </a:cubicBezTo>
                <a:cubicBezTo>
                  <a:pt x="193234" y="518121"/>
                  <a:pt x="186090" y="510411"/>
                  <a:pt x="181261" y="500733"/>
                </a:cubicBezTo>
                <a:cubicBezTo>
                  <a:pt x="176431" y="491056"/>
                  <a:pt x="173060" y="480958"/>
                  <a:pt x="171145" y="470439"/>
                </a:cubicBezTo>
                <a:cubicBezTo>
                  <a:pt x="171359" y="452289"/>
                  <a:pt x="176074" y="426548"/>
                  <a:pt x="185290" y="393218"/>
                </a:cubicBezTo>
                <a:cubicBezTo>
                  <a:pt x="194505" y="359887"/>
                  <a:pt x="206935" y="325055"/>
                  <a:pt x="222580" y="288722"/>
                </a:cubicBezTo>
                <a:cubicBezTo>
                  <a:pt x="240525" y="248345"/>
                  <a:pt x="256413" y="216798"/>
                  <a:pt x="270243" y="194081"/>
                </a:cubicBezTo>
                <a:cubicBezTo>
                  <a:pt x="284073" y="171364"/>
                  <a:pt x="293103" y="159020"/>
                  <a:pt x="297332" y="157048"/>
                </a:cubicBezTo>
                <a:close/>
                <a:moveTo>
                  <a:pt x="715389" y="136474"/>
                </a:moveTo>
                <a:cubicBezTo>
                  <a:pt x="722746" y="138798"/>
                  <a:pt x="732205" y="144970"/>
                  <a:pt x="743766" y="154990"/>
                </a:cubicBezTo>
                <a:cubicBezTo>
                  <a:pt x="755328" y="165011"/>
                  <a:pt x="766049" y="175907"/>
                  <a:pt x="775929" y="187680"/>
                </a:cubicBezTo>
                <a:cubicBezTo>
                  <a:pt x="785810" y="199453"/>
                  <a:pt x="791908" y="209131"/>
                  <a:pt x="794223" y="216713"/>
                </a:cubicBezTo>
                <a:cubicBezTo>
                  <a:pt x="792684" y="235292"/>
                  <a:pt x="788066" y="252800"/>
                  <a:pt x="780369" y="269236"/>
                </a:cubicBezTo>
                <a:cubicBezTo>
                  <a:pt x="772671" y="285672"/>
                  <a:pt x="764973" y="294439"/>
                  <a:pt x="757273" y="295539"/>
                </a:cubicBezTo>
                <a:cubicBezTo>
                  <a:pt x="754541" y="295196"/>
                  <a:pt x="752453" y="294168"/>
                  <a:pt x="751008" y="292454"/>
                </a:cubicBezTo>
                <a:cubicBezTo>
                  <a:pt x="749563" y="290741"/>
                  <a:pt x="748676" y="288342"/>
                  <a:pt x="748347" y="285258"/>
                </a:cubicBezTo>
                <a:cubicBezTo>
                  <a:pt x="748805" y="282002"/>
                  <a:pt x="750636" y="276519"/>
                  <a:pt x="753840" y="268808"/>
                </a:cubicBezTo>
                <a:cubicBezTo>
                  <a:pt x="757044" y="261097"/>
                  <a:pt x="758875" y="254243"/>
                  <a:pt x="759333" y="248246"/>
                </a:cubicBezTo>
                <a:cubicBezTo>
                  <a:pt x="759247" y="241606"/>
                  <a:pt x="757702" y="236209"/>
                  <a:pt x="754698" y="232053"/>
                </a:cubicBezTo>
                <a:cubicBezTo>
                  <a:pt x="751694" y="227898"/>
                  <a:pt x="747746" y="225756"/>
                  <a:pt x="742854" y="225628"/>
                </a:cubicBezTo>
                <a:cubicBezTo>
                  <a:pt x="724587" y="225771"/>
                  <a:pt x="710655" y="237308"/>
                  <a:pt x="701058" y="260241"/>
                </a:cubicBezTo>
                <a:cubicBezTo>
                  <a:pt x="691461" y="283173"/>
                  <a:pt x="686627" y="316643"/>
                  <a:pt x="686555" y="360652"/>
                </a:cubicBezTo>
                <a:cubicBezTo>
                  <a:pt x="686541" y="363308"/>
                  <a:pt x="686570" y="365193"/>
                  <a:pt x="686641" y="366307"/>
                </a:cubicBezTo>
                <a:cubicBezTo>
                  <a:pt x="686712" y="367420"/>
                  <a:pt x="686912" y="368277"/>
                  <a:pt x="687240" y="368877"/>
                </a:cubicBezTo>
                <a:cubicBezTo>
                  <a:pt x="696751" y="368520"/>
                  <a:pt x="705362" y="368206"/>
                  <a:pt x="713072" y="367934"/>
                </a:cubicBezTo>
                <a:cubicBezTo>
                  <a:pt x="720782" y="367663"/>
                  <a:pt x="728192" y="367520"/>
                  <a:pt x="735301" y="367506"/>
                </a:cubicBezTo>
                <a:cubicBezTo>
                  <a:pt x="735630" y="368120"/>
                  <a:pt x="735830" y="368777"/>
                  <a:pt x="735902" y="369477"/>
                </a:cubicBezTo>
                <a:cubicBezTo>
                  <a:pt x="735974" y="370176"/>
                  <a:pt x="736002" y="371347"/>
                  <a:pt x="735988" y="372989"/>
                </a:cubicBezTo>
                <a:cubicBezTo>
                  <a:pt x="735959" y="374775"/>
                  <a:pt x="735673" y="376518"/>
                  <a:pt x="735129" y="378218"/>
                </a:cubicBezTo>
                <a:cubicBezTo>
                  <a:pt x="734586" y="379919"/>
                  <a:pt x="733957" y="381147"/>
                  <a:pt x="733241" y="381905"/>
                </a:cubicBezTo>
                <a:cubicBezTo>
                  <a:pt x="712700" y="386348"/>
                  <a:pt x="699712" y="389806"/>
                  <a:pt x="694276" y="392277"/>
                </a:cubicBezTo>
                <a:cubicBezTo>
                  <a:pt x="688841" y="394749"/>
                  <a:pt x="686496" y="398378"/>
                  <a:pt x="687240" y="403164"/>
                </a:cubicBezTo>
                <a:cubicBezTo>
                  <a:pt x="687268" y="406508"/>
                  <a:pt x="687382" y="410108"/>
                  <a:pt x="687582" y="413966"/>
                </a:cubicBezTo>
                <a:cubicBezTo>
                  <a:pt x="687781" y="417823"/>
                  <a:pt x="687895" y="422453"/>
                  <a:pt x="687924" y="427853"/>
                </a:cubicBezTo>
                <a:cubicBezTo>
                  <a:pt x="687600" y="466229"/>
                  <a:pt x="677124" y="496976"/>
                  <a:pt x="656496" y="520093"/>
                </a:cubicBezTo>
                <a:cubicBezTo>
                  <a:pt x="635867" y="543210"/>
                  <a:pt x="607029" y="556812"/>
                  <a:pt x="569981" y="560898"/>
                </a:cubicBezTo>
                <a:cubicBezTo>
                  <a:pt x="556340" y="559355"/>
                  <a:pt x="543177" y="553355"/>
                  <a:pt x="530493" y="542896"/>
                </a:cubicBezTo>
                <a:cubicBezTo>
                  <a:pt x="517810" y="532438"/>
                  <a:pt x="509279" y="520608"/>
                  <a:pt x="504901" y="507406"/>
                </a:cubicBezTo>
                <a:cubicBezTo>
                  <a:pt x="505811" y="471544"/>
                  <a:pt x="519403" y="441083"/>
                  <a:pt x="545678" y="416023"/>
                </a:cubicBezTo>
                <a:cubicBezTo>
                  <a:pt x="571953" y="390963"/>
                  <a:pt x="605453" y="376618"/>
                  <a:pt x="646176" y="372989"/>
                </a:cubicBezTo>
                <a:cubicBezTo>
                  <a:pt x="645289" y="349800"/>
                  <a:pt x="641743" y="327981"/>
                  <a:pt x="635538" y="307533"/>
                </a:cubicBezTo>
                <a:cubicBezTo>
                  <a:pt x="629334" y="287085"/>
                  <a:pt x="625793" y="267323"/>
                  <a:pt x="624916" y="248246"/>
                </a:cubicBezTo>
                <a:cubicBezTo>
                  <a:pt x="625685" y="222935"/>
                  <a:pt x="634763" y="199507"/>
                  <a:pt x="652148" y="177963"/>
                </a:cubicBezTo>
                <a:cubicBezTo>
                  <a:pt x="669534" y="156419"/>
                  <a:pt x="690614" y="142589"/>
                  <a:pt x="715389" y="136474"/>
                </a:cubicBezTo>
                <a:close/>
                <a:moveTo>
                  <a:pt x="3269580" y="69266"/>
                </a:moveTo>
                <a:cubicBezTo>
                  <a:pt x="3276125" y="69380"/>
                  <a:pt x="3284371" y="70751"/>
                  <a:pt x="3294320" y="73380"/>
                </a:cubicBezTo>
                <a:cubicBezTo>
                  <a:pt x="3304268" y="76009"/>
                  <a:pt x="3313683" y="79210"/>
                  <a:pt x="3322564" y="82982"/>
                </a:cubicBezTo>
                <a:cubicBezTo>
                  <a:pt x="3331446" y="86753"/>
                  <a:pt x="3337559" y="90411"/>
                  <a:pt x="3340903" y="93954"/>
                </a:cubicBezTo>
                <a:cubicBezTo>
                  <a:pt x="3327516" y="110699"/>
                  <a:pt x="3315714" y="126758"/>
                  <a:pt x="3305499" y="142131"/>
                </a:cubicBezTo>
                <a:cubicBezTo>
                  <a:pt x="3295283" y="157504"/>
                  <a:pt x="3284682" y="174589"/>
                  <a:pt x="3273695" y="193388"/>
                </a:cubicBezTo>
                <a:cubicBezTo>
                  <a:pt x="3282639" y="193403"/>
                  <a:pt x="3291840" y="193203"/>
                  <a:pt x="3301298" y="192790"/>
                </a:cubicBezTo>
                <a:cubicBezTo>
                  <a:pt x="3310757" y="192377"/>
                  <a:pt x="3320301" y="191664"/>
                  <a:pt x="3329930" y="190652"/>
                </a:cubicBezTo>
                <a:cubicBezTo>
                  <a:pt x="3332045" y="192776"/>
                  <a:pt x="3333817" y="195540"/>
                  <a:pt x="3335245" y="198946"/>
                </a:cubicBezTo>
                <a:cubicBezTo>
                  <a:pt x="3336674" y="202352"/>
                  <a:pt x="3337417" y="205971"/>
                  <a:pt x="3337474" y="209805"/>
                </a:cubicBezTo>
                <a:cubicBezTo>
                  <a:pt x="3326444" y="213923"/>
                  <a:pt x="3314043" y="217143"/>
                  <a:pt x="3300269" y="219466"/>
                </a:cubicBezTo>
                <a:cubicBezTo>
                  <a:pt x="3286497" y="221789"/>
                  <a:pt x="3271695" y="223129"/>
                  <a:pt x="3255864" y="223485"/>
                </a:cubicBezTo>
                <a:cubicBezTo>
                  <a:pt x="3233032" y="268090"/>
                  <a:pt x="3215259" y="310896"/>
                  <a:pt x="3202543" y="351901"/>
                </a:cubicBezTo>
                <a:cubicBezTo>
                  <a:pt x="3189827" y="392906"/>
                  <a:pt x="3183369" y="427825"/>
                  <a:pt x="3183169" y="456657"/>
                </a:cubicBezTo>
                <a:cubicBezTo>
                  <a:pt x="3183212" y="466930"/>
                  <a:pt x="3185184" y="474845"/>
                  <a:pt x="3189084" y="480403"/>
                </a:cubicBezTo>
                <a:cubicBezTo>
                  <a:pt x="3192985" y="485960"/>
                  <a:pt x="3198557" y="489247"/>
                  <a:pt x="3205800" y="490261"/>
                </a:cubicBezTo>
                <a:cubicBezTo>
                  <a:pt x="3219602" y="488475"/>
                  <a:pt x="3232632" y="485018"/>
                  <a:pt x="3244891" y="479888"/>
                </a:cubicBezTo>
                <a:cubicBezTo>
                  <a:pt x="3257150" y="474759"/>
                  <a:pt x="3268122" y="468387"/>
                  <a:pt x="3277809" y="460772"/>
                </a:cubicBezTo>
                <a:cubicBezTo>
                  <a:pt x="3278867" y="462529"/>
                  <a:pt x="3279838" y="464329"/>
                  <a:pt x="3280724" y="466172"/>
                </a:cubicBezTo>
                <a:cubicBezTo>
                  <a:pt x="3281610" y="468015"/>
                  <a:pt x="3282239" y="469644"/>
                  <a:pt x="3282610" y="471059"/>
                </a:cubicBezTo>
                <a:cubicBezTo>
                  <a:pt x="3278728" y="476617"/>
                  <a:pt x="3271862" y="483179"/>
                  <a:pt x="3262011" y="490744"/>
                </a:cubicBezTo>
                <a:cubicBezTo>
                  <a:pt x="3252160" y="498309"/>
                  <a:pt x="3242042" y="505074"/>
                  <a:pt x="3231658" y="511038"/>
                </a:cubicBezTo>
                <a:cubicBezTo>
                  <a:pt x="3221274" y="517003"/>
                  <a:pt x="3213340" y="520364"/>
                  <a:pt x="3207858" y="521122"/>
                </a:cubicBezTo>
                <a:cubicBezTo>
                  <a:pt x="3192415" y="520390"/>
                  <a:pt x="3177305" y="516292"/>
                  <a:pt x="3162527" y="508828"/>
                </a:cubicBezTo>
                <a:cubicBezTo>
                  <a:pt x="3147749" y="501365"/>
                  <a:pt x="3135484" y="492187"/>
                  <a:pt x="3125733" y="481295"/>
                </a:cubicBezTo>
                <a:cubicBezTo>
                  <a:pt x="3115981" y="470403"/>
                  <a:pt x="3110924" y="459447"/>
                  <a:pt x="3110560" y="448427"/>
                </a:cubicBezTo>
                <a:cubicBezTo>
                  <a:pt x="3110657" y="433221"/>
                  <a:pt x="3113279" y="413722"/>
                  <a:pt x="3118425" y="389931"/>
                </a:cubicBezTo>
                <a:cubicBezTo>
                  <a:pt x="3123571" y="366140"/>
                  <a:pt x="3130658" y="340139"/>
                  <a:pt x="3139685" y="311928"/>
                </a:cubicBezTo>
                <a:cubicBezTo>
                  <a:pt x="3148713" y="283717"/>
                  <a:pt x="3159097" y="255379"/>
                  <a:pt x="3170840" y="226914"/>
                </a:cubicBezTo>
                <a:lnTo>
                  <a:pt x="3131795" y="226914"/>
                </a:lnTo>
                <a:cubicBezTo>
                  <a:pt x="3129626" y="223604"/>
                  <a:pt x="3127628" y="217730"/>
                  <a:pt x="3125801" y="209291"/>
                </a:cubicBezTo>
                <a:cubicBezTo>
                  <a:pt x="3123975" y="200853"/>
                  <a:pt x="3123004" y="193268"/>
                  <a:pt x="3122890" y="186537"/>
                </a:cubicBezTo>
                <a:cubicBezTo>
                  <a:pt x="3134906" y="187266"/>
                  <a:pt x="3146323" y="188038"/>
                  <a:pt x="3157140" y="188852"/>
                </a:cubicBezTo>
                <a:cubicBezTo>
                  <a:pt x="3167958" y="189666"/>
                  <a:pt x="3178006" y="190266"/>
                  <a:pt x="3187284" y="190652"/>
                </a:cubicBezTo>
                <a:cubicBezTo>
                  <a:pt x="3196657" y="172250"/>
                  <a:pt x="3206715" y="154343"/>
                  <a:pt x="3217459" y="136931"/>
                </a:cubicBezTo>
                <a:cubicBezTo>
                  <a:pt x="3228203" y="119519"/>
                  <a:pt x="3238262" y="104660"/>
                  <a:pt x="3247634" y="92354"/>
                </a:cubicBezTo>
                <a:cubicBezTo>
                  <a:pt x="3257007" y="80048"/>
                  <a:pt x="3264322" y="72352"/>
                  <a:pt x="3269580" y="69266"/>
                </a:cubicBezTo>
                <a:close/>
                <a:moveTo>
                  <a:pt x="974055" y="69266"/>
                </a:moveTo>
                <a:cubicBezTo>
                  <a:pt x="980600" y="69380"/>
                  <a:pt x="988846" y="70751"/>
                  <a:pt x="998795" y="73380"/>
                </a:cubicBezTo>
                <a:cubicBezTo>
                  <a:pt x="1008743" y="76009"/>
                  <a:pt x="1018158" y="79210"/>
                  <a:pt x="1027039" y="82982"/>
                </a:cubicBezTo>
                <a:cubicBezTo>
                  <a:pt x="1035921" y="86753"/>
                  <a:pt x="1042034" y="90411"/>
                  <a:pt x="1045378" y="93954"/>
                </a:cubicBezTo>
                <a:cubicBezTo>
                  <a:pt x="1031991" y="110699"/>
                  <a:pt x="1020189" y="126758"/>
                  <a:pt x="1009974" y="142131"/>
                </a:cubicBezTo>
                <a:cubicBezTo>
                  <a:pt x="999758" y="157504"/>
                  <a:pt x="989157" y="174589"/>
                  <a:pt x="978170" y="193388"/>
                </a:cubicBezTo>
                <a:cubicBezTo>
                  <a:pt x="987114" y="193403"/>
                  <a:pt x="996315" y="193203"/>
                  <a:pt x="1005773" y="192790"/>
                </a:cubicBezTo>
                <a:cubicBezTo>
                  <a:pt x="1015231" y="192377"/>
                  <a:pt x="1024776" y="191664"/>
                  <a:pt x="1034405" y="190652"/>
                </a:cubicBezTo>
                <a:cubicBezTo>
                  <a:pt x="1036520" y="192776"/>
                  <a:pt x="1038292" y="195540"/>
                  <a:pt x="1039720" y="198946"/>
                </a:cubicBezTo>
                <a:cubicBezTo>
                  <a:pt x="1041149" y="202352"/>
                  <a:pt x="1041892" y="205971"/>
                  <a:pt x="1041949" y="209805"/>
                </a:cubicBezTo>
                <a:cubicBezTo>
                  <a:pt x="1030919" y="213923"/>
                  <a:pt x="1018518" y="217143"/>
                  <a:pt x="1004744" y="219466"/>
                </a:cubicBezTo>
                <a:cubicBezTo>
                  <a:pt x="990971" y="221789"/>
                  <a:pt x="976170" y="223129"/>
                  <a:pt x="960339" y="223485"/>
                </a:cubicBezTo>
                <a:cubicBezTo>
                  <a:pt x="937508" y="268090"/>
                  <a:pt x="919734" y="310896"/>
                  <a:pt x="907018" y="351901"/>
                </a:cubicBezTo>
                <a:cubicBezTo>
                  <a:pt x="894302" y="392906"/>
                  <a:pt x="887844" y="427825"/>
                  <a:pt x="887644" y="456657"/>
                </a:cubicBezTo>
                <a:cubicBezTo>
                  <a:pt x="887687" y="466930"/>
                  <a:pt x="889659" y="474845"/>
                  <a:pt x="893559" y="480403"/>
                </a:cubicBezTo>
                <a:cubicBezTo>
                  <a:pt x="897460" y="485960"/>
                  <a:pt x="903032" y="489247"/>
                  <a:pt x="910276" y="490261"/>
                </a:cubicBezTo>
                <a:cubicBezTo>
                  <a:pt x="924077" y="488475"/>
                  <a:pt x="937108" y="485018"/>
                  <a:pt x="949366" y="479888"/>
                </a:cubicBezTo>
                <a:cubicBezTo>
                  <a:pt x="961625" y="474759"/>
                  <a:pt x="972598" y="468387"/>
                  <a:pt x="982285" y="460772"/>
                </a:cubicBezTo>
                <a:cubicBezTo>
                  <a:pt x="983342" y="462529"/>
                  <a:pt x="984313" y="464329"/>
                  <a:pt x="985199" y="466172"/>
                </a:cubicBezTo>
                <a:cubicBezTo>
                  <a:pt x="986085" y="468015"/>
                  <a:pt x="986714" y="469644"/>
                  <a:pt x="987085" y="471059"/>
                </a:cubicBezTo>
                <a:cubicBezTo>
                  <a:pt x="983203" y="476617"/>
                  <a:pt x="976337" y="483179"/>
                  <a:pt x="966486" y="490744"/>
                </a:cubicBezTo>
                <a:cubicBezTo>
                  <a:pt x="956635" y="498309"/>
                  <a:pt x="946517" y="505074"/>
                  <a:pt x="936133" y="511038"/>
                </a:cubicBezTo>
                <a:cubicBezTo>
                  <a:pt x="925748" y="517003"/>
                  <a:pt x="917815" y="520364"/>
                  <a:pt x="912333" y="521122"/>
                </a:cubicBezTo>
                <a:cubicBezTo>
                  <a:pt x="896890" y="520390"/>
                  <a:pt x="881780" y="516292"/>
                  <a:pt x="867002" y="508828"/>
                </a:cubicBezTo>
                <a:cubicBezTo>
                  <a:pt x="852224" y="501365"/>
                  <a:pt x="839959" y="492187"/>
                  <a:pt x="830207" y="481295"/>
                </a:cubicBezTo>
                <a:cubicBezTo>
                  <a:pt x="820456" y="470403"/>
                  <a:pt x="815398" y="459447"/>
                  <a:pt x="815035" y="448427"/>
                </a:cubicBezTo>
                <a:cubicBezTo>
                  <a:pt x="815132" y="433221"/>
                  <a:pt x="817754" y="413722"/>
                  <a:pt x="822900" y="389931"/>
                </a:cubicBezTo>
                <a:cubicBezTo>
                  <a:pt x="828046" y="366140"/>
                  <a:pt x="835132" y="340139"/>
                  <a:pt x="844160" y="311928"/>
                </a:cubicBezTo>
                <a:cubicBezTo>
                  <a:pt x="853187" y="283717"/>
                  <a:pt x="863572" y="255379"/>
                  <a:pt x="875315" y="226914"/>
                </a:cubicBezTo>
                <a:lnTo>
                  <a:pt x="836270" y="226914"/>
                </a:lnTo>
                <a:cubicBezTo>
                  <a:pt x="834101" y="223604"/>
                  <a:pt x="832103" y="217730"/>
                  <a:pt x="830276" y="209291"/>
                </a:cubicBezTo>
                <a:cubicBezTo>
                  <a:pt x="828450" y="200853"/>
                  <a:pt x="827479" y="193268"/>
                  <a:pt x="827365" y="186537"/>
                </a:cubicBezTo>
                <a:cubicBezTo>
                  <a:pt x="839381" y="187266"/>
                  <a:pt x="850798" y="188038"/>
                  <a:pt x="861615" y="188852"/>
                </a:cubicBezTo>
                <a:cubicBezTo>
                  <a:pt x="872433" y="189666"/>
                  <a:pt x="882481" y="190266"/>
                  <a:pt x="891759" y="190652"/>
                </a:cubicBezTo>
                <a:cubicBezTo>
                  <a:pt x="901132" y="172250"/>
                  <a:pt x="911190" y="154343"/>
                  <a:pt x="921934" y="136931"/>
                </a:cubicBezTo>
                <a:cubicBezTo>
                  <a:pt x="932678" y="119519"/>
                  <a:pt x="942737" y="104660"/>
                  <a:pt x="952109" y="92354"/>
                </a:cubicBezTo>
                <a:cubicBezTo>
                  <a:pt x="961482" y="80048"/>
                  <a:pt x="968797" y="72352"/>
                  <a:pt x="974055" y="69266"/>
                </a:cubicBezTo>
                <a:close/>
                <a:moveTo>
                  <a:pt x="154219" y="0"/>
                </a:moveTo>
                <a:cubicBezTo>
                  <a:pt x="160616" y="651"/>
                  <a:pt x="169159" y="3308"/>
                  <a:pt x="179848" y="7972"/>
                </a:cubicBezTo>
                <a:cubicBezTo>
                  <a:pt x="190537" y="12636"/>
                  <a:pt x="200655" y="18139"/>
                  <a:pt x="210201" y="24479"/>
                </a:cubicBezTo>
                <a:cubicBezTo>
                  <a:pt x="219747" y="30820"/>
                  <a:pt x="226004" y="36830"/>
                  <a:pt x="228971" y="42510"/>
                </a:cubicBezTo>
                <a:cubicBezTo>
                  <a:pt x="213078" y="57516"/>
                  <a:pt x="197325" y="80385"/>
                  <a:pt x="181711" y="111118"/>
                </a:cubicBezTo>
                <a:cubicBezTo>
                  <a:pt x="166098" y="141851"/>
                  <a:pt x="151343" y="176810"/>
                  <a:pt x="137447" y="215997"/>
                </a:cubicBezTo>
                <a:cubicBezTo>
                  <a:pt x="123551" y="255183"/>
                  <a:pt x="111232" y="294959"/>
                  <a:pt x="100491" y="335324"/>
                </a:cubicBezTo>
                <a:cubicBezTo>
                  <a:pt x="89749" y="375690"/>
                  <a:pt x="81304" y="413008"/>
                  <a:pt x="75155" y="447279"/>
                </a:cubicBezTo>
                <a:cubicBezTo>
                  <a:pt x="69005" y="481550"/>
                  <a:pt x="65871" y="509137"/>
                  <a:pt x="65751" y="530040"/>
                </a:cubicBezTo>
                <a:cubicBezTo>
                  <a:pt x="65751" y="534111"/>
                  <a:pt x="65922" y="537282"/>
                  <a:pt x="66265" y="539554"/>
                </a:cubicBezTo>
                <a:cubicBezTo>
                  <a:pt x="66608" y="541825"/>
                  <a:pt x="67123" y="543454"/>
                  <a:pt x="67808" y="544439"/>
                </a:cubicBezTo>
                <a:cubicBezTo>
                  <a:pt x="55018" y="543512"/>
                  <a:pt x="46198" y="540871"/>
                  <a:pt x="41349" y="536516"/>
                </a:cubicBezTo>
                <a:cubicBezTo>
                  <a:pt x="36499" y="532160"/>
                  <a:pt x="32905" y="527538"/>
                  <a:pt x="30567" y="522649"/>
                </a:cubicBezTo>
                <a:cubicBezTo>
                  <a:pt x="28229" y="517761"/>
                  <a:pt x="24433" y="514053"/>
                  <a:pt x="19177" y="511526"/>
                </a:cubicBezTo>
                <a:cubicBezTo>
                  <a:pt x="15059" y="509553"/>
                  <a:pt x="11576" y="504737"/>
                  <a:pt x="8726" y="497075"/>
                </a:cubicBezTo>
                <a:cubicBezTo>
                  <a:pt x="5877" y="489414"/>
                  <a:pt x="3712" y="481144"/>
                  <a:pt x="2232" y="472263"/>
                </a:cubicBezTo>
                <a:cubicBezTo>
                  <a:pt x="752" y="463383"/>
                  <a:pt x="8" y="456128"/>
                  <a:pt x="0" y="450499"/>
                </a:cubicBezTo>
                <a:cubicBezTo>
                  <a:pt x="203" y="430027"/>
                  <a:pt x="3881" y="403416"/>
                  <a:pt x="11035" y="370668"/>
                </a:cubicBezTo>
                <a:cubicBezTo>
                  <a:pt x="18189" y="337919"/>
                  <a:pt x="27602" y="302553"/>
                  <a:pt x="39274" y="264571"/>
                </a:cubicBezTo>
                <a:cubicBezTo>
                  <a:pt x="50946" y="226590"/>
                  <a:pt x="63661" y="189513"/>
                  <a:pt x="77418" y="153341"/>
                </a:cubicBezTo>
                <a:cubicBezTo>
                  <a:pt x="91175" y="117169"/>
                  <a:pt x="104757" y="85425"/>
                  <a:pt x="118166" y="58107"/>
                </a:cubicBezTo>
                <a:cubicBezTo>
                  <a:pt x="131574" y="30789"/>
                  <a:pt x="143592" y="11420"/>
                  <a:pt x="1542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0CE6AB9-5B62-4026-B277-D1D26A34BB7C}"/>
              </a:ext>
            </a:extLst>
          </p:cNvPr>
          <p:cNvSpPr txBox="1"/>
          <p:nvPr userDrawn="1"/>
        </p:nvSpPr>
        <p:spPr>
          <a:xfrm rot="16200000">
            <a:off x="-56892" y="3001838"/>
            <a:ext cx="537028" cy="261610"/>
          </a:xfrm>
          <a:prstGeom prst="rect">
            <a:avLst/>
          </a:prstGeom>
          <a:noFill/>
        </p:spPr>
        <p:txBody>
          <a:bodyPr wrap="square" rtlCol="0">
            <a:spAutoFit/>
          </a:bodyPr>
          <a:lstStyle/>
          <a:p>
            <a:pPr algn="l"/>
            <a:fld id="{260E2A6B-A809-4840-BF14-8648BC0BDF87}" type="slidenum">
              <a:rPr lang="id-ID" sz="1050" b="0" i="0" strike="noStrike" spc="0" smtClean="0">
                <a:ln>
                  <a:noFill/>
                </a:ln>
                <a:solidFill>
                  <a:schemeClr val="bg1">
                    <a:alpha val="50000"/>
                  </a:schemeClr>
                </a:solidFill>
                <a:latin typeface="+mj-lt"/>
                <a:ea typeface="Kozuka Gothic Pro B" panose="020B0800000000000000" pitchFamily="34" charset="-128"/>
                <a:cs typeface="Open Sans Semibold" panose="020B0706030804020204" pitchFamily="34" charset="0"/>
              </a:rPr>
              <a:pPr algn="l"/>
              <a:t>‹#›</a:t>
            </a:fld>
            <a:endParaRPr lang="id-ID" sz="1200" b="0" i="0" strike="noStrike" spc="0" dirty="0">
              <a:ln>
                <a:noFill/>
              </a:ln>
              <a:solidFill>
                <a:schemeClr val="bg1">
                  <a:alpha val="50000"/>
                </a:schemeClr>
              </a:solidFill>
              <a:latin typeface="+mj-lt"/>
              <a:ea typeface="Kozuka Gothic Pro B" panose="020B0800000000000000" pitchFamily="34" charset="-128"/>
              <a:cs typeface="Open Sans Semibold" panose="020B0706030804020204" pitchFamily="34" charset="0"/>
            </a:endParaRPr>
          </a:p>
        </p:txBody>
      </p:sp>
      <p:sp>
        <p:nvSpPr>
          <p:cNvPr id="17" name="TextBox 16">
            <a:extLst>
              <a:ext uri="{FF2B5EF4-FFF2-40B4-BE49-F238E27FC236}">
                <a16:creationId xmlns:a16="http://schemas.microsoft.com/office/drawing/2014/main" id="{4A865283-AFEC-4057-AEF7-42860E0FCC38}"/>
              </a:ext>
            </a:extLst>
          </p:cNvPr>
          <p:cNvSpPr txBox="1"/>
          <p:nvPr userDrawn="1"/>
        </p:nvSpPr>
        <p:spPr>
          <a:xfrm rot="16200000">
            <a:off x="-56892" y="3435814"/>
            <a:ext cx="537028" cy="261610"/>
          </a:xfrm>
          <a:prstGeom prst="rect">
            <a:avLst/>
          </a:prstGeom>
          <a:noFill/>
        </p:spPr>
        <p:txBody>
          <a:bodyPr wrap="square" rtlCol="0">
            <a:spAutoFit/>
          </a:bodyPr>
          <a:lstStyle/>
          <a:p>
            <a:r>
              <a:rPr lang="en-US" sz="1050" dirty="0">
                <a:solidFill>
                  <a:schemeClr val="bg1">
                    <a:alpha val="50000"/>
                  </a:schemeClr>
                </a:solidFill>
                <a:latin typeface="+mj-lt"/>
              </a:rPr>
              <a:t>Page</a:t>
            </a:r>
          </a:p>
        </p:txBody>
      </p:sp>
    </p:spTree>
    <p:extLst>
      <p:ext uri="{BB962C8B-B14F-4D97-AF65-F5344CB8AC3E}">
        <p14:creationId xmlns:p14="http://schemas.microsoft.com/office/powerpoint/2010/main" val="399957750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9" name="Picture Placeholder 3">
            <a:extLst>
              <a:ext uri="{FF2B5EF4-FFF2-40B4-BE49-F238E27FC236}">
                <a16:creationId xmlns:a16="http://schemas.microsoft.com/office/drawing/2014/main" id="{98A167D8-2B20-46AC-92B9-6E663CBC2219}"/>
              </a:ext>
            </a:extLst>
          </p:cNvPr>
          <p:cNvSpPr>
            <a:spLocks noGrp="1"/>
          </p:cNvSpPr>
          <p:nvPr>
            <p:ph type="pic" sz="quarter" idx="11" hasCustomPrompt="1"/>
          </p:nvPr>
        </p:nvSpPr>
        <p:spPr>
          <a:xfrm>
            <a:off x="2431189" y="2212587"/>
            <a:ext cx="7329622" cy="4102820"/>
          </a:xfrm>
          <a:custGeom>
            <a:avLst/>
            <a:gdLst>
              <a:gd name="connsiteX0" fmla="*/ 0 w 4203290"/>
              <a:gd name="connsiteY0" fmla="*/ 0 h 6858000"/>
              <a:gd name="connsiteX1" fmla="*/ 4203290 w 4203290"/>
              <a:gd name="connsiteY1" fmla="*/ 0 h 6858000"/>
              <a:gd name="connsiteX2" fmla="*/ 4203290 w 4203290"/>
              <a:gd name="connsiteY2" fmla="*/ 6858000 h 6858000"/>
              <a:gd name="connsiteX3" fmla="*/ 0 w 420329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03290" h="6858000">
                <a:moveTo>
                  <a:pt x="0" y="0"/>
                </a:moveTo>
                <a:lnTo>
                  <a:pt x="4203290" y="0"/>
                </a:lnTo>
                <a:lnTo>
                  <a:pt x="4203290" y="6858000"/>
                </a:lnTo>
                <a:lnTo>
                  <a:pt x="0" y="6858000"/>
                </a:lnTo>
                <a:close/>
              </a:path>
            </a:pathLst>
          </a:custGeom>
          <a:solidFill>
            <a:schemeClr val="tx2">
              <a:lumMod val="50000"/>
            </a:schemeClr>
          </a:solidFill>
          <a:effectLst>
            <a:outerShdw blurRad="1270000" dist="127000" dir="5400000" sx="92000" sy="92000" algn="t" rotWithShape="0">
              <a:schemeClr val="accent1">
                <a:alpha val="40000"/>
              </a:schemeClr>
            </a:outerShdw>
          </a:effectLst>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id-ID" dirty="0"/>
          </a:p>
        </p:txBody>
      </p:sp>
      <p:grpSp>
        <p:nvGrpSpPr>
          <p:cNvPr id="10" name="Group 9">
            <a:extLst>
              <a:ext uri="{FF2B5EF4-FFF2-40B4-BE49-F238E27FC236}">
                <a16:creationId xmlns:a16="http://schemas.microsoft.com/office/drawing/2014/main" id="{B18EA79A-6DF8-469B-B7CA-D1F56215BE9F}"/>
              </a:ext>
            </a:extLst>
          </p:cNvPr>
          <p:cNvGrpSpPr/>
          <p:nvPr userDrawn="1"/>
        </p:nvGrpSpPr>
        <p:grpSpPr>
          <a:xfrm>
            <a:off x="2431189" y="1737876"/>
            <a:ext cx="7329622" cy="474710"/>
            <a:chOff x="3179886" y="2083564"/>
            <a:chExt cx="5702858" cy="369350"/>
          </a:xfrm>
          <a:effectLst/>
        </p:grpSpPr>
        <p:grpSp>
          <p:nvGrpSpPr>
            <p:cNvPr id="11" name="Group 10">
              <a:extLst>
                <a:ext uri="{FF2B5EF4-FFF2-40B4-BE49-F238E27FC236}">
                  <a16:creationId xmlns:a16="http://schemas.microsoft.com/office/drawing/2014/main" id="{C2A42728-25CE-4F00-BCCD-457263722D81}"/>
                </a:ext>
              </a:extLst>
            </p:cNvPr>
            <p:cNvGrpSpPr/>
            <p:nvPr/>
          </p:nvGrpSpPr>
          <p:grpSpPr>
            <a:xfrm>
              <a:off x="3179886" y="2083564"/>
              <a:ext cx="5702858" cy="369350"/>
              <a:chOff x="3179886" y="2083564"/>
              <a:chExt cx="5702858" cy="369350"/>
            </a:xfrm>
          </p:grpSpPr>
          <p:sp>
            <p:nvSpPr>
              <p:cNvPr id="13" name="Round Same Side Corner Rectangle 1">
                <a:extLst>
                  <a:ext uri="{FF2B5EF4-FFF2-40B4-BE49-F238E27FC236}">
                    <a16:creationId xmlns:a16="http://schemas.microsoft.com/office/drawing/2014/main" id="{0C555EE8-8EAE-416E-AB3C-13315DE03175}"/>
                  </a:ext>
                </a:extLst>
              </p:cNvPr>
              <p:cNvSpPr/>
              <p:nvPr/>
            </p:nvSpPr>
            <p:spPr>
              <a:xfrm>
                <a:off x="3179886" y="2083564"/>
                <a:ext cx="5702858" cy="369350"/>
              </a:xfrm>
              <a:prstGeom prst="round2SameRect">
                <a:avLst>
                  <a:gd name="adj1" fmla="val 14928"/>
                  <a:gd name="adj2"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18" name="Group 17">
                <a:extLst>
                  <a:ext uri="{FF2B5EF4-FFF2-40B4-BE49-F238E27FC236}">
                    <a16:creationId xmlns:a16="http://schemas.microsoft.com/office/drawing/2014/main" id="{69BFB296-7CDF-4EFF-A7F3-030B5420DCBB}"/>
                  </a:ext>
                </a:extLst>
              </p:cNvPr>
              <p:cNvGrpSpPr/>
              <p:nvPr/>
            </p:nvGrpSpPr>
            <p:grpSpPr>
              <a:xfrm>
                <a:off x="3382010" y="2233949"/>
                <a:ext cx="341854" cy="82531"/>
                <a:chOff x="3382010" y="2233949"/>
                <a:chExt cx="341854" cy="82531"/>
              </a:xfrm>
            </p:grpSpPr>
            <p:sp>
              <p:nvSpPr>
                <p:cNvPr id="19" name="Oval 18">
                  <a:extLst>
                    <a:ext uri="{FF2B5EF4-FFF2-40B4-BE49-F238E27FC236}">
                      <a16:creationId xmlns:a16="http://schemas.microsoft.com/office/drawing/2014/main" id="{6D963B96-4A6E-4B59-A1FA-1E5FC78D714D}"/>
                    </a:ext>
                  </a:extLst>
                </p:cNvPr>
                <p:cNvSpPr/>
                <p:nvPr/>
              </p:nvSpPr>
              <p:spPr>
                <a:xfrm>
                  <a:off x="3382010" y="2233949"/>
                  <a:ext cx="82531" cy="82531"/>
                </a:xfrm>
                <a:prstGeom prst="ellipse">
                  <a:avLst/>
                </a:prstGeom>
                <a:gradFill>
                  <a:gsLst>
                    <a:gs pos="100000">
                      <a:schemeClr val="accent1">
                        <a:lumMod val="75000"/>
                      </a:schemeClr>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0" name="Oval 19">
                  <a:extLst>
                    <a:ext uri="{FF2B5EF4-FFF2-40B4-BE49-F238E27FC236}">
                      <a16:creationId xmlns:a16="http://schemas.microsoft.com/office/drawing/2014/main" id="{FA7E63C5-3453-4841-9EB0-0958CBF81BDC}"/>
                    </a:ext>
                  </a:extLst>
                </p:cNvPr>
                <p:cNvSpPr/>
                <p:nvPr/>
              </p:nvSpPr>
              <p:spPr>
                <a:xfrm>
                  <a:off x="3511671" y="2233949"/>
                  <a:ext cx="82531" cy="82531"/>
                </a:xfrm>
                <a:prstGeom prst="ellipse">
                  <a:avLst/>
                </a:prstGeom>
                <a:gradFill>
                  <a:gsLst>
                    <a:gs pos="100000">
                      <a:schemeClr val="accent2">
                        <a:lumMod val="75000"/>
                      </a:schemeClr>
                    </a:gs>
                    <a:gs pos="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1" name="Oval 20">
                  <a:extLst>
                    <a:ext uri="{FF2B5EF4-FFF2-40B4-BE49-F238E27FC236}">
                      <a16:creationId xmlns:a16="http://schemas.microsoft.com/office/drawing/2014/main" id="{EF2D13C7-D9B8-44AE-B6E3-3EF6A860F61E}"/>
                    </a:ext>
                  </a:extLst>
                </p:cNvPr>
                <p:cNvSpPr/>
                <p:nvPr/>
              </p:nvSpPr>
              <p:spPr>
                <a:xfrm>
                  <a:off x="3641333" y="2233949"/>
                  <a:ext cx="82531" cy="82531"/>
                </a:xfrm>
                <a:prstGeom prst="ellipse">
                  <a:avLst/>
                </a:prstGeom>
                <a:gradFill>
                  <a:gsLst>
                    <a:gs pos="100000">
                      <a:schemeClr val="accent4">
                        <a:lumMod val="75000"/>
                      </a:schemeClr>
                    </a:gs>
                    <a:gs pos="0">
                      <a:schemeClr val="accent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grpSp>
        <p:sp>
          <p:nvSpPr>
            <p:cNvPr id="12" name="Rounded Rectangle 23">
              <a:extLst>
                <a:ext uri="{FF2B5EF4-FFF2-40B4-BE49-F238E27FC236}">
                  <a16:creationId xmlns:a16="http://schemas.microsoft.com/office/drawing/2014/main" id="{CA127711-6815-4000-9692-7EF7934E5C52}"/>
                </a:ext>
              </a:extLst>
            </p:cNvPr>
            <p:cNvSpPr/>
            <p:nvPr/>
          </p:nvSpPr>
          <p:spPr>
            <a:xfrm>
              <a:off x="3965020" y="2182834"/>
              <a:ext cx="2674620" cy="18475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000" dirty="0">
                  <a:solidFill>
                    <a:schemeClr val="bg1">
                      <a:lumMod val="75000"/>
                    </a:schemeClr>
                  </a:solidFill>
                  <a:latin typeface="Segoe UI Light" panose="020B0502040204020203" pitchFamily="34" charset="0"/>
                  <a:cs typeface="Segoe UI Light" panose="020B0502040204020203" pitchFamily="34" charset="0"/>
                </a:rPr>
                <a:t>http://www.website.com</a:t>
              </a:r>
            </a:p>
          </p:txBody>
        </p:sp>
      </p:grpSp>
    </p:spTree>
    <p:extLst>
      <p:ext uri="{BB962C8B-B14F-4D97-AF65-F5344CB8AC3E}">
        <p14:creationId xmlns:p14="http://schemas.microsoft.com/office/powerpoint/2010/main" val="266232344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1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CD26CE2-9299-410E-B979-6C4D678F23F8}"/>
              </a:ext>
            </a:extLst>
          </p:cNvPr>
          <p:cNvSpPr>
            <a:spLocks noGrp="1"/>
          </p:cNvSpPr>
          <p:nvPr>
            <p:ph type="pic" sz="quarter" idx="10" hasCustomPrompt="1"/>
          </p:nvPr>
        </p:nvSpPr>
        <p:spPr>
          <a:xfrm>
            <a:off x="2007200" y="4291781"/>
            <a:ext cx="825910" cy="825910"/>
          </a:xfrm>
          <a:custGeom>
            <a:avLst/>
            <a:gdLst>
              <a:gd name="connsiteX0" fmla="*/ 412955 w 825910"/>
              <a:gd name="connsiteY0" fmla="*/ 0 h 825910"/>
              <a:gd name="connsiteX1" fmla="*/ 825910 w 825910"/>
              <a:gd name="connsiteY1" fmla="*/ 412955 h 825910"/>
              <a:gd name="connsiteX2" fmla="*/ 412955 w 825910"/>
              <a:gd name="connsiteY2" fmla="*/ 825910 h 825910"/>
              <a:gd name="connsiteX3" fmla="*/ 0 w 825910"/>
              <a:gd name="connsiteY3" fmla="*/ 412955 h 825910"/>
              <a:gd name="connsiteX4" fmla="*/ 412955 w 825910"/>
              <a:gd name="connsiteY4" fmla="*/ 0 h 825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910" h="825910">
                <a:moveTo>
                  <a:pt x="412955" y="0"/>
                </a:moveTo>
                <a:cubicBezTo>
                  <a:pt x="641024" y="0"/>
                  <a:pt x="825910" y="184886"/>
                  <a:pt x="825910" y="412955"/>
                </a:cubicBezTo>
                <a:cubicBezTo>
                  <a:pt x="825910" y="641024"/>
                  <a:pt x="641024" y="825910"/>
                  <a:pt x="412955" y="825910"/>
                </a:cubicBezTo>
                <a:cubicBezTo>
                  <a:pt x="184886" y="825910"/>
                  <a:pt x="0" y="641024"/>
                  <a:pt x="0" y="412955"/>
                </a:cubicBezTo>
                <a:cubicBezTo>
                  <a:pt x="0" y="184886"/>
                  <a:pt x="184886" y="0"/>
                  <a:pt x="412955"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2" name="Picture Placeholder 11">
            <a:extLst>
              <a:ext uri="{FF2B5EF4-FFF2-40B4-BE49-F238E27FC236}">
                <a16:creationId xmlns:a16="http://schemas.microsoft.com/office/drawing/2014/main" id="{BDDAC034-6E8E-49D9-8749-27C696E6D7CB}"/>
              </a:ext>
            </a:extLst>
          </p:cNvPr>
          <p:cNvSpPr>
            <a:spLocks noGrp="1"/>
          </p:cNvSpPr>
          <p:nvPr>
            <p:ph type="pic" sz="quarter" idx="11" hasCustomPrompt="1"/>
          </p:nvPr>
        </p:nvSpPr>
        <p:spPr>
          <a:xfrm>
            <a:off x="5680835" y="3890419"/>
            <a:ext cx="825910" cy="825910"/>
          </a:xfrm>
          <a:custGeom>
            <a:avLst/>
            <a:gdLst>
              <a:gd name="connsiteX0" fmla="*/ 412955 w 825910"/>
              <a:gd name="connsiteY0" fmla="*/ 0 h 825910"/>
              <a:gd name="connsiteX1" fmla="*/ 825910 w 825910"/>
              <a:gd name="connsiteY1" fmla="*/ 412955 h 825910"/>
              <a:gd name="connsiteX2" fmla="*/ 412955 w 825910"/>
              <a:gd name="connsiteY2" fmla="*/ 825910 h 825910"/>
              <a:gd name="connsiteX3" fmla="*/ 0 w 825910"/>
              <a:gd name="connsiteY3" fmla="*/ 412955 h 825910"/>
              <a:gd name="connsiteX4" fmla="*/ 412955 w 825910"/>
              <a:gd name="connsiteY4" fmla="*/ 0 h 825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910" h="825910">
                <a:moveTo>
                  <a:pt x="412955" y="0"/>
                </a:moveTo>
                <a:cubicBezTo>
                  <a:pt x="641024" y="0"/>
                  <a:pt x="825910" y="184886"/>
                  <a:pt x="825910" y="412955"/>
                </a:cubicBezTo>
                <a:cubicBezTo>
                  <a:pt x="825910" y="641024"/>
                  <a:pt x="641024" y="825910"/>
                  <a:pt x="412955" y="825910"/>
                </a:cubicBezTo>
                <a:cubicBezTo>
                  <a:pt x="184886" y="825910"/>
                  <a:pt x="0" y="641024"/>
                  <a:pt x="0" y="412955"/>
                </a:cubicBezTo>
                <a:cubicBezTo>
                  <a:pt x="0" y="184886"/>
                  <a:pt x="184886" y="0"/>
                  <a:pt x="412955"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3" name="Picture Placeholder 12">
            <a:extLst>
              <a:ext uri="{FF2B5EF4-FFF2-40B4-BE49-F238E27FC236}">
                <a16:creationId xmlns:a16="http://schemas.microsoft.com/office/drawing/2014/main" id="{274A436E-A734-4B0F-A35E-380375C8F6BF}"/>
              </a:ext>
            </a:extLst>
          </p:cNvPr>
          <p:cNvSpPr>
            <a:spLocks noGrp="1"/>
          </p:cNvSpPr>
          <p:nvPr>
            <p:ph type="pic" sz="quarter" idx="12" hasCustomPrompt="1"/>
          </p:nvPr>
        </p:nvSpPr>
        <p:spPr>
          <a:xfrm>
            <a:off x="9417884" y="4291781"/>
            <a:ext cx="825910" cy="825910"/>
          </a:xfrm>
          <a:custGeom>
            <a:avLst/>
            <a:gdLst>
              <a:gd name="connsiteX0" fmla="*/ 412955 w 825910"/>
              <a:gd name="connsiteY0" fmla="*/ 0 h 825910"/>
              <a:gd name="connsiteX1" fmla="*/ 825910 w 825910"/>
              <a:gd name="connsiteY1" fmla="*/ 412955 h 825910"/>
              <a:gd name="connsiteX2" fmla="*/ 412955 w 825910"/>
              <a:gd name="connsiteY2" fmla="*/ 825910 h 825910"/>
              <a:gd name="connsiteX3" fmla="*/ 0 w 825910"/>
              <a:gd name="connsiteY3" fmla="*/ 412955 h 825910"/>
              <a:gd name="connsiteX4" fmla="*/ 412955 w 825910"/>
              <a:gd name="connsiteY4" fmla="*/ 0 h 825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910" h="825910">
                <a:moveTo>
                  <a:pt x="412955" y="0"/>
                </a:moveTo>
                <a:cubicBezTo>
                  <a:pt x="641024" y="0"/>
                  <a:pt x="825910" y="184886"/>
                  <a:pt x="825910" y="412955"/>
                </a:cubicBezTo>
                <a:cubicBezTo>
                  <a:pt x="825910" y="641024"/>
                  <a:pt x="641024" y="825910"/>
                  <a:pt x="412955" y="825910"/>
                </a:cubicBezTo>
                <a:cubicBezTo>
                  <a:pt x="184886" y="825910"/>
                  <a:pt x="0" y="641024"/>
                  <a:pt x="0" y="412955"/>
                </a:cubicBezTo>
                <a:cubicBezTo>
                  <a:pt x="0" y="184886"/>
                  <a:pt x="184886" y="0"/>
                  <a:pt x="412955" y="0"/>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9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0524390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4_Title Slide">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D5B9979E-0157-4296-99C7-BB0328BAA9F8}"/>
              </a:ext>
            </a:extLst>
          </p:cNvPr>
          <p:cNvSpPr>
            <a:spLocks/>
          </p:cNvSpPr>
          <p:nvPr userDrawn="1"/>
        </p:nvSpPr>
        <p:spPr bwMode="auto">
          <a:xfrm rot="900000">
            <a:off x="2968028" y="769466"/>
            <a:ext cx="3730803" cy="4165935"/>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gradFill flip="none" rotWithShape="1">
            <a:gsLst>
              <a:gs pos="0">
                <a:schemeClr val="bg1">
                  <a:alpha val="5000"/>
                </a:schemeClr>
              </a:gs>
              <a:gs pos="74000">
                <a:schemeClr val="bg1">
                  <a:alpha val="0"/>
                </a:schemeClr>
              </a:gs>
            </a:gsLst>
            <a:lin ang="18900000" scaled="1"/>
            <a:tileRect/>
          </a:gra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5">
            <a:extLst>
              <a:ext uri="{FF2B5EF4-FFF2-40B4-BE49-F238E27FC236}">
                <a16:creationId xmlns:a16="http://schemas.microsoft.com/office/drawing/2014/main" id="{09804CEE-4F71-4C83-BF05-611BA209ADFB}"/>
              </a:ext>
            </a:extLst>
          </p:cNvPr>
          <p:cNvSpPr>
            <a:spLocks/>
          </p:cNvSpPr>
          <p:nvPr userDrawn="1"/>
        </p:nvSpPr>
        <p:spPr bwMode="auto">
          <a:xfrm>
            <a:off x="5102943" y="2245686"/>
            <a:ext cx="2647941" cy="2956776"/>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gradFill flip="none" rotWithShape="1">
            <a:gsLst>
              <a:gs pos="0">
                <a:schemeClr val="bg1">
                  <a:alpha val="4000"/>
                </a:schemeClr>
              </a:gs>
              <a:gs pos="74000">
                <a:schemeClr val="bg1">
                  <a:alpha val="0"/>
                </a:schemeClr>
              </a:gs>
            </a:gsLst>
            <a:lin ang="18900000" scaled="1"/>
            <a:tileRect/>
          </a:gra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2" name="Freeform 5">
            <a:extLst>
              <a:ext uri="{FF2B5EF4-FFF2-40B4-BE49-F238E27FC236}">
                <a16:creationId xmlns:a16="http://schemas.microsoft.com/office/drawing/2014/main" id="{161753FA-127D-4E4B-A86F-3057D774A4EC}"/>
              </a:ext>
            </a:extLst>
          </p:cNvPr>
          <p:cNvSpPr>
            <a:spLocks/>
          </p:cNvSpPr>
          <p:nvPr userDrawn="1"/>
        </p:nvSpPr>
        <p:spPr bwMode="auto">
          <a:xfrm rot="19800000">
            <a:off x="6741404" y="2594307"/>
            <a:ext cx="2018958" cy="2254433"/>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gradFill flip="none" rotWithShape="1">
            <a:gsLst>
              <a:gs pos="0">
                <a:schemeClr val="bg1">
                  <a:alpha val="2000"/>
                </a:schemeClr>
              </a:gs>
              <a:gs pos="74000">
                <a:schemeClr val="bg1">
                  <a:alpha val="0"/>
                </a:schemeClr>
              </a:gs>
            </a:gsLst>
            <a:lin ang="18900000" scaled="1"/>
            <a:tileRect/>
          </a:gra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Picture Placeholder 9">
            <a:extLst>
              <a:ext uri="{FF2B5EF4-FFF2-40B4-BE49-F238E27FC236}">
                <a16:creationId xmlns:a16="http://schemas.microsoft.com/office/drawing/2014/main" id="{B180C52B-139A-4769-9236-4E1A31FCEAE0}"/>
              </a:ext>
            </a:extLst>
          </p:cNvPr>
          <p:cNvSpPr>
            <a:spLocks noGrp="1"/>
          </p:cNvSpPr>
          <p:nvPr>
            <p:ph type="pic" sz="quarter" idx="10" hasCustomPrompt="1"/>
          </p:nvPr>
        </p:nvSpPr>
        <p:spPr>
          <a:xfrm>
            <a:off x="2472813" y="2604020"/>
            <a:ext cx="7246374" cy="1649962"/>
          </a:xfrm>
          <a:custGeom>
            <a:avLst/>
            <a:gdLst>
              <a:gd name="connsiteX0" fmla="*/ 6163179 w 7246374"/>
              <a:gd name="connsiteY0" fmla="*/ 776615 h 1649962"/>
              <a:gd name="connsiteX1" fmla="*/ 6027539 w 7246374"/>
              <a:gd name="connsiteY1" fmla="*/ 848816 h 1649962"/>
              <a:gd name="connsiteX2" fmla="*/ 5924344 w 7246374"/>
              <a:gd name="connsiteY2" fmla="*/ 954735 h 1649962"/>
              <a:gd name="connsiteX3" fmla="*/ 5824403 w 7246374"/>
              <a:gd name="connsiteY3" fmla="*/ 1135450 h 1649962"/>
              <a:gd name="connsiteX4" fmla="*/ 5784163 w 7246374"/>
              <a:gd name="connsiteY4" fmla="*/ 1305791 h 1649962"/>
              <a:gd name="connsiteX5" fmla="*/ 5798222 w 7246374"/>
              <a:gd name="connsiteY5" fmla="*/ 1385340 h 1649962"/>
              <a:gd name="connsiteX6" fmla="*/ 5829163 w 7246374"/>
              <a:gd name="connsiteY6" fmla="*/ 1428576 h 1649962"/>
              <a:gd name="connsiteX7" fmla="*/ 6084652 w 7246374"/>
              <a:gd name="connsiteY7" fmla="*/ 1244834 h 1649962"/>
              <a:gd name="connsiteX8" fmla="*/ 6185683 w 7246374"/>
              <a:gd name="connsiteY8" fmla="*/ 892484 h 1649962"/>
              <a:gd name="connsiteX9" fmla="*/ 6180272 w 7246374"/>
              <a:gd name="connsiteY9" fmla="*/ 821584 h 1649962"/>
              <a:gd name="connsiteX10" fmla="*/ 6163179 w 7246374"/>
              <a:gd name="connsiteY10" fmla="*/ 776615 h 1649962"/>
              <a:gd name="connsiteX11" fmla="*/ 2079835 w 7246374"/>
              <a:gd name="connsiteY11" fmla="*/ 646929 h 1649962"/>
              <a:gd name="connsiteX12" fmla="*/ 2160155 w 7246374"/>
              <a:gd name="connsiteY12" fmla="*/ 703558 h 1649962"/>
              <a:gd name="connsiteX13" fmla="*/ 2209392 w 7246374"/>
              <a:gd name="connsiteY13" fmla="*/ 783538 h 1649962"/>
              <a:gd name="connsiteX14" fmla="*/ 2020451 w 7246374"/>
              <a:gd name="connsiteY14" fmla="*/ 891462 h 1649962"/>
              <a:gd name="connsiteX15" fmla="*/ 1863314 w 7246374"/>
              <a:gd name="connsiteY15" fmla="*/ 1101604 h 1649962"/>
              <a:gd name="connsiteX16" fmla="*/ 1797673 w 7246374"/>
              <a:gd name="connsiteY16" fmla="*/ 1331730 h 1649962"/>
              <a:gd name="connsiteX17" fmla="*/ 1803946 w 7246374"/>
              <a:gd name="connsiteY17" fmla="*/ 1359613 h 1649962"/>
              <a:gd name="connsiteX18" fmla="*/ 1821909 w 7246374"/>
              <a:gd name="connsiteY18" fmla="*/ 1373233 h 1649962"/>
              <a:gd name="connsiteX19" fmla="*/ 1938103 w 7246374"/>
              <a:gd name="connsiteY19" fmla="*/ 1286769 h 1649962"/>
              <a:gd name="connsiteX20" fmla="*/ 2097110 w 7246374"/>
              <a:gd name="connsiteY20" fmla="*/ 1055039 h 1649962"/>
              <a:gd name="connsiteX21" fmla="*/ 2180245 w 7246374"/>
              <a:gd name="connsiteY21" fmla="*/ 906104 h 1649962"/>
              <a:gd name="connsiteX22" fmla="*/ 2264704 w 7246374"/>
              <a:gd name="connsiteY22" fmla="*/ 740310 h 1649962"/>
              <a:gd name="connsiteX23" fmla="*/ 2347514 w 7246374"/>
              <a:gd name="connsiteY23" fmla="*/ 762140 h 1649962"/>
              <a:gd name="connsiteX24" fmla="*/ 2392710 w 7246374"/>
              <a:gd name="connsiteY24" fmla="*/ 800836 h 1649962"/>
              <a:gd name="connsiteX25" fmla="*/ 2278975 w 7246374"/>
              <a:gd name="connsiteY25" fmla="*/ 1087031 h 1649962"/>
              <a:gd name="connsiteX26" fmla="*/ 2235300 w 7246374"/>
              <a:gd name="connsiteY26" fmla="*/ 1316165 h 1649962"/>
              <a:gd name="connsiteX27" fmla="*/ 2246113 w 7246374"/>
              <a:gd name="connsiteY27" fmla="*/ 1396788 h 1649962"/>
              <a:gd name="connsiteX28" fmla="*/ 2280277 w 7246374"/>
              <a:gd name="connsiteY28" fmla="*/ 1442400 h 1649962"/>
              <a:gd name="connsiteX29" fmla="*/ 2226682 w 7246374"/>
              <a:gd name="connsiteY29" fmla="*/ 1464450 h 1649962"/>
              <a:gd name="connsiteX30" fmla="*/ 2167934 w 7246374"/>
              <a:gd name="connsiteY30" fmla="*/ 1473530 h 1649962"/>
              <a:gd name="connsiteX31" fmla="*/ 2097972 w 7246374"/>
              <a:gd name="connsiteY31" fmla="*/ 1441969 h 1649962"/>
              <a:gd name="connsiteX32" fmla="*/ 2074652 w 7246374"/>
              <a:gd name="connsiteY32" fmla="*/ 1345562 h 1649962"/>
              <a:gd name="connsiteX33" fmla="*/ 2091276 w 7246374"/>
              <a:gd name="connsiteY33" fmla="*/ 1228831 h 1649962"/>
              <a:gd name="connsiteX34" fmla="*/ 2140293 w 7246374"/>
              <a:gd name="connsiteY34" fmla="*/ 1075794 h 1649962"/>
              <a:gd name="connsiteX35" fmla="*/ 1969036 w 7246374"/>
              <a:gd name="connsiteY35" fmla="*/ 1349020 h 1649962"/>
              <a:gd name="connsiteX36" fmla="*/ 1787306 w 7246374"/>
              <a:gd name="connsiteY36" fmla="*/ 1476988 h 1649962"/>
              <a:gd name="connsiteX37" fmla="*/ 1683885 w 7246374"/>
              <a:gd name="connsiteY37" fmla="*/ 1415811 h 1649962"/>
              <a:gd name="connsiteX38" fmla="*/ 1643940 w 7246374"/>
              <a:gd name="connsiteY38" fmla="*/ 1267746 h 1649962"/>
              <a:gd name="connsiteX39" fmla="*/ 1715408 w 7246374"/>
              <a:gd name="connsiteY39" fmla="*/ 994581 h 1649962"/>
              <a:gd name="connsiteX40" fmla="*/ 1883736 w 7246374"/>
              <a:gd name="connsiteY40" fmla="*/ 755231 h 1649962"/>
              <a:gd name="connsiteX41" fmla="*/ 2079835 w 7246374"/>
              <a:gd name="connsiteY41" fmla="*/ 646929 h 1649962"/>
              <a:gd name="connsiteX42" fmla="*/ 6080104 w 7246374"/>
              <a:gd name="connsiteY42" fmla="*/ 620983 h 1649962"/>
              <a:gd name="connsiteX43" fmla="*/ 6135273 w 7246374"/>
              <a:gd name="connsiteY43" fmla="*/ 666807 h 1649962"/>
              <a:gd name="connsiteX44" fmla="*/ 6189133 w 7246374"/>
              <a:gd name="connsiteY44" fmla="*/ 743760 h 1649962"/>
              <a:gd name="connsiteX45" fmla="*/ 6204675 w 7246374"/>
              <a:gd name="connsiteY45" fmla="*/ 742898 h 1649962"/>
              <a:gd name="connsiteX46" fmla="*/ 6220217 w 7246374"/>
              <a:gd name="connsiteY46" fmla="*/ 742028 h 1649962"/>
              <a:gd name="connsiteX47" fmla="*/ 6289285 w 7246374"/>
              <a:gd name="connsiteY47" fmla="*/ 781806 h 1649962"/>
              <a:gd name="connsiteX48" fmla="*/ 6311736 w 7246374"/>
              <a:gd name="connsiteY48" fmla="*/ 904590 h 1649962"/>
              <a:gd name="connsiteX49" fmla="*/ 6249954 w 7246374"/>
              <a:gd name="connsiteY49" fmla="*/ 1174108 h 1649962"/>
              <a:gd name="connsiteX50" fmla="*/ 6082473 w 7246374"/>
              <a:gd name="connsiteY50" fmla="*/ 1383289 h 1649962"/>
              <a:gd name="connsiteX51" fmla="*/ 5836086 w 7246374"/>
              <a:gd name="connsiteY51" fmla="*/ 1499476 h 1649962"/>
              <a:gd name="connsiteX52" fmla="*/ 5678797 w 7246374"/>
              <a:gd name="connsiteY52" fmla="*/ 1412580 h 1649962"/>
              <a:gd name="connsiteX53" fmla="*/ 5620049 w 7246374"/>
              <a:gd name="connsiteY53" fmla="*/ 1219327 h 1649962"/>
              <a:gd name="connsiteX54" fmla="*/ 5656975 w 7246374"/>
              <a:gd name="connsiteY54" fmla="*/ 1026860 h 1649962"/>
              <a:gd name="connsiteX55" fmla="*/ 5756522 w 7246374"/>
              <a:gd name="connsiteY55" fmla="*/ 840538 h 1649962"/>
              <a:gd name="connsiteX56" fmla="*/ 5901848 w 7246374"/>
              <a:gd name="connsiteY56" fmla="*/ 691883 h 1649962"/>
              <a:gd name="connsiteX57" fmla="*/ 5994222 w 7246374"/>
              <a:gd name="connsiteY57" fmla="*/ 638924 h 1649962"/>
              <a:gd name="connsiteX58" fmla="*/ 6080104 w 7246374"/>
              <a:gd name="connsiteY58" fmla="*/ 620983 h 1649962"/>
              <a:gd name="connsiteX59" fmla="*/ 6727549 w 7246374"/>
              <a:gd name="connsiteY59" fmla="*/ 619250 h 1649962"/>
              <a:gd name="connsiteX60" fmla="*/ 6806409 w 7246374"/>
              <a:gd name="connsiteY60" fmla="*/ 631145 h 1649962"/>
              <a:gd name="connsiteX61" fmla="*/ 6881402 w 7246374"/>
              <a:gd name="connsiteY61" fmla="*/ 672860 h 1649962"/>
              <a:gd name="connsiteX62" fmla="*/ 6802739 w 7246374"/>
              <a:gd name="connsiteY62" fmla="*/ 788941 h 1649962"/>
              <a:gd name="connsiteX63" fmla="*/ 6661877 w 7246374"/>
              <a:gd name="connsiteY63" fmla="*/ 1072329 h 1649962"/>
              <a:gd name="connsiteX64" fmla="*/ 6633071 w 7246374"/>
              <a:gd name="connsiteY64" fmla="*/ 1151877 h 1649962"/>
              <a:gd name="connsiteX65" fmla="*/ 6603114 w 7246374"/>
              <a:gd name="connsiteY65" fmla="*/ 1256789 h 1649962"/>
              <a:gd name="connsiteX66" fmla="*/ 6589290 w 7246374"/>
              <a:gd name="connsiteY66" fmla="*/ 1342104 h 1649962"/>
              <a:gd name="connsiteX67" fmla="*/ 6594041 w 7246374"/>
              <a:gd name="connsiteY67" fmla="*/ 1362852 h 1649962"/>
              <a:gd name="connsiteX68" fmla="*/ 6601397 w 7246374"/>
              <a:gd name="connsiteY68" fmla="*/ 1373226 h 1649962"/>
              <a:gd name="connsiteX69" fmla="*/ 6666909 w 7246374"/>
              <a:gd name="connsiteY69" fmla="*/ 1316377 h 1649962"/>
              <a:gd name="connsiteX70" fmla="*/ 6777829 w 7246374"/>
              <a:gd name="connsiteY70" fmla="*/ 1172633 h 1649962"/>
              <a:gd name="connsiteX71" fmla="*/ 6865785 w 7246374"/>
              <a:gd name="connsiteY71" fmla="*/ 1051150 h 1649962"/>
              <a:gd name="connsiteX72" fmla="*/ 6947225 w 7246374"/>
              <a:gd name="connsiteY72" fmla="*/ 901132 h 1649962"/>
              <a:gd name="connsiteX73" fmla="*/ 6993230 w 7246374"/>
              <a:gd name="connsiteY73" fmla="*/ 791748 h 1649962"/>
              <a:gd name="connsiteX74" fmla="*/ 7082048 w 7246374"/>
              <a:gd name="connsiteY74" fmla="*/ 669402 h 1649962"/>
              <a:gd name="connsiteX75" fmla="*/ 7179129 w 7246374"/>
              <a:gd name="connsiteY75" fmla="*/ 687343 h 1649962"/>
              <a:gd name="connsiteX76" fmla="*/ 7246374 w 7246374"/>
              <a:gd name="connsiteY76" fmla="*/ 724745 h 1649962"/>
              <a:gd name="connsiteX77" fmla="*/ 7152199 w 7246374"/>
              <a:gd name="connsiteY77" fmla="*/ 924059 h 1649962"/>
              <a:gd name="connsiteX78" fmla="*/ 7066097 w 7246374"/>
              <a:gd name="connsiteY78" fmla="*/ 1116844 h 1649962"/>
              <a:gd name="connsiteX79" fmla="*/ 7028431 w 7246374"/>
              <a:gd name="connsiteY79" fmla="*/ 1302326 h 1649962"/>
              <a:gd name="connsiteX80" fmla="*/ 7047453 w 7246374"/>
              <a:gd name="connsiteY80" fmla="*/ 1410408 h 1649962"/>
              <a:gd name="connsiteX81" fmla="*/ 7066483 w 7246374"/>
              <a:gd name="connsiteY81" fmla="*/ 1461423 h 1649962"/>
              <a:gd name="connsiteX82" fmla="*/ 7063025 w 7246374"/>
              <a:gd name="connsiteY82" fmla="*/ 1466826 h 1649962"/>
              <a:gd name="connsiteX83" fmla="*/ 7059560 w 7246374"/>
              <a:gd name="connsiteY83" fmla="*/ 1468339 h 1649962"/>
              <a:gd name="connsiteX84" fmla="*/ 6985883 w 7246374"/>
              <a:gd name="connsiteY84" fmla="*/ 1448234 h 1649962"/>
              <a:gd name="connsiteX85" fmla="*/ 6895393 w 7246374"/>
              <a:gd name="connsiteY85" fmla="*/ 1400897 h 1649962"/>
              <a:gd name="connsiteX86" fmla="*/ 6895234 w 7246374"/>
              <a:gd name="connsiteY86" fmla="*/ 1400897 h 1649962"/>
              <a:gd name="connsiteX87" fmla="*/ 6851347 w 7246374"/>
              <a:gd name="connsiteY87" fmla="*/ 1332161 h 1649962"/>
              <a:gd name="connsiteX88" fmla="*/ 6839883 w 7246374"/>
              <a:gd name="connsiteY88" fmla="*/ 1260822 h 1649962"/>
              <a:gd name="connsiteX89" fmla="*/ 6848533 w 7246374"/>
              <a:gd name="connsiteY89" fmla="*/ 1198571 h 1649962"/>
              <a:gd name="connsiteX90" fmla="*/ 6801483 w 7246374"/>
              <a:gd name="connsiteY90" fmla="*/ 1245197 h 1649962"/>
              <a:gd name="connsiteX91" fmla="*/ 6726784 w 7246374"/>
              <a:gd name="connsiteY91" fmla="*/ 1342164 h 1649962"/>
              <a:gd name="connsiteX92" fmla="*/ 6667061 w 7246374"/>
              <a:gd name="connsiteY92" fmla="*/ 1419920 h 1649962"/>
              <a:gd name="connsiteX93" fmla="*/ 6624717 w 7246374"/>
              <a:gd name="connsiteY93" fmla="*/ 1457746 h 1649962"/>
              <a:gd name="connsiteX94" fmla="*/ 6592740 w 7246374"/>
              <a:gd name="connsiteY94" fmla="*/ 1473530 h 1649962"/>
              <a:gd name="connsiteX95" fmla="*/ 6478369 w 7246374"/>
              <a:gd name="connsiteY95" fmla="*/ 1435265 h 1649962"/>
              <a:gd name="connsiteX96" fmla="*/ 6404201 w 7246374"/>
              <a:gd name="connsiteY96" fmla="*/ 1338646 h 1649962"/>
              <a:gd name="connsiteX97" fmla="*/ 6407235 w 7246374"/>
              <a:gd name="connsiteY97" fmla="*/ 1259309 h 1649962"/>
              <a:gd name="connsiteX98" fmla="*/ 6418041 w 7246374"/>
              <a:gd name="connsiteY98" fmla="*/ 1191655 h 1649962"/>
              <a:gd name="connsiteX99" fmla="*/ 6484476 w 7246374"/>
              <a:gd name="connsiteY99" fmla="*/ 989072 h 1649962"/>
              <a:gd name="connsiteX100" fmla="*/ 6592006 w 7246374"/>
              <a:gd name="connsiteY100" fmla="*/ 775722 h 1649962"/>
              <a:gd name="connsiteX101" fmla="*/ 6727549 w 7246374"/>
              <a:gd name="connsiteY101" fmla="*/ 619250 h 1649962"/>
              <a:gd name="connsiteX102" fmla="*/ 2741179 w 7246374"/>
              <a:gd name="connsiteY102" fmla="*/ 600220 h 1649962"/>
              <a:gd name="connsiteX103" fmla="*/ 2826584 w 7246374"/>
              <a:gd name="connsiteY103" fmla="*/ 661843 h 1649962"/>
              <a:gd name="connsiteX104" fmla="*/ 2884750 w 7246374"/>
              <a:gd name="connsiteY104" fmla="*/ 766279 h 1649962"/>
              <a:gd name="connsiteX105" fmla="*/ 2800631 w 7246374"/>
              <a:gd name="connsiteY105" fmla="*/ 922728 h 1649962"/>
              <a:gd name="connsiteX106" fmla="*/ 2696142 w 7246374"/>
              <a:gd name="connsiteY106" fmla="*/ 1101082 h 1649962"/>
              <a:gd name="connsiteX107" fmla="*/ 2637394 w 7246374"/>
              <a:gd name="connsiteY107" fmla="*/ 1243692 h 1649962"/>
              <a:gd name="connsiteX108" fmla="*/ 2720484 w 7246374"/>
              <a:gd name="connsiteY108" fmla="*/ 1149706 h 1649962"/>
              <a:gd name="connsiteX109" fmla="*/ 2806268 w 7246374"/>
              <a:gd name="connsiteY109" fmla="*/ 1048804 h 1649962"/>
              <a:gd name="connsiteX110" fmla="*/ 2867452 w 7246374"/>
              <a:gd name="connsiteY110" fmla="*/ 979039 h 1649962"/>
              <a:gd name="connsiteX111" fmla="*/ 2975784 w 7246374"/>
              <a:gd name="connsiteY111" fmla="*/ 868913 h 1649962"/>
              <a:gd name="connsiteX112" fmla="*/ 3105992 w 7246374"/>
              <a:gd name="connsiteY112" fmla="*/ 762246 h 1649962"/>
              <a:gd name="connsiteX113" fmla="*/ 3230479 w 7246374"/>
              <a:gd name="connsiteY113" fmla="*/ 714386 h 1649962"/>
              <a:gd name="connsiteX114" fmla="*/ 3305511 w 7246374"/>
              <a:gd name="connsiteY114" fmla="*/ 744873 h 1649962"/>
              <a:gd name="connsiteX115" fmla="*/ 3353294 w 7246374"/>
              <a:gd name="connsiteY115" fmla="*/ 807790 h 1649962"/>
              <a:gd name="connsiteX116" fmla="*/ 3339886 w 7246374"/>
              <a:gd name="connsiteY116" fmla="*/ 817740 h 1649962"/>
              <a:gd name="connsiteX117" fmla="*/ 3303127 w 7246374"/>
              <a:gd name="connsiteY117" fmla="*/ 851033 h 1649962"/>
              <a:gd name="connsiteX118" fmla="*/ 3228815 w 7246374"/>
              <a:gd name="connsiteY118" fmla="*/ 972698 h 1649962"/>
              <a:gd name="connsiteX119" fmla="*/ 3156038 w 7246374"/>
              <a:gd name="connsiteY119" fmla="*/ 1140482 h 1649962"/>
              <a:gd name="connsiteX120" fmla="*/ 3123237 w 7246374"/>
              <a:gd name="connsiteY120" fmla="*/ 1302500 h 1649962"/>
              <a:gd name="connsiteX121" fmla="*/ 3134481 w 7246374"/>
              <a:gd name="connsiteY121" fmla="*/ 1357638 h 1649962"/>
              <a:gd name="connsiteX122" fmla="*/ 3166480 w 7246374"/>
              <a:gd name="connsiteY122" fmla="*/ 1369957 h 1649962"/>
              <a:gd name="connsiteX123" fmla="*/ 3206047 w 7246374"/>
              <a:gd name="connsiteY123" fmla="*/ 1361308 h 1649962"/>
              <a:gd name="connsiteX124" fmla="*/ 3239128 w 7246374"/>
              <a:gd name="connsiteY124" fmla="*/ 1352659 h 1649962"/>
              <a:gd name="connsiteX125" fmla="*/ 3250153 w 7246374"/>
              <a:gd name="connsiteY125" fmla="*/ 1368005 h 1649962"/>
              <a:gd name="connsiteX126" fmla="*/ 3254700 w 7246374"/>
              <a:gd name="connsiteY126" fmla="*/ 1387216 h 1649962"/>
              <a:gd name="connsiteX127" fmla="*/ 3182264 w 7246374"/>
              <a:gd name="connsiteY127" fmla="*/ 1434236 h 1649962"/>
              <a:gd name="connsiteX128" fmla="*/ 3105962 w 7246374"/>
              <a:gd name="connsiteY128" fmla="*/ 1457957 h 1649962"/>
              <a:gd name="connsiteX129" fmla="*/ 2974006 w 7246374"/>
              <a:gd name="connsiteY129" fmla="*/ 1404658 h 1649962"/>
              <a:gd name="connsiteX130" fmla="*/ 2941825 w 7246374"/>
              <a:gd name="connsiteY130" fmla="*/ 1274821 h 1649962"/>
              <a:gd name="connsiteX131" fmla="*/ 2959539 w 7246374"/>
              <a:gd name="connsiteY131" fmla="*/ 1166496 h 1649962"/>
              <a:gd name="connsiteX132" fmla="*/ 3036855 w 7246374"/>
              <a:gd name="connsiteY132" fmla="*/ 963467 h 1649962"/>
              <a:gd name="connsiteX133" fmla="*/ 2990199 w 7246374"/>
              <a:gd name="connsiteY133" fmla="*/ 988119 h 1649962"/>
              <a:gd name="connsiteX134" fmla="*/ 2896856 w 7246374"/>
              <a:gd name="connsiteY134" fmla="*/ 1062068 h 1649962"/>
              <a:gd name="connsiteX135" fmla="*/ 2751122 w 7246374"/>
              <a:gd name="connsiteY135" fmla="*/ 1216005 h 1649962"/>
              <a:gd name="connsiteX136" fmla="*/ 2618364 w 7246374"/>
              <a:gd name="connsiteY136" fmla="*/ 1385491 h 1649962"/>
              <a:gd name="connsiteX137" fmla="*/ 2551989 w 7246374"/>
              <a:gd name="connsiteY137" fmla="*/ 1476148 h 1649962"/>
              <a:gd name="connsiteX138" fmla="*/ 2502473 w 7246374"/>
              <a:gd name="connsiteY138" fmla="*/ 1525422 h 1649962"/>
              <a:gd name="connsiteX139" fmla="*/ 2448416 w 7246374"/>
              <a:gd name="connsiteY139" fmla="*/ 1467075 h 1649962"/>
              <a:gd name="connsiteX140" fmla="*/ 2422901 w 7246374"/>
              <a:gd name="connsiteY140" fmla="*/ 1390667 h 1649962"/>
              <a:gd name="connsiteX141" fmla="*/ 2458578 w 7246374"/>
              <a:gd name="connsiteY141" fmla="*/ 1195900 h 1649962"/>
              <a:gd name="connsiteX142" fmla="*/ 2552632 w 7246374"/>
              <a:gd name="connsiteY142" fmla="*/ 932337 h 1649962"/>
              <a:gd name="connsiteX143" fmla="*/ 2672852 w 7246374"/>
              <a:gd name="connsiteY143" fmla="*/ 693631 h 1649962"/>
              <a:gd name="connsiteX144" fmla="*/ 2741179 w 7246374"/>
              <a:gd name="connsiteY144" fmla="*/ 600220 h 1649962"/>
              <a:gd name="connsiteX145" fmla="*/ 5184624 w 7246374"/>
              <a:gd name="connsiteY145" fmla="*/ 164326 h 1649962"/>
              <a:gd name="connsiteX146" fmla="*/ 5201899 w 7246374"/>
              <a:gd name="connsiteY146" fmla="*/ 333979 h 1649962"/>
              <a:gd name="connsiteX147" fmla="*/ 5243652 w 7246374"/>
              <a:gd name="connsiteY147" fmla="*/ 546111 h 1649962"/>
              <a:gd name="connsiteX148" fmla="*/ 5294818 w 7246374"/>
              <a:gd name="connsiteY148" fmla="*/ 736837 h 1649962"/>
              <a:gd name="connsiteX149" fmla="*/ 5340301 w 7246374"/>
              <a:gd name="connsiteY149" fmla="*/ 842279 h 1649962"/>
              <a:gd name="connsiteX150" fmla="*/ 5572304 w 7246374"/>
              <a:gd name="connsiteY150" fmla="*/ 540701 h 1649962"/>
              <a:gd name="connsiteX151" fmla="*/ 5764089 w 7246374"/>
              <a:gd name="connsiteY151" fmla="*/ 183349 h 1649962"/>
              <a:gd name="connsiteX152" fmla="*/ 5850576 w 7246374"/>
              <a:gd name="connsiteY152" fmla="*/ 207343 h 1649962"/>
              <a:gd name="connsiteX153" fmla="*/ 5916308 w 7246374"/>
              <a:gd name="connsiteY153" fmla="*/ 250798 h 1649962"/>
              <a:gd name="connsiteX154" fmla="*/ 5694581 w 7246374"/>
              <a:gd name="connsiteY154" fmla="*/ 520089 h 1649962"/>
              <a:gd name="connsiteX155" fmla="*/ 5522825 w 7246374"/>
              <a:gd name="connsiteY155" fmla="*/ 740181 h 1649962"/>
              <a:gd name="connsiteX156" fmla="*/ 5378354 w 7246374"/>
              <a:gd name="connsiteY156" fmla="*/ 942590 h 1649962"/>
              <a:gd name="connsiteX157" fmla="*/ 5290141 w 7246374"/>
              <a:gd name="connsiteY157" fmla="*/ 1292814 h 1649962"/>
              <a:gd name="connsiteX158" fmla="*/ 5253814 w 7246374"/>
              <a:gd name="connsiteY158" fmla="*/ 1565208 h 1649962"/>
              <a:gd name="connsiteX159" fmla="*/ 5166305 w 7246374"/>
              <a:gd name="connsiteY159" fmla="*/ 1552458 h 1649962"/>
              <a:gd name="connsiteX160" fmla="*/ 5053039 w 7246374"/>
              <a:gd name="connsiteY160" fmla="*/ 1525490 h 1649962"/>
              <a:gd name="connsiteX161" fmla="*/ 4987436 w 7246374"/>
              <a:gd name="connsiteY161" fmla="*/ 1501216 h 1649962"/>
              <a:gd name="connsiteX162" fmla="*/ 5059895 w 7246374"/>
              <a:gd name="connsiteY162" fmla="*/ 1340439 h 1649962"/>
              <a:gd name="connsiteX163" fmla="*/ 5128888 w 7246374"/>
              <a:gd name="connsiteY163" fmla="*/ 1140845 h 1649962"/>
              <a:gd name="connsiteX164" fmla="*/ 5189815 w 7246374"/>
              <a:gd name="connsiteY164" fmla="*/ 947781 h 1649962"/>
              <a:gd name="connsiteX165" fmla="*/ 5027653 w 7246374"/>
              <a:gd name="connsiteY165" fmla="*/ 479955 h 1649962"/>
              <a:gd name="connsiteX166" fmla="*/ 4888842 w 7246374"/>
              <a:gd name="connsiteY166" fmla="*/ 209295 h 1649962"/>
              <a:gd name="connsiteX167" fmla="*/ 4965137 w 7246374"/>
              <a:gd name="connsiteY167" fmla="*/ 190719 h 1649962"/>
              <a:gd name="connsiteX168" fmla="*/ 5077192 w 7246374"/>
              <a:gd name="connsiteY168" fmla="*/ 173678 h 1649962"/>
              <a:gd name="connsiteX169" fmla="*/ 5184624 w 7246374"/>
              <a:gd name="connsiteY169" fmla="*/ 164326 h 1649962"/>
              <a:gd name="connsiteX170" fmla="*/ 878713 w 7246374"/>
              <a:gd name="connsiteY170" fmla="*/ 162601 h 1649962"/>
              <a:gd name="connsiteX171" fmla="*/ 970822 w 7246374"/>
              <a:gd name="connsiteY171" fmla="*/ 210324 h 1649962"/>
              <a:gd name="connsiteX172" fmla="*/ 1013627 w 7246374"/>
              <a:gd name="connsiteY172" fmla="*/ 337089 h 1649962"/>
              <a:gd name="connsiteX173" fmla="*/ 924983 w 7246374"/>
              <a:gd name="connsiteY173" fmla="*/ 330816 h 1649962"/>
              <a:gd name="connsiteX174" fmla="*/ 849301 w 7246374"/>
              <a:gd name="connsiteY174" fmla="*/ 328440 h 1649962"/>
              <a:gd name="connsiteX175" fmla="*/ 738169 w 7246374"/>
              <a:gd name="connsiteY175" fmla="*/ 332117 h 1649962"/>
              <a:gd name="connsiteX176" fmla="*/ 624434 w 7246374"/>
              <a:gd name="connsiteY176" fmla="*/ 342332 h 1649962"/>
              <a:gd name="connsiteX177" fmla="*/ 552044 w 7246374"/>
              <a:gd name="connsiteY177" fmla="*/ 506106 h 1649962"/>
              <a:gd name="connsiteX178" fmla="*/ 476573 w 7246374"/>
              <a:gd name="connsiteY178" fmla="*/ 702575 h 1649962"/>
              <a:gd name="connsiteX179" fmla="*/ 413407 w 7246374"/>
              <a:gd name="connsiteY179" fmla="*/ 883684 h 1649962"/>
              <a:gd name="connsiteX180" fmla="*/ 296653 w 7246374"/>
              <a:gd name="connsiteY180" fmla="*/ 1275472 h 1649962"/>
              <a:gd name="connsiteX181" fmla="*/ 231783 w 7246374"/>
              <a:gd name="connsiteY181" fmla="*/ 1584230 h 1649962"/>
              <a:gd name="connsiteX182" fmla="*/ 124541 w 7246374"/>
              <a:gd name="connsiteY182" fmla="*/ 1538830 h 1649962"/>
              <a:gd name="connsiteX183" fmla="*/ 38053 w 7246374"/>
              <a:gd name="connsiteY183" fmla="*/ 1438935 h 1649962"/>
              <a:gd name="connsiteX184" fmla="*/ 118268 w 7246374"/>
              <a:gd name="connsiteY184" fmla="*/ 1178172 h 1649962"/>
              <a:gd name="connsiteX185" fmla="*/ 264653 w 7246374"/>
              <a:gd name="connsiteY185" fmla="*/ 764334 h 1649962"/>
              <a:gd name="connsiteX186" fmla="*/ 338164 w 7246374"/>
              <a:gd name="connsiteY186" fmla="*/ 558066 h 1649962"/>
              <a:gd name="connsiteX187" fmla="*/ 396109 w 7246374"/>
              <a:gd name="connsiteY187" fmla="*/ 369973 h 1649962"/>
              <a:gd name="connsiteX188" fmla="*/ 258812 w 7246374"/>
              <a:gd name="connsiteY188" fmla="*/ 384880 h 1649962"/>
              <a:gd name="connsiteX189" fmla="*/ 143571 w 7246374"/>
              <a:gd name="connsiteY189" fmla="*/ 390706 h 1649962"/>
              <a:gd name="connsiteX190" fmla="*/ 37402 w 7246374"/>
              <a:gd name="connsiteY190" fmla="*/ 352048 h 1649962"/>
              <a:gd name="connsiteX191" fmla="*/ 0 w 7246374"/>
              <a:gd name="connsiteY191" fmla="*/ 257676 h 1649962"/>
              <a:gd name="connsiteX192" fmla="*/ 4540 w 7246374"/>
              <a:gd name="connsiteY192" fmla="*/ 224852 h 1649962"/>
              <a:gd name="connsiteX193" fmla="*/ 15565 w 7246374"/>
              <a:gd name="connsiteY193" fmla="*/ 192005 h 1649962"/>
              <a:gd name="connsiteX194" fmla="*/ 82160 w 7246374"/>
              <a:gd name="connsiteY194" fmla="*/ 206707 h 1649962"/>
              <a:gd name="connsiteX195" fmla="*/ 185082 w 7246374"/>
              <a:gd name="connsiteY195" fmla="*/ 211028 h 1649962"/>
              <a:gd name="connsiteX196" fmla="*/ 384925 w 7246374"/>
              <a:gd name="connsiteY196" fmla="*/ 203461 h 1649962"/>
              <a:gd name="connsiteX197" fmla="*/ 598057 w 7246374"/>
              <a:gd name="connsiteY197" fmla="*/ 186814 h 1649962"/>
              <a:gd name="connsiteX198" fmla="*/ 778114 w 7246374"/>
              <a:gd name="connsiteY198" fmla="*/ 170167 h 1649962"/>
              <a:gd name="connsiteX199" fmla="*/ 878713 w 7246374"/>
              <a:gd name="connsiteY199" fmla="*/ 162601 h 1649962"/>
              <a:gd name="connsiteX200" fmla="*/ 1384267 w 7246374"/>
              <a:gd name="connsiteY200" fmla="*/ 3458 h 1649962"/>
              <a:gd name="connsiteX201" fmla="*/ 1505561 w 7246374"/>
              <a:gd name="connsiteY201" fmla="*/ 28761 h 1649962"/>
              <a:gd name="connsiteX202" fmla="*/ 1602210 w 7246374"/>
              <a:gd name="connsiteY202" fmla="*/ 86487 h 1649962"/>
              <a:gd name="connsiteX203" fmla="*/ 1368989 w 7246374"/>
              <a:gd name="connsiteY203" fmla="*/ 355029 h 1649962"/>
              <a:gd name="connsiteX204" fmla="*/ 1204588 w 7246374"/>
              <a:gd name="connsiteY204" fmla="*/ 610602 h 1649962"/>
              <a:gd name="connsiteX205" fmla="*/ 1095400 w 7246374"/>
              <a:gd name="connsiteY205" fmla="*/ 846713 h 1649962"/>
              <a:gd name="connsiteX206" fmla="*/ 1021232 w 7246374"/>
              <a:gd name="connsiteY206" fmla="*/ 1077633 h 1649962"/>
              <a:gd name="connsiteX207" fmla="*/ 1310416 w 7246374"/>
              <a:gd name="connsiteY207" fmla="*/ 760657 h 1649962"/>
              <a:gd name="connsiteX208" fmla="*/ 1513998 w 7246374"/>
              <a:gd name="connsiteY208" fmla="*/ 653845 h 1649962"/>
              <a:gd name="connsiteX209" fmla="*/ 1611509 w 7246374"/>
              <a:gd name="connsiteY209" fmla="*/ 683681 h 1649962"/>
              <a:gd name="connsiteX210" fmla="*/ 1702537 w 7246374"/>
              <a:gd name="connsiteY210" fmla="*/ 762821 h 1649962"/>
              <a:gd name="connsiteX211" fmla="*/ 1555637 w 7246374"/>
              <a:gd name="connsiteY211" fmla="*/ 959244 h 1649962"/>
              <a:gd name="connsiteX212" fmla="*/ 1431415 w 7246374"/>
              <a:gd name="connsiteY212" fmla="*/ 1178724 h 1649962"/>
              <a:gd name="connsiteX213" fmla="*/ 1379076 w 7246374"/>
              <a:gd name="connsiteY213" fmla="*/ 1333637 h 1649962"/>
              <a:gd name="connsiteX214" fmla="*/ 1384478 w 7246374"/>
              <a:gd name="connsiteY214" fmla="*/ 1356768 h 1649962"/>
              <a:gd name="connsiteX215" fmla="*/ 1406755 w 7246374"/>
              <a:gd name="connsiteY215" fmla="*/ 1363041 h 1649962"/>
              <a:gd name="connsiteX216" fmla="*/ 1448046 w 7246374"/>
              <a:gd name="connsiteY216" fmla="*/ 1356125 h 1649962"/>
              <a:gd name="connsiteX217" fmla="*/ 1467296 w 7246374"/>
              <a:gd name="connsiteY217" fmla="*/ 1349201 h 1649962"/>
              <a:gd name="connsiteX218" fmla="*/ 1477239 w 7246374"/>
              <a:gd name="connsiteY218" fmla="*/ 1367566 h 1649962"/>
              <a:gd name="connsiteX219" fmla="*/ 1479403 w 7246374"/>
              <a:gd name="connsiteY219" fmla="*/ 1376850 h 1649962"/>
              <a:gd name="connsiteX220" fmla="*/ 1443983 w 7246374"/>
              <a:gd name="connsiteY220" fmla="*/ 1405097 h 1649962"/>
              <a:gd name="connsiteX221" fmla="*/ 1371305 w 7246374"/>
              <a:gd name="connsiteY221" fmla="*/ 1439487 h 1649962"/>
              <a:gd name="connsiteX222" fmla="*/ 1311710 w 7246374"/>
              <a:gd name="connsiteY222" fmla="*/ 1456232 h 1649962"/>
              <a:gd name="connsiteX223" fmla="*/ 1247574 w 7246374"/>
              <a:gd name="connsiteY223" fmla="*/ 1421925 h 1649962"/>
              <a:gd name="connsiteX224" fmla="*/ 1218427 w 7246374"/>
              <a:gd name="connsiteY224" fmla="*/ 1347476 h 1649962"/>
              <a:gd name="connsiteX225" fmla="*/ 1244078 w 7246374"/>
              <a:gd name="connsiteY225" fmla="*/ 1235103 h 1649962"/>
              <a:gd name="connsiteX226" fmla="*/ 1313125 w 7246374"/>
              <a:gd name="connsiteY226" fmla="*/ 1053927 h 1649962"/>
              <a:gd name="connsiteX227" fmla="*/ 1413671 w 7246374"/>
              <a:gd name="connsiteY227" fmla="*/ 835469 h 1649962"/>
              <a:gd name="connsiteX228" fmla="*/ 1410856 w 7246374"/>
              <a:gd name="connsiteY228" fmla="*/ 831360 h 1649962"/>
              <a:gd name="connsiteX229" fmla="*/ 1406755 w 7246374"/>
              <a:gd name="connsiteY229" fmla="*/ 828553 h 1649962"/>
              <a:gd name="connsiteX230" fmla="*/ 1379522 w 7246374"/>
              <a:gd name="connsiteY230" fmla="*/ 842173 h 1649962"/>
              <a:gd name="connsiteX231" fmla="*/ 1339343 w 7246374"/>
              <a:gd name="connsiteY231" fmla="*/ 870063 h 1649962"/>
              <a:gd name="connsiteX232" fmla="*/ 1172445 w 7246374"/>
              <a:gd name="connsiteY232" fmla="*/ 1030984 h 1649962"/>
              <a:gd name="connsiteX233" fmla="*/ 1014694 w 7246374"/>
              <a:gd name="connsiteY233" fmla="*/ 1247596 h 1649962"/>
              <a:gd name="connsiteX234" fmla="*/ 888043 w 7246374"/>
              <a:gd name="connsiteY234" fmla="*/ 1489094 h 1649962"/>
              <a:gd name="connsiteX235" fmla="*/ 872258 w 7246374"/>
              <a:gd name="connsiteY235" fmla="*/ 1511363 h 1649962"/>
              <a:gd name="connsiteX236" fmla="*/ 855180 w 7246374"/>
              <a:gd name="connsiteY236" fmla="*/ 1521964 h 1649962"/>
              <a:gd name="connsiteX237" fmla="*/ 823181 w 7246374"/>
              <a:gd name="connsiteY237" fmla="*/ 1479386 h 1649962"/>
              <a:gd name="connsiteX238" fmla="*/ 801555 w 7246374"/>
              <a:gd name="connsiteY238" fmla="*/ 1409637 h 1649962"/>
              <a:gd name="connsiteX239" fmla="*/ 849339 w 7246374"/>
              <a:gd name="connsiteY239" fmla="*/ 1091677 h 1649962"/>
              <a:gd name="connsiteX240" fmla="*/ 976263 w 7246374"/>
              <a:gd name="connsiteY240" fmla="*/ 691898 h 1649962"/>
              <a:gd name="connsiteX241" fmla="*/ 1156343 w 7246374"/>
              <a:gd name="connsiteY241" fmla="*/ 323680 h 1649962"/>
              <a:gd name="connsiteX242" fmla="*/ 1384267 w 7246374"/>
              <a:gd name="connsiteY242" fmla="*/ 3458 h 1649962"/>
              <a:gd name="connsiteX243" fmla="*/ 3999838 w 7246374"/>
              <a:gd name="connsiteY243" fmla="*/ 0 h 1649962"/>
              <a:gd name="connsiteX244" fmla="*/ 4070383 w 7246374"/>
              <a:gd name="connsiteY244" fmla="*/ 33831 h 1649962"/>
              <a:gd name="connsiteX245" fmla="*/ 4134351 w 7246374"/>
              <a:gd name="connsiteY245" fmla="*/ 103399 h 1649962"/>
              <a:gd name="connsiteX246" fmla="*/ 4162235 w 7246374"/>
              <a:gd name="connsiteY246" fmla="*/ 176433 h 1649962"/>
              <a:gd name="connsiteX247" fmla="*/ 3952138 w 7246374"/>
              <a:gd name="connsiteY247" fmla="*/ 402654 h 1649962"/>
              <a:gd name="connsiteX248" fmla="*/ 3758453 w 7246374"/>
              <a:gd name="connsiteY248" fmla="*/ 713395 h 1649962"/>
              <a:gd name="connsiteX249" fmla="*/ 3613937 w 7246374"/>
              <a:gd name="connsiteY249" fmla="*/ 1054933 h 1649962"/>
              <a:gd name="connsiteX250" fmla="*/ 3850570 w 7246374"/>
              <a:gd name="connsiteY250" fmla="*/ 749087 h 1649962"/>
              <a:gd name="connsiteX251" fmla="*/ 4079364 w 7246374"/>
              <a:gd name="connsiteY251" fmla="*/ 631357 h 1649962"/>
              <a:gd name="connsiteX252" fmla="*/ 4136114 w 7246374"/>
              <a:gd name="connsiteY252" fmla="*/ 695644 h 1649962"/>
              <a:gd name="connsiteX253" fmla="*/ 4155319 w 7246374"/>
              <a:gd name="connsiteY253" fmla="*/ 778174 h 1649962"/>
              <a:gd name="connsiteX254" fmla="*/ 4116676 w 7246374"/>
              <a:gd name="connsiteY254" fmla="*/ 925709 h 1649962"/>
              <a:gd name="connsiteX255" fmla="*/ 4018869 w 7246374"/>
              <a:gd name="connsiteY255" fmla="*/ 1050960 h 1649962"/>
              <a:gd name="connsiteX256" fmla="*/ 3889085 w 7246374"/>
              <a:gd name="connsiteY256" fmla="*/ 1118932 h 1649962"/>
              <a:gd name="connsiteX257" fmla="*/ 3996774 w 7246374"/>
              <a:gd name="connsiteY257" fmla="*/ 1363041 h 1649962"/>
              <a:gd name="connsiteX258" fmla="*/ 4189914 w 7246374"/>
              <a:gd name="connsiteY258" fmla="*/ 1556559 h 1649962"/>
              <a:gd name="connsiteX259" fmla="*/ 4122525 w 7246374"/>
              <a:gd name="connsiteY259" fmla="*/ 1620770 h 1649962"/>
              <a:gd name="connsiteX260" fmla="*/ 4013678 w 7246374"/>
              <a:gd name="connsiteY260" fmla="*/ 1649962 h 1649962"/>
              <a:gd name="connsiteX261" fmla="*/ 3926078 w 7246374"/>
              <a:gd name="connsiteY261" fmla="*/ 1602610 h 1649962"/>
              <a:gd name="connsiteX262" fmla="*/ 3852742 w 7246374"/>
              <a:gd name="connsiteY262" fmla="*/ 1468339 h 1649962"/>
              <a:gd name="connsiteX263" fmla="*/ 3802128 w 7246374"/>
              <a:gd name="connsiteY263" fmla="*/ 1298822 h 1649962"/>
              <a:gd name="connsiteX264" fmla="*/ 3759301 w 7246374"/>
              <a:gd name="connsiteY264" fmla="*/ 1092986 h 1649962"/>
              <a:gd name="connsiteX265" fmla="*/ 3819214 w 7246374"/>
              <a:gd name="connsiteY265" fmla="*/ 1046715 h 1649962"/>
              <a:gd name="connsiteX266" fmla="*/ 3896008 w 7246374"/>
              <a:gd name="connsiteY266" fmla="*/ 977094 h 1649962"/>
              <a:gd name="connsiteX267" fmla="*/ 4009788 w 7246374"/>
              <a:gd name="connsiteY267" fmla="*/ 840871 h 1649962"/>
              <a:gd name="connsiteX268" fmla="*/ 4048288 w 7246374"/>
              <a:gd name="connsiteY268" fmla="*/ 722816 h 1649962"/>
              <a:gd name="connsiteX269" fmla="*/ 4042666 w 7246374"/>
              <a:gd name="connsiteY269" fmla="*/ 713304 h 1649962"/>
              <a:gd name="connsiteX270" fmla="*/ 4029258 w 7246374"/>
              <a:gd name="connsiteY270" fmla="*/ 708984 h 1649962"/>
              <a:gd name="connsiteX271" fmla="*/ 3848421 w 7246374"/>
              <a:gd name="connsiteY271" fmla="*/ 828333 h 1649962"/>
              <a:gd name="connsiteX272" fmla="*/ 3636433 w 7246374"/>
              <a:gd name="connsiteY272" fmla="*/ 1118932 h 1649962"/>
              <a:gd name="connsiteX273" fmla="*/ 3568733 w 7246374"/>
              <a:gd name="connsiteY273" fmla="*/ 1290824 h 1649962"/>
              <a:gd name="connsiteX274" fmla="*/ 3541259 w 7246374"/>
              <a:gd name="connsiteY274" fmla="*/ 1471797 h 1649962"/>
              <a:gd name="connsiteX275" fmla="*/ 3542553 w 7246374"/>
              <a:gd name="connsiteY275" fmla="*/ 1492991 h 1649962"/>
              <a:gd name="connsiteX276" fmla="*/ 3546449 w 7246374"/>
              <a:gd name="connsiteY276" fmla="*/ 1511583 h 1649962"/>
              <a:gd name="connsiteX277" fmla="*/ 3503266 w 7246374"/>
              <a:gd name="connsiteY277" fmla="*/ 1502283 h 1649962"/>
              <a:gd name="connsiteX278" fmla="*/ 3480808 w 7246374"/>
              <a:gd name="connsiteY278" fmla="*/ 1483904 h 1649962"/>
              <a:gd name="connsiteX279" fmla="*/ 3457927 w 7246374"/>
              <a:gd name="connsiteY279" fmla="*/ 1449748 h 1649962"/>
              <a:gd name="connsiteX280" fmla="*/ 3437633 w 7246374"/>
              <a:gd name="connsiteY280" fmla="*/ 1428553 h 1649962"/>
              <a:gd name="connsiteX281" fmla="*/ 3411724 w 7246374"/>
              <a:gd name="connsiteY281" fmla="*/ 1377092 h 1649962"/>
              <a:gd name="connsiteX282" fmla="*/ 3401366 w 7246374"/>
              <a:gd name="connsiteY282" fmla="*/ 1276334 h 1649962"/>
              <a:gd name="connsiteX283" fmla="*/ 3446826 w 7246374"/>
              <a:gd name="connsiteY283" fmla="*/ 1058913 h 1649962"/>
              <a:gd name="connsiteX284" fmla="*/ 3561689 w 7246374"/>
              <a:gd name="connsiteY284" fmla="*/ 753589 h 1649962"/>
              <a:gd name="connsiteX285" fmla="*/ 3713673 w 7246374"/>
              <a:gd name="connsiteY285" fmla="*/ 429342 h 1649962"/>
              <a:gd name="connsiteX286" fmla="*/ 3870478 w 7246374"/>
              <a:gd name="connsiteY286" fmla="*/ 155155 h 1649962"/>
              <a:gd name="connsiteX287" fmla="*/ 3999838 w 7246374"/>
              <a:gd name="connsiteY287" fmla="*/ 0 h 164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7246374" h="1649962">
                <a:moveTo>
                  <a:pt x="6163179" y="776615"/>
                </a:moveTo>
                <a:cubicBezTo>
                  <a:pt x="6112883" y="792255"/>
                  <a:pt x="6067665" y="816317"/>
                  <a:pt x="6027539" y="848816"/>
                </a:cubicBezTo>
                <a:cubicBezTo>
                  <a:pt x="5987405" y="881315"/>
                  <a:pt x="5953014" y="916621"/>
                  <a:pt x="5924344" y="954735"/>
                </a:cubicBezTo>
                <a:cubicBezTo>
                  <a:pt x="5883673" y="1009790"/>
                  <a:pt x="5850364" y="1070028"/>
                  <a:pt x="5824403" y="1135450"/>
                </a:cubicBezTo>
                <a:cubicBezTo>
                  <a:pt x="5798442" y="1200879"/>
                  <a:pt x="5785026" y="1257660"/>
                  <a:pt x="5784163" y="1305791"/>
                </a:cubicBezTo>
                <a:cubicBezTo>
                  <a:pt x="5784633" y="1334681"/>
                  <a:pt x="5789316" y="1361202"/>
                  <a:pt x="5798222" y="1385340"/>
                </a:cubicBezTo>
                <a:cubicBezTo>
                  <a:pt x="5807128" y="1409478"/>
                  <a:pt x="5817442" y="1423892"/>
                  <a:pt x="5829163" y="1428576"/>
                </a:cubicBezTo>
                <a:cubicBezTo>
                  <a:pt x="5934120" y="1403424"/>
                  <a:pt x="6019283" y="1342180"/>
                  <a:pt x="6084652" y="1244834"/>
                </a:cubicBezTo>
                <a:cubicBezTo>
                  <a:pt x="6150021" y="1147489"/>
                  <a:pt x="6183700" y="1030038"/>
                  <a:pt x="6185683" y="892484"/>
                </a:cubicBezTo>
                <a:cubicBezTo>
                  <a:pt x="6185713" y="863443"/>
                  <a:pt x="6183911" y="839812"/>
                  <a:pt x="6180272" y="821584"/>
                </a:cubicBezTo>
                <a:cubicBezTo>
                  <a:pt x="6176625" y="803348"/>
                  <a:pt x="6170935" y="788366"/>
                  <a:pt x="6163179" y="776615"/>
                </a:cubicBezTo>
                <a:close/>
                <a:moveTo>
                  <a:pt x="2079835" y="646929"/>
                </a:moveTo>
                <a:cubicBezTo>
                  <a:pt x="2105312" y="655215"/>
                  <a:pt x="2132083" y="674094"/>
                  <a:pt x="2160155" y="703558"/>
                </a:cubicBezTo>
                <a:cubicBezTo>
                  <a:pt x="2188228" y="733031"/>
                  <a:pt x="2204640" y="759688"/>
                  <a:pt x="2209392" y="783538"/>
                </a:cubicBezTo>
                <a:cubicBezTo>
                  <a:pt x="2146081" y="795622"/>
                  <a:pt x="2083104" y="831594"/>
                  <a:pt x="2020451" y="891462"/>
                </a:cubicBezTo>
                <a:cubicBezTo>
                  <a:pt x="1957799" y="951322"/>
                  <a:pt x="1905423" y="1021375"/>
                  <a:pt x="1863314" y="1101604"/>
                </a:cubicBezTo>
                <a:cubicBezTo>
                  <a:pt x="1821213" y="1181834"/>
                  <a:pt x="1799330" y="1258545"/>
                  <a:pt x="1797673" y="1331730"/>
                </a:cubicBezTo>
                <a:cubicBezTo>
                  <a:pt x="1797711" y="1343723"/>
                  <a:pt x="1799799" y="1353023"/>
                  <a:pt x="1803946" y="1359613"/>
                </a:cubicBezTo>
                <a:cubicBezTo>
                  <a:pt x="1808100" y="1366204"/>
                  <a:pt x="1814085" y="1370744"/>
                  <a:pt x="1821909" y="1373233"/>
                </a:cubicBezTo>
                <a:cubicBezTo>
                  <a:pt x="1855127" y="1366892"/>
                  <a:pt x="1893853" y="1338071"/>
                  <a:pt x="1938103" y="1286769"/>
                </a:cubicBezTo>
                <a:cubicBezTo>
                  <a:pt x="1982346" y="1235467"/>
                  <a:pt x="2035350" y="1158218"/>
                  <a:pt x="2097110" y="1055039"/>
                </a:cubicBezTo>
                <a:cubicBezTo>
                  <a:pt x="2122118" y="1012854"/>
                  <a:pt x="2149827" y="963209"/>
                  <a:pt x="2180245" y="906104"/>
                </a:cubicBezTo>
                <a:cubicBezTo>
                  <a:pt x="2210655" y="848998"/>
                  <a:pt x="2238811" y="793738"/>
                  <a:pt x="2264704" y="740310"/>
                </a:cubicBezTo>
                <a:cubicBezTo>
                  <a:pt x="2291339" y="741422"/>
                  <a:pt x="2318942" y="748701"/>
                  <a:pt x="2347514" y="762140"/>
                </a:cubicBezTo>
                <a:cubicBezTo>
                  <a:pt x="2376094" y="775578"/>
                  <a:pt x="2391159" y="788472"/>
                  <a:pt x="2392710" y="800836"/>
                </a:cubicBezTo>
                <a:cubicBezTo>
                  <a:pt x="2345282" y="899687"/>
                  <a:pt x="2307373" y="995088"/>
                  <a:pt x="2278975" y="1087031"/>
                </a:cubicBezTo>
                <a:cubicBezTo>
                  <a:pt x="2250577" y="1178974"/>
                  <a:pt x="2236019" y="1255352"/>
                  <a:pt x="2235300" y="1316165"/>
                </a:cubicBezTo>
                <a:cubicBezTo>
                  <a:pt x="2235224" y="1348331"/>
                  <a:pt x="2238834" y="1375208"/>
                  <a:pt x="2246113" y="1396788"/>
                </a:cubicBezTo>
                <a:cubicBezTo>
                  <a:pt x="2253392" y="1418369"/>
                  <a:pt x="2264780" y="1433578"/>
                  <a:pt x="2280277" y="1442400"/>
                </a:cubicBezTo>
                <a:cubicBezTo>
                  <a:pt x="2265643" y="1451261"/>
                  <a:pt x="2247778" y="1458616"/>
                  <a:pt x="2226682" y="1464450"/>
                </a:cubicBezTo>
                <a:cubicBezTo>
                  <a:pt x="2205578" y="1470284"/>
                  <a:pt x="2185996" y="1473310"/>
                  <a:pt x="2167934" y="1473530"/>
                </a:cubicBezTo>
                <a:cubicBezTo>
                  <a:pt x="2136835" y="1473598"/>
                  <a:pt x="2113514" y="1463080"/>
                  <a:pt x="2097972" y="1441969"/>
                </a:cubicBezTo>
                <a:cubicBezTo>
                  <a:pt x="2082423" y="1420858"/>
                  <a:pt x="2074652" y="1388722"/>
                  <a:pt x="2074652" y="1345562"/>
                </a:cubicBezTo>
                <a:cubicBezTo>
                  <a:pt x="2074682" y="1313350"/>
                  <a:pt x="2080228" y="1274443"/>
                  <a:pt x="2091276" y="1228831"/>
                </a:cubicBezTo>
                <a:cubicBezTo>
                  <a:pt x="2102323" y="1183226"/>
                  <a:pt x="2118660" y="1132211"/>
                  <a:pt x="2140293" y="1075794"/>
                </a:cubicBezTo>
                <a:cubicBezTo>
                  <a:pt x="2091457" y="1183725"/>
                  <a:pt x="2034367" y="1274806"/>
                  <a:pt x="1969036" y="1349020"/>
                </a:cubicBezTo>
                <a:cubicBezTo>
                  <a:pt x="1903705" y="1423234"/>
                  <a:pt x="1843126" y="1465895"/>
                  <a:pt x="1787306" y="1476988"/>
                </a:cubicBezTo>
                <a:cubicBezTo>
                  <a:pt x="1744305" y="1474211"/>
                  <a:pt x="1709831" y="1453826"/>
                  <a:pt x="1683885" y="1415811"/>
                </a:cubicBezTo>
                <a:cubicBezTo>
                  <a:pt x="1657939" y="1377804"/>
                  <a:pt x="1644629" y="1328446"/>
                  <a:pt x="1643940" y="1267746"/>
                </a:cubicBezTo>
                <a:cubicBezTo>
                  <a:pt x="1645862" y="1179155"/>
                  <a:pt x="1669682" y="1088098"/>
                  <a:pt x="1715408" y="994581"/>
                </a:cubicBezTo>
                <a:cubicBezTo>
                  <a:pt x="1761133" y="901057"/>
                  <a:pt x="1817240" y="821273"/>
                  <a:pt x="1883736" y="755231"/>
                </a:cubicBezTo>
                <a:cubicBezTo>
                  <a:pt x="1950233" y="689189"/>
                  <a:pt x="2015594" y="653089"/>
                  <a:pt x="2079835" y="646929"/>
                </a:cubicBezTo>
                <a:close/>
                <a:moveTo>
                  <a:pt x="6080104" y="620983"/>
                </a:moveTo>
                <a:cubicBezTo>
                  <a:pt x="6098385" y="630638"/>
                  <a:pt x="6116773" y="645908"/>
                  <a:pt x="6135273" y="666807"/>
                </a:cubicBezTo>
                <a:cubicBezTo>
                  <a:pt x="6153766" y="687699"/>
                  <a:pt x="6171721" y="713350"/>
                  <a:pt x="6189133" y="743760"/>
                </a:cubicBezTo>
                <a:cubicBezTo>
                  <a:pt x="6194316" y="743692"/>
                  <a:pt x="6199491" y="743397"/>
                  <a:pt x="6204675" y="742898"/>
                </a:cubicBezTo>
                <a:cubicBezTo>
                  <a:pt x="6209858" y="742391"/>
                  <a:pt x="6215033" y="742103"/>
                  <a:pt x="6220217" y="742028"/>
                </a:cubicBezTo>
                <a:cubicBezTo>
                  <a:pt x="6251225" y="741884"/>
                  <a:pt x="6274251" y="755148"/>
                  <a:pt x="6289285" y="781806"/>
                </a:cubicBezTo>
                <a:cubicBezTo>
                  <a:pt x="6304328" y="808463"/>
                  <a:pt x="6311804" y="849391"/>
                  <a:pt x="6311736" y="904590"/>
                </a:cubicBezTo>
                <a:cubicBezTo>
                  <a:pt x="6310995" y="1001762"/>
                  <a:pt x="6290398" y="1091601"/>
                  <a:pt x="6249954" y="1174108"/>
                </a:cubicBezTo>
                <a:cubicBezTo>
                  <a:pt x="6209510" y="1256608"/>
                  <a:pt x="6153683" y="1326342"/>
                  <a:pt x="6082473" y="1383289"/>
                </a:cubicBezTo>
                <a:cubicBezTo>
                  <a:pt x="6011255" y="1440244"/>
                  <a:pt x="5929126" y="1478970"/>
                  <a:pt x="5836086" y="1499476"/>
                </a:cubicBezTo>
                <a:cubicBezTo>
                  <a:pt x="5769605" y="1491478"/>
                  <a:pt x="5717175" y="1462513"/>
                  <a:pt x="5678797" y="1412580"/>
                </a:cubicBezTo>
                <a:cubicBezTo>
                  <a:pt x="5640426" y="1362640"/>
                  <a:pt x="5620844" y="1298225"/>
                  <a:pt x="5620049" y="1219327"/>
                </a:cubicBezTo>
                <a:cubicBezTo>
                  <a:pt x="5620519" y="1156773"/>
                  <a:pt x="5632830" y="1092615"/>
                  <a:pt x="5656975" y="1026860"/>
                </a:cubicBezTo>
                <a:cubicBezTo>
                  <a:pt x="5681128" y="961098"/>
                  <a:pt x="5714308" y="898991"/>
                  <a:pt x="5756522" y="840538"/>
                </a:cubicBezTo>
                <a:cubicBezTo>
                  <a:pt x="5798737" y="782086"/>
                  <a:pt x="5847179" y="732531"/>
                  <a:pt x="5901848" y="691883"/>
                </a:cubicBezTo>
                <a:cubicBezTo>
                  <a:pt x="5933181" y="668502"/>
                  <a:pt x="5963971" y="650849"/>
                  <a:pt x="5994222" y="638924"/>
                </a:cubicBezTo>
                <a:cubicBezTo>
                  <a:pt x="6024474" y="626999"/>
                  <a:pt x="6053099" y="621013"/>
                  <a:pt x="6080104" y="620983"/>
                </a:cubicBezTo>
                <a:close/>
                <a:moveTo>
                  <a:pt x="6727549" y="619250"/>
                </a:moveTo>
                <a:cubicBezTo>
                  <a:pt x="6749189" y="619001"/>
                  <a:pt x="6775476" y="622966"/>
                  <a:pt x="6806409" y="631145"/>
                </a:cubicBezTo>
                <a:cubicBezTo>
                  <a:pt x="6837341" y="639325"/>
                  <a:pt x="6862334" y="653232"/>
                  <a:pt x="6881402" y="672860"/>
                </a:cubicBezTo>
                <a:cubicBezTo>
                  <a:pt x="6869651" y="683999"/>
                  <a:pt x="6843433" y="722687"/>
                  <a:pt x="6802739" y="788941"/>
                </a:cubicBezTo>
                <a:cubicBezTo>
                  <a:pt x="6762045" y="855195"/>
                  <a:pt x="6715093" y="949657"/>
                  <a:pt x="6661877" y="1072329"/>
                </a:cubicBezTo>
                <a:cubicBezTo>
                  <a:pt x="6653902" y="1090875"/>
                  <a:pt x="6644307" y="1117388"/>
                  <a:pt x="6633071" y="1151877"/>
                </a:cubicBezTo>
                <a:cubicBezTo>
                  <a:pt x="6621834" y="1186366"/>
                  <a:pt x="6611853" y="1221340"/>
                  <a:pt x="6603114" y="1256789"/>
                </a:cubicBezTo>
                <a:cubicBezTo>
                  <a:pt x="6594375" y="1292239"/>
                  <a:pt x="6589767" y="1320675"/>
                  <a:pt x="6589290" y="1342104"/>
                </a:cubicBezTo>
                <a:cubicBezTo>
                  <a:pt x="6589577" y="1350745"/>
                  <a:pt x="6591159" y="1357669"/>
                  <a:pt x="6594041" y="1362852"/>
                </a:cubicBezTo>
                <a:cubicBezTo>
                  <a:pt x="6596925" y="1368042"/>
                  <a:pt x="6599376" y="1371500"/>
                  <a:pt x="6601397" y="1373226"/>
                </a:cubicBezTo>
                <a:cubicBezTo>
                  <a:pt x="6617937" y="1366923"/>
                  <a:pt x="6639775" y="1347976"/>
                  <a:pt x="6666909" y="1316377"/>
                </a:cubicBezTo>
                <a:cubicBezTo>
                  <a:pt x="6694043" y="1284779"/>
                  <a:pt x="6731021" y="1236866"/>
                  <a:pt x="6777829" y="1172633"/>
                </a:cubicBezTo>
                <a:cubicBezTo>
                  <a:pt x="6802943" y="1139702"/>
                  <a:pt x="6832264" y="1099206"/>
                  <a:pt x="6865785" y="1051150"/>
                </a:cubicBezTo>
                <a:cubicBezTo>
                  <a:pt x="6899305" y="1003086"/>
                  <a:pt x="6926454" y="953078"/>
                  <a:pt x="6947225" y="901132"/>
                </a:cubicBezTo>
                <a:cubicBezTo>
                  <a:pt x="6957047" y="871153"/>
                  <a:pt x="6972384" y="834697"/>
                  <a:pt x="6993230" y="791748"/>
                </a:cubicBezTo>
                <a:cubicBezTo>
                  <a:pt x="7014077" y="748807"/>
                  <a:pt x="7043685" y="708023"/>
                  <a:pt x="7082048" y="669402"/>
                </a:cubicBezTo>
                <a:cubicBezTo>
                  <a:pt x="7114085" y="670091"/>
                  <a:pt x="7146448" y="676069"/>
                  <a:pt x="7179129" y="687343"/>
                </a:cubicBezTo>
                <a:cubicBezTo>
                  <a:pt x="7211817" y="698625"/>
                  <a:pt x="7234229" y="711087"/>
                  <a:pt x="7246374" y="724745"/>
                </a:cubicBezTo>
                <a:cubicBezTo>
                  <a:pt x="7217000" y="792202"/>
                  <a:pt x="7185606" y="858645"/>
                  <a:pt x="7152199" y="924059"/>
                </a:cubicBezTo>
                <a:cubicBezTo>
                  <a:pt x="7118792" y="989473"/>
                  <a:pt x="7090091" y="1053737"/>
                  <a:pt x="7066097" y="1116844"/>
                </a:cubicBezTo>
                <a:cubicBezTo>
                  <a:pt x="7042103" y="1179950"/>
                  <a:pt x="7029551" y="1241777"/>
                  <a:pt x="7028431" y="1302326"/>
                </a:cubicBezTo>
                <a:cubicBezTo>
                  <a:pt x="7030012" y="1350677"/>
                  <a:pt x="7036353" y="1386702"/>
                  <a:pt x="7047453" y="1410408"/>
                </a:cubicBezTo>
                <a:cubicBezTo>
                  <a:pt x="7058553" y="1434115"/>
                  <a:pt x="7064895" y="1451117"/>
                  <a:pt x="7066483" y="1461423"/>
                </a:cubicBezTo>
                <a:cubicBezTo>
                  <a:pt x="7066196" y="1463981"/>
                  <a:pt x="7065038" y="1465781"/>
                  <a:pt x="7063025" y="1466826"/>
                </a:cubicBezTo>
                <a:cubicBezTo>
                  <a:pt x="7061005" y="1467870"/>
                  <a:pt x="7059847" y="1468377"/>
                  <a:pt x="7059560" y="1468339"/>
                </a:cubicBezTo>
                <a:cubicBezTo>
                  <a:pt x="7042444" y="1467802"/>
                  <a:pt x="7017890" y="1461098"/>
                  <a:pt x="6985883" y="1448234"/>
                </a:cubicBezTo>
                <a:cubicBezTo>
                  <a:pt x="6953883" y="1435371"/>
                  <a:pt x="6923715" y="1419594"/>
                  <a:pt x="6895393" y="1400897"/>
                </a:cubicBezTo>
                <a:lnTo>
                  <a:pt x="6895234" y="1400897"/>
                </a:lnTo>
                <a:cubicBezTo>
                  <a:pt x="6874009" y="1381663"/>
                  <a:pt x="6859383" y="1358743"/>
                  <a:pt x="6851347" y="1332161"/>
                </a:cubicBezTo>
                <a:cubicBezTo>
                  <a:pt x="6843311" y="1305572"/>
                  <a:pt x="6839490" y="1281790"/>
                  <a:pt x="6839883" y="1260822"/>
                </a:cubicBezTo>
                <a:cubicBezTo>
                  <a:pt x="6840171" y="1234884"/>
                  <a:pt x="6843054" y="1214136"/>
                  <a:pt x="6848533" y="1198571"/>
                </a:cubicBezTo>
                <a:cubicBezTo>
                  <a:pt x="6841011" y="1199926"/>
                  <a:pt x="6825325" y="1215468"/>
                  <a:pt x="6801483" y="1245197"/>
                </a:cubicBezTo>
                <a:cubicBezTo>
                  <a:pt x="6777640" y="1274927"/>
                  <a:pt x="6752738" y="1307252"/>
                  <a:pt x="6726784" y="1342164"/>
                </a:cubicBezTo>
                <a:cubicBezTo>
                  <a:pt x="6700823" y="1377085"/>
                  <a:pt x="6680915" y="1403001"/>
                  <a:pt x="6667061" y="1419920"/>
                </a:cubicBezTo>
                <a:cubicBezTo>
                  <a:pt x="6652078" y="1435666"/>
                  <a:pt x="6637967" y="1448272"/>
                  <a:pt x="6624717" y="1457746"/>
                </a:cubicBezTo>
                <a:cubicBezTo>
                  <a:pt x="6611468" y="1467227"/>
                  <a:pt x="6600807" y="1472485"/>
                  <a:pt x="6592740" y="1473530"/>
                </a:cubicBezTo>
                <a:cubicBezTo>
                  <a:pt x="6554294" y="1471472"/>
                  <a:pt x="6516165" y="1458722"/>
                  <a:pt x="6478369" y="1435265"/>
                </a:cubicBezTo>
                <a:cubicBezTo>
                  <a:pt x="6440567" y="1411816"/>
                  <a:pt x="6415846" y="1379604"/>
                  <a:pt x="6404201" y="1338646"/>
                </a:cubicBezTo>
                <a:cubicBezTo>
                  <a:pt x="6404133" y="1307554"/>
                  <a:pt x="6405139" y="1281109"/>
                  <a:pt x="6407235" y="1259309"/>
                </a:cubicBezTo>
                <a:cubicBezTo>
                  <a:pt x="6409323" y="1237517"/>
                  <a:pt x="6412925" y="1214961"/>
                  <a:pt x="6418041" y="1191655"/>
                </a:cubicBezTo>
                <a:cubicBezTo>
                  <a:pt x="6432243" y="1131553"/>
                  <a:pt x="6454391" y="1064028"/>
                  <a:pt x="6484476" y="989072"/>
                </a:cubicBezTo>
                <a:cubicBezTo>
                  <a:pt x="6514561" y="914109"/>
                  <a:pt x="6550405" y="842997"/>
                  <a:pt x="6592006" y="775722"/>
                </a:cubicBezTo>
                <a:cubicBezTo>
                  <a:pt x="6633608" y="708454"/>
                  <a:pt x="6678789" y="656297"/>
                  <a:pt x="6727549" y="619250"/>
                </a:cubicBezTo>
                <a:close/>
                <a:moveTo>
                  <a:pt x="2741179" y="600220"/>
                </a:moveTo>
                <a:cubicBezTo>
                  <a:pt x="2772134" y="610708"/>
                  <a:pt x="2800600" y="631251"/>
                  <a:pt x="2826584" y="661843"/>
                </a:cubicBezTo>
                <a:cubicBezTo>
                  <a:pt x="2852568" y="692443"/>
                  <a:pt x="2871954" y="727250"/>
                  <a:pt x="2884750" y="766279"/>
                </a:cubicBezTo>
                <a:cubicBezTo>
                  <a:pt x="2865613" y="809969"/>
                  <a:pt x="2837571" y="862118"/>
                  <a:pt x="2800631" y="922728"/>
                </a:cubicBezTo>
                <a:cubicBezTo>
                  <a:pt x="2763690" y="983329"/>
                  <a:pt x="2728861" y="1042781"/>
                  <a:pt x="2696142" y="1101082"/>
                </a:cubicBezTo>
                <a:cubicBezTo>
                  <a:pt x="2663424" y="1159376"/>
                  <a:pt x="2643841" y="1206917"/>
                  <a:pt x="2637394" y="1243692"/>
                </a:cubicBezTo>
                <a:cubicBezTo>
                  <a:pt x="2662372" y="1216686"/>
                  <a:pt x="2690066" y="1185360"/>
                  <a:pt x="2720484" y="1149706"/>
                </a:cubicBezTo>
                <a:cubicBezTo>
                  <a:pt x="2750902" y="1114051"/>
                  <a:pt x="2779497" y="1080417"/>
                  <a:pt x="2806268" y="1048804"/>
                </a:cubicBezTo>
                <a:cubicBezTo>
                  <a:pt x="2833039" y="1017190"/>
                  <a:pt x="2853431" y="993930"/>
                  <a:pt x="2867452" y="979039"/>
                </a:cubicBezTo>
                <a:cubicBezTo>
                  <a:pt x="2897621" y="946366"/>
                  <a:pt x="2933729" y="909652"/>
                  <a:pt x="2975784" y="868913"/>
                </a:cubicBezTo>
                <a:cubicBezTo>
                  <a:pt x="3017840" y="828167"/>
                  <a:pt x="3061243" y="792611"/>
                  <a:pt x="3105992" y="762246"/>
                </a:cubicBezTo>
                <a:cubicBezTo>
                  <a:pt x="3150742" y="731873"/>
                  <a:pt x="3192237" y="715922"/>
                  <a:pt x="3230479" y="714386"/>
                </a:cubicBezTo>
                <a:cubicBezTo>
                  <a:pt x="3259921" y="715574"/>
                  <a:pt x="3284929" y="725736"/>
                  <a:pt x="3305511" y="744873"/>
                </a:cubicBezTo>
                <a:cubicBezTo>
                  <a:pt x="3326085" y="764009"/>
                  <a:pt x="3342013" y="784984"/>
                  <a:pt x="3353294" y="807790"/>
                </a:cubicBezTo>
                <a:cubicBezTo>
                  <a:pt x="3353151" y="809598"/>
                  <a:pt x="3348679" y="812912"/>
                  <a:pt x="3339886" y="817740"/>
                </a:cubicBezTo>
                <a:cubicBezTo>
                  <a:pt x="3331094" y="822567"/>
                  <a:pt x="3318843" y="833668"/>
                  <a:pt x="3303127" y="851033"/>
                </a:cubicBezTo>
                <a:cubicBezTo>
                  <a:pt x="3281305" y="879575"/>
                  <a:pt x="3256532" y="920132"/>
                  <a:pt x="3228815" y="972698"/>
                </a:cubicBezTo>
                <a:cubicBezTo>
                  <a:pt x="3201098" y="1025264"/>
                  <a:pt x="3176839" y="1081189"/>
                  <a:pt x="3156038" y="1140482"/>
                </a:cubicBezTo>
                <a:cubicBezTo>
                  <a:pt x="3135237" y="1199774"/>
                  <a:pt x="3124304" y="1253778"/>
                  <a:pt x="3123237" y="1302500"/>
                </a:cubicBezTo>
                <a:cubicBezTo>
                  <a:pt x="3123305" y="1330285"/>
                  <a:pt x="3127058" y="1348664"/>
                  <a:pt x="3134481" y="1357638"/>
                </a:cubicBezTo>
                <a:cubicBezTo>
                  <a:pt x="3141904" y="1366612"/>
                  <a:pt x="3152573" y="1370714"/>
                  <a:pt x="3166480" y="1369957"/>
                </a:cubicBezTo>
                <a:cubicBezTo>
                  <a:pt x="3179132" y="1369238"/>
                  <a:pt x="3192321" y="1366355"/>
                  <a:pt x="3206047" y="1361308"/>
                </a:cubicBezTo>
                <a:cubicBezTo>
                  <a:pt x="3219780" y="1356269"/>
                  <a:pt x="3230805" y="1353386"/>
                  <a:pt x="3239128" y="1352659"/>
                </a:cubicBezTo>
                <a:cubicBezTo>
                  <a:pt x="3243562" y="1355724"/>
                  <a:pt x="3247240" y="1360839"/>
                  <a:pt x="3250153" y="1368005"/>
                </a:cubicBezTo>
                <a:cubicBezTo>
                  <a:pt x="3253074" y="1375163"/>
                  <a:pt x="3254587" y="1381572"/>
                  <a:pt x="3254700" y="1387216"/>
                </a:cubicBezTo>
                <a:cubicBezTo>
                  <a:pt x="3235852" y="1403750"/>
                  <a:pt x="3211706" y="1419428"/>
                  <a:pt x="3182264" y="1434236"/>
                </a:cubicBezTo>
                <a:cubicBezTo>
                  <a:pt x="3152830" y="1449044"/>
                  <a:pt x="3127391" y="1456951"/>
                  <a:pt x="3105962" y="1457957"/>
                </a:cubicBezTo>
                <a:cubicBezTo>
                  <a:pt x="3040919" y="1456709"/>
                  <a:pt x="2996933" y="1438942"/>
                  <a:pt x="2974006" y="1404658"/>
                </a:cubicBezTo>
                <a:cubicBezTo>
                  <a:pt x="2951079" y="1370373"/>
                  <a:pt x="2940350" y="1327099"/>
                  <a:pt x="2941825" y="1274821"/>
                </a:cubicBezTo>
                <a:cubicBezTo>
                  <a:pt x="2940819" y="1248337"/>
                  <a:pt x="2946721" y="1212229"/>
                  <a:pt x="2959539" y="1166496"/>
                </a:cubicBezTo>
                <a:cubicBezTo>
                  <a:pt x="2972349" y="1120771"/>
                  <a:pt x="2998121" y="1053094"/>
                  <a:pt x="3036855" y="963467"/>
                </a:cubicBezTo>
                <a:cubicBezTo>
                  <a:pt x="3032966" y="963467"/>
                  <a:pt x="3017416" y="971684"/>
                  <a:pt x="2990199" y="988119"/>
                </a:cubicBezTo>
                <a:cubicBezTo>
                  <a:pt x="2962982" y="1004554"/>
                  <a:pt x="2931867" y="1029199"/>
                  <a:pt x="2896856" y="1062068"/>
                </a:cubicBezTo>
                <a:cubicBezTo>
                  <a:pt x="2843958" y="1113166"/>
                  <a:pt x="2795379" y="1164483"/>
                  <a:pt x="2751122" y="1216005"/>
                </a:cubicBezTo>
                <a:cubicBezTo>
                  <a:pt x="2706872" y="1267534"/>
                  <a:pt x="2662622" y="1324027"/>
                  <a:pt x="2618364" y="1385491"/>
                </a:cubicBezTo>
                <a:cubicBezTo>
                  <a:pt x="2593318" y="1421297"/>
                  <a:pt x="2571193" y="1451518"/>
                  <a:pt x="2551989" y="1476148"/>
                </a:cubicBezTo>
                <a:cubicBezTo>
                  <a:pt x="2532777" y="1500777"/>
                  <a:pt x="2516274" y="1517205"/>
                  <a:pt x="2502473" y="1525422"/>
                </a:cubicBezTo>
                <a:cubicBezTo>
                  <a:pt x="2478615" y="1510932"/>
                  <a:pt x="2460599" y="1491485"/>
                  <a:pt x="2448416" y="1467075"/>
                </a:cubicBezTo>
                <a:cubicBezTo>
                  <a:pt x="2436241" y="1442665"/>
                  <a:pt x="2427736" y="1417196"/>
                  <a:pt x="2422901" y="1390667"/>
                </a:cubicBezTo>
                <a:cubicBezTo>
                  <a:pt x="2423446" y="1344888"/>
                  <a:pt x="2435341" y="1279966"/>
                  <a:pt x="2458578" y="1195900"/>
                </a:cubicBezTo>
                <a:cubicBezTo>
                  <a:pt x="2481823" y="1111827"/>
                  <a:pt x="2513179" y="1023978"/>
                  <a:pt x="2552632" y="932337"/>
                </a:cubicBezTo>
                <a:cubicBezTo>
                  <a:pt x="2597896" y="830497"/>
                  <a:pt x="2637969" y="750926"/>
                  <a:pt x="2672852" y="693631"/>
                </a:cubicBezTo>
                <a:cubicBezTo>
                  <a:pt x="2707734" y="636328"/>
                  <a:pt x="2730510" y="605199"/>
                  <a:pt x="2741179" y="600220"/>
                </a:cubicBezTo>
                <a:close/>
                <a:moveTo>
                  <a:pt x="5184624" y="164326"/>
                </a:moveTo>
                <a:cubicBezTo>
                  <a:pt x="5185048" y="208478"/>
                  <a:pt x="5190798" y="265023"/>
                  <a:pt x="5201899" y="333979"/>
                </a:cubicBezTo>
                <a:cubicBezTo>
                  <a:pt x="5212991" y="402934"/>
                  <a:pt x="5226907" y="473645"/>
                  <a:pt x="5243652" y="546111"/>
                </a:cubicBezTo>
                <a:cubicBezTo>
                  <a:pt x="5260397" y="618577"/>
                  <a:pt x="5277452" y="682152"/>
                  <a:pt x="5294818" y="736837"/>
                </a:cubicBezTo>
                <a:cubicBezTo>
                  <a:pt x="5312183" y="791521"/>
                  <a:pt x="5327347" y="826669"/>
                  <a:pt x="5340301" y="842279"/>
                </a:cubicBezTo>
                <a:cubicBezTo>
                  <a:pt x="5425532" y="748785"/>
                  <a:pt x="5502864" y="648254"/>
                  <a:pt x="5572304" y="540701"/>
                </a:cubicBezTo>
                <a:cubicBezTo>
                  <a:pt x="5641751" y="433148"/>
                  <a:pt x="5705674" y="314033"/>
                  <a:pt x="5764089" y="183349"/>
                </a:cubicBezTo>
                <a:cubicBezTo>
                  <a:pt x="5794863" y="187132"/>
                  <a:pt x="5823692" y="195130"/>
                  <a:pt x="5850576" y="207343"/>
                </a:cubicBezTo>
                <a:cubicBezTo>
                  <a:pt x="5877461" y="219563"/>
                  <a:pt x="5899374" y="234045"/>
                  <a:pt x="5916308" y="250798"/>
                </a:cubicBezTo>
                <a:cubicBezTo>
                  <a:pt x="5832182" y="351390"/>
                  <a:pt x="5758270" y="441146"/>
                  <a:pt x="5694581" y="520089"/>
                </a:cubicBezTo>
                <a:cubicBezTo>
                  <a:pt x="5630892" y="599025"/>
                  <a:pt x="5573635" y="672384"/>
                  <a:pt x="5522825" y="740181"/>
                </a:cubicBezTo>
                <a:cubicBezTo>
                  <a:pt x="5472007" y="807971"/>
                  <a:pt x="5423853" y="875443"/>
                  <a:pt x="5378354" y="942590"/>
                </a:cubicBezTo>
                <a:cubicBezTo>
                  <a:pt x="5342896" y="1063869"/>
                  <a:pt x="5313492" y="1180608"/>
                  <a:pt x="5290141" y="1292814"/>
                </a:cubicBezTo>
                <a:cubicBezTo>
                  <a:pt x="5266791" y="1405013"/>
                  <a:pt x="5254676" y="1495806"/>
                  <a:pt x="5253814" y="1565208"/>
                </a:cubicBezTo>
                <a:cubicBezTo>
                  <a:pt x="5235056" y="1564739"/>
                  <a:pt x="5205886" y="1560486"/>
                  <a:pt x="5166305" y="1552458"/>
                </a:cubicBezTo>
                <a:cubicBezTo>
                  <a:pt x="5126724" y="1544430"/>
                  <a:pt x="5088966" y="1535440"/>
                  <a:pt x="5053039" y="1525490"/>
                </a:cubicBezTo>
                <a:cubicBezTo>
                  <a:pt x="5017105" y="1515540"/>
                  <a:pt x="4995237" y="1507451"/>
                  <a:pt x="4987436" y="1501216"/>
                </a:cubicBezTo>
                <a:cubicBezTo>
                  <a:pt x="5011778" y="1457867"/>
                  <a:pt x="5035931" y="1404279"/>
                  <a:pt x="5059895" y="1340439"/>
                </a:cubicBezTo>
                <a:cubicBezTo>
                  <a:pt x="5083851" y="1276591"/>
                  <a:pt x="5106853" y="1210065"/>
                  <a:pt x="5128888" y="1140845"/>
                </a:cubicBezTo>
                <a:cubicBezTo>
                  <a:pt x="5150929" y="1071617"/>
                  <a:pt x="5171238" y="1007263"/>
                  <a:pt x="5189815" y="947781"/>
                </a:cubicBezTo>
                <a:cubicBezTo>
                  <a:pt x="5131869" y="766332"/>
                  <a:pt x="5077812" y="610390"/>
                  <a:pt x="5027653" y="479955"/>
                </a:cubicBezTo>
                <a:cubicBezTo>
                  <a:pt x="4977486" y="349521"/>
                  <a:pt x="4931215" y="259303"/>
                  <a:pt x="4888842" y="209295"/>
                </a:cubicBezTo>
                <a:cubicBezTo>
                  <a:pt x="4904951" y="203355"/>
                  <a:pt x="4930383" y="197165"/>
                  <a:pt x="4965137" y="190719"/>
                </a:cubicBezTo>
                <a:cubicBezTo>
                  <a:pt x="4999898" y="184264"/>
                  <a:pt x="5037247" y="178589"/>
                  <a:pt x="5077192" y="173678"/>
                </a:cubicBezTo>
                <a:cubicBezTo>
                  <a:pt x="5117137" y="168768"/>
                  <a:pt x="5152942" y="165650"/>
                  <a:pt x="5184624" y="164326"/>
                </a:cubicBezTo>
                <a:close/>
                <a:moveTo>
                  <a:pt x="878713" y="162601"/>
                </a:moveTo>
                <a:cubicBezTo>
                  <a:pt x="920224" y="163282"/>
                  <a:pt x="950929" y="179187"/>
                  <a:pt x="970822" y="210324"/>
                </a:cubicBezTo>
                <a:cubicBezTo>
                  <a:pt x="990715" y="241453"/>
                  <a:pt x="1004978" y="283706"/>
                  <a:pt x="1013627" y="337089"/>
                </a:cubicBezTo>
                <a:cubicBezTo>
                  <a:pt x="983648" y="334455"/>
                  <a:pt x="954100" y="332367"/>
                  <a:pt x="924983" y="330816"/>
                </a:cubicBezTo>
                <a:cubicBezTo>
                  <a:pt x="895867" y="329265"/>
                  <a:pt x="870639" y="328470"/>
                  <a:pt x="849301" y="328440"/>
                </a:cubicBezTo>
                <a:cubicBezTo>
                  <a:pt x="812906" y="328470"/>
                  <a:pt x="775859" y="329703"/>
                  <a:pt x="738169" y="332117"/>
                </a:cubicBezTo>
                <a:cubicBezTo>
                  <a:pt x="700472" y="334539"/>
                  <a:pt x="662563" y="337944"/>
                  <a:pt x="624434" y="342332"/>
                </a:cubicBezTo>
                <a:cubicBezTo>
                  <a:pt x="602097" y="387468"/>
                  <a:pt x="577967" y="442061"/>
                  <a:pt x="552044" y="506106"/>
                </a:cubicBezTo>
                <a:cubicBezTo>
                  <a:pt x="526120" y="570150"/>
                  <a:pt x="500961" y="635640"/>
                  <a:pt x="476573" y="702575"/>
                </a:cubicBezTo>
                <a:cubicBezTo>
                  <a:pt x="452186" y="769510"/>
                  <a:pt x="431135" y="829884"/>
                  <a:pt x="413407" y="883684"/>
                </a:cubicBezTo>
                <a:cubicBezTo>
                  <a:pt x="363898" y="1034609"/>
                  <a:pt x="324975" y="1165202"/>
                  <a:pt x="296653" y="1275472"/>
                </a:cubicBezTo>
                <a:cubicBezTo>
                  <a:pt x="268323" y="1385741"/>
                  <a:pt x="246705" y="1488663"/>
                  <a:pt x="231783" y="1584230"/>
                </a:cubicBezTo>
                <a:cubicBezTo>
                  <a:pt x="192149" y="1578177"/>
                  <a:pt x="156396" y="1563044"/>
                  <a:pt x="124541" y="1538830"/>
                </a:cubicBezTo>
                <a:cubicBezTo>
                  <a:pt x="92685" y="1514609"/>
                  <a:pt x="63856" y="1481316"/>
                  <a:pt x="38053" y="1438935"/>
                </a:cubicBezTo>
                <a:cubicBezTo>
                  <a:pt x="56251" y="1369745"/>
                  <a:pt x="82992" y="1282826"/>
                  <a:pt x="118268" y="1178172"/>
                </a:cubicBezTo>
                <a:cubicBezTo>
                  <a:pt x="153551" y="1073524"/>
                  <a:pt x="202341" y="935576"/>
                  <a:pt x="264653" y="764334"/>
                </a:cubicBezTo>
                <a:cubicBezTo>
                  <a:pt x="289585" y="697089"/>
                  <a:pt x="314094" y="628330"/>
                  <a:pt x="338164" y="558066"/>
                </a:cubicBezTo>
                <a:cubicBezTo>
                  <a:pt x="362241" y="487794"/>
                  <a:pt x="381551" y="425097"/>
                  <a:pt x="396109" y="369973"/>
                </a:cubicBezTo>
                <a:cubicBezTo>
                  <a:pt x="347425" y="376133"/>
                  <a:pt x="301662" y="381096"/>
                  <a:pt x="258812" y="384880"/>
                </a:cubicBezTo>
                <a:cubicBezTo>
                  <a:pt x="215969" y="388656"/>
                  <a:pt x="177553" y="390600"/>
                  <a:pt x="143571" y="390706"/>
                </a:cubicBezTo>
                <a:cubicBezTo>
                  <a:pt x="97475" y="389806"/>
                  <a:pt x="62093" y="376920"/>
                  <a:pt x="37402" y="352048"/>
                </a:cubicBezTo>
                <a:cubicBezTo>
                  <a:pt x="12720" y="327184"/>
                  <a:pt x="250" y="295721"/>
                  <a:pt x="0" y="257676"/>
                </a:cubicBezTo>
                <a:cubicBezTo>
                  <a:pt x="106" y="248468"/>
                  <a:pt x="1619" y="237519"/>
                  <a:pt x="4540" y="224852"/>
                </a:cubicBezTo>
                <a:cubicBezTo>
                  <a:pt x="7461" y="212178"/>
                  <a:pt x="11131" y="201229"/>
                  <a:pt x="15565" y="192005"/>
                </a:cubicBezTo>
                <a:cubicBezTo>
                  <a:pt x="30630" y="198853"/>
                  <a:pt x="52831" y="203748"/>
                  <a:pt x="82160" y="206707"/>
                </a:cubicBezTo>
                <a:cubicBezTo>
                  <a:pt x="111496" y="209658"/>
                  <a:pt x="145803" y="211103"/>
                  <a:pt x="185082" y="211028"/>
                </a:cubicBezTo>
                <a:cubicBezTo>
                  <a:pt x="245615" y="210778"/>
                  <a:pt x="312225" y="208258"/>
                  <a:pt x="384925" y="203461"/>
                </a:cubicBezTo>
                <a:cubicBezTo>
                  <a:pt x="457619" y="198671"/>
                  <a:pt x="528662" y="193117"/>
                  <a:pt x="598057" y="186814"/>
                </a:cubicBezTo>
                <a:cubicBezTo>
                  <a:pt x="667459" y="180511"/>
                  <a:pt x="727477" y="174957"/>
                  <a:pt x="778114" y="170167"/>
                </a:cubicBezTo>
                <a:cubicBezTo>
                  <a:pt x="828758" y="165370"/>
                  <a:pt x="862286" y="162850"/>
                  <a:pt x="878713" y="162601"/>
                </a:cubicBezTo>
                <a:close/>
                <a:moveTo>
                  <a:pt x="1384267" y="3458"/>
                </a:moveTo>
                <a:cubicBezTo>
                  <a:pt x="1422645" y="4215"/>
                  <a:pt x="1463074" y="12652"/>
                  <a:pt x="1505561" y="28761"/>
                </a:cubicBezTo>
                <a:cubicBezTo>
                  <a:pt x="1548048" y="44871"/>
                  <a:pt x="1580267" y="64113"/>
                  <a:pt x="1602210" y="86487"/>
                </a:cubicBezTo>
                <a:cubicBezTo>
                  <a:pt x="1515042" y="175570"/>
                  <a:pt x="1437301" y="265084"/>
                  <a:pt x="1368989" y="355029"/>
                </a:cubicBezTo>
                <a:cubicBezTo>
                  <a:pt x="1300670" y="444982"/>
                  <a:pt x="1245872" y="530168"/>
                  <a:pt x="1204588" y="610602"/>
                </a:cubicBezTo>
                <a:cubicBezTo>
                  <a:pt x="1160951" y="695356"/>
                  <a:pt x="1124547" y="774065"/>
                  <a:pt x="1095400" y="846713"/>
                </a:cubicBezTo>
                <a:cubicBezTo>
                  <a:pt x="1066246" y="919360"/>
                  <a:pt x="1041525" y="996336"/>
                  <a:pt x="1021232" y="1077633"/>
                </a:cubicBezTo>
                <a:cubicBezTo>
                  <a:pt x="1131267" y="937377"/>
                  <a:pt x="1227659" y="831723"/>
                  <a:pt x="1310416" y="760657"/>
                </a:cubicBezTo>
                <a:cubicBezTo>
                  <a:pt x="1393173" y="689590"/>
                  <a:pt x="1461031" y="653989"/>
                  <a:pt x="1513998" y="653845"/>
                </a:cubicBezTo>
                <a:cubicBezTo>
                  <a:pt x="1545097" y="654277"/>
                  <a:pt x="1577603" y="664227"/>
                  <a:pt x="1611509" y="683681"/>
                </a:cubicBezTo>
                <a:cubicBezTo>
                  <a:pt x="1645424" y="703142"/>
                  <a:pt x="1675766" y="729520"/>
                  <a:pt x="1702537" y="762821"/>
                </a:cubicBezTo>
                <a:cubicBezTo>
                  <a:pt x="1653891" y="817150"/>
                  <a:pt x="1604927" y="882617"/>
                  <a:pt x="1555637" y="959244"/>
                </a:cubicBezTo>
                <a:cubicBezTo>
                  <a:pt x="1506348" y="1035865"/>
                  <a:pt x="1464943" y="1109027"/>
                  <a:pt x="1431415" y="1178724"/>
                </a:cubicBezTo>
                <a:cubicBezTo>
                  <a:pt x="1397887" y="1248428"/>
                  <a:pt x="1380445" y="1300063"/>
                  <a:pt x="1379076" y="1333637"/>
                </a:cubicBezTo>
                <a:cubicBezTo>
                  <a:pt x="1378826" y="1344699"/>
                  <a:pt x="1380627" y="1352410"/>
                  <a:pt x="1384478" y="1356768"/>
                </a:cubicBezTo>
                <a:cubicBezTo>
                  <a:pt x="1388337" y="1361134"/>
                  <a:pt x="1395760" y="1363222"/>
                  <a:pt x="1406755" y="1363041"/>
                </a:cubicBezTo>
                <a:cubicBezTo>
                  <a:pt x="1424082" y="1362466"/>
                  <a:pt x="1437854" y="1360158"/>
                  <a:pt x="1448046" y="1356125"/>
                </a:cubicBezTo>
                <a:cubicBezTo>
                  <a:pt x="1458246" y="1352084"/>
                  <a:pt x="1464663" y="1349776"/>
                  <a:pt x="1467296" y="1349201"/>
                </a:cubicBezTo>
                <a:cubicBezTo>
                  <a:pt x="1472335" y="1357593"/>
                  <a:pt x="1475650" y="1363714"/>
                  <a:pt x="1477239" y="1367566"/>
                </a:cubicBezTo>
                <a:cubicBezTo>
                  <a:pt x="1478828" y="1371417"/>
                  <a:pt x="1479546" y="1374512"/>
                  <a:pt x="1479403" y="1376850"/>
                </a:cubicBezTo>
                <a:cubicBezTo>
                  <a:pt x="1478003" y="1383259"/>
                  <a:pt x="1466199" y="1392680"/>
                  <a:pt x="1443983" y="1405097"/>
                </a:cubicBezTo>
                <a:cubicBezTo>
                  <a:pt x="1421775" y="1417521"/>
                  <a:pt x="1397546" y="1428985"/>
                  <a:pt x="1371305" y="1439487"/>
                </a:cubicBezTo>
                <a:cubicBezTo>
                  <a:pt x="1345064" y="1449990"/>
                  <a:pt x="1325193" y="1455574"/>
                  <a:pt x="1311710" y="1456232"/>
                </a:cubicBezTo>
                <a:cubicBezTo>
                  <a:pt x="1287413" y="1455044"/>
                  <a:pt x="1266037" y="1443611"/>
                  <a:pt x="1247574" y="1421925"/>
                </a:cubicBezTo>
                <a:cubicBezTo>
                  <a:pt x="1229112" y="1400246"/>
                  <a:pt x="1219396" y="1375428"/>
                  <a:pt x="1218427" y="1347476"/>
                </a:cubicBezTo>
                <a:cubicBezTo>
                  <a:pt x="1218753" y="1324110"/>
                  <a:pt x="1227311" y="1286655"/>
                  <a:pt x="1244078" y="1235103"/>
                </a:cubicBezTo>
                <a:cubicBezTo>
                  <a:pt x="1260854" y="1183551"/>
                  <a:pt x="1283872" y="1123162"/>
                  <a:pt x="1313125" y="1053927"/>
                </a:cubicBezTo>
                <a:cubicBezTo>
                  <a:pt x="1342385" y="984699"/>
                  <a:pt x="1375898" y="911877"/>
                  <a:pt x="1413671" y="835469"/>
                </a:cubicBezTo>
                <a:cubicBezTo>
                  <a:pt x="1413489" y="834424"/>
                  <a:pt x="1412551" y="833055"/>
                  <a:pt x="1410856" y="831360"/>
                </a:cubicBezTo>
                <a:cubicBezTo>
                  <a:pt x="1409169" y="829665"/>
                  <a:pt x="1407799" y="828727"/>
                  <a:pt x="1406755" y="828553"/>
                </a:cubicBezTo>
                <a:cubicBezTo>
                  <a:pt x="1402427" y="829090"/>
                  <a:pt x="1393354" y="833630"/>
                  <a:pt x="1379522" y="842173"/>
                </a:cubicBezTo>
                <a:cubicBezTo>
                  <a:pt x="1365698" y="850715"/>
                  <a:pt x="1352305" y="860007"/>
                  <a:pt x="1339343" y="870063"/>
                </a:cubicBezTo>
                <a:cubicBezTo>
                  <a:pt x="1284015" y="911854"/>
                  <a:pt x="1228377" y="965495"/>
                  <a:pt x="1172445" y="1030984"/>
                </a:cubicBezTo>
                <a:cubicBezTo>
                  <a:pt x="1116504" y="1096474"/>
                  <a:pt x="1063923" y="1168675"/>
                  <a:pt x="1014694" y="1247596"/>
                </a:cubicBezTo>
                <a:cubicBezTo>
                  <a:pt x="965465" y="1326516"/>
                  <a:pt x="923251" y="1407011"/>
                  <a:pt x="888043" y="1489094"/>
                </a:cubicBezTo>
                <a:cubicBezTo>
                  <a:pt x="884191" y="1497274"/>
                  <a:pt x="878925" y="1504697"/>
                  <a:pt x="872258" y="1511363"/>
                </a:cubicBezTo>
                <a:cubicBezTo>
                  <a:pt x="865592" y="1518037"/>
                  <a:pt x="859902" y="1521563"/>
                  <a:pt x="855180" y="1521964"/>
                </a:cubicBezTo>
                <a:cubicBezTo>
                  <a:pt x="846244" y="1519543"/>
                  <a:pt x="835575" y="1505355"/>
                  <a:pt x="823181" y="1479386"/>
                </a:cubicBezTo>
                <a:cubicBezTo>
                  <a:pt x="810779" y="1453425"/>
                  <a:pt x="803576" y="1430173"/>
                  <a:pt x="801555" y="1409637"/>
                </a:cubicBezTo>
                <a:cubicBezTo>
                  <a:pt x="802244" y="1325616"/>
                  <a:pt x="818172" y="1219629"/>
                  <a:pt x="849339" y="1091677"/>
                </a:cubicBezTo>
                <a:cubicBezTo>
                  <a:pt x="880514" y="963716"/>
                  <a:pt x="922819" y="830459"/>
                  <a:pt x="976263" y="691898"/>
                </a:cubicBezTo>
                <a:cubicBezTo>
                  <a:pt x="1024304" y="567752"/>
                  <a:pt x="1084330" y="445012"/>
                  <a:pt x="1156343" y="323680"/>
                </a:cubicBezTo>
                <a:cubicBezTo>
                  <a:pt x="1228355" y="202349"/>
                  <a:pt x="1304324" y="95605"/>
                  <a:pt x="1384267" y="3458"/>
                </a:cubicBezTo>
                <a:close/>
                <a:moveTo>
                  <a:pt x="3999838" y="0"/>
                </a:moveTo>
                <a:cubicBezTo>
                  <a:pt x="4021986" y="2626"/>
                  <a:pt x="4045503" y="13900"/>
                  <a:pt x="4070383" y="33831"/>
                </a:cubicBezTo>
                <a:cubicBezTo>
                  <a:pt x="4095262" y="53754"/>
                  <a:pt x="4116585" y="76946"/>
                  <a:pt x="4134351" y="103399"/>
                </a:cubicBezTo>
                <a:cubicBezTo>
                  <a:pt x="4152126" y="129860"/>
                  <a:pt x="4161417" y="154202"/>
                  <a:pt x="4162235" y="176433"/>
                </a:cubicBezTo>
                <a:cubicBezTo>
                  <a:pt x="4092197" y="233281"/>
                  <a:pt x="4022160" y="308683"/>
                  <a:pt x="3952138" y="402654"/>
                </a:cubicBezTo>
                <a:cubicBezTo>
                  <a:pt x="3882116" y="496625"/>
                  <a:pt x="3817549" y="600205"/>
                  <a:pt x="3758453" y="713395"/>
                </a:cubicBezTo>
                <a:cubicBezTo>
                  <a:pt x="3699357" y="826585"/>
                  <a:pt x="3651188" y="940426"/>
                  <a:pt x="3613937" y="1054933"/>
                </a:cubicBezTo>
                <a:cubicBezTo>
                  <a:pt x="3689793" y="925603"/>
                  <a:pt x="3768668" y="823657"/>
                  <a:pt x="3850570" y="749087"/>
                </a:cubicBezTo>
                <a:cubicBezTo>
                  <a:pt x="3932472" y="674510"/>
                  <a:pt x="4008737" y="635269"/>
                  <a:pt x="4079364" y="631357"/>
                </a:cubicBezTo>
                <a:cubicBezTo>
                  <a:pt x="4104433" y="649540"/>
                  <a:pt x="4123349" y="670969"/>
                  <a:pt x="4136114" y="695644"/>
                </a:cubicBezTo>
                <a:cubicBezTo>
                  <a:pt x="4148879" y="720326"/>
                  <a:pt x="4155281" y="747831"/>
                  <a:pt x="4155319" y="778174"/>
                </a:cubicBezTo>
                <a:cubicBezTo>
                  <a:pt x="4154562" y="828152"/>
                  <a:pt x="4141684" y="877335"/>
                  <a:pt x="4116676" y="925709"/>
                </a:cubicBezTo>
                <a:cubicBezTo>
                  <a:pt x="4091668" y="974090"/>
                  <a:pt x="4059063" y="1015843"/>
                  <a:pt x="4018869" y="1050960"/>
                </a:cubicBezTo>
                <a:cubicBezTo>
                  <a:pt x="3978674" y="1086077"/>
                  <a:pt x="3935408" y="1108732"/>
                  <a:pt x="3889085" y="1118932"/>
                </a:cubicBezTo>
                <a:cubicBezTo>
                  <a:pt x="3912019" y="1201061"/>
                  <a:pt x="3947916" y="1282425"/>
                  <a:pt x="3996774" y="1363041"/>
                </a:cubicBezTo>
                <a:cubicBezTo>
                  <a:pt x="4045632" y="1443656"/>
                  <a:pt x="4110009" y="1508162"/>
                  <a:pt x="4189914" y="1556559"/>
                </a:cubicBezTo>
                <a:cubicBezTo>
                  <a:pt x="4178238" y="1580878"/>
                  <a:pt x="4155780" y="1602284"/>
                  <a:pt x="4122525" y="1620770"/>
                </a:cubicBezTo>
                <a:cubicBezTo>
                  <a:pt x="4089277" y="1639263"/>
                  <a:pt x="4052994" y="1648986"/>
                  <a:pt x="4013678" y="1649962"/>
                </a:cubicBezTo>
                <a:cubicBezTo>
                  <a:pt x="3982427" y="1649637"/>
                  <a:pt x="3953220" y="1633853"/>
                  <a:pt x="3926078" y="1602610"/>
                </a:cubicBezTo>
                <a:cubicBezTo>
                  <a:pt x="3898929" y="1571367"/>
                  <a:pt x="3874481" y="1526610"/>
                  <a:pt x="3852742" y="1468339"/>
                </a:cubicBezTo>
                <a:cubicBezTo>
                  <a:pt x="3835225" y="1420699"/>
                  <a:pt x="3818351" y="1364191"/>
                  <a:pt x="3802128" y="1298822"/>
                </a:cubicBezTo>
                <a:cubicBezTo>
                  <a:pt x="3785905" y="1233454"/>
                  <a:pt x="3771627" y="1164839"/>
                  <a:pt x="3759301" y="1092986"/>
                </a:cubicBezTo>
                <a:cubicBezTo>
                  <a:pt x="3775274" y="1082317"/>
                  <a:pt x="3795242" y="1066896"/>
                  <a:pt x="3819214" y="1046715"/>
                </a:cubicBezTo>
                <a:cubicBezTo>
                  <a:pt x="3843193" y="1026535"/>
                  <a:pt x="3868791" y="1003328"/>
                  <a:pt x="3896008" y="977094"/>
                </a:cubicBezTo>
                <a:cubicBezTo>
                  <a:pt x="3946266" y="928660"/>
                  <a:pt x="3984190" y="883252"/>
                  <a:pt x="4009788" y="840871"/>
                </a:cubicBezTo>
                <a:cubicBezTo>
                  <a:pt x="4035387" y="798498"/>
                  <a:pt x="4048220" y="759143"/>
                  <a:pt x="4048288" y="722816"/>
                </a:cubicBezTo>
                <a:cubicBezTo>
                  <a:pt x="4048144" y="719214"/>
                  <a:pt x="4046275" y="716044"/>
                  <a:pt x="4042666" y="713304"/>
                </a:cubicBezTo>
                <a:cubicBezTo>
                  <a:pt x="4039064" y="710565"/>
                  <a:pt x="4034592" y="709128"/>
                  <a:pt x="4029258" y="708984"/>
                </a:cubicBezTo>
                <a:cubicBezTo>
                  <a:pt x="3981088" y="713093"/>
                  <a:pt x="3920812" y="752871"/>
                  <a:pt x="3848421" y="828333"/>
                </a:cubicBezTo>
                <a:cubicBezTo>
                  <a:pt x="3776031" y="903796"/>
                  <a:pt x="3705365" y="1000657"/>
                  <a:pt x="3636433" y="1118932"/>
                </a:cubicBezTo>
                <a:cubicBezTo>
                  <a:pt x="3609003" y="1167904"/>
                  <a:pt x="3586432" y="1225199"/>
                  <a:pt x="3568733" y="1290824"/>
                </a:cubicBezTo>
                <a:cubicBezTo>
                  <a:pt x="3551027" y="1356443"/>
                  <a:pt x="3541872" y="1416772"/>
                  <a:pt x="3541259" y="1471797"/>
                </a:cubicBezTo>
                <a:cubicBezTo>
                  <a:pt x="3541259" y="1478864"/>
                  <a:pt x="3541690" y="1485924"/>
                  <a:pt x="3542553" y="1492991"/>
                </a:cubicBezTo>
                <a:cubicBezTo>
                  <a:pt x="3543423" y="1500051"/>
                  <a:pt x="3544717" y="1506248"/>
                  <a:pt x="3546449" y="1511583"/>
                </a:cubicBezTo>
                <a:cubicBezTo>
                  <a:pt x="3528380" y="1509888"/>
                  <a:pt x="3513988" y="1506793"/>
                  <a:pt x="3503266" y="1502283"/>
                </a:cubicBezTo>
                <a:cubicBezTo>
                  <a:pt x="3492544" y="1497781"/>
                  <a:pt x="3485053" y="1491652"/>
                  <a:pt x="3480808" y="1483904"/>
                </a:cubicBezTo>
                <a:cubicBezTo>
                  <a:pt x="3472319" y="1470140"/>
                  <a:pt x="3464691" y="1458752"/>
                  <a:pt x="3457927" y="1449748"/>
                </a:cubicBezTo>
                <a:cubicBezTo>
                  <a:pt x="3451162" y="1440736"/>
                  <a:pt x="3444397" y="1433676"/>
                  <a:pt x="3437633" y="1428553"/>
                </a:cubicBezTo>
                <a:cubicBezTo>
                  <a:pt x="3427055" y="1420480"/>
                  <a:pt x="3418421" y="1403334"/>
                  <a:pt x="3411724" y="1377092"/>
                </a:cubicBezTo>
                <a:cubicBezTo>
                  <a:pt x="3405036" y="1350859"/>
                  <a:pt x="3401578" y="1317278"/>
                  <a:pt x="3401366" y="1276334"/>
                </a:cubicBezTo>
                <a:cubicBezTo>
                  <a:pt x="3402259" y="1224260"/>
                  <a:pt x="3417415" y="1151786"/>
                  <a:pt x="3446826" y="1058913"/>
                </a:cubicBezTo>
                <a:cubicBezTo>
                  <a:pt x="3476238" y="966039"/>
                  <a:pt x="3514526" y="864260"/>
                  <a:pt x="3561689" y="753589"/>
                </a:cubicBezTo>
                <a:cubicBezTo>
                  <a:pt x="3608852" y="642911"/>
                  <a:pt x="3659519" y="534829"/>
                  <a:pt x="3713673" y="429342"/>
                </a:cubicBezTo>
                <a:cubicBezTo>
                  <a:pt x="3767828" y="323862"/>
                  <a:pt x="3820099" y="232464"/>
                  <a:pt x="3870478" y="155155"/>
                </a:cubicBezTo>
                <a:cubicBezTo>
                  <a:pt x="3920865" y="77854"/>
                  <a:pt x="3963987" y="26135"/>
                  <a:pt x="3999838" y="0"/>
                </a:cubicBezTo>
                <a:close/>
              </a:path>
            </a:pathLst>
          </a:custGeom>
          <a:solidFill>
            <a:schemeClr val="tx2">
              <a:lumMod val="50000"/>
            </a:schemeClr>
          </a:solidFill>
          <a:effectLst>
            <a:outerShdw blurRad="254000" dist="38100" dir="5400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17399701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B9ACC1B-6E1A-498E-A0F9-145DB0A3C566}"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2018/5/14 Monday</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AFB89-C72F-4366-A0A4-D64A9AF15A41}"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333624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9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B9BFDF8-0207-408F-A5AD-F76CA3B6BF7F}"/>
              </a:ext>
            </a:extLst>
          </p:cNvPr>
          <p:cNvSpPr>
            <a:spLocks noGrp="1"/>
          </p:cNvSpPr>
          <p:nvPr>
            <p:ph type="pic" sz="quarter" idx="10" hasCustomPrompt="1"/>
          </p:nvPr>
        </p:nvSpPr>
        <p:spPr>
          <a:xfrm>
            <a:off x="6767488" y="0"/>
            <a:ext cx="5424513" cy="5747813"/>
          </a:xfrm>
          <a:custGeom>
            <a:avLst/>
            <a:gdLst>
              <a:gd name="connsiteX0" fmla="*/ 467915 w 5424513"/>
              <a:gd name="connsiteY0" fmla="*/ 0 h 5747813"/>
              <a:gd name="connsiteX1" fmla="*/ 5424512 w 5424513"/>
              <a:gd name="connsiteY1" fmla="*/ 1 h 5747813"/>
              <a:gd name="connsiteX2" fmla="*/ 5424513 w 5424513"/>
              <a:gd name="connsiteY2" fmla="*/ 5449203 h 5747813"/>
              <a:gd name="connsiteX3" fmla="*/ 5316358 w 5424513"/>
              <a:gd name="connsiteY3" fmla="*/ 5496188 h 5747813"/>
              <a:gd name="connsiteX4" fmla="*/ 1593323 w 5424513"/>
              <a:gd name="connsiteY4" fmla="*/ 4741312 h 5747813"/>
              <a:gd name="connsiteX5" fmla="*/ 1006502 w 5424513"/>
              <a:gd name="connsiteY5" fmla="*/ 4154490 h 5747813"/>
              <a:gd name="connsiteX6" fmla="*/ 393166 w 5424513"/>
              <a:gd name="connsiteY6" fmla="*/ 126496 h 574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513" h="5747813">
                <a:moveTo>
                  <a:pt x="467915" y="0"/>
                </a:moveTo>
                <a:lnTo>
                  <a:pt x="5424512" y="1"/>
                </a:lnTo>
                <a:lnTo>
                  <a:pt x="5424513" y="5449203"/>
                </a:lnTo>
                <a:lnTo>
                  <a:pt x="5316358" y="5496188"/>
                </a:lnTo>
                <a:cubicBezTo>
                  <a:pt x="4075346" y="5999439"/>
                  <a:pt x="2599824" y="5747813"/>
                  <a:pt x="1593323" y="4741312"/>
                </a:cubicBezTo>
                <a:lnTo>
                  <a:pt x="1006502" y="4154490"/>
                </a:lnTo>
                <a:cubicBezTo>
                  <a:pt x="-83875" y="3064114"/>
                  <a:pt x="-288320" y="1423290"/>
                  <a:pt x="393166" y="126496"/>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r>
              <a:rPr lang="en-US" dirty="0"/>
              <a:t>Image placeholder</a:t>
            </a:r>
          </a:p>
        </p:txBody>
      </p:sp>
    </p:spTree>
    <p:extLst>
      <p:ext uri="{BB962C8B-B14F-4D97-AF65-F5344CB8AC3E}">
        <p14:creationId xmlns:p14="http://schemas.microsoft.com/office/powerpoint/2010/main" val="4236462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1ED4097D-88F0-4F53-939B-EC9A20D90F19}"/>
              </a:ext>
            </a:extLst>
          </p:cNvPr>
          <p:cNvSpPr>
            <a:spLocks noGrp="1"/>
          </p:cNvSpPr>
          <p:nvPr>
            <p:ph type="pic" sz="quarter" idx="10" hasCustomPrompt="1"/>
          </p:nvPr>
        </p:nvSpPr>
        <p:spPr>
          <a:xfrm>
            <a:off x="6433532" y="1"/>
            <a:ext cx="5758468" cy="6858001"/>
          </a:xfrm>
          <a:custGeom>
            <a:avLst/>
            <a:gdLst>
              <a:gd name="connsiteX0" fmla="*/ 2278093 w 5758468"/>
              <a:gd name="connsiteY0" fmla="*/ 45 h 6858001"/>
              <a:gd name="connsiteX1" fmla="*/ 2938378 w 5758468"/>
              <a:gd name="connsiteY1" fmla="*/ 279372 h 6858001"/>
              <a:gd name="connsiteX2" fmla="*/ 5649652 w 5758468"/>
              <a:gd name="connsiteY2" fmla="*/ 2993173 h 6858001"/>
              <a:gd name="connsiteX3" fmla="*/ 5758468 w 5758468"/>
              <a:gd name="connsiteY3" fmla="*/ 3102090 h 6858001"/>
              <a:gd name="connsiteX4" fmla="*/ 5758468 w 5758468"/>
              <a:gd name="connsiteY4" fmla="*/ 5596625 h 6858001"/>
              <a:gd name="connsiteX5" fmla="*/ 5745571 w 5758468"/>
              <a:gd name="connsiteY5" fmla="*/ 5600087 h 6858001"/>
              <a:gd name="connsiteX6" fmla="*/ 1184626 w 5758468"/>
              <a:gd name="connsiteY6" fmla="*/ 6824467 h 6858001"/>
              <a:gd name="connsiteX7" fmla="*/ 697537 w 5758468"/>
              <a:gd name="connsiteY7" fmla="*/ 6827455 h 6858001"/>
              <a:gd name="connsiteX8" fmla="*/ 277200 w 5758468"/>
              <a:gd name="connsiteY8" fmla="*/ 6581322 h 6858001"/>
              <a:gd name="connsiteX9" fmla="*/ 32846 w 5758468"/>
              <a:gd name="connsiteY9" fmla="*/ 5678416 h 6858001"/>
              <a:gd name="connsiteX10" fmla="*/ 1367884 w 5758468"/>
              <a:gd name="connsiteY10" fmla="*/ 695991 h 6858001"/>
              <a:gd name="connsiteX11" fmla="*/ 2030952 w 5758468"/>
              <a:gd name="connsiteY11" fmla="*/ 36227 h 6858001"/>
              <a:gd name="connsiteX12" fmla="*/ 2278093 w 5758468"/>
              <a:gd name="connsiteY12" fmla="*/ 4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58468" h="6858001">
                <a:moveTo>
                  <a:pt x="2278093" y="45"/>
                </a:moveTo>
                <a:cubicBezTo>
                  <a:pt x="2523789" y="-2390"/>
                  <a:pt x="2759835" y="94993"/>
                  <a:pt x="2938378" y="279372"/>
                </a:cubicBezTo>
                <a:cubicBezTo>
                  <a:pt x="2938378" y="279372"/>
                  <a:pt x="2938378" y="279372"/>
                  <a:pt x="5649652" y="2993173"/>
                </a:cubicBezTo>
                <a:lnTo>
                  <a:pt x="5758468" y="3102090"/>
                </a:lnTo>
                <a:lnTo>
                  <a:pt x="5758468" y="5596625"/>
                </a:lnTo>
                <a:lnTo>
                  <a:pt x="5745571" y="5600087"/>
                </a:lnTo>
                <a:cubicBezTo>
                  <a:pt x="5209633" y="5743959"/>
                  <a:pt x="3984630" y="6072809"/>
                  <a:pt x="1184626" y="6824467"/>
                </a:cubicBezTo>
                <a:cubicBezTo>
                  <a:pt x="1027272" y="6867261"/>
                  <a:pt x="856337" y="6870005"/>
                  <a:pt x="697537" y="6827455"/>
                </a:cubicBezTo>
                <a:cubicBezTo>
                  <a:pt x="538738" y="6784905"/>
                  <a:pt x="392075" y="6697060"/>
                  <a:pt x="277200" y="6581322"/>
                </a:cubicBezTo>
                <a:cubicBezTo>
                  <a:pt x="36108" y="6346809"/>
                  <a:pt x="-55146" y="6006803"/>
                  <a:pt x="32846" y="5678416"/>
                </a:cubicBezTo>
                <a:cubicBezTo>
                  <a:pt x="32846" y="5678416"/>
                  <a:pt x="32846" y="5678416"/>
                  <a:pt x="1367884" y="695991"/>
                </a:cubicBezTo>
                <a:cubicBezTo>
                  <a:pt x="1455874" y="367603"/>
                  <a:pt x="1704905" y="118777"/>
                  <a:pt x="2030952" y="36227"/>
                </a:cubicBezTo>
                <a:cubicBezTo>
                  <a:pt x="2113224" y="12759"/>
                  <a:pt x="2196194" y="857"/>
                  <a:pt x="2278093" y="45"/>
                </a:cubicBez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r>
              <a:rPr lang="en-US" dirty="0"/>
              <a:t>Image placeholder</a:t>
            </a:r>
          </a:p>
        </p:txBody>
      </p:sp>
    </p:spTree>
    <p:extLst>
      <p:ext uri="{BB962C8B-B14F-4D97-AF65-F5344CB8AC3E}">
        <p14:creationId xmlns:p14="http://schemas.microsoft.com/office/powerpoint/2010/main" val="65534215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4CA03FE7-3453-4C4B-AA86-003636AC038A}"/>
              </a:ext>
            </a:extLst>
          </p:cNvPr>
          <p:cNvSpPr>
            <a:spLocks noGrp="1"/>
          </p:cNvSpPr>
          <p:nvPr>
            <p:ph type="pic" sz="quarter" idx="10" hasCustomPrompt="1"/>
          </p:nvPr>
        </p:nvSpPr>
        <p:spPr>
          <a:xfrm>
            <a:off x="977091" y="2992586"/>
            <a:ext cx="3035416" cy="2228751"/>
          </a:xfrm>
          <a:custGeom>
            <a:avLst/>
            <a:gdLst>
              <a:gd name="connsiteX0" fmla="*/ 0 w 3035416"/>
              <a:gd name="connsiteY0" fmla="*/ 0 h 2228751"/>
              <a:gd name="connsiteX1" fmla="*/ 3035416 w 3035416"/>
              <a:gd name="connsiteY1" fmla="*/ 0 h 2228751"/>
              <a:gd name="connsiteX2" fmla="*/ 3035416 w 3035416"/>
              <a:gd name="connsiteY2" fmla="*/ 2228751 h 2228751"/>
              <a:gd name="connsiteX3" fmla="*/ 0 w 3035416"/>
              <a:gd name="connsiteY3" fmla="*/ 2228751 h 2228751"/>
            </a:gdLst>
            <a:ahLst/>
            <a:cxnLst>
              <a:cxn ang="0">
                <a:pos x="connsiteX0" y="connsiteY0"/>
              </a:cxn>
              <a:cxn ang="0">
                <a:pos x="connsiteX1" y="connsiteY1"/>
              </a:cxn>
              <a:cxn ang="0">
                <a:pos x="connsiteX2" y="connsiteY2"/>
              </a:cxn>
              <a:cxn ang="0">
                <a:pos x="connsiteX3" y="connsiteY3"/>
              </a:cxn>
            </a:cxnLst>
            <a:rect l="l" t="t" r="r" b="b"/>
            <a:pathLst>
              <a:path w="3035416" h="2228751">
                <a:moveTo>
                  <a:pt x="0" y="0"/>
                </a:moveTo>
                <a:lnTo>
                  <a:pt x="3035416" y="0"/>
                </a:lnTo>
                <a:lnTo>
                  <a:pt x="3035416" y="2228751"/>
                </a:lnTo>
                <a:lnTo>
                  <a:pt x="0" y="2228751"/>
                </a:lnTo>
                <a:close/>
              </a:path>
            </a:pathLst>
          </a:custGeom>
          <a:solidFill>
            <a:schemeClr val="tx2">
              <a:lumMod val="50000"/>
            </a:schemeClr>
          </a:solidFill>
          <a:ln>
            <a:noFill/>
          </a:ln>
          <a:effectLst>
            <a:outerShdw blurRad="330200" dist="190500" dir="8100000" sx="93000" sy="93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050">
                <a:solidFill>
                  <a:schemeClr val="lt1"/>
                </a:solidFill>
              </a:defRPr>
            </a:lvl1pPr>
          </a:lstStyle>
          <a:p>
            <a:r>
              <a:rPr lang="en-US" dirty="0"/>
              <a:t>Image placeholder</a:t>
            </a:r>
          </a:p>
        </p:txBody>
      </p:sp>
      <p:sp>
        <p:nvSpPr>
          <p:cNvPr id="12" name="Picture Placeholder 11">
            <a:extLst>
              <a:ext uri="{FF2B5EF4-FFF2-40B4-BE49-F238E27FC236}">
                <a16:creationId xmlns:a16="http://schemas.microsoft.com/office/drawing/2014/main" id="{9F9EFC83-481D-467D-9A58-4D883624845B}"/>
              </a:ext>
            </a:extLst>
          </p:cNvPr>
          <p:cNvSpPr>
            <a:spLocks noGrp="1"/>
          </p:cNvSpPr>
          <p:nvPr>
            <p:ph type="pic" sz="quarter" idx="11" hasCustomPrompt="1"/>
          </p:nvPr>
        </p:nvSpPr>
        <p:spPr>
          <a:xfrm>
            <a:off x="4639953" y="3733252"/>
            <a:ext cx="3035416" cy="2228751"/>
          </a:xfrm>
          <a:custGeom>
            <a:avLst/>
            <a:gdLst>
              <a:gd name="connsiteX0" fmla="*/ 0 w 3035416"/>
              <a:gd name="connsiteY0" fmla="*/ 0 h 2228751"/>
              <a:gd name="connsiteX1" fmla="*/ 3035416 w 3035416"/>
              <a:gd name="connsiteY1" fmla="*/ 0 h 2228751"/>
              <a:gd name="connsiteX2" fmla="*/ 3035416 w 3035416"/>
              <a:gd name="connsiteY2" fmla="*/ 2228751 h 2228751"/>
              <a:gd name="connsiteX3" fmla="*/ 0 w 3035416"/>
              <a:gd name="connsiteY3" fmla="*/ 2228751 h 2228751"/>
            </a:gdLst>
            <a:ahLst/>
            <a:cxnLst>
              <a:cxn ang="0">
                <a:pos x="connsiteX0" y="connsiteY0"/>
              </a:cxn>
              <a:cxn ang="0">
                <a:pos x="connsiteX1" y="connsiteY1"/>
              </a:cxn>
              <a:cxn ang="0">
                <a:pos x="connsiteX2" y="connsiteY2"/>
              </a:cxn>
              <a:cxn ang="0">
                <a:pos x="connsiteX3" y="connsiteY3"/>
              </a:cxn>
            </a:cxnLst>
            <a:rect l="l" t="t" r="r" b="b"/>
            <a:pathLst>
              <a:path w="3035416" h="2228751">
                <a:moveTo>
                  <a:pt x="0" y="0"/>
                </a:moveTo>
                <a:lnTo>
                  <a:pt x="3035416" y="0"/>
                </a:lnTo>
                <a:lnTo>
                  <a:pt x="3035416" y="2228751"/>
                </a:lnTo>
                <a:lnTo>
                  <a:pt x="0" y="2228751"/>
                </a:lnTo>
                <a:close/>
              </a:path>
            </a:pathLst>
          </a:custGeom>
          <a:solidFill>
            <a:schemeClr val="tx2">
              <a:lumMod val="50000"/>
            </a:schemeClr>
          </a:solidFill>
          <a:ln>
            <a:noFill/>
          </a:ln>
          <a:effectLst>
            <a:outerShdw blurRad="330200" dist="190500" dir="8100000" sx="93000" sy="93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050">
                <a:solidFill>
                  <a:schemeClr val="lt1"/>
                </a:solidFill>
              </a:defRPr>
            </a:lvl1pPr>
          </a:lstStyle>
          <a:p>
            <a:r>
              <a:rPr lang="en-US" dirty="0"/>
              <a:t>Image placeholder</a:t>
            </a:r>
          </a:p>
        </p:txBody>
      </p:sp>
    </p:spTree>
    <p:extLst>
      <p:ext uri="{BB962C8B-B14F-4D97-AF65-F5344CB8AC3E}">
        <p14:creationId xmlns:p14="http://schemas.microsoft.com/office/powerpoint/2010/main" val="248596173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id="{FD3DAE6E-61A3-47AD-A2C3-AC408F3DA8EF}"/>
              </a:ext>
            </a:extLst>
          </p:cNvPr>
          <p:cNvSpPr>
            <a:spLocks/>
          </p:cNvSpPr>
          <p:nvPr userDrawn="1"/>
        </p:nvSpPr>
        <p:spPr bwMode="auto">
          <a:xfrm>
            <a:off x="1231395" y="1758693"/>
            <a:ext cx="2439495" cy="2248999"/>
          </a:xfrm>
          <a:custGeom>
            <a:avLst/>
            <a:gdLst>
              <a:gd name="T0" fmla="*/ 3804 w 3939"/>
              <a:gd name="T1" fmla="*/ 2181 h 3631"/>
              <a:gd name="T2" fmla="*/ 2822 w 3939"/>
              <a:gd name="T3" fmla="*/ 480 h 3631"/>
              <a:gd name="T4" fmla="*/ 1991 w 3939"/>
              <a:gd name="T5" fmla="*/ 0 h 3631"/>
              <a:gd name="T6" fmla="*/ 1159 w 3939"/>
              <a:gd name="T7" fmla="*/ 480 h 3631"/>
              <a:gd name="T8" fmla="*/ 172 w 3939"/>
              <a:gd name="T9" fmla="*/ 2191 h 3631"/>
              <a:gd name="T10" fmla="*/ 172 w 3939"/>
              <a:gd name="T11" fmla="*/ 3151 h 3631"/>
              <a:gd name="T12" fmla="*/ 1003 w 3939"/>
              <a:gd name="T13" fmla="*/ 3631 h 3631"/>
              <a:gd name="T14" fmla="*/ 2979 w 3939"/>
              <a:gd name="T15" fmla="*/ 3631 h 3631"/>
              <a:gd name="T16" fmla="*/ 2979 w 3939"/>
              <a:gd name="T17" fmla="*/ 3631 h 3631"/>
              <a:gd name="T18" fmla="*/ 2980 w 3939"/>
              <a:gd name="T19" fmla="*/ 3631 h 3631"/>
              <a:gd name="T20" fmla="*/ 2981 w 3939"/>
              <a:gd name="T21" fmla="*/ 3631 h 3631"/>
              <a:gd name="T22" fmla="*/ 3057 w 3939"/>
              <a:gd name="T23" fmla="*/ 3628 h 3631"/>
              <a:gd name="T24" fmla="*/ 3057 w 3939"/>
              <a:gd name="T25" fmla="*/ 3628 h 3631"/>
              <a:gd name="T26" fmla="*/ 3058 w 3939"/>
              <a:gd name="T27" fmla="*/ 3627 h 3631"/>
              <a:gd name="T28" fmla="*/ 3059 w 3939"/>
              <a:gd name="T29" fmla="*/ 3627 h 3631"/>
              <a:gd name="T30" fmla="*/ 3059 w 3939"/>
              <a:gd name="T31" fmla="*/ 3627 h 3631"/>
              <a:gd name="T32" fmla="*/ 3060 w 3939"/>
              <a:gd name="T33" fmla="*/ 3627 h 3631"/>
              <a:gd name="T34" fmla="*/ 3061 w 3939"/>
              <a:gd name="T35" fmla="*/ 3627 h 3631"/>
              <a:gd name="T36" fmla="*/ 3062 w 3939"/>
              <a:gd name="T37" fmla="*/ 3627 h 3631"/>
              <a:gd name="T38" fmla="*/ 3062 w 3939"/>
              <a:gd name="T39" fmla="*/ 3627 h 3631"/>
              <a:gd name="T40" fmla="*/ 3063 w 3939"/>
              <a:gd name="T41" fmla="*/ 3627 h 3631"/>
              <a:gd name="T42" fmla="*/ 3063 w 3939"/>
              <a:gd name="T43" fmla="*/ 3627 h 3631"/>
              <a:gd name="T44" fmla="*/ 3210 w 3939"/>
              <a:gd name="T45" fmla="*/ 3603 h 3631"/>
              <a:gd name="T46" fmla="*/ 3210 w 3939"/>
              <a:gd name="T47" fmla="*/ 3602 h 3631"/>
              <a:gd name="T48" fmla="*/ 3211 w 3939"/>
              <a:gd name="T49" fmla="*/ 3602 h 3631"/>
              <a:gd name="T50" fmla="*/ 3212 w 3939"/>
              <a:gd name="T51" fmla="*/ 3602 h 3631"/>
              <a:gd name="T52" fmla="*/ 3212 w 3939"/>
              <a:gd name="T53" fmla="*/ 3602 h 3631"/>
              <a:gd name="T54" fmla="*/ 3658 w 3939"/>
              <a:gd name="T55" fmla="*/ 3350 h 3631"/>
              <a:gd name="T56" fmla="*/ 3939 w 3939"/>
              <a:gd name="T57" fmla="*/ 2671 h 3631"/>
              <a:gd name="T58" fmla="*/ 3804 w 3939"/>
              <a:gd name="T59" fmla="*/ 2181 h 3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39" h="3631">
                <a:moveTo>
                  <a:pt x="3804" y="2181"/>
                </a:moveTo>
                <a:cubicBezTo>
                  <a:pt x="2822" y="480"/>
                  <a:pt x="2822" y="480"/>
                  <a:pt x="2822" y="480"/>
                </a:cubicBezTo>
                <a:cubicBezTo>
                  <a:pt x="2651" y="183"/>
                  <a:pt x="2334" y="0"/>
                  <a:pt x="1991" y="0"/>
                </a:cubicBezTo>
                <a:cubicBezTo>
                  <a:pt x="1648" y="0"/>
                  <a:pt x="1331" y="183"/>
                  <a:pt x="1159" y="480"/>
                </a:cubicBezTo>
                <a:cubicBezTo>
                  <a:pt x="172" y="2191"/>
                  <a:pt x="172" y="2191"/>
                  <a:pt x="172" y="2191"/>
                </a:cubicBezTo>
                <a:cubicBezTo>
                  <a:pt x="0" y="2488"/>
                  <a:pt x="0" y="2854"/>
                  <a:pt x="172" y="3151"/>
                </a:cubicBezTo>
                <a:cubicBezTo>
                  <a:pt x="343" y="3448"/>
                  <a:pt x="660" y="3631"/>
                  <a:pt x="1003" y="3631"/>
                </a:cubicBezTo>
                <a:cubicBezTo>
                  <a:pt x="2979" y="3631"/>
                  <a:pt x="2979" y="3631"/>
                  <a:pt x="2979" y="3631"/>
                </a:cubicBezTo>
                <a:cubicBezTo>
                  <a:pt x="2979" y="3631"/>
                  <a:pt x="2979" y="3631"/>
                  <a:pt x="2979" y="3631"/>
                </a:cubicBezTo>
                <a:cubicBezTo>
                  <a:pt x="2979" y="3631"/>
                  <a:pt x="2980" y="3631"/>
                  <a:pt x="2980" y="3631"/>
                </a:cubicBezTo>
                <a:cubicBezTo>
                  <a:pt x="2980" y="3631"/>
                  <a:pt x="2981" y="3631"/>
                  <a:pt x="2981" y="3631"/>
                </a:cubicBezTo>
                <a:cubicBezTo>
                  <a:pt x="3006" y="3631"/>
                  <a:pt x="3032" y="3630"/>
                  <a:pt x="3057" y="3628"/>
                </a:cubicBezTo>
                <a:cubicBezTo>
                  <a:pt x="3057" y="3628"/>
                  <a:pt x="3057" y="3628"/>
                  <a:pt x="3057" y="3628"/>
                </a:cubicBezTo>
                <a:cubicBezTo>
                  <a:pt x="3057" y="3628"/>
                  <a:pt x="3058" y="3628"/>
                  <a:pt x="3058" y="3627"/>
                </a:cubicBezTo>
                <a:cubicBezTo>
                  <a:pt x="3058" y="3627"/>
                  <a:pt x="3059" y="3627"/>
                  <a:pt x="3059" y="3627"/>
                </a:cubicBezTo>
                <a:cubicBezTo>
                  <a:pt x="3059" y="3627"/>
                  <a:pt x="3059" y="3627"/>
                  <a:pt x="3059" y="3627"/>
                </a:cubicBezTo>
                <a:cubicBezTo>
                  <a:pt x="3060" y="3627"/>
                  <a:pt x="3060" y="3627"/>
                  <a:pt x="3060" y="3627"/>
                </a:cubicBezTo>
                <a:cubicBezTo>
                  <a:pt x="3060" y="3627"/>
                  <a:pt x="3060" y="3627"/>
                  <a:pt x="3061" y="3627"/>
                </a:cubicBezTo>
                <a:cubicBezTo>
                  <a:pt x="3061" y="3627"/>
                  <a:pt x="3061" y="3627"/>
                  <a:pt x="3062" y="3627"/>
                </a:cubicBezTo>
                <a:cubicBezTo>
                  <a:pt x="3062" y="3627"/>
                  <a:pt x="3062" y="3627"/>
                  <a:pt x="3062" y="3627"/>
                </a:cubicBezTo>
                <a:cubicBezTo>
                  <a:pt x="3063" y="3627"/>
                  <a:pt x="3063" y="3627"/>
                  <a:pt x="3063" y="3627"/>
                </a:cubicBezTo>
                <a:cubicBezTo>
                  <a:pt x="3063" y="3627"/>
                  <a:pt x="3063" y="3627"/>
                  <a:pt x="3063" y="3627"/>
                </a:cubicBezTo>
                <a:cubicBezTo>
                  <a:pt x="3113" y="3623"/>
                  <a:pt x="3162" y="3614"/>
                  <a:pt x="3210" y="3603"/>
                </a:cubicBezTo>
                <a:cubicBezTo>
                  <a:pt x="3210" y="3603"/>
                  <a:pt x="3210" y="3602"/>
                  <a:pt x="3210" y="3602"/>
                </a:cubicBezTo>
                <a:cubicBezTo>
                  <a:pt x="3211" y="3602"/>
                  <a:pt x="3211" y="3602"/>
                  <a:pt x="3211" y="3602"/>
                </a:cubicBezTo>
                <a:cubicBezTo>
                  <a:pt x="3212" y="3602"/>
                  <a:pt x="3212" y="3602"/>
                  <a:pt x="3212" y="3602"/>
                </a:cubicBezTo>
                <a:cubicBezTo>
                  <a:pt x="3212" y="3602"/>
                  <a:pt x="3212" y="3602"/>
                  <a:pt x="3212" y="3602"/>
                </a:cubicBezTo>
                <a:cubicBezTo>
                  <a:pt x="3380" y="3560"/>
                  <a:pt x="3534" y="3473"/>
                  <a:pt x="3658" y="3350"/>
                </a:cubicBezTo>
                <a:cubicBezTo>
                  <a:pt x="3838" y="3170"/>
                  <a:pt x="3939" y="2925"/>
                  <a:pt x="3939" y="2671"/>
                </a:cubicBezTo>
                <a:cubicBezTo>
                  <a:pt x="3939" y="2497"/>
                  <a:pt x="3892" y="2328"/>
                  <a:pt x="3804" y="2181"/>
                </a:cubicBezTo>
                <a:close/>
              </a:path>
            </a:pathLst>
          </a:custGeom>
          <a:noFill/>
          <a:ln w="22225">
            <a:gradFill>
              <a:gsLst>
                <a:gs pos="0">
                  <a:schemeClr val="accent1"/>
                </a:gs>
                <a:gs pos="100000">
                  <a:schemeClr val="accent4"/>
                </a:gs>
              </a:gsLst>
              <a:lin ang="5400000" scaled="1"/>
            </a:gradFill>
          </a:ln>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2C29AD87-7E6B-4CAC-8C26-FE3A0560F138}"/>
              </a:ext>
            </a:extLst>
          </p:cNvPr>
          <p:cNvSpPr>
            <a:spLocks/>
          </p:cNvSpPr>
          <p:nvPr userDrawn="1"/>
        </p:nvSpPr>
        <p:spPr bwMode="auto">
          <a:xfrm>
            <a:off x="4751512" y="1758693"/>
            <a:ext cx="2439495" cy="2248999"/>
          </a:xfrm>
          <a:custGeom>
            <a:avLst/>
            <a:gdLst>
              <a:gd name="T0" fmla="*/ 3804 w 3939"/>
              <a:gd name="T1" fmla="*/ 2181 h 3631"/>
              <a:gd name="T2" fmla="*/ 2822 w 3939"/>
              <a:gd name="T3" fmla="*/ 480 h 3631"/>
              <a:gd name="T4" fmla="*/ 1991 w 3939"/>
              <a:gd name="T5" fmla="*/ 0 h 3631"/>
              <a:gd name="T6" fmla="*/ 1159 w 3939"/>
              <a:gd name="T7" fmla="*/ 480 h 3631"/>
              <a:gd name="T8" fmla="*/ 172 w 3939"/>
              <a:gd name="T9" fmla="*/ 2191 h 3631"/>
              <a:gd name="T10" fmla="*/ 172 w 3939"/>
              <a:gd name="T11" fmla="*/ 3151 h 3631"/>
              <a:gd name="T12" fmla="*/ 1003 w 3939"/>
              <a:gd name="T13" fmla="*/ 3631 h 3631"/>
              <a:gd name="T14" fmla="*/ 2979 w 3939"/>
              <a:gd name="T15" fmla="*/ 3631 h 3631"/>
              <a:gd name="T16" fmla="*/ 2979 w 3939"/>
              <a:gd name="T17" fmla="*/ 3631 h 3631"/>
              <a:gd name="T18" fmla="*/ 2980 w 3939"/>
              <a:gd name="T19" fmla="*/ 3631 h 3631"/>
              <a:gd name="T20" fmla="*/ 2981 w 3939"/>
              <a:gd name="T21" fmla="*/ 3631 h 3631"/>
              <a:gd name="T22" fmla="*/ 3057 w 3939"/>
              <a:gd name="T23" fmla="*/ 3628 h 3631"/>
              <a:gd name="T24" fmla="*/ 3057 w 3939"/>
              <a:gd name="T25" fmla="*/ 3628 h 3631"/>
              <a:gd name="T26" fmla="*/ 3058 w 3939"/>
              <a:gd name="T27" fmla="*/ 3627 h 3631"/>
              <a:gd name="T28" fmla="*/ 3059 w 3939"/>
              <a:gd name="T29" fmla="*/ 3627 h 3631"/>
              <a:gd name="T30" fmla="*/ 3059 w 3939"/>
              <a:gd name="T31" fmla="*/ 3627 h 3631"/>
              <a:gd name="T32" fmla="*/ 3060 w 3939"/>
              <a:gd name="T33" fmla="*/ 3627 h 3631"/>
              <a:gd name="T34" fmla="*/ 3061 w 3939"/>
              <a:gd name="T35" fmla="*/ 3627 h 3631"/>
              <a:gd name="T36" fmla="*/ 3062 w 3939"/>
              <a:gd name="T37" fmla="*/ 3627 h 3631"/>
              <a:gd name="T38" fmla="*/ 3062 w 3939"/>
              <a:gd name="T39" fmla="*/ 3627 h 3631"/>
              <a:gd name="T40" fmla="*/ 3063 w 3939"/>
              <a:gd name="T41" fmla="*/ 3627 h 3631"/>
              <a:gd name="T42" fmla="*/ 3063 w 3939"/>
              <a:gd name="T43" fmla="*/ 3627 h 3631"/>
              <a:gd name="T44" fmla="*/ 3210 w 3939"/>
              <a:gd name="T45" fmla="*/ 3603 h 3631"/>
              <a:gd name="T46" fmla="*/ 3210 w 3939"/>
              <a:gd name="T47" fmla="*/ 3602 h 3631"/>
              <a:gd name="T48" fmla="*/ 3211 w 3939"/>
              <a:gd name="T49" fmla="*/ 3602 h 3631"/>
              <a:gd name="T50" fmla="*/ 3212 w 3939"/>
              <a:gd name="T51" fmla="*/ 3602 h 3631"/>
              <a:gd name="T52" fmla="*/ 3212 w 3939"/>
              <a:gd name="T53" fmla="*/ 3602 h 3631"/>
              <a:gd name="T54" fmla="*/ 3658 w 3939"/>
              <a:gd name="T55" fmla="*/ 3350 h 3631"/>
              <a:gd name="T56" fmla="*/ 3939 w 3939"/>
              <a:gd name="T57" fmla="*/ 2671 h 3631"/>
              <a:gd name="T58" fmla="*/ 3804 w 3939"/>
              <a:gd name="T59" fmla="*/ 2181 h 3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39" h="3631">
                <a:moveTo>
                  <a:pt x="3804" y="2181"/>
                </a:moveTo>
                <a:cubicBezTo>
                  <a:pt x="2822" y="480"/>
                  <a:pt x="2822" y="480"/>
                  <a:pt x="2822" y="480"/>
                </a:cubicBezTo>
                <a:cubicBezTo>
                  <a:pt x="2651" y="183"/>
                  <a:pt x="2334" y="0"/>
                  <a:pt x="1991" y="0"/>
                </a:cubicBezTo>
                <a:cubicBezTo>
                  <a:pt x="1648" y="0"/>
                  <a:pt x="1331" y="183"/>
                  <a:pt x="1159" y="480"/>
                </a:cubicBezTo>
                <a:cubicBezTo>
                  <a:pt x="172" y="2191"/>
                  <a:pt x="172" y="2191"/>
                  <a:pt x="172" y="2191"/>
                </a:cubicBezTo>
                <a:cubicBezTo>
                  <a:pt x="0" y="2488"/>
                  <a:pt x="0" y="2854"/>
                  <a:pt x="172" y="3151"/>
                </a:cubicBezTo>
                <a:cubicBezTo>
                  <a:pt x="343" y="3448"/>
                  <a:pt x="660" y="3631"/>
                  <a:pt x="1003" y="3631"/>
                </a:cubicBezTo>
                <a:cubicBezTo>
                  <a:pt x="2979" y="3631"/>
                  <a:pt x="2979" y="3631"/>
                  <a:pt x="2979" y="3631"/>
                </a:cubicBezTo>
                <a:cubicBezTo>
                  <a:pt x="2979" y="3631"/>
                  <a:pt x="2979" y="3631"/>
                  <a:pt x="2979" y="3631"/>
                </a:cubicBezTo>
                <a:cubicBezTo>
                  <a:pt x="2979" y="3631"/>
                  <a:pt x="2980" y="3631"/>
                  <a:pt x="2980" y="3631"/>
                </a:cubicBezTo>
                <a:cubicBezTo>
                  <a:pt x="2980" y="3631"/>
                  <a:pt x="2981" y="3631"/>
                  <a:pt x="2981" y="3631"/>
                </a:cubicBezTo>
                <a:cubicBezTo>
                  <a:pt x="3006" y="3631"/>
                  <a:pt x="3032" y="3630"/>
                  <a:pt x="3057" y="3628"/>
                </a:cubicBezTo>
                <a:cubicBezTo>
                  <a:pt x="3057" y="3628"/>
                  <a:pt x="3057" y="3628"/>
                  <a:pt x="3057" y="3628"/>
                </a:cubicBezTo>
                <a:cubicBezTo>
                  <a:pt x="3057" y="3628"/>
                  <a:pt x="3058" y="3628"/>
                  <a:pt x="3058" y="3627"/>
                </a:cubicBezTo>
                <a:cubicBezTo>
                  <a:pt x="3058" y="3627"/>
                  <a:pt x="3059" y="3627"/>
                  <a:pt x="3059" y="3627"/>
                </a:cubicBezTo>
                <a:cubicBezTo>
                  <a:pt x="3059" y="3627"/>
                  <a:pt x="3059" y="3627"/>
                  <a:pt x="3059" y="3627"/>
                </a:cubicBezTo>
                <a:cubicBezTo>
                  <a:pt x="3060" y="3627"/>
                  <a:pt x="3060" y="3627"/>
                  <a:pt x="3060" y="3627"/>
                </a:cubicBezTo>
                <a:cubicBezTo>
                  <a:pt x="3060" y="3627"/>
                  <a:pt x="3060" y="3627"/>
                  <a:pt x="3061" y="3627"/>
                </a:cubicBezTo>
                <a:cubicBezTo>
                  <a:pt x="3061" y="3627"/>
                  <a:pt x="3061" y="3627"/>
                  <a:pt x="3062" y="3627"/>
                </a:cubicBezTo>
                <a:cubicBezTo>
                  <a:pt x="3062" y="3627"/>
                  <a:pt x="3062" y="3627"/>
                  <a:pt x="3062" y="3627"/>
                </a:cubicBezTo>
                <a:cubicBezTo>
                  <a:pt x="3063" y="3627"/>
                  <a:pt x="3063" y="3627"/>
                  <a:pt x="3063" y="3627"/>
                </a:cubicBezTo>
                <a:cubicBezTo>
                  <a:pt x="3063" y="3627"/>
                  <a:pt x="3063" y="3627"/>
                  <a:pt x="3063" y="3627"/>
                </a:cubicBezTo>
                <a:cubicBezTo>
                  <a:pt x="3113" y="3623"/>
                  <a:pt x="3162" y="3614"/>
                  <a:pt x="3210" y="3603"/>
                </a:cubicBezTo>
                <a:cubicBezTo>
                  <a:pt x="3210" y="3603"/>
                  <a:pt x="3210" y="3602"/>
                  <a:pt x="3210" y="3602"/>
                </a:cubicBezTo>
                <a:cubicBezTo>
                  <a:pt x="3211" y="3602"/>
                  <a:pt x="3211" y="3602"/>
                  <a:pt x="3211" y="3602"/>
                </a:cubicBezTo>
                <a:cubicBezTo>
                  <a:pt x="3212" y="3602"/>
                  <a:pt x="3212" y="3602"/>
                  <a:pt x="3212" y="3602"/>
                </a:cubicBezTo>
                <a:cubicBezTo>
                  <a:pt x="3212" y="3602"/>
                  <a:pt x="3212" y="3602"/>
                  <a:pt x="3212" y="3602"/>
                </a:cubicBezTo>
                <a:cubicBezTo>
                  <a:pt x="3380" y="3560"/>
                  <a:pt x="3534" y="3473"/>
                  <a:pt x="3658" y="3350"/>
                </a:cubicBezTo>
                <a:cubicBezTo>
                  <a:pt x="3838" y="3170"/>
                  <a:pt x="3939" y="2925"/>
                  <a:pt x="3939" y="2671"/>
                </a:cubicBezTo>
                <a:cubicBezTo>
                  <a:pt x="3939" y="2497"/>
                  <a:pt x="3892" y="2328"/>
                  <a:pt x="3804" y="2181"/>
                </a:cubicBezTo>
                <a:close/>
              </a:path>
            </a:pathLst>
          </a:custGeom>
          <a:noFill/>
          <a:ln w="22225">
            <a:gradFill>
              <a:gsLst>
                <a:gs pos="0">
                  <a:schemeClr val="accent1"/>
                </a:gs>
                <a:gs pos="100000">
                  <a:schemeClr val="accent4"/>
                </a:gs>
              </a:gsLst>
              <a:lin ang="5400000" scaled="1"/>
            </a:gradFill>
          </a:ln>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63354952-6382-4886-8863-12FE3F937F13}"/>
              </a:ext>
            </a:extLst>
          </p:cNvPr>
          <p:cNvSpPr>
            <a:spLocks/>
          </p:cNvSpPr>
          <p:nvPr userDrawn="1"/>
        </p:nvSpPr>
        <p:spPr bwMode="auto">
          <a:xfrm>
            <a:off x="8271629" y="1758693"/>
            <a:ext cx="2439495" cy="2248999"/>
          </a:xfrm>
          <a:custGeom>
            <a:avLst/>
            <a:gdLst>
              <a:gd name="T0" fmla="*/ 3804 w 3939"/>
              <a:gd name="T1" fmla="*/ 2181 h 3631"/>
              <a:gd name="T2" fmla="*/ 2822 w 3939"/>
              <a:gd name="T3" fmla="*/ 480 h 3631"/>
              <a:gd name="T4" fmla="*/ 1991 w 3939"/>
              <a:gd name="T5" fmla="*/ 0 h 3631"/>
              <a:gd name="T6" fmla="*/ 1159 w 3939"/>
              <a:gd name="T7" fmla="*/ 480 h 3631"/>
              <a:gd name="T8" fmla="*/ 172 w 3939"/>
              <a:gd name="T9" fmla="*/ 2191 h 3631"/>
              <a:gd name="T10" fmla="*/ 172 w 3939"/>
              <a:gd name="T11" fmla="*/ 3151 h 3631"/>
              <a:gd name="T12" fmla="*/ 1003 w 3939"/>
              <a:gd name="T13" fmla="*/ 3631 h 3631"/>
              <a:gd name="T14" fmla="*/ 2979 w 3939"/>
              <a:gd name="T15" fmla="*/ 3631 h 3631"/>
              <a:gd name="T16" fmla="*/ 2979 w 3939"/>
              <a:gd name="T17" fmla="*/ 3631 h 3631"/>
              <a:gd name="T18" fmla="*/ 2980 w 3939"/>
              <a:gd name="T19" fmla="*/ 3631 h 3631"/>
              <a:gd name="T20" fmla="*/ 2981 w 3939"/>
              <a:gd name="T21" fmla="*/ 3631 h 3631"/>
              <a:gd name="T22" fmla="*/ 3057 w 3939"/>
              <a:gd name="T23" fmla="*/ 3628 h 3631"/>
              <a:gd name="T24" fmla="*/ 3057 w 3939"/>
              <a:gd name="T25" fmla="*/ 3628 h 3631"/>
              <a:gd name="T26" fmla="*/ 3058 w 3939"/>
              <a:gd name="T27" fmla="*/ 3627 h 3631"/>
              <a:gd name="T28" fmla="*/ 3059 w 3939"/>
              <a:gd name="T29" fmla="*/ 3627 h 3631"/>
              <a:gd name="T30" fmla="*/ 3059 w 3939"/>
              <a:gd name="T31" fmla="*/ 3627 h 3631"/>
              <a:gd name="T32" fmla="*/ 3060 w 3939"/>
              <a:gd name="T33" fmla="*/ 3627 h 3631"/>
              <a:gd name="T34" fmla="*/ 3061 w 3939"/>
              <a:gd name="T35" fmla="*/ 3627 h 3631"/>
              <a:gd name="T36" fmla="*/ 3062 w 3939"/>
              <a:gd name="T37" fmla="*/ 3627 h 3631"/>
              <a:gd name="T38" fmla="*/ 3062 w 3939"/>
              <a:gd name="T39" fmla="*/ 3627 h 3631"/>
              <a:gd name="T40" fmla="*/ 3063 w 3939"/>
              <a:gd name="T41" fmla="*/ 3627 h 3631"/>
              <a:gd name="T42" fmla="*/ 3063 w 3939"/>
              <a:gd name="T43" fmla="*/ 3627 h 3631"/>
              <a:gd name="T44" fmla="*/ 3210 w 3939"/>
              <a:gd name="T45" fmla="*/ 3603 h 3631"/>
              <a:gd name="T46" fmla="*/ 3210 w 3939"/>
              <a:gd name="T47" fmla="*/ 3602 h 3631"/>
              <a:gd name="T48" fmla="*/ 3211 w 3939"/>
              <a:gd name="T49" fmla="*/ 3602 h 3631"/>
              <a:gd name="T50" fmla="*/ 3212 w 3939"/>
              <a:gd name="T51" fmla="*/ 3602 h 3631"/>
              <a:gd name="T52" fmla="*/ 3212 w 3939"/>
              <a:gd name="T53" fmla="*/ 3602 h 3631"/>
              <a:gd name="T54" fmla="*/ 3658 w 3939"/>
              <a:gd name="T55" fmla="*/ 3350 h 3631"/>
              <a:gd name="T56" fmla="*/ 3939 w 3939"/>
              <a:gd name="T57" fmla="*/ 2671 h 3631"/>
              <a:gd name="T58" fmla="*/ 3804 w 3939"/>
              <a:gd name="T59" fmla="*/ 2181 h 3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39" h="3631">
                <a:moveTo>
                  <a:pt x="3804" y="2181"/>
                </a:moveTo>
                <a:cubicBezTo>
                  <a:pt x="2822" y="480"/>
                  <a:pt x="2822" y="480"/>
                  <a:pt x="2822" y="480"/>
                </a:cubicBezTo>
                <a:cubicBezTo>
                  <a:pt x="2651" y="183"/>
                  <a:pt x="2334" y="0"/>
                  <a:pt x="1991" y="0"/>
                </a:cubicBezTo>
                <a:cubicBezTo>
                  <a:pt x="1648" y="0"/>
                  <a:pt x="1331" y="183"/>
                  <a:pt x="1159" y="480"/>
                </a:cubicBezTo>
                <a:cubicBezTo>
                  <a:pt x="172" y="2191"/>
                  <a:pt x="172" y="2191"/>
                  <a:pt x="172" y="2191"/>
                </a:cubicBezTo>
                <a:cubicBezTo>
                  <a:pt x="0" y="2488"/>
                  <a:pt x="0" y="2854"/>
                  <a:pt x="172" y="3151"/>
                </a:cubicBezTo>
                <a:cubicBezTo>
                  <a:pt x="343" y="3448"/>
                  <a:pt x="660" y="3631"/>
                  <a:pt x="1003" y="3631"/>
                </a:cubicBezTo>
                <a:cubicBezTo>
                  <a:pt x="2979" y="3631"/>
                  <a:pt x="2979" y="3631"/>
                  <a:pt x="2979" y="3631"/>
                </a:cubicBezTo>
                <a:cubicBezTo>
                  <a:pt x="2979" y="3631"/>
                  <a:pt x="2979" y="3631"/>
                  <a:pt x="2979" y="3631"/>
                </a:cubicBezTo>
                <a:cubicBezTo>
                  <a:pt x="2979" y="3631"/>
                  <a:pt x="2980" y="3631"/>
                  <a:pt x="2980" y="3631"/>
                </a:cubicBezTo>
                <a:cubicBezTo>
                  <a:pt x="2980" y="3631"/>
                  <a:pt x="2981" y="3631"/>
                  <a:pt x="2981" y="3631"/>
                </a:cubicBezTo>
                <a:cubicBezTo>
                  <a:pt x="3006" y="3631"/>
                  <a:pt x="3032" y="3630"/>
                  <a:pt x="3057" y="3628"/>
                </a:cubicBezTo>
                <a:cubicBezTo>
                  <a:pt x="3057" y="3628"/>
                  <a:pt x="3057" y="3628"/>
                  <a:pt x="3057" y="3628"/>
                </a:cubicBezTo>
                <a:cubicBezTo>
                  <a:pt x="3057" y="3628"/>
                  <a:pt x="3058" y="3628"/>
                  <a:pt x="3058" y="3627"/>
                </a:cubicBezTo>
                <a:cubicBezTo>
                  <a:pt x="3058" y="3627"/>
                  <a:pt x="3059" y="3627"/>
                  <a:pt x="3059" y="3627"/>
                </a:cubicBezTo>
                <a:cubicBezTo>
                  <a:pt x="3059" y="3627"/>
                  <a:pt x="3059" y="3627"/>
                  <a:pt x="3059" y="3627"/>
                </a:cubicBezTo>
                <a:cubicBezTo>
                  <a:pt x="3060" y="3627"/>
                  <a:pt x="3060" y="3627"/>
                  <a:pt x="3060" y="3627"/>
                </a:cubicBezTo>
                <a:cubicBezTo>
                  <a:pt x="3060" y="3627"/>
                  <a:pt x="3060" y="3627"/>
                  <a:pt x="3061" y="3627"/>
                </a:cubicBezTo>
                <a:cubicBezTo>
                  <a:pt x="3061" y="3627"/>
                  <a:pt x="3061" y="3627"/>
                  <a:pt x="3062" y="3627"/>
                </a:cubicBezTo>
                <a:cubicBezTo>
                  <a:pt x="3062" y="3627"/>
                  <a:pt x="3062" y="3627"/>
                  <a:pt x="3062" y="3627"/>
                </a:cubicBezTo>
                <a:cubicBezTo>
                  <a:pt x="3063" y="3627"/>
                  <a:pt x="3063" y="3627"/>
                  <a:pt x="3063" y="3627"/>
                </a:cubicBezTo>
                <a:cubicBezTo>
                  <a:pt x="3063" y="3627"/>
                  <a:pt x="3063" y="3627"/>
                  <a:pt x="3063" y="3627"/>
                </a:cubicBezTo>
                <a:cubicBezTo>
                  <a:pt x="3113" y="3623"/>
                  <a:pt x="3162" y="3614"/>
                  <a:pt x="3210" y="3603"/>
                </a:cubicBezTo>
                <a:cubicBezTo>
                  <a:pt x="3210" y="3603"/>
                  <a:pt x="3210" y="3602"/>
                  <a:pt x="3210" y="3602"/>
                </a:cubicBezTo>
                <a:cubicBezTo>
                  <a:pt x="3211" y="3602"/>
                  <a:pt x="3211" y="3602"/>
                  <a:pt x="3211" y="3602"/>
                </a:cubicBezTo>
                <a:cubicBezTo>
                  <a:pt x="3212" y="3602"/>
                  <a:pt x="3212" y="3602"/>
                  <a:pt x="3212" y="3602"/>
                </a:cubicBezTo>
                <a:cubicBezTo>
                  <a:pt x="3212" y="3602"/>
                  <a:pt x="3212" y="3602"/>
                  <a:pt x="3212" y="3602"/>
                </a:cubicBezTo>
                <a:cubicBezTo>
                  <a:pt x="3380" y="3560"/>
                  <a:pt x="3534" y="3473"/>
                  <a:pt x="3658" y="3350"/>
                </a:cubicBezTo>
                <a:cubicBezTo>
                  <a:pt x="3838" y="3170"/>
                  <a:pt x="3939" y="2925"/>
                  <a:pt x="3939" y="2671"/>
                </a:cubicBezTo>
                <a:cubicBezTo>
                  <a:pt x="3939" y="2497"/>
                  <a:pt x="3892" y="2328"/>
                  <a:pt x="3804" y="2181"/>
                </a:cubicBezTo>
                <a:close/>
              </a:path>
            </a:pathLst>
          </a:custGeom>
          <a:noFill/>
          <a:ln w="22225">
            <a:gradFill>
              <a:gsLst>
                <a:gs pos="0">
                  <a:schemeClr val="accent1"/>
                </a:gs>
                <a:gs pos="100000">
                  <a:schemeClr val="accent4"/>
                </a:gs>
              </a:gsLst>
              <a:lin ang="5400000" scaled="1"/>
            </a:gradFill>
          </a:ln>
        </p:spPr>
        <p:txBody>
          <a:bodyPr vert="horz" wrap="square" lIns="91440" tIns="45720" rIns="91440" bIns="45720" numCol="1" anchor="t" anchorCtr="0" compatLnSpc="1">
            <a:prstTxWarp prst="textNoShape">
              <a:avLst/>
            </a:prstTxWarp>
          </a:bodyPr>
          <a:lstStyle/>
          <a:p>
            <a:endParaRPr lang="en-US"/>
          </a:p>
        </p:txBody>
      </p:sp>
      <p:sp>
        <p:nvSpPr>
          <p:cNvPr id="13" name="Picture Placeholder 12">
            <a:extLst>
              <a:ext uri="{FF2B5EF4-FFF2-40B4-BE49-F238E27FC236}">
                <a16:creationId xmlns:a16="http://schemas.microsoft.com/office/drawing/2014/main" id="{C51F6EB6-759D-41B4-81D6-A022D290222F}"/>
              </a:ext>
            </a:extLst>
          </p:cNvPr>
          <p:cNvSpPr>
            <a:spLocks noGrp="1"/>
          </p:cNvSpPr>
          <p:nvPr>
            <p:ph type="pic" sz="quarter" idx="10" hasCustomPrompt="1"/>
          </p:nvPr>
        </p:nvSpPr>
        <p:spPr>
          <a:xfrm>
            <a:off x="1415607" y="1773293"/>
            <a:ext cx="2371121" cy="2371276"/>
          </a:xfrm>
          <a:custGeom>
            <a:avLst/>
            <a:gdLst>
              <a:gd name="connsiteX0" fmla="*/ 912538 w 2371121"/>
              <a:gd name="connsiteY0" fmla="*/ 2 h 2371276"/>
              <a:gd name="connsiteX1" fmla="*/ 1331423 w 2371121"/>
              <a:gd name="connsiteY1" fmla="*/ 174245 h 2371276"/>
              <a:gd name="connsiteX2" fmla="*/ 2191557 w 2371121"/>
              <a:gd name="connsiteY2" fmla="*/ 1034519 h 2371276"/>
              <a:gd name="connsiteX3" fmla="*/ 2350868 w 2371121"/>
              <a:gd name="connsiteY3" fmla="*/ 1306038 h 2371276"/>
              <a:gd name="connsiteX4" fmla="*/ 2291620 w 2371121"/>
              <a:gd name="connsiteY4" fmla="*/ 1757314 h 2371276"/>
              <a:gd name="connsiteX5" fmla="*/ 2065213 w 2371121"/>
              <a:gd name="connsiteY5" fmla="*/ 1979572 h 2371276"/>
              <a:gd name="connsiteX6" fmla="*/ 2064615 w 2371121"/>
              <a:gd name="connsiteY6" fmla="*/ 1979732 h 2371276"/>
              <a:gd name="connsiteX7" fmla="*/ 2064017 w 2371121"/>
              <a:gd name="connsiteY7" fmla="*/ 1979892 h 2371276"/>
              <a:gd name="connsiteX8" fmla="*/ 2064177 w 2371121"/>
              <a:gd name="connsiteY8" fmla="*/ 1980490 h 2371276"/>
              <a:gd name="connsiteX9" fmla="*/ 1980087 w 2371121"/>
              <a:gd name="connsiteY9" fmla="*/ 2018412 h 2371276"/>
              <a:gd name="connsiteX10" fmla="*/ 1979489 w 2371121"/>
              <a:gd name="connsiteY10" fmla="*/ 2018572 h 2371276"/>
              <a:gd name="connsiteX11" fmla="*/ 1978891 w 2371121"/>
              <a:gd name="connsiteY11" fmla="*/ 2018733 h 2371276"/>
              <a:gd name="connsiteX12" fmla="*/ 1978292 w 2371121"/>
              <a:gd name="connsiteY12" fmla="*/ 2018893 h 2371276"/>
              <a:gd name="connsiteX13" fmla="*/ 1977694 w 2371121"/>
              <a:gd name="connsiteY13" fmla="*/ 2019053 h 2371276"/>
              <a:gd name="connsiteX14" fmla="*/ 1977096 w 2371121"/>
              <a:gd name="connsiteY14" fmla="*/ 2019213 h 2371276"/>
              <a:gd name="connsiteX15" fmla="*/ 1976658 w 2371121"/>
              <a:gd name="connsiteY15" fmla="*/ 2019972 h 2371276"/>
              <a:gd name="connsiteX16" fmla="*/ 1931675 w 2371121"/>
              <a:gd name="connsiteY16" fmla="*/ 2033949 h 2371276"/>
              <a:gd name="connsiteX17" fmla="*/ 1931076 w 2371121"/>
              <a:gd name="connsiteY17" fmla="*/ 2034109 h 2371276"/>
              <a:gd name="connsiteX18" fmla="*/ 1930478 w 2371121"/>
              <a:gd name="connsiteY18" fmla="*/ 2034270 h 2371276"/>
              <a:gd name="connsiteX19" fmla="*/ 748404 w 2371121"/>
              <a:gd name="connsiteY19" fmla="*/ 2351005 h 2371276"/>
              <a:gd name="connsiteX20" fmla="*/ 174338 w 2371121"/>
              <a:gd name="connsiteY20" fmla="*/ 2197032 h 2371276"/>
              <a:gd name="connsiteX21" fmla="*/ 20441 w 2371121"/>
              <a:gd name="connsiteY21" fmla="*/ 1622680 h 2371276"/>
              <a:gd name="connsiteX22" fmla="*/ 336591 w 2371121"/>
              <a:gd name="connsiteY22" fmla="*/ 440810 h 2371276"/>
              <a:gd name="connsiteX23" fmla="*/ 757357 w 2371121"/>
              <a:gd name="connsiteY23" fmla="*/ 20271 h 2371276"/>
              <a:gd name="connsiteX24" fmla="*/ 912538 w 2371121"/>
              <a:gd name="connsiteY24" fmla="*/ 2 h 237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71121" h="2371276">
                <a:moveTo>
                  <a:pt x="912538" y="2"/>
                </a:moveTo>
                <a:cubicBezTo>
                  <a:pt x="1067714" y="353"/>
                  <a:pt x="1218993" y="61535"/>
                  <a:pt x="1331423" y="174245"/>
                </a:cubicBezTo>
                <a:cubicBezTo>
                  <a:pt x="1331423" y="174245"/>
                  <a:pt x="1331423" y="174245"/>
                  <a:pt x="2191557" y="1034519"/>
                </a:cubicBezTo>
                <a:cubicBezTo>
                  <a:pt x="2267766" y="1108361"/>
                  <a:pt x="2322974" y="1201937"/>
                  <a:pt x="2350868" y="1306038"/>
                </a:cubicBezTo>
                <a:cubicBezTo>
                  <a:pt x="2391587" y="1458002"/>
                  <a:pt x="2370443" y="1620771"/>
                  <a:pt x="2291620" y="1757314"/>
                </a:cubicBezTo>
                <a:cubicBezTo>
                  <a:pt x="2237159" y="1850779"/>
                  <a:pt x="2158981" y="1927515"/>
                  <a:pt x="2065213" y="1979572"/>
                </a:cubicBezTo>
                <a:cubicBezTo>
                  <a:pt x="2065213" y="1979572"/>
                  <a:pt x="2065213" y="1979572"/>
                  <a:pt x="2064615" y="1979732"/>
                </a:cubicBezTo>
                <a:cubicBezTo>
                  <a:pt x="2064615" y="1979732"/>
                  <a:pt x="2064615" y="1979732"/>
                  <a:pt x="2064017" y="1979892"/>
                </a:cubicBezTo>
                <a:cubicBezTo>
                  <a:pt x="2064017" y="1979892"/>
                  <a:pt x="2064177" y="1980490"/>
                  <a:pt x="2064177" y="1980490"/>
                </a:cubicBezTo>
                <a:cubicBezTo>
                  <a:pt x="2037226" y="1994766"/>
                  <a:pt x="2009357" y="2008004"/>
                  <a:pt x="1980087" y="2018412"/>
                </a:cubicBezTo>
                <a:cubicBezTo>
                  <a:pt x="1980087" y="2018412"/>
                  <a:pt x="1980087" y="2018412"/>
                  <a:pt x="1979489" y="2018572"/>
                </a:cubicBezTo>
                <a:cubicBezTo>
                  <a:pt x="1978891" y="2018733"/>
                  <a:pt x="1978891" y="2018733"/>
                  <a:pt x="1978891" y="2018733"/>
                </a:cubicBezTo>
                <a:cubicBezTo>
                  <a:pt x="1978292" y="2018893"/>
                  <a:pt x="1978292" y="2018893"/>
                  <a:pt x="1978292" y="2018893"/>
                </a:cubicBezTo>
                <a:cubicBezTo>
                  <a:pt x="1978292" y="2018893"/>
                  <a:pt x="1978292" y="2018893"/>
                  <a:pt x="1977694" y="2019053"/>
                </a:cubicBezTo>
                <a:cubicBezTo>
                  <a:pt x="1977694" y="2019053"/>
                  <a:pt x="1977096" y="2019213"/>
                  <a:pt x="1977096" y="2019213"/>
                </a:cubicBezTo>
                <a:cubicBezTo>
                  <a:pt x="1977256" y="2019812"/>
                  <a:pt x="1976658" y="2019972"/>
                  <a:pt x="1976658" y="2019972"/>
                </a:cubicBezTo>
                <a:cubicBezTo>
                  <a:pt x="1962023" y="2025176"/>
                  <a:pt x="1946630" y="2029942"/>
                  <a:pt x="1931675" y="2033949"/>
                </a:cubicBezTo>
                <a:cubicBezTo>
                  <a:pt x="1931675" y="2033949"/>
                  <a:pt x="1931076" y="2034109"/>
                  <a:pt x="1931076" y="2034109"/>
                </a:cubicBezTo>
                <a:cubicBezTo>
                  <a:pt x="1931076" y="2034109"/>
                  <a:pt x="1930478" y="2034270"/>
                  <a:pt x="1930478" y="2034270"/>
                </a:cubicBezTo>
                <a:cubicBezTo>
                  <a:pt x="1930478" y="2034270"/>
                  <a:pt x="1930478" y="2034270"/>
                  <a:pt x="748404" y="2351005"/>
                </a:cubicBezTo>
                <a:cubicBezTo>
                  <a:pt x="543216" y="2405985"/>
                  <a:pt x="324245" y="2347312"/>
                  <a:pt x="174338" y="2197032"/>
                </a:cubicBezTo>
                <a:cubicBezTo>
                  <a:pt x="23833" y="2046912"/>
                  <a:pt x="-34840" y="1827940"/>
                  <a:pt x="20441" y="1622680"/>
                </a:cubicBezTo>
                <a:cubicBezTo>
                  <a:pt x="20441" y="1622680"/>
                  <a:pt x="20441" y="1622680"/>
                  <a:pt x="336591" y="440810"/>
                </a:cubicBezTo>
                <a:cubicBezTo>
                  <a:pt x="391872" y="235549"/>
                  <a:pt x="552169" y="75251"/>
                  <a:pt x="757357" y="20271"/>
                </a:cubicBezTo>
                <a:cubicBezTo>
                  <a:pt x="808654" y="6526"/>
                  <a:pt x="860813" y="-115"/>
                  <a:pt x="912538" y="2"/>
                </a:cubicBezTo>
                <a:close/>
              </a:path>
            </a:pathLst>
          </a:custGeom>
          <a:solidFill>
            <a:schemeClr val="tx2">
              <a:lumMod val="50000"/>
            </a:schemeClr>
          </a:solidFill>
          <a:ln w="25400">
            <a:solidFill>
              <a:schemeClr val="bg1"/>
            </a:solidFill>
          </a:ln>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r>
              <a:rPr lang="en-US" dirty="0"/>
              <a:t>Image placeholder</a:t>
            </a:r>
          </a:p>
        </p:txBody>
      </p:sp>
      <p:sp>
        <p:nvSpPr>
          <p:cNvPr id="15" name="Picture Placeholder 14">
            <a:extLst>
              <a:ext uri="{FF2B5EF4-FFF2-40B4-BE49-F238E27FC236}">
                <a16:creationId xmlns:a16="http://schemas.microsoft.com/office/drawing/2014/main" id="{EBDFDBE0-0850-4840-8623-52BD7210EF7E}"/>
              </a:ext>
            </a:extLst>
          </p:cNvPr>
          <p:cNvSpPr>
            <a:spLocks noGrp="1"/>
          </p:cNvSpPr>
          <p:nvPr>
            <p:ph type="pic" sz="quarter" idx="11" hasCustomPrompt="1"/>
          </p:nvPr>
        </p:nvSpPr>
        <p:spPr>
          <a:xfrm>
            <a:off x="4935724" y="1773293"/>
            <a:ext cx="2371121" cy="2371276"/>
          </a:xfrm>
          <a:custGeom>
            <a:avLst/>
            <a:gdLst>
              <a:gd name="connsiteX0" fmla="*/ 912538 w 2371121"/>
              <a:gd name="connsiteY0" fmla="*/ 2 h 2371276"/>
              <a:gd name="connsiteX1" fmla="*/ 1331423 w 2371121"/>
              <a:gd name="connsiteY1" fmla="*/ 174245 h 2371276"/>
              <a:gd name="connsiteX2" fmla="*/ 2191557 w 2371121"/>
              <a:gd name="connsiteY2" fmla="*/ 1034519 h 2371276"/>
              <a:gd name="connsiteX3" fmla="*/ 2350868 w 2371121"/>
              <a:gd name="connsiteY3" fmla="*/ 1306038 h 2371276"/>
              <a:gd name="connsiteX4" fmla="*/ 2291620 w 2371121"/>
              <a:gd name="connsiteY4" fmla="*/ 1757314 h 2371276"/>
              <a:gd name="connsiteX5" fmla="*/ 2065213 w 2371121"/>
              <a:gd name="connsiteY5" fmla="*/ 1979572 h 2371276"/>
              <a:gd name="connsiteX6" fmla="*/ 2064615 w 2371121"/>
              <a:gd name="connsiteY6" fmla="*/ 1979732 h 2371276"/>
              <a:gd name="connsiteX7" fmla="*/ 2064017 w 2371121"/>
              <a:gd name="connsiteY7" fmla="*/ 1979892 h 2371276"/>
              <a:gd name="connsiteX8" fmla="*/ 2064177 w 2371121"/>
              <a:gd name="connsiteY8" fmla="*/ 1980490 h 2371276"/>
              <a:gd name="connsiteX9" fmla="*/ 1980087 w 2371121"/>
              <a:gd name="connsiteY9" fmla="*/ 2018412 h 2371276"/>
              <a:gd name="connsiteX10" fmla="*/ 1979489 w 2371121"/>
              <a:gd name="connsiteY10" fmla="*/ 2018572 h 2371276"/>
              <a:gd name="connsiteX11" fmla="*/ 1978891 w 2371121"/>
              <a:gd name="connsiteY11" fmla="*/ 2018733 h 2371276"/>
              <a:gd name="connsiteX12" fmla="*/ 1978292 w 2371121"/>
              <a:gd name="connsiteY12" fmla="*/ 2018893 h 2371276"/>
              <a:gd name="connsiteX13" fmla="*/ 1977694 w 2371121"/>
              <a:gd name="connsiteY13" fmla="*/ 2019053 h 2371276"/>
              <a:gd name="connsiteX14" fmla="*/ 1977096 w 2371121"/>
              <a:gd name="connsiteY14" fmla="*/ 2019213 h 2371276"/>
              <a:gd name="connsiteX15" fmla="*/ 1976658 w 2371121"/>
              <a:gd name="connsiteY15" fmla="*/ 2019972 h 2371276"/>
              <a:gd name="connsiteX16" fmla="*/ 1931675 w 2371121"/>
              <a:gd name="connsiteY16" fmla="*/ 2033949 h 2371276"/>
              <a:gd name="connsiteX17" fmla="*/ 1931077 w 2371121"/>
              <a:gd name="connsiteY17" fmla="*/ 2034109 h 2371276"/>
              <a:gd name="connsiteX18" fmla="*/ 1930478 w 2371121"/>
              <a:gd name="connsiteY18" fmla="*/ 2034270 h 2371276"/>
              <a:gd name="connsiteX19" fmla="*/ 748404 w 2371121"/>
              <a:gd name="connsiteY19" fmla="*/ 2351005 h 2371276"/>
              <a:gd name="connsiteX20" fmla="*/ 174339 w 2371121"/>
              <a:gd name="connsiteY20" fmla="*/ 2197032 h 2371276"/>
              <a:gd name="connsiteX21" fmla="*/ 20441 w 2371121"/>
              <a:gd name="connsiteY21" fmla="*/ 1622680 h 2371276"/>
              <a:gd name="connsiteX22" fmla="*/ 336591 w 2371121"/>
              <a:gd name="connsiteY22" fmla="*/ 440810 h 2371276"/>
              <a:gd name="connsiteX23" fmla="*/ 757358 w 2371121"/>
              <a:gd name="connsiteY23" fmla="*/ 20271 h 2371276"/>
              <a:gd name="connsiteX24" fmla="*/ 912538 w 2371121"/>
              <a:gd name="connsiteY24" fmla="*/ 2 h 237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71121" h="2371276">
                <a:moveTo>
                  <a:pt x="912538" y="2"/>
                </a:moveTo>
                <a:cubicBezTo>
                  <a:pt x="1067714" y="353"/>
                  <a:pt x="1218993" y="61535"/>
                  <a:pt x="1331423" y="174245"/>
                </a:cubicBezTo>
                <a:cubicBezTo>
                  <a:pt x="1331423" y="174245"/>
                  <a:pt x="1331423" y="174245"/>
                  <a:pt x="2191557" y="1034519"/>
                </a:cubicBezTo>
                <a:cubicBezTo>
                  <a:pt x="2267766" y="1108361"/>
                  <a:pt x="2322974" y="1201937"/>
                  <a:pt x="2350868" y="1306038"/>
                </a:cubicBezTo>
                <a:cubicBezTo>
                  <a:pt x="2391587" y="1458002"/>
                  <a:pt x="2370443" y="1620771"/>
                  <a:pt x="2291620" y="1757314"/>
                </a:cubicBezTo>
                <a:cubicBezTo>
                  <a:pt x="2237159" y="1850779"/>
                  <a:pt x="2158981" y="1927515"/>
                  <a:pt x="2065213" y="1979572"/>
                </a:cubicBezTo>
                <a:cubicBezTo>
                  <a:pt x="2065213" y="1979572"/>
                  <a:pt x="2065213" y="1979572"/>
                  <a:pt x="2064615" y="1979732"/>
                </a:cubicBezTo>
                <a:cubicBezTo>
                  <a:pt x="2064615" y="1979732"/>
                  <a:pt x="2064615" y="1979732"/>
                  <a:pt x="2064017" y="1979892"/>
                </a:cubicBezTo>
                <a:cubicBezTo>
                  <a:pt x="2064017" y="1979892"/>
                  <a:pt x="2064177" y="1980490"/>
                  <a:pt x="2064177" y="1980490"/>
                </a:cubicBezTo>
                <a:cubicBezTo>
                  <a:pt x="2037226" y="1994766"/>
                  <a:pt x="2009357" y="2008004"/>
                  <a:pt x="1980087" y="2018412"/>
                </a:cubicBezTo>
                <a:cubicBezTo>
                  <a:pt x="1980087" y="2018412"/>
                  <a:pt x="1980087" y="2018412"/>
                  <a:pt x="1979489" y="2018572"/>
                </a:cubicBezTo>
                <a:cubicBezTo>
                  <a:pt x="1978891" y="2018733"/>
                  <a:pt x="1978891" y="2018733"/>
                  <a:pt x="1978891" y="2018733"/>
                </a:cubicBezTo>
                <a:cubicBezTo>
                  <a:pt x="1978292" y="2018893"/>
                  <a:pt x="1978292" y="2018893"/>
                  <a:pt x="1978292" y="2018893"/>
                </a:cubicBezTo>
                <a:cubicBezTo>
                  <a:pt x="1978292" y="2018893"/>
                  <a:pt x="1978292" y="2018893"/>
                  <a:pt x="1977694" y="2019053"/>
                </a:cubicBezTo>
                <a:cubicBezTo>
                  <a:pt x="1977694" y="2019053"/>
                  <a:pt x="1977096" y="2019213"/>
                  <a:pt x="1977096" y="2019213"/>
                </a:cubicBezTo>
                <a:cubicBezTo>
                  <a:pt x="1977256" y="2019812"/>
                  <a:pt x="1976658" y="2019972"/>
                  <a:pt x="1976658" y="2019972"/>
                </a:cubicBezTo>
                <a:cubicBezTo>
                  <a:pt x="1962023" y="2025176"/>
                  <a:pt x="1946630" y="2029942"/>
                  <a:pt x="1931675" y="2033949"/>
                </a:cubicBezTo>
                <a:cubicBezTo>
                  <a:pt x="1931675" y="2033949"/>
                  <a:pt x="1931077" y="2034109"/>
                  <a:pt x="1931077" y="2034109"/>
                </a:cubicBezTo>
                <a:cubicBezTo>
                  <a:pt x="1931077" y="2034109"/>
                  <a:pt x="1930478" y="2034270"/>
                  <a:pt x="1930478" y="2034270"/>
                </a:cubicBezTo>
                <a:cubicBezTo>
                  <a:pt x="1930478" y="2034270"/>
                  <a:pt x="1930478" y="2034270"/>
                  <a:pt x="748404" y="2351005"/>
                </a:cubicBezTo>
                <a:cubicBezTo>
                  <a:pt x="543216" y="2405985"/>
                  <a:pt x="324245" y="2347312"/>
                  <a:pt x="174339" y="2197032"/>
                </a:cubicBezTo>
                <a:cubicBezTo>
                  <a:pt x="23834" y="2046912"/>
                  <a:pt x="-34840" y="1827940"/>
                  <a:pt x="20441" y="1622680"/>
                </a:cubicBezTo>
                <a:cubicBezTo>
                  <a:pt x="20441" y="1622680"/>
                  <a:pt x="20441" y="1622680"/>
                  <a:pt x="336591" y="440810"/>
                </a:cubicBezTo>
                <a:cubicBezTo>
                  <a:pt x="391872" y="235549"/>
                  <a:pt x="552170" y="75251"/>
                  <a:pt x="757358" y="20271"/>
                </a:cubicBezTo>
                <a:cubicBezTo>
                  <a:pt x="808655" y="6526"/>
                  <a:pt x="860813" y="-115"/>
                  <a:pt x="912538" y="2"/>
                </a:cubicBezTo>
                <a:close/>
              </a:path>
            </a:pathLst>
          </a:custGeom>
          <a:solidFill>
            <a:schemeClr val="tx2">
              <a:lumMod val="50000"/>
            </a:schemeClr>
          </a:solidFill>
          <a:ln w="25400">
            <a:solidFill>
              <a:schemeClr val="bg1"/>
            </a:solidFill>
          </a:ln>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r>
              <a:rPr lang="en-US" dirty="0"/>
              <a:t>Image placeholder</a:t>
            </a:r>
          </a:p>
        </p:txBody>
      </p:sp>
      <p:sp>
        <p:nvSpPr>
          <p:cNvPr id="16" name="Picture Placeholder 15">
            <a:extLst>
              <a:ext uri="{FF2B5EF4-FFF2-40B4-BE49-F238E27FC236}">
                <a16:creationId xmlns:a16="http://schemas.microsoft.com/office/drawing/2014/main" id="{D66C02EA-C4C2-46F8-A667-0FB509592F6E}"/>
              </a:ext>
            </a:extLst>
          </p:cNvPr>
          <p:cNvSpPr>
            <a:spLocks noGrp="1"/>
          </p:cNvSpPr>
          <p:nvPr>
            <p:ph type="pic" sz="quarter" idx="12" hasCustomPrompt="1"/>
          </p:nvPr>
        </p:nvSpPr>
        <p:spPr>
          <a:xfrm>
            <a:off x="8455840" y="1773293"/>
            <a:ext cx="2371120" cy="2371276"/>
          </a:xfrm>
          <a:custGeom>
            <a:avLst/>
            <a:gdLst>
              <a:gd name="connsiteX0" fmla="*/ 912538 w 2371120"/>
              <a:gd name="connsiteY0" fmla="*/ 2 h 2371276"/>
              <a:gd name="connsiteX1" fmla="*/ 1331423 w 2371120"/>
              <a:gd name="connsiteY1" fmla="*/ 174245 h 2371276"/>
              <a:gd name="connsiteX2" fmla="*/ 2191557 w 2371120"/>
              <a:gd name="connsiteY2" fmla="*/ 1034519 h 2371276"/>
              <a:gd name="connsiteX3" fmla="*/ 2350868 w 2371120"/>
              <a:gd name="connsiteY3" fmla="*/ 1306038 h 2371276"/>
              <a:gd name="connsiteX4" fmla="*/ 2291619 w 2371120"/>
              <a:gd name="connsiteY4" fmla="*/ 1757314 h 2371276"/>
              <a:gd name="connsiteX5" fmla="*/ 2065213 w 2371120"/>
              <a:gd name="connsiteY5" fmla="*/ 1979572 h 2371276"/>
              <a:gd name="connsiteX6" fmla="*/ 2064615 w 2371120"/>
              <a:gd name="connsiteY6" fmla="*/ 1979732 h 2371276"/>
              <a:gd name="connsiteX7" fmla="*/ 2064017 w 2371120"/>
              <a:gd name="connsiteY7" fmla="*/ 1979892 h 2371276"/>
              <a:gd name="connsiteX8" fmla="*/ 2064177 w 2371120"/>
              <a:gd name="connsiteY8" fmla="*/ 1980490 h 2371276"/>
              <a:gd name="connsiteX9" fmla="*/ 1980087 w 2371120"/>
              <a:gd name="connsiteY9" fmla="*/ 2018412 h 2371276"/>
              <a:gd name="connsiteX10" fmla="*/ 1979489 w 2371120"/>
              <a:gd name="connsiteY10" fmla="*/ 2018572 h 2371276"/>
              <a:gd name="connsiteX11" fmla="*/ 1978890 w 2371120"/>
              <a:gd name="connsiteY11" fmla="*/ 2018733 h 2371276"/>
              <a:gd name="connsiteX12" fmla="*/ 1978292 w 2371120"/>
              <a:gd name="connsiteY12" fmla="*/ 2018893 h 2371276"/>
              <a:gd name="connsiteX13" fmla="*/ 1977694 w 2371120"/>
              <a:gd name="connsiteY13" fmla="*/ 2019053 h 2371276"/>
              <a:gd name="connsiteX14" fmla="*/ 1977096 w 2371120"/>
              <a:gd name="connsiteY14" fmla="*/ 2019213 h 2371276"/>
              <a:gd name="connsiteX15" fmla="*/ 1976658 w 2371120"/>
              <a:gd name="connsiteY15" fmla="*/ 2019972 h 2371276"/>
              <a:gd name="connsiteX16" fmla="*/ 1931674 w 2371120"/>
              <a:gd name="connsiteY16" fmla="*/ 2033949 h 2371276"/>
              <a:gd name="connsiteX17" fmla="*/ 1931076 w 2371120"/>
              <a:gd name="connsiteY17" fmla="*/ 2034109 h 2371276"/>
              <a:gd name="connsiteX18" fmla="*/ 1930478 w 2371120"/>
              <a:gd name="connsiteY18" fmla="*/ 2034270 h 2371276"/>
              <a:gd name="connsiteX19" fmla="*/ 748404 w 2371120"/>
              <a:gd name="connsiteY19" fmla="*/ 2351005 h 2371276"/>
              <a:gd name="connsiteX20" fmla="*/ 174338 w 2371120"/>
              <a:gd name="connsiteY20" fmla="*/ 2197032 h 2371276"/>
              <a:gd name="connsiteX21" fmla="*/ 20441 w 2371120"/>
              <a:gd name="connsiteY21" fmla="*/ 1622680 h 2371276"/>
              <a:gd name="connsiteX22" fmla="*/ 336590 w 2371120"/>
              <a:gd name="connsiteY22" fmla="*/ 440810 h 2371276"/>
              <a:gd name="connsiteX23" fmla="*/ 757357 w 2371120"/>
              <a:gd name="connsiteY23" fmla="*/ 20271 h 2371276"/>
              <a:gd name="connsiteX24" fmla="*/ 912538 w 2371120"/>
              <a:gd name="connsiteY24" fmla="*/ 2 h 237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71120" h="2371276">
                <a:moveTo>
                  <a:pt x="912538" y="2"/>
                </a:moveTo>
                <a:cubicBezTo>
                  <a:pt x="1067714" y="353"/>
                  <a:pt x="1218993" y="61535"/>
                  <a:pt x="1331423" y="174245"/>
                </a:cubicBezTo>
                <a:cubicBezTo>
                  <a:pt x="1331423" y="174245"/>
                  <a:pt x="1331423" y="174245"/>
                  <a:pt x="2191557" y="1034519"/>
                </a:cubicBezTo>
                <a:cubicBezTo>
                  <a:pt x="2267766" y="1108361"/>
                  <a:pt x="2322974" y="1201937"/>
                  <a:pt x="2350868" y="1306038"/>
                </a:cubicBezTo>
                <a:cubicBezTo>
                  <a:pt x="2391587" y="1458002"/>
                  <a:pt x="2370442" y="1620771"/>
                  <a:pt x="2291619" y="1757314"/>
                </a:cubicBezTo>
                <a:cubicBezTo>
                  <a:pt x="2237159" y="1850779"/>
                  <a:pt x="2158980" y="1927515"/>
                  <a:pt x="2065213" y="1979572"/>
                </a:cubicBezTo>
                <a:cubicBezTo>
                  <a:pt x="2065213" y="1979572"/>
                  <a:pt x="2065213" y="1979572"/>
                  <a:pt x="2064615" y="1979732"/>
                </a:cubicBezTo>
                <a:cubicBezTo>
                  <a:pt x="2064615" y="1979732"/>
                  <a:pt x="2064615" y="1979732"/>
                  <a:pt x="2064017" y="1979892"/>
                </a:cubicBezTo>
                <a:cubicBezTo>
                  <a:pt x="2064017" y="1979892"/>
                  <a:pt x="2064177" y="1980490"/>
                  <a:pt x="2064177" y="1980490"/>
                </a:cubicBezTo>
                <a:cubicBezTo>
                  <a:pt x="2037226" y="1994766"/>
                  <a:pt x="2009356" y="2008004"/>
                  <a:pt x="1980087" y="2018412"/>
                </a:cubicBezTo>
                <a:cubicBezTo>
                  <a:pt x="1980087" y="2018412"/>
                  <a:pt x="1980087" y="2018412"/>
                  <a:pt x="1979489" y="2018572"/>
                </a:cubicBezTo>
                <a:cubicBezTo>
                  <a:pt x="1978890" y="2018733"/>
                  <a:pt x="1978890" y="2018733"/>
                  <a:pt x="1978890" y="2018733"/>
                </a:cubicBezTo>
                <a:cubicBezTo>
                  <a:pt x="1978292" y="2018893"/>
                  <a:pt x="1978292" y="2018893"/>
                  <a:pt x="1978292" y="2018893"/>
                </a:cubicBezTo>
                <a:cubicBezTo>
                  <a:pt x="1978292" y="2018893"/>
                  <a:pt x="1978292" y="2018893"/>
                  <a:pt x="1977694" y="2019053"/>
                </a:cubicBezTo>
                <a:cubicBezTo>
                  <a:pt x="1977694" y="2019053"/>
                  <a:pt x="1977096" y="2019213"/>
                  <a:pt x="1977096" y="2019213"/>
                </a:cubicBezTo>
                <a:cubicBezTo>
                  <a:pt x="1977256" y="2019812"/>
                  <a:pt x="1976658" y="2019972"/>
                  <a:pt x="1976658" y="2019972"/>
                </a:cubicBezTo>
                <a:cubicBezTo>
                  <a:pt x="1962023" y="2025176"/>
                  <a:pt x="1946630" y="2029942"/>
                  <a:pt x="1931674" y="2033949"/>
                </a:cubicBezTo>
                <a:cubicBezTo>
                  <a:pt x="1931674" y="2033949"/>
                  <a:pt x="1931076" y="2034109"/>
                  <a:pt x="1931076" y="2034109"/>
                </a:cubicBezTo>
                <a:cubicBezTo>
                  <a:pt x="1931076" y="2034109"/>
                  <a:pt x="1930478" y="2034270"/>
                  <a:pt x="1930478" y="2034270"/>
                </a:cubicBezTo>
                <a:cubicBezTo>
                  <a:pt x="1930478" y="2034270"/>
                  <a:pt x="1930478" y="2034270"/>
                  <a:pt x="748404" y="2351005"/>
                </a:cubicBezTo>
                <a:cubicBezTo>
                  <a:pt x="543216" y="2405985"/>
                  <a:pt x="324245" y="2347312"/>
                  <a:pt x="174338" y="2197032"/>
                </a:cubicBezTo>
                <a:cubicBezTo>
                  <a:pt x="23833" y="2046912"/>
                  <a:pt x="-34840" y="1827940"/>
                  <a:pt x="20441" y="1622680"/>
                </a:cubicBezTo>
                <a:cubicBezTo>
                  <a:pt x="20441" y="1622680"/>
                  <a:pt x="20441" y="1622680"/>
                  <a:pt x="336590" y="440810"/>
                </a:cubicBezTo>
                <a:cubicBezTo>
                  <a:pt x="391872" y="235549"/>
                  <a:pt x="552169" y="75251"/>
                  <a:pt x="757357" y="20271"/>
                </a:cubicBezTo>
                <a:cubicBezTo>
                  <a:pt x="808654" y="6526"/>
                  <a:pt x="860812" y="-115"/>
                  <a:pt x="912538" y="2"/>
                </a:cubicBezTo>
                <a:close/>
              </a:path>
            </a:pathLst>
          </a:custGeom>
          <a:solidFill>
            <a:schemeClr val="tx2">
              <a:lumMod val="50000"/>
            </a:schemeClr>
          </a:solidFill>
          <a:ln w="25400">
            <a:solidFill>
              <a:schemeClr val="bg1"/>
            </a:solidFill>
          </a:ln>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r>
              <a:rPr lang="en-US" dirty="0"/>
              <a:t>Image placeholder</a:t>
            </a:r>
          </a:p>
        </p:txBody>
      </p:sp>
    </p:spTree>
    <p:extLst>
      <p:ext uri="{BB962C8B-B14F-4D97-AF65-F5344CB8AC3E}">
        <p14:creationId xmlns:p14="http://schemas.microsoft.com/office/powerpoint/2010/main" val="406368492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9F74A8B4-9FB8-4EE0-AE66-E07F698D036A}"/>
              </a:ext>
            </a:extLst>
          </p:cNvPr>
          <p:cNvSpPr>
            <a:spLocks noGrp="1"/>
          </p:cNvSpPr>
          <p:nvPr>
            <p:ph type="pic" sz="quarter" idx="10" hasCustomPrompt="1"/>
          </p:nvPr>
        </p:nvSpPr>
        <p:spPr>
          <a:xfrm>
            <a:off x="3352800" y="3169919"/>
            <a:ext cx="2773679" cy="2788921"/>
          </a:xfrm>
          <a:custGeom>
            <a:avLst/>
            <a:gdLst>
              <a:gd name="connsiteX0" fmla="*/ 0 w 2773679"/>
              <a:gd name="connsiteY0" fmla="*/ 0 h 2788921"/>
              <a:gd name="connsiteX1" fmla="*/ 2773679 w 2773679"/>
              <a:gd name="connsiteY1" fmla="*/ 0 h 2788921"/>
              <a:gd name="connsiteX2" fmla="*/ 2773679 w 2773679"/>
              <a:gd name="connsiteY2" fmla="*/ 2788921 h 2788921"/>
              <a:gd name="connsiteX3" fmla="*/ 0 w 2773679"/>
              <a:gd name="connsiteY3" fmla="*/ 2788921 h 2788921"/>
            </a:gdLst>
            <a:ahLst/>
            <a:cxnLst>
              <a:cxn ang="0">
                <a:pos x="connsiteX0" y="connsiteY0"/>
              </a:cxn>
              <a:cxn ang="0">
                <a:pos x="connsiteX1" y="connsiteY1"/>
              </a:cxn>
              <a:cxn ang="0">
                <a:pos x="connsiteX2" y="connsiteY2"/>
              </a:cxn>
              <a:cxn ang="0">
                <a:pos x="connsiteX3" y="connsiteY3"/>
              </a:cxn>
            </a:cxnLst>
            <a:rect l="l" t="t" r="r" b="b"/>
            <a:pathLst>
              <a:path w="2773679" h="2788921">
                <a:moveTo>
                  <a:pt x="0" y="0"/>
                </a:moveTo>
                <a:lnTo>
                  <a:pt x="2773679" y="0"/>
                </a:lnTo>
                <a:lnTo>
                  <a:pt x="2773679" y="2788921"/>
                </a:lnTo>
                <a:lnTo>
                  <a:pt x="0" y="2788921"/>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2" name="Picture Placeholder 21">
            <a:extLst>
              <a:ext uri="{FF2B5EF4-FFF2-40B4-BE49-F238E27FC236}">
                <a16:creationId xmlns:a16="http://schemas.microsoft.com/office/drawing/2014/main" id="{42DBEBAD-F37D-4250-89B2-9ADDB2CF1160}"/>
              </a:ext>
            </a:extLst>
          </p:cNvPr>
          <p:cNvSpPr>
            <a:spLocks noGrp="1"/>
          </p:cNvSpPr>
          <p:nvPr>
            <p:ph type="pic" sz="quarter" idx="11" hasCustomPrompt="1"/>
          </p:nvPr>
        </p:nvSpPr>
        <p:spPr>
          <a:xfrm>
            <a:off x="640080" y="3169919"/>
            <a:ext cx="2712719" cy="2286002"/>
          </a:xfrm>
          <a:custGeom>
            <a:avLst/>
            <a:gdLst>
              <a:gd name="connsiteX0" fmla="*/ 0 w 2712719"/>
              <a:gd name="connsiteY0" fmla="*/ 0 h 2286002"/>
              <a:gd name="connsiteX1" fmla="*/ 2712719 w 2712719"/>
              <a:gd name="connsiteY1" fmla="*/ 0 h 2286002"/>
              <a:gd name="connsiteX2" fmla="*/ 2712719 w 2712719"/>
              <a:gd name="connsiteY2" fmla="*/ 2286002 h 2286002"/>
              <a:gd name="connsiteX3" fmla="*/ 0 w 2712719"/>
              <a:gd name="connsiteY3" fmla="*/ 2286002 h 2286002"/>
            </a:gdLst>
            <a:ahLst/>
            <a:cxnLst>
              <a:cxn ang="0">
                <a:pos x="connsiteX0" y="connsiteY0"/>
              </a:cxn>
              <a:cxn ang="0">
                <a:pos x="connsiteX1" y="connsiteY1"/>
              </a:cxn>
              <a:cxn ang="0">
                <a:pos x="connsiteX2" y="connsiteY2"/>
              </a:cxn>
              <a:cxn ang="0">
                <a:pos x="connsiteX3" y="connsiteY3"/>
              </a:cxn>
            </a:cxnLst>
            <a:rect l="l" t="t" r="r" b="b"/>
            <a:pathLst>
              <a:path w="2712719" h="2286002">
                <a:moveTo>
                  <a:pt x="0" y="0"/>
                </a:moveTo>
                <a:lnTo>
                  <a:pt x="2712719" y="0"/>
                </a:lnTo>
                <a:lnTo>
                  <a:pt x="2712719" y="2286002"/>
                </a:lnTo>
                <a:lnTo>
                  <a:pt x="0" y="2286002"/>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4" name="Picture Placeholder 23">
            <a:extLst>
              <a:ext uri="{FF2B5EF4-FFF2-40B4-BE49-F238E27FC236}">
                <a16:creationId xmlns:a16="http://schemas.microsoft.com/office/drawing/2014/main" id="{F172841E-19F1-4CDC-9193-9419CBB79D72}"/>
              </a:ext>
            </a:extLst>
          </p:cNvPr>
          <p:cNvSpPr>
            <a:spLocks noGrp="1"/>
          </p:cNvSpPr>
          <p:nvPr>
            <p:ph type="pic" sz="quarter" idx="12" hasCustomPrompt="1"/>
          </p:nvPr>
        </p:nvSpPr>
        <p:spPr>
          <a:xfrm>
            <a:off x="6126480" y="899160"/>
            <a:ext cx="2712720" cy="4556760"/>
          </a:xfrm>
          <a:custGeom>
            <a:avLst/>
            <a:gdLst>
              <a:gd name="connsiteX0" fmla="*/ 0 w 2712720"/>
              <a:gd name="connsiteY0" fmla="*/ 0 h 4556760"/>
              <a:gd name="connsiteX1" fmla="*/ 2712720 w 2712720"/>
              <a:gd name="connsiteY1" fmla="*/ 0 h 4556760"/>
              <a:gd name="connsiteX2" fmla="*/ 2712720 w 2712720"/>
              <a:gd name="connsiteY2" fmla="*/ 4556760 h 4556760"/>
              <a:gd name="connsiteX3" fmla="*/ 0 w 2712720"/>
              <a:gd name="connsiteY3" fmla="*/ 4556760 h 4556760"/>
            </a:gdLst>
            <a:ahLst/>
            <a:cxnLst>
              <a:cxn ang="0">
                <a:pos x="connsiteX0" y="connsiteY0"/>
              </a:cxn>
              <a:cxn ang="0">
                <a:pos x="connsiteX1" y="connsiteY1"/>
              </a:cxn>
              <a:cxn ang="0">
                <a:pos x="connsiteX2" y="connsiteY2"/>
              </a:cxn>
              <a:cxn ang="0">
                <a:pos x="connsiteX3" y="connsiteY3"/>
              </a:cxn>
            </a:cxnLst>
            <a:rect l="l" t="t" r="r" b="b"/>
            <a:pathLst>
              <a:path w="2712720" h="4556760">
                <a:moveTo>
                  <a:pt x="0" y="0"/>
                </a:moveTo>
                <a:lnTo>
                  <a:pt x="2712720" y="0"/>
                </a:lnTo>
                <a:lnTo>
                  <a:pt x="2712720" y="4556760"/>
                </a:lnTo>
                <a:lnTo>
                  <a:pt x="0" y="4556760"/>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5" name="Picture Placeholder 24">
            <a:extLst>
              <a:ext uri="{FF2B5EF4-FFF2-40B4-BE49-F238E27FC236}">
                <a16:creationId xmlns:a16="http://schemas.microsoft.com/office/drawing/2014/main" id="{DC83C6C5-9A66-4519-AC8F-2995220B9278}"/>
              </a:ext>
            </a:extLst>
          </p:cNvPr>
          <p:cNvSpPr>
            <a:spLocks noGrp="1"/>
          </p:cNvSpPr>
          <p:nvPr>
            <p:ph type="pic" sz="quarter" idx="13" hasCustomPrompt="1"/>
          </p:nvPr>
        </p:nvSpPr>
        <p:spPr>
          <a:xfrm>
            <a:off x="8839200" y="899160"/>
            <a:ext cx="2712720" cy="4556760"/>
          </a:xfrm>
          <a:custGeom>
            <a:avLst/>
            <a:gdLst>
              <a:gd name="connsiteX0" fmla="*/ 0 w 2712720"/>
              <a:gd name="connsiteY0" fmla="*/ 0 h 4556760"/>
              <a:gd name="connsiteX1" fmla="*/ 2712720 w 2712720"/>
              <a:gd name="connsiteY1" fmla="*/ 0 h 4556760"/>
              <a:gd name="connsiteX2" fmla="*/ 2712720 w 2712720"/>
              <a:gd name="connsiteY2" fmla="*/ 4556760 h 4556760"/>
              <a:gd name="connsiteX3" fmla="*/ 0 w 2712720"/>
              <a:gd name="connsiteY3" fmla="*/ 4556760 h 4556760"/>
            </a:gdLst>
            <a:ahLst/>
            <a:cxnLst>
              <a:cxn ang="0">
                <a:pos x="connsiteX0" y="connsiteY0"/>
              </a:cxn>
              <a:cxn ang="0">
                <a:pos x="connsiteX1" y="connsiteY1"/>
              </a:cxn>
              <a:cxn ang="0">
                <a:pos x="connsiteX2" y="connsiteY2"/>
              </a:cxn>
              <a:cxn ang="0">
                <a:pos x="connsiteX3" y="connsiteY3"/>
              </a:cxn>
            </a:cxnLst>
            <a:rect l="l" t="t" r="r" b="b"/>
            <a:pathLst>
              <a:path w="2712720" h="4556760">
                <a:moveTo>
                  <a:pt x="0" y="0"/>
                </a:moveTo>
                <a:lnTo>
                  <a:pt x="2712720" y="0"/>
                </a:lnTo>
                <a:lnTo>
                  <a:pt x="2712720" y="4556760"/>
                </a:lnTo>
                <a:lnTo>
                  <a:pt x="0" y="4556760"/>
                </a:lnTo>
                <a:close/>
              </a:path>
            </a:pathLst>
          </a:custGeom>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6" name="Rectangle 25">
            <a:extLst>
              <a:ext uri="{FF2B5EF4-FFF2-40B4-BE49-F238E27FC236}">
                <a16:creationId xmlns:a16="http://schemas.microsoft.com/office/drawing/2014/main" id="{7AC52517-91C1-4BAC-8552-5950589B58EA}"/>
              </a:ext>
            </a:extLst>
          </p:cNvPr>
          <p:cNvSpPr/>
          <p:nvPr userDrawn="1"/>
        </p:nvSpPr>
        <p:spPr>
          <a:xfrm>
            <a:off x="640080" y="899160"/>
            <a:ext cx="5486400" cy="2270759"/>
          </a:xfrm>
          <a:prstGeom prst="rect">
            <a:avLst/>
          </a:prstGeom>
          <a:gradFill flip="none" rotWithShape="1">
            <a:gsLst>
              <a:gs pos="0">
                <a:schemeClr val="accent1"/>
              </a:gs>
              <a:gs pos="10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03659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E0AA7C9-787A-474A-8CAB-97C5293E40FF}"/>
              </a:ext>
            </a:extLst>
          </p:cNvPr>
          <p:cNvSpPr>
            <a:spLocks noGrp="1"/>
          </p:cNvSpPr>
          <p:nvPr>
            <p:ph type="pic" sz="quarter" idx="13" hasCustomPrompt="1"/>
          </p:nvPr>
        </p:nvSpPr>
        <p:spPr>
          <a:xfrm>
            <a:off x="1076632" y="4600431"/>
            <a:ext cx="3179186" cy="2257569"/>
          </a:xfrm>
          <a:prstGeom prst="rect">
            <a:avLst/>
          </a:prstGeom>
          <a:noFill/>
          <a:effectLst>
            <a:outerShdw blurRad="228600" dist="38100" dir="5400000" algn="t" rotWithShape="0">
              <a:prstClr val="black">
                <a:alpha val="28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3" name="Picture Placeholder 2">
            <a:extLst>
              <a:ext uri="{FF2B5EF4-FFF2-40B4-BE49-F238E27FC236}">
                <a16:creationId xmlns:a16="http://schemas.microsoft.com/office/drawing/2014/main" id="{70F52FB1-5E92-4D94-B7F6-251FCF239C4D}"/>
              </a:ext>
            </a:extLst>
          </p:cNvPr>
          <p:cNvSpPr>
            <a:spLocks noGrp="1"/>
          </p:cNvSpPr>
          <p:nvPr>
            <p:ph type="pic" sz="quarter" idx="10" hasCustomPrompt="1"/>
          </p:nvPr>
        </p:nvSpPr>
        <p:spPr>
          <a:xfrm>
            <a:off x="1076631" y="1855839"/>
            <a:ext cx="5220929" cy="1993490"/>
          </a:xfrm>
          <a:prstGeom prst="rect">
            <a:avLst/>
          </a:prstGeom>
          <a:noFill/>
          <a:effectLst>
            <a:outerShdw blurRad="495300" dist="76200" dir="5400000" sx="95000" sy="95000" algn="t" rotWithShape="0">
              <a:prstClr val="black">
                <a:alpha val="29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lvl="0"/>
            <a:endParaRPr lang="en-US" dirty="0"/>
          </a:p>
        </p:txBody>
      </p:sp>
      <p:sp>
        <p:nvSpPr>
          <p:cNvPr id="12" name="Picture Placeholder 2">
            <a:extLst>
              <a:ext uri="{FF2B5EF4-FFF2-40B4-BE49-F238E27FC236}">
                <a16:creationId xmlns:a16="http://schemas.microsoft.com/office/drawing/2014/main" id="{8FC218A9-B7DE-4EB3-8A16-A7538AE32DF1}"/>
              </a:ext>
            </a:extLst>
          </p:cNvPr>
          <p:cNvSpPr>
            <a:spLocks noGrp="1"/>
          </p:cNvSpPr>
          <p:nvPr>
            <p:ph type="pic" sz="quarter" idx="11" hasCustomPrompt="1"/>
          </p:nvPr>
        </p:nvSpPr>
        <p:spPr>
          <a:xfrm>
            <a:off x="4516373" y="4070553"/>
            <a:ext cx="2990556" cy="1789472"/>
          </a:xfrm>
          <a:prstGeom prst="rect">
            <a:avLst/>
          </a:prstGeom>
          <a:noFill/>
          <a:effectLst>
            <a:outerShdw blurRad="927100" dist="177800" dir="5400000" sx="95000" sy="95000" algn="t" rotWithShape="0">
              <a:prstClr val="black">
                <a:alpha val="63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lvl="0"/>
            <a:endParaRPr lang="en-US" dirty="0"/>
          </a:p>
        </p:txBody>
      </p:sp>
      <p:sp>
        <p:nvSpPr>
          <p:cNvPr id="13" name="Picture Placeholder 2">
            <a:extLst>
              <a:ext uri="{FF2B5EF4-FFF2-40B4-BE49-F238E27FC236}">
                <a16:creationId xmlns:a16="http://schemas.microsoft.com/office/drawing/2014/main" id="{CC3F2F92-3F9C-4B0C-A93A-EA0764006A5F}"/>
              </a:ext>
            </a:extLst>
          </p:cNvPr>
          <p:cNvSpPr>
            <a:spLocks noGrp="1"/>
          </p:cNvSpPr>
          <p:nvPr>
            <p:ph type="pic" sz="quarter" idx="12" hasCustomPrompt="1"/>
          </p:nvPr>
        </p:nvSpPr>
        <p:spPr>
          <a:xfrm>
            <a:off x="7767484" y="3849329"/>
            <a:ext cx="3347883" cy="2257569"/>
          </a:xfrm>
          <a:prstGeom prst="rect">
            <a:avLst/>
          </a:prstGeom>
          <a:noFill/>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05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lvl="0"/>
            <a:endParaRPr lang="en-US" dirty="0"/>
          </a:p>
        </p:txBody>
      </p:sp>
    </p:spTree>
    <p:extLst>
      <p:ext uri="{BB962C8B-B14F-4D97-AF65-F5344CB8AC3E}">
        <p14:creationId xmlns:p14="http://schemas.microsoft.com/office/powerpoint/2010/main" val="402340184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B970A6-75DB-4021-B102-3728F181D86F}"/>
              </a:ext>
            </a:extLst>
          </p:cNvPr>
          <p:cNvSpPr/>
          <p:nvPr userDrawn="1"/>
        </p:nvSpPr>
        <p:spPr>
          <a:xfrm>
            <a:off x="6096000" y="1480458"/>
            <a:ext cx="3681754" cy="3672112"/>
          </a:xfrm>
          <a:prstGeom prst="rect">
            <a:avLst/>
          </a:prstGeom>
          <a:gradFill flip="none" rotWithShape="1">
            <a:gsLst>
              <a:gs pos="0">
                <a:schemeClr val="accent1"/>
              </a:gs>
              <a:gs pos="100000">
                <a:schemeClr val="accent4"/>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5C604CFF-D9D9-426F-B88C-CB3670A24096}"/>
              </a:ext>
            </a:extLst>
          </p:cNvPr>
          <p:cNvSpPr>
            <a:spLocks noGrp="1"/>
          </p:cNvSpPr>
          <p:nvPr>
            <p:ph type="pic" sz="quarter" idx="10" hasCustomPrompt="1"/>
          </p:nvPr>
        </p:nvSpPr>
        <p:spPr>
          <a:xfrm>
            <a:off x="7024916" y="1030514"/>
            <a:ext cx="3681754" cy="4572000"/>
          </a:xfrm>
          <a:prstGeom prst="rect">
            <a:avLst/>
          </a:prstGeom>
          <a:solidFill>
            <a:schemeClr val="tx2">
              <a:lumMod val="50000"/>
            </a:schemeClr>
          </a:solidFill>
          <a:ln>
            <a:noFill/>
          </a:ln>
          <a:effectLst>
            <a:outerShdw blurRad="977900" dist="812800" dir="5400000" sx="85000" sy="85000" algn="t"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05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marL="0" lvl="0" algn="ctr"/>
            <a:endParaRPr lang="en-US" dirty="0"/>
          </a:p>
        </p:txBody>
      </p:sp>
    </p:spTree>
    <p:extLst>
      <p:ext uri="{BB962C8B-B14F-4D97-AF65-F5344CB8AC3E}">
        <p14:creationId xmlns:p14="http://schemas.microsoft.com/office/powerpoint/2010/main" val="36093808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45" name="Freeform: Shape 44">
            <a:extLst>
              <a:ext uri="{FF2B5EF4-FFF2-40B4-BE49-F238E27FC236}">
                <a16:creationId xmlns:a16="http://schemas.microsoft.com/office/drawing/2014/main" id="{E4A60B34-D69D-475C-B629-53AFBDFB49BD}"/>
              </a:ext>
            </a:extLst>
          </p:cNvPr>
          <p:cNvSpPr/>
          <p:nvPr userDrawn="1"/>
        </p:nvSpPr>
        <p:spPr>
          <a:xfrm>
            <a:off x="1" y="3354056"/>
            <a:ext cx="4857898" cy="3503946"/>
          </a:xfrm>
          <a:custGeom>
            <a:avLst/>
            <a:gdLst>
              <a:gd name="connsiteX0" fmla="*/ 1467469 w 3428779"/>
              <a:gd name="connsiteY0" fmla="*/ 0 h 2473139"/>
              <a:gd name="connsiteX1" fmla="*/ 3428779 w 3428779"/>
              <a:gd name="connsiteY1" fmla="*/ 1961310 h 2473139"/>
              <a:gd name="connsiteX2" fmla="*/ 3388932 w 3428779"/>
              <a:gd name="connsiteY2" fmla="*/ 2356583 h 2473139"/>
              <a:gd name="connsiteX3" fmla="*/ 3358963 w 3428779"/>
              <a:gd name="connsiteY3" fmla="*/ 2473139 h 2473139"/>
              <a:gd name="connsiteX4" fmla="*/ 2402767 w 3428779"/>
              <a:gd name="connsiteY4" fmla="*/ 2473139 h 2473139"/>
              <a:gd name="connsiteX5" fmla="*/ 2404968 w 3428779"/>
              <a:gd name="connsiteY5" fmla="*/ 2469516 h 2473139"/>
              <a:gd name="connsiteX6" fmla="*/ 2533650 w 3428779"/>
              <a:gd name="connsiteY6" fmla="*/ 1961310 h 2473139"/>
              <a:gd name="connsiteX7" fmla="*/ 1467469 w 3428779"/>
              <a:gd name="connsiteY7" fmla="*/ 895129 h 2473139"/>
              <a:gd name="connsiteX8" fmla="*/ 401288 w 3428779"/>
              <a:gd name="connsiteY8" fmla="*/ 1961310 h 2473139"/>
              <a:gd name="connsiteX9" fmla="*/ 529970 w 3428779"/>
              <a:gd name="connsiteY9" fmla="*/ 2469516 h 2473139"/>
              <a:gd name="connsiteX10" fmla="*/ 532172 w 3428779"/>
              <a:gd name="connsiteY10" fmla="*/ 2473139 h 2473139"/>
              <a:gd name="connsiteX11" fmla="*/ 0 w 3428779"/>
              <a:gd name="connsiteY11" fmla="*/ 2473139 h 2473139"/>
              <a:gd name="connsiteX12" fmla="*/ 0 w 3428779"/>
              <a:gd name="connsiteY12" fmla="*/ 663151 h 2473139"/>
              <a:gd name="connsiteX13" fmla="*/ 80613 w 3428779"/>
              <a:gd name="connsiteY13" fmla="*/ 574455 h 2473139"/>
              <a:gd name="connsiteX14" fmla="*/ 1467469 w 3428779"/>
              <a:gd name="connsiteY14" fmla="*/ 0 h 247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28779" h="2473139">
                <a:moveTo>
                  <a:pt x="1467469" y="0"/>
                </a:moveTo>
                <a:cubicBezTo>
                  <a:pt x="2550671" y="0"/>
                  <a:pt x="3428779" y="878108"/>
                  <a:pt x="3428779" y="1961310"/>
                </a:cubicBezTo>
                <a:cubicBezTo>
                  <a:pt x="3428779" y="2096711"/>
                  <a:pt x="3415059" y="2228906"/>
                  <a:pt x="3388932" y="2356583"/>
                </a:cubicBezTo>
                <a:lnTo>
                  <a:pt x="3358963" y="2473139"/>
                </a:lnTo>
                <a:lnTo>
                  <a:pt x="2402767" y="2473139"/>
                </a:lnTo>
                <a:lnTo>
                  <a:pt x="2404968" y="2469516"/>
                </a:lnTo>
                <a:cubicBezTo>
                  <a:pt x="2487034" y="2318445"/>
                  <a:pt x="2533650" y="2145322"/>
                  <a:pt x="2533650" y="1961310"/>
                </a:cubicBezTo>
                <a:cubicBezTo>
                  <a:pt x="2533650" y="1372474"/>
                  <a:pt x="2056305" y="895129"/>
                  <a:pt x="1467469" y="895129"/>
                </a:cubicBezTo>
                <a:cubicBezTo>
                  <a:pt x="878633" y="895129"/>
                  <a:pt x="401288" y="1372474"/>
                  <a:pt x="401288" y="1961310"/>
                </a:cubicBezTo>
                <a:cubicBezTo>
                  <a:pt x="401288" y="2145322"/>
                  <a:pt x="447904" y="2318445"/>
                  <a:pt x="529970" y="2469516"/>
                </a:cubicBezTo>
                <a:lnTo>
                  <a:pt x="532172" y="2473139"/>
                </a:lnTo>
                <a:lnTo>
                  <a:pt x="0" y="2473139"/>
                </a:lnTo>
                <a:lnTo>
                  <a:pt x="0" y="663151"/>
                </a:lnTo>
                <a:lnTo>
                  <a:pt x="80613" y="574455"/>
                </a:lnTo>
                <a:cubicBezTo>
                  <a:pt x="435541" y="219527"/>
                  <a:pt x="925868" y="0"/>
                  <a:pt x="1467469" y="0"/>
                </a:cubicBezTo>
                <a:close/>
              </a:path>
            </a:pathLst>
          </a:custGeom>
          <a:solidFill>
            <a:schemeClr val="bg1">
              <a:alpha val="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TextBox 248">
            <a:extLst>
              <a:ext uri="{FF2B5EF4-FFF2-40B4-BE49-F238E27FC236}">
                <a16:creationId xmlns:a16="http://schemas.microsoft.com/office/drawing/2014/main" id="{05FC93E4-3C35-428F-B1B1-16E298F9392B}"/>
              </a:ext>
            </a:extLst>
          </p:cNvPr>
          <p:cNvSpPr txBox="1"/>
          <p:nvPr userDrawn="1"/>
        </p:nvSpPr>
        <p:spPr>
          <a:xfrm rot="16200000">
            <a:off x="-56892" y="3001838"/>
            <a:ext cx="537028" cy="261610"/>
          </a:xfrm>
          <a:prstGeom prst="rect">
            <a:avLst/>
          </a:prstGeom>
          <a:noFill/>
        </p:spPr>
        <p:txBody>
          <a:bodyPr wrap="square" rtlCol="0">
            <a:spAutoFit/>
          </a:bodyPr>
          <a:lstStyle/>
          <a:p>
            <a:pPr algn="l"/>
            <a:fld id="{260E2A6B-A809-4840-BF14-8648BC0BDF87}" type="slidenum">
              <a:rPr lang="id-ID" sz="1050" b="0" i="0" strike="noStrike" spc="0" smtClean="0">
                <a:ln>
                  <a:noFill/>
                </a:ln>
                <a:solidFill>
                  <a:schemeClr val="bg1">
                    <a:alpha val="50000"/>
                  </a:schemeClr>
                </a:solidFill>
                <a:latin typeface="+mj-lt"/>
                <a:ea typeface="Kozuka Gothic Pro B" panose="020B0800000000000000" pitchFamily="34" charset="-128"/>
                <a:cs typeface="Open Sans Semibold" panose="020B0706030804020204" pitchFamily="34" charset="0"/>
              </a:rPr>
              <a:pPr algn="l"/>
              <a:t>‹#›</a:t>
            </a:fld>
            <a:endParaRPr lang="id-ID" sz="1200" b="0" i="0" strike="noStrike" spc="0" dirty="0">
              <a:ln>
                <a:noFill/>
              </a:ln>
              <a:solidFill>
                <a:schemeClr val="bg1">
                  <a:alpha val="50000"/>
                </a:schemeClr>
              </a:solidFill>
              <a:latin typeface="+mj-lt"/>
              <a:ea typeface="Kozuka Gothic Pro B" panose="020B0800000000000000" pitchFamily="34" charset="-128"/>
              <a:cs typeface="Open Sans Semibold" panose="020B0706030804020204" pitchFamily="34" charset="0"/>
            </a:endParaRPr>
          </a:p>
        </p:txBody>
      </p:sp>
      <p:sp>
        <p:nvSpPr>
          <p:cNvPr id="268" name="Rectangle 267">
            <a:extLst>
              <a:ext uri="{FF2B5EF4-FFF2-40B4-BE49-F238E27FC236}">
                <a16:creationId xmlns:a16="http://schemas.microsoft.com/office/drawing/2014/main" id="{F150DBEF-F3C6-41C9-B3AE-96D11ED255DF}"/>
              </a:ext>
            </a:extLst>
          </p:cNvPr>
          <p:cNvSpPr/>
          <p:nvPr userDrawn="1"/>
        </p:nvSpPr>
        <p:spPr>
          <a:xfrm>
            <a:off x="11920996" y="6555582"/>
            <a:ext cx="271004" cy="111748"/>
          </a:xfrm>
          <a:prstGeom prst="rect">
            <a:avLst/>
          </a:prstGeom>
          <a:gradFill flip="none" rotWithShape="1">
            <a:gsLst>
              <a:gs pos="0">
                <a:schemeClr val="accent1"/>
              </a:gs>
              <a:gs pos="10000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Shape 45">
            <a:extLst>
              <a:ext uri="{FF2B5EF4-FFF2-40B4-BE49-F238E27FC236}">
                <a16:creationId xmlns:a16="http://schemas.microsoft.com/office/drawing/2014/main" id="{C8ED9583-6F69-4626-B3F7-0ED4952A3569}"/>
              </a:ext>
            </a:extLst>
          </p:cNvPr>
          <p:cNvSpPr/>
          <p:nvPr userDrawn="1"/>
        </p:nvSpPr>
        <p:spPr>
          <a:xfrm>
            <a:off x="4953694" y="2286694"/>
            <a:ext cx="2284612" cy="2284612"/>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chemeClr val="bg1">
              <a:alpha val="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a16="http://schemas.microsoft.com/office/drawing/2014/main" id="{C0E598C0-EA97-4AB6-B500-34F704EE937E}"/>
              </a:ext>
            </a:extLst>
          </p:cNvPr>
          <p:cNvSpPr/>
          <p:nvPr userDrawn="1"/>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39B56335-A0C4-4D5D-BB53-2F4952593E04}"/>
              </a:ext>
            </a:extLst>
          </p:cNvPr>
          <p:cNvGrpSpPr/>
          <p:nvPr userDrawn="1"/>
        </p:nvGrpSpPr>
        <p:grpSpPr>
          <a:xfrm>
            <a:off x="11920996" y="3142077"/>
            <a:ext cx="130758" cy="573846"/>
            <a:chOff x="10087848" y="4228935"/>
            <a:chExt cx="130758" cy="573846"/>
          </a:xfrm>
          <a:solidFill>
            <a:schemeClr val="accent1"/>
          </a:solidFill>
        </p:grpSpPr>
        <p:sp>
          <p:nvSpPr>
            <p:cNvPr id="26" name="Freeform 75">
              <a:extLst>
                <a:ext uri="{FF2B5EF4-FFF2-40B4-BE49-F238E27FC236}">
                  <a16:creationId xmlns:a16="http://schemas.microsoft.com/office/drawing/2014/main" id="{E93D4B30-8BD3-4501-B64A-7FAB3BD1EFAE}"/>
                </a:ext>
              </a:extLst>
            </p:cNvPr>
            <p:cNvSpPr>
              <a:spLocks noChangeArrowheads="1"/>
            </p:cNvSpPr>
            <p:nvPr/>
          </p:nvSpPr>
          <p:spPr bwMode="auto">
            <a:xfrm>
              <a:off x="10118469" y="4442204"/>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27" name="Freeform 85">
              <a:extLst>
                <a:ext uri="{FF2B5EF4-FFF2-40B4-BE49-F238E27FC236}">
                  <a16:creationId xmlns:a16="http://schemas.microsoft.com/office/drawing/2014/main" id="{9CA56E30-62D4-44EC-B43A-B3B66A9C4270}"/>
                </a:ext>
              </a:extLst>
            </p:cNvPr>
            <p:cNvSpPr>
              <a:spLocks noChangeArrowheads="1"/>
            </p:cNvSpPr>
            <p:nvPr/>
          </p:nvSpPr>
          <p:spPr bwMode="auto">
            <a:xfrm>
              <a:off x="10087848" y="4228935"/>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28" name="Freeform 87">
              <a:extLst>
                <a:ext uri="{FF2B5EF4-FFF2-40B4-BE49-F238E27FC236}">
                  <a16:creationId xmlns:a16="http://schemas.microsoft.com/office/drawing/2014/main" id="{34B08B80-2AD9-450F-A5DC-B5846D8301F6}"/>
                </a:ext>
              </a:extLst>
            </p:cNvPr>
            <p:cNvSpPr>
              <a:spLocks noChangeArrowheads="1"/>
            </p:cNvSpPr>
            <p:nvPr/>
          </p:nvSpPr>
          <p:spPr bwMode="auto">
            <a:xfrm>
              <a:off x="10092814" y="4679471"/>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sp>
        <p:nvSpPr>
          <p:cNvPr id="16" name="TextBox 15">
            <a:extLst>
              <a:ext uri="{FF2B5EF4-FFF2-40B4-BE49-F238E27FC236}">
                <a16:creationId xmlns:a16="http://schemas.microsoft.com/office/drawing/2014/main" id="{05856306-E2E2-4684-8DC4-79AA5B4CBDD9}"/>
              </a:ext>
            </a:extLst>
          </p:cNvPr>
          <p:cNvSpPr txBox="1"/>
          <p:nvPr userDrawn="1"/>
        </p:nvSpPr>
        <p:spPr>
          <a:xfrm rot="16200000">
            <a:off x="-56892" y="3435814"/>
            <a:ext cx="537028" cy="261610"/>
          </a:xfrm>
          <a:prstGeom prst="rect">
            <a:avLst/>
          </a:prstGeom>
          <a:noFill/>
        </p:spPr>
        <p:txBody>
          <a:bodyPr wrap="square" rtlCol="0">
            <a:spAutoFit/>
          </a:bodyPr>
          <a:lstStyle/>
          <a:p>
            <a:r>
              <a:rPr lang="en-US" sz="1050" dirty="0">
                <a:solidFill>
                  <a:schemeClr val="bg1">
                    <a:alpha val="50000"/>
                  </a:schemeClr>
                </a:solidFill>
                <a:latin typeface="+mj-lt"/>
              </a:rPr>
              <a:t>Page</a:t>
            </a:r>
          </a:p>
        </p:txBody>
      </p:sp>
      <p:sp>
        <p:nvSpPr>
          <p:cNvPr id="15" name="文本框 14"/>
          <p:cNvSpPr txBox="1"/>
          <p:nvPr userDrawn="1"/>
        </p:nvSpPr>
        <p:spPr>
          <a:xfrm>
            <a:off x="373399" y="288752"/>
            <a:ext cx="974634" cy="176431"/>
          </a:xfrm>
          <a:custGeom>
            <a:avLst/>
            <a:gdLst/>
            <a:ahLst/>
            <a:cxnLst/>
            <a:rect l="l" t="t" r="r" b="b"/>
            <a:pathLst>
              <a:path w="7077075" h="1281112">
                <a:moveTo>
                  <a:pt x="4910137" y="1271587"/>
                </a:moveTo>
                <a:lnTo>
                  <a:pt x="4914900" y="1271587"/>
                </a:lnTo>
                <a:lnTo>
                  <a:pt x="4914900" y="1276350"/>
                </a:lnTo>
                <a:cubicBezTo>
                  <a:pt x="4914900" y="1279525"/>
                  <a:pt x="4913313" y="1281112"/>
                  <a:pt x="4910137" y="1281112"/>
                </a:cubicBezTo>
                <a:close/>
                <a:moveTo>
                  <a:pt x="3729037" y="1271587"/>
                </a:moveTo>
                <a:lnTo>
                  <a:pt x="3733800" y="1271587"/>
                </a:lnTo>
                <a:lnTo>
                  <a:pt x="3733800" y="1276350"/>
                </a:lnTo>
                <a:cubicBezTo>
                  <a:pt x="3733800" y="1279525"/>
                  <a:pt x="3732213" y="1281112"/>
                  <a:pt x="3729037" y="1281112"/>
                </a:cubicBezTo>
                <a:close/>
                <a:moveTo>
                  <a:pt x="2538413" y="1271587"/>
                </a:moveTo>
                <a:lnTo>
                  <a:pt x="2543175" y="1271587"/>
                </a:lnTo>
                <a:lnTo>
                  <a:pt x="2543175" y="1276350"/>
                </a:lnTo>
                <a:cubicBezTo>
                  <a:pt x="2543175" y="1277937"/>
                  <a:pt x="2542778" y="1279128"/>
                  <a:pt x="2541985" y="1279921"/>
                </a:cubicBezTo>
                <a:cubicBezTo>
                  <a:pt x="2541191" y="1280715"/>
                  <a:pt x="2540000" y="1281112"/>
                  <a:pt x="2538413" y="1281112"/>
                </a:cubicBezTo>
                <a:close/>
                <a:moveTo>
                  <a:pt x="138113" y="1271587"/>
                </a:moveTo>
                <a:lnTo>
                  <a:pt x="142875" y="1271587"/>
                </a:lnTo>
                <a:lnTo>
                  <a:pt x="142875" y="1276350"/>
                </a:lnTo>
                <a:cubicBezTo>
                  <a:pt x="142875" y="1279525"/>
                  <a:pt x="141288" y="1281112"/>
                  <a:pt x="138113" y="1281112"/>
                </a:cubicBezTo>
                <a:close/>
                <a:moveTo>
                  <a:pt x="5848350" y="1266825"/>
                </a:moveTo>
                <a:cubicBezTo>
                  <a:pt x="5851525" y="1266825"/>
                  <a:pt x="5853113" y="1268412"/>
                  <a:pt x="5853113" y="1271587"/>
                </a:cubicBezTo>
                <a:lnTo>
                  <a:pt x="5853113" y="1276350"/>
                </a:lnTo>
                <a:cubicBezTo>
                  <a:pt x="5853113" y="1279525"/>
                  <a:pt x="5851525" y="1281112"/>
                  <a:pt x="5848350" y="1281112"/>
                </a:cubicBezTo>
                <a:lnTo>
                  <a:pt x="5843587" y="1281112"/>
                </a:lnTo>
                <a:cubicBezTo>
                  <a:pt x="5840413" y="1281112"/>
                  <a:pt x="5838825" y="1279525"/>
                  <a:pt x="5838825" y="1276350"/>
                </a:cubicBezTo>
                <a:close/>
                <a:moveTo>
                  <a:pt x="4667250" y="1266825"/>
                </a:moveTo>
                <a:cubicBezTo>
                  <a:pt x="4670425" y="1266825"/>
                  <a:pt x="4672013" y="1268412"/>
                  <a:pt x="4672013" y="1271587"/>
                </a:cubicBezTo>
                <a:lnTo>
                  <a:pt x="4672013" y="1276350"/>
                </a:lnTo>
                <a:cubicBezTo>
                  <a:pt x="4672013" y="1279525"/>
                  <a:pt x="4670425" y="1281112"/>
                  <a:pt x="4667250" y="1281112"/>
                </a:cubicBezTo>
                <a:lnTo>
                  <a:pt x="4662487" y="1281112"/>
                </a:lnTo>
                <a:cubicBezTo>
                  <a:pt x="4659313" y="1281112"/>
                  <a:pt x="4657725" y="1279525"/>
                  <a:pt x="4657725" y="1276350"/>
                </a:cubicBezTo>
                <a:close/>
                <a:moveTo>
                  <a:pt x="3476625" y="1266825"/>
                </a:moveTo>
                <a:cubicBezTo>
                  <a:pt x="3478213" y="1266825"/>
                  <a:pt x="3479403" y="1267221"/>
                  <a:pt x="3480197" y="1268015"/>
                </a:cubicBezTo>
                <a:cubicBezTo>
                  <a:pt x="3480991" y="1268809"/>
                  <a:pt x="3481387" y="1270000"/>
                  <a:pt x="3481387" y="1271587"/>
                </a:cubicBezTo>
                <a:lnTo>
                  <a:pt x="3481387" y="1276350"/>
                </a:lnTo>
                <a:cubicBezTo>
                  <a:pt x="3481387" y="1277937"/>
                  <a:pt x="3480991" y="1279128"/>
                  <a:pt x="3480197" y="1279921"/>
                </a:cubicBezTo>
                <a:cubicBezTo>
                  <a:pt x="3479403" y="1280715"/>
                  <a:pt x="3478213" y="1281112"/>
                  <a:pt x="3476625" y="1281112"/>
                </a:cubicBezTo>
                <a:lnTo>
                  <a:pt x="3471863" y="1281112"/>
                </a:lnTo>
                <a:cubicBezTo>
                  <a:pt x="3470275" y="1281112"/>
                  <a:pt x="3469085" y="1280715"/>
                  <a:pt x="3468291" y="1279921"/>
                </a:cubicBezTo>
                <a:cubicBezTo>
                  <a:pt x="3467497" y="1279128"/>
                  <a:pt x="3467100" y="1277937"/>
                  <a:pt x="3467100" y="1276350"/>
                </a:cubicBezTo>
                <a:close/>
                <a:moveTo>
                  <a:pt x="1076325" y="1266825"/>
                </a:moveTo>
                <a:cubicBezTo>
                  <a:pt x="1079500" y="1266825"/>
                  <a:pt x="1081087" y="1268412"/>
                  <a:pt x="1081087" y="1271587"/>
                </a:cubicBezTo>
                <a:lnTo>
                  <a:pt x="1081087" y="1276350"/>
                </a:lnTo>
                <a:cubicBezTo>
                  <a:pt x="1081087" y="1279525"/>
                  <a:pt x="1079500" y="1281112"/>
                  <a:pt x="1076325" y="1281112"/>
                </a:cubicBezTo>
                <a:lnTo>
                  <a:pt x="1071563" y="1281112"/>
                </a:lnTo>
                <a:cubicBezTo>
                  <a:pt x="1068387" y="1281112"/>
                  <a:pt x="1066800" y="1279525"/>
                  <a:pt x="1066800" y="1276350"/>
                </a:cubicBezTo>
                <a:close/>
                <a:moveTo>
                  <a:pt x="5295900" y="1238250"/>
                </a:moveTo>
                <a:cubicBezTo>
                  <a:pt x="5299075" y="1238250"/>
                  <a:pt x="5300663" y="1239837"/>
                  <a:pt x="5300663" y="1243012"/>
                </a:cubicBezTo>
                <a:lnTo>
                  <a:pt x="5300663" y="1247775"/>
                </a:lnTo>
                <a:lnTo>
                  <a:pt x="5295900" y="1247775"/>
                </a:lnTo>
                <a:cubicBezTo>
                  <a:pt x="5292725" y="1247775"/>
                  <a:pt x="5291137" y="1246187"/>
                  <a:pt x="5291137" y="1243012"/>
                </a:cubicBezTo>
                <a:close/>
                <a:moveTo>
                  <a:pt x="4114800" y="1238250"/>
                </a:moveTo>
                <a:cubicBezTo>
                  <a:pt x="4117975" y="1238250"/>
                  <a:pt x="4119563" y="1239837"/>
                  <a:pt x="4119563" y="1243012"/>
                </a:cubicBezTo>
                <a:lnTo>
                  <a:pt x="4119563" y="1247775"/>
                </a:lnTo>
                <a:lnTo>
                  <a:pt x="4114800" y="1247775"/>
                </a:lnTo>
                <a:cubicBezTo>
                  <a:pt x="4111625" y="1247775"/>
                  <a:pt x="4110037" y="1246187"/>
                  <a:pt x="4110037" y="1243012"/>
                </a:cubicBezTo>
                <a:close/>
                <a:moveTo>
                  <a:pt x="2924175" y="1238250"/>
                </a:moveTo>
                <a:cubicBezTo>
                  <a:pt x="2925763" y="1238250"/>
                  <a:pt x="2926953" y="1238646"/>
                  <a:pt x="2927747" y="1239440"/>
                </a:cubicBezTo>
                <a:cubicBezTo>
                  <a:pt x="2928541" y="1240234"/>
                  <a:pt x="2928938" y="1241425"/>
                  <a:pt x="2928938" y="1243012"/>
                </a:cubicBezTo>
                <a:lnTo>
                  <a:pt x="2928938" y="1247775"/>
                </a:lnTo>
                <a:lnTo>
                  <a:pt x="2924175" y="1247775"/>
                </a:lnTo>
                <a:cubicBezTo>
                  <a:pt x="2922588" y="1247775"/>
                  <a:pt x="2921397" y="1247378"/>
                  <a:pt x="2920603" y="1246584"/>
                </a:cubicBezTo>
                <a:cubicBezTo>
                  <a:pt x="2919809" y="1245790"/>
                  <a:pt x="2919413" y="1244599"/>
                  <a:pt x="2919413" y="1243012"/>
                </a:cubicBezTo>
                <a:close/>
                <a:moveTo>
                  <a:pt x="523875" y="1238250"/>
                </a:moveTo>
                <a:cubicBezTo>
                  <a:pt x="527050" y="1238250"/>
                  <a:pt x="528638" y="1239837"/>
                  <a:pt x="528638" y="1243012"/>
                </a:cubicBezTo>
                <a:lnTo>
                  <a:pt x="528638" y="1247775"/>
                </a:lnTo>
                <a:lnTo>
                  <a:pt x="523875" y="1247775"/>
                </a:lnTo>
                <a:cubicBezTo>
                  <a:pt x="520700" y="1247775"/>
                  <a:pt x="519113" y="1246187"/>
                  <a:pt x="519113" y="1243012"/>
                </a:cubicBezTo>
                <a:close/>
                <a:moveTo>
                  <a:pt x="890588" y="1228725"/>
                </a:moveTo>
                <a:lnTo>
                  <a:pt x="885826" y="1233487"/>
                </a:lnTo>
                <a:lnTo>
                  <a:pt x="885825" y="1233487"/>
                </a:lnTo>
                <a:close/>
                <a:moveTo>
                  <a:pt x="5400675" y="1219200"/>
                </a:moveTo>
                <a:cubicBezTo>
                  <a:pt x="5403850" y="1219200"/>
                  <a:pt x="5405437" y="1225549"/>
                  <a:pt x="5405437" y="1238250"/>
                </a:cubicBezTo>
                <a:lnTo>
                  <a:pt x="5400675" y="1238250"/>
                </a:lnTo>
                <a:cubicBezTo>
                  <a:pt x="5397500" y="1238250"/>
                  <a:pt x="5395913" y="1235074"/>
                  <a:pt x="5395913" y="1228725"/>
                </a:cubicBezTo>
                <a:cubicBezTo>
                  <a:pt x="5395913" y="1222375"/>
                  <a:pt x="5397500" y="1219200"/>
                  <a:pt x="5400675" y="1219200"/>
                </a:cubicBezTo>
                <a:close/>
                <a:moveTo>
                  <a:pt x="4219575" y="1219200"/>
                </a:moveTo>
                <a:cubicBezTo>
                  <a:pt x="4222750" y="1219200"/>
                  <a:pt x="4224337" y="1225549"/>
                  <a:pt x="4224337" y="1238250"/>
                </a:cubicBezTo>
                <a:lnTo>
                  <a:pt x="4219575" y="1238250"/>
                </a:lnTo>
                <a:cubicBezTo>
                  <a:pt x="4216400" y="1238250"/>
                  <a:pt x="4214813" y="1235074"/>
                  <a:pt x="4214813" y="1228725"/>
                </a:cubicBezTo>
                <a:cubicBezTo>
                  <a:pt x="4214813" y="1222375"/>
                  <a:pt x="4216400" y="1219200"/>
                  <a:pt x="4219575" y="1219200"/>
                </a:cubicBezTo>
                <a:close/>
                <a:moveTo>
                  <a:pt x="3028950" y="1219200"/>
                </a:moveTo>
                <a:cubicBezTo>
                  <a:pt x="3029744" y="1219200"/>
                  <a:pt x="3030438" y="1219597"/>
                  <a:pt x="3031034" y="1220390"/>
                </a:cubicBezTo>
                <a:cubicBezTo>
                  <a:pt x="3031629" y="1221184"/>
                  <a:pt x="3032125" y="1222375"/>
                  <a:pt x="3032522" y="1223962"/>
                </a:cubicBezTo>
                <a:cubicBezTo>
                  <a:pt x="3033316" y="1227137"/>
                  <a:pt x="3033713" y="1231900"/>
                  <a:pt x="3033713" y="1238250"/>
                </a:cubicBezTo>
                <a:lnTo>
                  <a:pt x="3028950" y="1238250"/>
                </a:lnTo>
                <a:cubicBezTo>
                  <a:pt x="3027363" y="1238250"/>
                  <a:pt x="3026172" y="1237456"/>
                  <a:pt x="3025378" y="1235868"/>
                </a:cubicBezTo>
                <a:cubicBezTo>
                  <a:pt x="3024584" y="1234281"/>
                  <a:pt x="3024187" y="1231900"/>
                  <a:pt x="3024187" y="1228725"/>
                </a:cubicBezTo>
                <a:cubicBezTo>
                  <a:pt x="3024187" y="1225550"/>
                  <a:pt x="3024584" y="1223168"/>
                  <a:pt x="3025378" y="1221581"/>
                </a:cubicBezTo>
                <a:cubicBezTo>
                  <a:pt x="3026172" y="1219993"/>
                  <a:pt x="3027363" y="1219200"/>
                  <a:pt x="3028950" y="1219200"/>
                </a:cubicBezTo>
                <a:close/>
                <a:moveTo>
                  <a:pt x="628650" y="1219200"/>
                </a:moveTo>
                <a:cubicBezTo>
                  <a:pt x="631825" y="1219200"/>
                  <a:pt x="633413" y="1225549"/>
                  <a:pt x="633413" y="1238250"/>
                </a:cubicBezTo>
                <a:lnTo>
                  <a:pt x="628650" y="1238250"/>
                </a:lnTo>
                <a:cubicBezTo>
                  <a:pt x="625475" y="1238250"/>
                  <a:pt x="623888" y="1235074"/>
                  <a:pt x="623888" y="1228725"/>
                </a:cubicBezTo>
                <a:cubicBezTo>
                  <a:pt x="623888" y="1222375"/>
                  <a:pt x="625475" y="1219200"/>
                  <a:pt x="628650" y="1219200"/>
                </a:cubicBezTo>
                <a:close/>
                <a:moveTo>
                  <a:pt x="6091237" y="1209675"/>
                </a:moveTo>
                <a:lnTo>
                  <a:pt x="6096000" y="1209675"/>
                </a:lnTo>
                <a:lnTo>
                  <a:pt x="6096000" y="1214437"/>
                </a:lnTo>
                <a:cubicBezTo>
                  <a:pt x="6096000" y="1217612"/>
                  <a:pt x="6094413" y="1219200"/>
                  <a:pt x="6091237" y="1219200"/>
                </a:cubicBezTo>
                <a:close/>
                <a:moveTo>
                  <a:pt x="6981825" y="1204912"/>
                </a:moveTo>
                <a:cubicBezTo>
                  <a:pt x="6985000" y="1204912"/>
                  <a:pt x="6986587" y="1206499"/>
                  <a:pt x="6986587" y="1209675"/>
                </a:cubicBezTo>
                <a:lnTo>
                  <a:pt x="6986587" y="1214437"/>
                </a:lnTo>
                <a:cubicBezTo>
                  <a:pt x="6986587" y="1217612"/>
                  <a:pt x="6985000" y="1219200"/>
                  <a:pt x="6981825" y="1219200"/>
                </a:cubicBezTo>
                <a:lnTo>
                  <a:pt x="6977063" y="1219200"/>
                </a:lnTo>
                <a:cubicBezTo>
                  <a:pt x="6973887" y="1219200"/>
                  <a:pt x="6972300" y="1217612"/>
                  <a:pt x="6972300" y="1214437"/>
                </a:cubicBezTo>
                <a:close/>
                <a:moveTo>
                  <a:pt x="5438775" y="1200150"/>
                </a:moveTo>
                <a:cubicBezTo>
                  <a:pt x="5441950" y="1200150"/>
                  <a:pt x="5443537" y="1201737"/>
                  <a:pt x="5443537" y="1204912"/>
                </a:cubicBezTo>
                <a:cubicBezTo>
                  <a:pt x="5443537" y="1204912"/>
                  <a:pt x="5440363" y="1206499"/>
                  <a:pt x="5434013" y="1209675"/>
                </a:cubicBezTo>
                <a:cubicBezTo>
                  <a:pt x="5430837" y="1209675"/>
                  <a:pt x="5429250" y="1208087"/>
                  <a:pt x="5429250" y="1204912"/>
                </a:cubicBezTo>
                <a:cubicBezTo>
                  <a:pt x="5429250" y="1201737"/>
                  <a:pt x="5432425" y="1200150"/>
                  <a:pt x="5438775" y="1200150"/>
                </a:cubicBezTo>
                <a:close/>
                <a:moveTo>
                  <a:pt x="4257675" y="1200150"/>
                </a:moveTo>
                <a:cubicBezTo>
                  <a:pt x="4260850" y="1200150"/>
                  <a:pt x="4262437" y="1201737"/>
                  <a:pt x="4262437" y="1204912"/>
                </a:cubicBezTo>
                <a:cubicBezTo>
                  <a:pt x="4262437" y="1204912"/>
                  <a:pt x="4259263" y="1206499"/>
                  <a:pt x="4252913" y="1209675"/>
                </a:cubicBezTo>
                <a:cubicBezTo>
                  <a:pt x="4249737" y="1209675"/>
                  <a:pt x="4248150" y="1208087"/>
                  <a:pt x="4248150" y="1204912"/>
                </a:cubicBezTo>
                <a:cubicBezTo>
                  <a:pt x="4248150" y="1201737"/>
                  <a:pt x="4251325" y="1200150"/>
                  <a:pt x="4257675" y="1200150"/>
                </a:cubicBezTo>
                <a:close/>
                <a:moveTo>
                  <a:pt x="3067050" y="1200150"/>
                </a:moveTo>
                <a:cubicBezTo>
                  <a:pt x="3068638" y="1200150"/>
                  <a:pt x="3069828" y="1200546"/>
                  <a:pt x="3070622" y="1201340"/>
                </a:cubicBezTo>
                <a:cubicBezTo>
                  <a:pt x="3071416" y="1202134"/>
                  <a:pt x="3071813" y="1203325"/>
                  <a:pt x="3071813" y="1204912"/>
                </a:cubicBezTo>
                <a:cubicBezTo>
                  <a:pt x="3071813" y="1204912"/>
                  <a:pt x="3071019" y="1205309"/>
                  <a:pt x="3069431" y="1206103"/>
                </a:cubicBezTo>
                <a:cubicBezTo>
                  <a:pt x="3067844" y="1206896"/>
                  <a:pt x="3065463" y="1208087"/>
                  <a:pt x="3062287" y="1209675"/>
                </a:cubicBezTo>
                <a:cubicBezTo>
                  <a:pt x="3060700" y="1209675"/>
                  <a:pt x="3059509" y="1209278"/>
                  <a:pt x="3058716" y="1208484"/>
                </a:cubicBezTo>
                <a:cubicBezTo>
                  <a:pt x="3057922" y="1207690"/>
                  <a:pt x="3057525" y="1206500"/>
                  <a:pt x="3057525" y="1204912"/>
                </a:cubicBezTo>
                <a:cubicBezTo>
                  <a:pt x="3057525" y="1203325"/>
                  <a:pt x="3058319" y="1202134"/>
                  <a:pt x="3059907" y="1201340"/>
                </a:cubicBezTo>
                <a:cubicBezTo>
                  <a:pt x="3061494" y="1200546"/>
                  <a:pt x="3063875" y="1200150"/>
                  <a:pt x="3067050" y="1200150"/>
                </a:cubicBezTo>
                <a:close/>
                <a:moveTo>
                  <a:pt x="666750" y="1200150"/>
                </a:moveTo>
                <a:cubicBezTo>
                  <a:pt x="669925" y="1200150"/>
                  <a:pt x="671513" y="1201737"/>
                  <a:pt x="671513" y="1204912"/>
                </a:cubicBezTo>
                <a:cubicBezTo>
                  <a:pt x="671513" y="1204912"/>
                  <a:pt x="668337" y="1206499"/>
                  <a:pt x="661988" y="1209675"/>
                </a:cubicBezTo>
                <a:cubicBezTo>
                  <a:pt x="658813" y="1209675"/>
                  <a:pt x="657225" y="1208087"/>
                  <a:pt x="657225" y="1204912"/>
                </a:cubicBezTo>
                <a:cubicBezTo>
                  <a:pt x="657225" y="1201737"/>
                  <a:pt x="660400" y="1200150"/>
                  <a:pt x="666750" y="1200150"/>
                </a:cubicBezTo>
                <a:close/>
                <a:moveTo>
                  <a:pt x="2314575" y="1195387"/>
                </a:moveTo>
                <a:lnTo>
                  <a:pt x="2319337" y="1195387"/>
                </a:lnTo>
                <a:cubicBezTo>
                  <a:pt x="2325687" y="1198562"/>
                  <a:pt x="2328863" y="1201737"/>
                  <a:pt x="2328863" y="1204912"/>
                </a:cubicBezTo>
                <a:lnTo>
                  <a:pt x="2328863" y="1209675"/>
                </a:lnTo>
                <a:cubicBezTo>
                  <a:pt x="2328863" y="1216024"/>
                  <a:pt x="2325687" y="1219200"/>
                  <a:pt x="2319337" y="1219200"/>
                </a:cubicBezTo>
                <a:lnTo>
                  <a:pt x="2314575" y="1219200"/>
                </a:lnTo>
                <a:cubicBezTo>
                  <a:pt x="2311400" y="1219200"/>
                  <a:pt x="2309813" y="1216024"/>
                  <a:pt x="2309813" y="1209675"/>
                </a:cubicBezTo>
                <a:lnTo>
                  <a:pt x="2309813" y="1204912"/>
                </a:lnTo>
                <a:cubicBezTo>
                  <a:pt x="2309813" y="1198562"/>
                  <a:pt x="2311400" y="1195387"/>
                  <a:pt x="2314575" y="1195387"/>
                </a:cubicBezTo>
                <a:close/>
                <a:moveTo>
                  <a:pt x="5452197" y="1193655"/>
                </a:moveTo>
                <a:lnTo>
                  <a:pt x="5464319" y="1198851"/>
                </a:lnTo>
                <a:lnTo>
                  <a:pt x="5466159" y="1202531"/>
                </a:lnTo>
                <a:cubicBezTo>
                  <a:pt x="5466953" y="1208881"/>
                  <a:pt x="5465763" y="1216025"/>
                  <a:pt x="5462587" y="1223962"/>
                </a:cubicBezTo>
                <a:cubicBezTo>
                  <a:pt x="5459413" y="1223962"/>
                  <a:pt x="5457825" y="1222375"/>
                  <a:pt x="5457825" y="1219200"/>
                </a:cubicBezTo>
                <a:lnTo>
                  <a:pt x="5453063" y="1195387"/>
                </a:lnTo>
                <a:close/>
                <a:moveTo>
                  <a:pt x="4271097" y="1193655"/>
                </a:moveTo>
                <a:lnTo>
                  <a:pt x="4283219" y="1198851"/>
                </a:lnTo>
                <a:lnTo>
                  <a:pt x="4285059" y="1202531"/>
                </a:lnTo>
                <a:cubicBezTo>
                  <a:pt x="4285853" y="1208881"/>
                  <a:pt x="4284663" y="1216025"/>
                  <a:pt x="4281487" y="1223962"/>
                </a:cubicBezTo>
                <a:cubicBezTo>
                  <a:pt x="4278313" y="1223962"/>
                  <a:pt x="4276725" y="1222375"/>
                  <a:pt x="4276725" y="1219200"/>
                </a:cubicBezTo>
                <a:lnTo>
                  <a:pt x="4271963" y="1195387"/>
                </a:lnTo>
                <a:close/>
                <a:moveTo>
                  <a:pt x="3080471" y="1193655"/>
                </a:moveTo>
                <a:lnTo>
                  <a:pt x="3092595" y="1198851"/>
                </a:lnTo>
                <a:lnTo>
                  <a:pt x="3094435" y="1202531"/>
                </a:lnTo>
                <a:cubicBezTo>
                  <a:pt x="3095228" y="1208881"/>
                  <a:pt x="3094038" y="1216025"/>
                  <a:pt x="3090863" y="1223962"/>
                </a:cubicBezTo>
                <a:cubicBezTo>
                  <a:pt x="3089275" y="1223962"/>
                  <a:pt x="3088085" y="1223565"/>
                  <a:pt x="3087291" y="1222771"/>
                </a:cubicBezTo>
                <a:cubicBezTo>
                  <a:pt x="3086497" y="1221978"/>
                  <a:pt x="3086100" y="1220787"/>
                  <a:pt x="3086100" y="1219200"/>
                </a:cubicBezTo>
                <a:lnTo>
                  <a:pt x="3081337" y="1195387"/>
                </a:lnTo>
                <a:close/>
                <a:moveTo>
                  <a:pt x="680172" y="1193655"/>
                </a:moveTo>
                <a:lnTo>
                  <a:pt x="692294" y="1198851"/>
                </a:lnTo>
                <a:lnTo>
                  <a:pt x="694134" y="1202531"/>
                </a:lnTo>
                <a:cubicBezTo>
                  <a:pt x="694928" y="1208881"/>
                  <a:pt x="693738" y="1216025"/>
                  <a:pt x="690563" y="1223962"/>
                </a:cubicBezTo>
                <a:cubicBezTo>
                  <a:pt x="687387" y="1223962"/>
                  <a:pt x="685800" y="1222375"/>
                  <a:pt x="685800" y="1219200"/>
                </a:cubicBezTo>
                <a:lnTo>
                  <a:pt x="681038" y="1195387"/>
                </a:lnTo>
                <a:close/>
                <a:moveTo>
                  <a:pt x="5452099" y="1193459"/>
                </a:moveTo>
                <a:lnTo>
                  <a:pt x="5452197" y="1193655"/>
                </a:lnTo>
                <a:lnTo>
                  <a:pt x="5451879" y="1193519"/>
                </a:lnTo>
                <a:close/>
                <a:moveTo>
                  <a:pt x="4270999" y="1193459"/>
                </a:moveTo>
                <a:lnTo>
                  <a:pt x="4271097" y="1193655"/>
                </a:lnTo>
                <a:lnTo>
                  <a:pt x="4270779" y="1193519"/>
                </a:lnTo>
                <a:close/>
                <a:moveTo>
                  <a:pt x="3080374" y="1193459"/>
                </a:moveTo>
                <a:lnTo>
                  <a:pt x="3080471" y="1193655"/>
                </a:lnTo>
                <a:lnTo>
                  <a:pt x="3080153" y="1193519"/>
                </a:lnTo>
                <a:close/>
                <a:moveTo>
                  <a:pt x="680074" y="1193459"/>
                </a:moveTo>
                <a:lnTo>
                  <a:pt x="680172" y="1193655"/>
                </a:lnTo>
                <a:lnTo>
                  <a:pt x="679854" y="1193519"/>
                </a:lnTo>
                <a:close/>
                <a:moveTo>
                  <a:pt x="5462587" y="1190625"/>
                </a:moveTo>
                <a:lnTo>
                  <a:pt x="5467350" y="1195387"/>
                </a:lnTo>
                <a:lnTo>
                  <a:pt x="5467350" y="1200150"/>
                </a:lnTo>
                <a:lnTo>
                  <a:pt x="5464319" y="1198851"/>
                </a:lnTo>
                <a:lnTo>
                  <a:pt x="5460490" y="1191192"/>
                </a:lnTo>
                <a:close/>
                <a:moveTo>
                  <a:pt x="5324475" y="1190625"/>
                </a:moveTo>
                <a:lnTo>
                  <a:pt x="5329237" y="1190625"/>
                </a:lnTo>
                <a:cubicBezTo>
                  <a:pt x="5329237" y="1190625"/>
                  <a:pt x="5330825" y="1193800"/>
                  <a:pt x="5334000" y="1200150"/>
                </a:cubicBezTo>
                <a:lnTo>
                  <a:pt x="5329237" y="1204912"/>
                </a:lnTo>
                <a:lnTo>
                  <a:pt x="5324475" y="1204912"/>
                </a:lnTo>
                <a:cubicBezTo>
                  <a:pt x="5321300" y="1204912"/>
                  <a:pt x="5319713" y="1203325"/>
                  <a:pt x="5319713" y="1200150"/>
                </a:cubicBezTo>
                <a:cubicBezTo>
                  <a:pt x="5319713" y="1193800"/>
                  <a:pt x="5321300" y="1190625"/>
                  <a:pt x="5324475" y="1190625"/>
                </a:cubicBezTo>
                <a:close/>
                <a:moveTo>
                  <a:pt x="4281487" y="1190625"/>
                </a:moveTo>
                <a:lnTo>
                  <a:pt x="4286250" y="1195387"/>
                </a:lnTo>
                <a:lnTo>
                  <a:pt x="4286250" y="1200150"/>
                </a:lnTo>
                <a:lnTo>
                  <a:pt x="4283219" y="1198851"/>
                </a:lnTo>
                <a:lnTo>
                  <a:pt x="4279389" y="1191192"/>
                </a:lnTo>
                <a:close/>
                <a:moveTo>
                  <a:pt x="4143375" y="1190625"/>
                </a:moveTo>
                <a:lnTo>
                  <a:pt x="4148137" y="1190625"/>
                </a:lnTo>
                <a:cubicBezTo>
                  <a:pt x="4148137" y="1190625"/>
                  <a:pt x="4149725" y="1193800"/>
                  <a:pt x="4152900" y="1200150"/>
                </a:cubicBezTo>
                <a:lnTo>
                  <a:pt x="4148137" y="1204912"/>
                </a:lnTo>
                <a:lnTo>
                  <a:pt x="4143375" y="1204912"/>
                </a:lnTo>
                <a:cubicBezTo>
                  <a:pt x="4140200" y="1204912"/>
                  <a:pt x="4138613" y="1203325"/>
                  <a:pt x="4138613" y="1200150"/>
                </a:cubicBezTo>
                <a:cubicBezTo>
                  <a:pt x="4138613" y="1193800"/>
                  <a:pt x="4140200" y="1190625"/>
                  <a:pt x="4143375" y="1190625"/>
                </a:cubicBezTo>
                <a:close/>
                <a:moveTo>
                  <a:pt x="3090863" y="1190625"/>
                </a:moveTo>
                <a:lnTo>
                  <a:pt x="3095625" y="1195387"/>
                </a:lnTo>
                <a:lnTo>
                  <a:pt x="3095625" y="1200150"/>
                </a:lnTo>
                <a:lnTo>
                  <a:pt x="3092595" y="1198851"/>
                </a:lnTo>
                <a:lnTo>
                  <a:pt x="3088765" y="1191192"/>
                </a:lnTo>
                <a:close/>
                <a:moveTo>
                  <a:pt x="2952750" y="1190625"/>
                </a:moveTo>
                <a:lnTo>
                  <a:pt x="2957513" y="1190625"/>
                </a:lnTo>
                <a:cubicBezTo>
                  <a:pt x="2957513" y="1190625"/>
                  <a:pt x="2957909" y="1191418"/>
                  <a:pt x="2958703" y="1193006"/>
                </a:cubicBezTo>
                <a:cubicBezTo>
                  <a:pt x="2959497" y="1194593"/>
                  <a:pt x="2960688" y="1196974"/>
                  <a:pt x="2962275" y="1200150"/>
                </a:cubicBezTo>
                <a:lnTo>
                  <a:pt x="2957513" y="1204912"/>
                </a:lnTo>
                <a:lnTo>
                  <a:pt x="2952750" y="1204912"/>
                </a:lnTo>
                <a:cubicBezTo>
                  <a:pt x="2951163" y="1204912"/>
                  <a:pt x="2949972" y="1204515"/>
                  <a:pt x="2949178" y="1203721"/>
                </a:cubicBezTo>
                <a:cubicBezTo>
                  <a:pt x="2948385" y="1202928"/>
                  <a:pt x="2947988" y="1201737"/>
                  <a:pt x="2947988" y="1200150"/>
                </a:cubicBezTo>
                <a:cubicBezTo>
                  <a:pt x="2947988" y="1193800"/>
                  <a:pt x="2949575" y="1190625"/>
                  <a:pt x="2952750" y="1190625"/>
                </a:cubicBezTo>
                <a:close/>
                <a:moveTo>
                  <a:pt x="690563" y="1190625"/>
                </a:moveTo>
                <a:lnTo>
                  <a:pt x="695325" y="1195387"/>
                </a:lnTo>
                <a:lnTo>
                  <a:pt x="695325" y="1200150"/>
                </a:lnTo>
                <a:lnTo>
                  <a:pt x="692294" y="1198851"/>
                </a:lnTo>
                <a:lnTo>
                  <a:pt x="688465" y="1191192"/>
                </a:lnTo>
                <a:close/>
                <a:moveTo>
                  <a:pt x="5470922" y="1183481"/>
                </a:moveTo>
                <a:cubicBezTo>
                  <a:pt x="5471715" y="1183481"/>
                  <a:pt x="5473699" y="1185862"/>
                  <a:pt x="5476875" y="1190625"/>
                </a:cubicBezTo>
                <a:lnTo>
                  <a:pt x="5470837" y="1183994"/>
                </a:lnTo>
                <a:close/>
                <a:moveTo>
                  <a:pt x="4289822" y="1183481"/>
                </a:moveTo>
                <a:cubicBezTo>
                  <a:pt x="4290616" y="1183481"/>
                  <a:pt x="4292600" y="1185862"/>
                  <a:pt x="4295775" y="1190625"/>
                </a:cubicBezTo>
                <a:lnTo>
                  <a:pt x="4289737" y="1183994"/>
                </a:lnTo>
                <a:close/>
                <a:moveTo>
                  <a:pt x="3099197" y="1183481"/>
                </a:moveTo>
                <a:cubicBezTo>
                  <a:pt x="3099594" y="1183481"/>
                  <a:pt x="3100289" y="1184076"/>
                  <a:pt x="3101281" y="1185267"/>
                </a:cubicBezTo>
                <a:cubicBezTo>
                  <a:pt x="3102273" y="1186457"/>
                  <a:pt x="3103563" y="1188243"/>
                  <a:pt x="3105150" y="1190625"/>
                </a:cubicBezTo>
                <a:lnTo>
                  <a:pt x="3099111" y="1183994"/>
                </a:lnTo>
                <a:close/>
                <a:moveTo>
                  <a:pt x="698897" y="1183481"/>
                </a:moveTo>
                <a:cubicBezTo>
                  <a:pt x="699691" y="1183481"/>
                  <a:pt x="701675" y="1185862"/>
                  <a:pt x="704850" y="1190625"/>
                </a:cubicBezTo>
                <a:lnTo>
                  <a:pt x="698811" y="1183994"/>
                </a:lnTo>
                <a:close/>
                <a:moveTo>
                  <a:pt x="5848350" y="1181100"/>
                </a:moveTo>
                <a:lnTo>
                  <a:pt x="5853113" y="1185862"/>
                </a:lnTo>
                <a:lnTo>
                  <a:pt x="5853113" y="1190625"/>
                </a:lnTo>
                <a:lnTo>
                  <a:pt x="5848350" y="1190625"/>
                </a:lnTo>
                <a:cubicBezTo>
                  <a:pt x="5848350" y="1190625"/>
                  <a:pt x="5848350" y="1189037"/>
                  <a:pt x="5848350" y="1185862"/>
                </a:cubicBezTo>
                <a:cubicBezTo>
                  <a:pt x="5848350" y="1182687"/>
                  <a:pt x="5848350" y="1181100"/>
                  <a:pt x="5848350" y="1181100"/>
                </a:cubicBezTo>
                <a:close/>
                <a:moveTo>
                  <a:pt x="4667250" y="1181100"/>
                </a:moveTo>
                <a:lnTo>
                  <a:pt x="4672013" y="1185862"/>
                </a:lnTo>
                <a:lnTo>
                  <a:pt x="4672013" y="1190625"/>
                </a:lnTo>
                <a:lnTo>
                  <a:pt x="4667250" y="1190625"/>
                </a:lnTo>
                <a:cubicBezTo>
                  <a:pt x="4667250" y="1190625"/>
                  <a:pt x="4667250" y="1189037"/>
                  <a:pt x="4667250" y="1185862"/>
                </a:cubicBezTo>
                <a:cubicBezTo>
                  <a:pt x="4667250" y="1182687"/>
                  <a:pt x="4667250" y="1181100"/>
                  <a:pt x="4667250" y="1181100"/>
                </a:cubicBezTo>
                <a:close/>
                <a:moveTo>
                  <a:pt x="3476625" y="1181100"/>
                </a:moveTo>
                <a:lnTo>
                  <a:pt x="3481387" y="1185862"/>
                </a:lnTo>
                <a:lnTo>
                  <a:pt x="3481387" y="1190625"/>
                </a:lnTo>
                <a:lnTo>
                  <a:pt x="3476625" y="1190625"/>
                </a:lnTo>
                <a:cubicBezTo>
                  <a:pt x="3476625" y="1190625"/>
                  <a:pt x="3476625" y="1190228"/>
                  <a:pt x="3476625" y="1189434"/>
                </a:cubicBezTo>
                <a:cubicBezTo>
                  <a:pt x="3476625" y="1188640"/>
                  <a:pt x="3476625" y="1187449"/>
                  <a:pt x="3476625" y="1185862"/>
                </a:cubicBezTo>
                <a:cubicBezTo>
                  <a:pt x="3476625" y="1184275"/>
                  <a:pt x="3476625" y="1183084"/>
                  <a:pt x="3476625" y="1182290"/>
                </a:cubicBezTo>
                <a:cubicBezTo>
                  <a:pt x="3476625" y="1181496"/>
                  <a:pt x="3476625" y="1181100"/>
                  <a:pt x="3476625" y="1181100"/>
                </a:cubicBezTo>
                <a:close/>
                <a:moveTo>
                  <a:pt x="1076325" y="1181100"/>
                </a:moveTo>
                <a:lnTo>
                  <a:pt x="1081087" y="1185862"/>
                </a:lnTo>
                <a:lnTo>
                  <a:pt x="1081087" y="1190625"/>
                </a:lnTo>
                <a:lnTo>
                  <a:pt x="1076325" y="1190625"/>
                </a:lnTo>
                <a:cubicBezTo>
                  <a:pt x="1076325" y="1190625"/>
                  <a:pt x="1076325" y="1189037"/>
                  <a:pt x="1076325" y="1185862"/>
                </a:cubicBezTo>
                <a:cubicBezTo>
                  <a:pt x="1076325" y="1182687"/>
                  <a:pt x="1076325" y="1181100"/>
                  <a:pt x="1076325" y="1181100"/>
                </a:cubicBezTo>
                <a:close/>
                <a:moveTo>
                  <a:pt x="6457950" y="1176337"/>
                </a:moveTo>
                <a:cubicBezTo>
                  <a:pt x="6457950" y="1176337"/>
                  <a:pt x="6459537" y="1179512"/>
                  <a:pt x="6462713" y="1185862"/>
                </a:cubicBezTo>
                <a:lnTo>
                  <a:pt x="6457950" y="1185862"/>
                </a:lnTo>
                <a:lnTo>
                  <a:pt x="6453187" y="1185862"/>
                </a:lnTo>
                <a:cubicBezTo>
                  <a:pt x="6453187" y="1185862"/>
                  <a:pt x="6453187" y="1184275"/>
                  <a:pt x="6453187" y="1181100"/>
                </a:cubicBezTo>
                <a:close/>
                <a:moveTo>
                  <a:pt x="5695950" y="1176337"/>
                </a:moveTo>
                <a:cubicBezTo>
                  <a:pt x="5699125" y="1176337"/>
                  <a:pt x="5700713" y="1177924"/>
                  <a:pt x="5700713" y="1181100"/>
                </a:cubicBezTo>
                <a:lnTo>
                  <a:pt x="5700713" y="1185862"/>
                </a:lnTo>
                <a:cubicBezTo>
                  <a:pt x="5700713" y="1189037"/>
                  <a:pt x="5699125" y="1190625"/>
                  <a:pt x="5695950" y="1190625"/>
                </a:cubicBezTo>
                <a:cubicBezTo>
                  <a:pt x="5692775" y="1190625"/>
                  <a:pt x="5691187" y="1189037"/>
                  <a:pt x="5691187" y="1185862"/>
                </a:cubicBezTo>
                <a:lnTo>
                  <a:pt x="5691187" y="1181100"/>
                </a:lnTo>
                <a:cubicBezTo>
                  <a:pt x="5691187" y="1177924"/>
                  <a:pt x="5692775" y="1176337"/>
                  <a:pt x="5695950" y="1176337"/>
                </a:cubicBezTo>
                <a:close/>
                <a:moveTo>
                  <a:pt x="3324225" y="1176337"/>
                </a:moveTo>
                <a:cubicBezTo>
                  <a:pt x="3325813" y="1176337"/>
                  <a:pt x="3327003" y="1176734"/>
                  <a:pt x="3327797" y="1177528"/>
                </a:cubicBezTo>
                <a:cubicBezTo>
                  <a:pt x="3328591" y="1178321"/>
                  <a:pt x="3328987" y="1179512"/>
                  <a:pt x="3328987" y="1181100"/>
                </a:cubicBezTo>
                <a:lnTo>
                  <a:pt x="3328987" y="1185862"/>
                </a:lnTo>
                <a:cubicBezTo>
                  <a:pt x="3328987" y="1189037"/>
                  <a:pt x="3327400" y="1190625"/>
                  <a:pt x="3324225" y="1190625"/>
                </a:cubicBezTo>
                <a:cubicBezTo>
                  <a:pt x="3322638" y="1190625"/>
                  <a:pt x="3321447" y="1190228"/>
                  <a:pt x="3320653" y="1189434"/>
                </a:cubicBezTo>
                <a:cubicBezTo>
                  <a:pt x="3319859" y="1188640"/>
                  <a:pt x="3319463" y="1187449"/>
                  <a:pt x="3319463" y="1185862"/>
                </a:cubicBezTo>
                <a:lnTo>
                  <a:pt x="3319463" y="1181100"/>
                </a:lnTo>
                <a:cubicBezTo>
                  <a:pt x="3319463" y="1177924"/>
                  <a:pt x="3321050" y="1176337"/>
                  <a:pt x="3324225" y="1176337"/>
                </a:cubicBezTo>
                <a:close/>
                <a:moveTo>
                  <a:pt x="923925" y="1176337"/>
                </a:moveTo>
                <a:cubicBezTo>
                  <a:pt x="927100" y="1176337"/>
                  <a:pt x="928688" y="1177924"/>
                  <a:pt x="928688" y="1181100"/>
                </a:cubicBezTo>
                <a:lnTo>
                  <a:pt x="928688" y="1185862"/>
                </a:lnTo>
                <a:cubicBezTo>
                  <a:pt x="928688" y="1189037"/>
                  <a:pt x="927100" y="1190625"/>
                  <a:pt x="923925" y="1190625"/>
                </a:cubicBezTo>
                <a:cubicBezTo>
                  <a:pt x="920750" y="1190625"/>
                  <a:pt x="919163" y="1189037"/>
                  <a:pt x="919163" y="1185862"/>
                </a:cubicBezTo>
                <a:lnTo>
                  <a:pt x="919163" y="1181100"/>
                </a:lnTo>
                <a:cubicBezTo>
                  <a:pt x="919163" y="1177924"/>
                  <a:pt x="920750" y="1176337"/>
                  <a:pt x="923925" y="1176337"/>
                </a:cubicBezTo>
                <a:close/>
                <a:moveTo>
                  <a:pt x="5624513" y="1171575"/>
                </a:moveTo>
                <a:lnTo>
                  <a:pt x="5629275" y="1171575"/>
                </a:lnTo>
                <a:cubicBezTo>
                  <a:pt x="5641975" y="1181100"/>
                  <a:pt x="5651500" y="1193800"/>
                  <a:pt x="5657850" y="1209675"/>
                </a:cubicBezTo>
                <a:lnTo>
                  <a:pt x="5657850" y="1214437"/>
                </a:lnTo>
                <a:cubicBezTo>
                  <a:pt x="5657850" y="1217612"/>
                  <a:pt x="5654675" y="1220787"/>
                  <a:pt x="5648325" y="1223962"/>
                </a:cubicBezTo>
                <a:lnTo>
                  <a:pt x="5653087" y="1238250"/>
                </a:lnTo>
                <a:lnTo>
                  <a:pt x="5657850" y="1233487"/>
                </a:lnTo>
                <a:lnTo>
                  <a:pt x="5662613" y="1233487"/>
                </a:lnTo>
                <a:lnTo>
                  <a:pt x="5664517" y="1235392"/>
                </a:lnTo>
                <a:lnTo>
                  <a:pt x="5666185" y="1235868"/>
                </a:lnTo>
                <a:cubicBezTo>
                  <a:pt x="5668565" y="1237456"/>
                  <a:pt x="5670551" y="1239837"/>
                  <a:pt x="5672137" y="1243012"/>
                </a:cubicBezTo>
                <a:lnTo>
                  <a:pt x="5672137" y="1247775"/>
                </a:lnTo>
                <a:lnTo>
                  <a:pt x="5657850" y="1247775"/>
                </a:lnTo>
                <a:lnTo>
                  <a:pt x="5634037" y="1228725"/>
                </a:lnTo>
                <a:lnTo>
                  <a:pt x="5634037" y="1219200"/>
                </a:lnTo>
                <a:cubicBezTo>
                  <a:pt x="5634037" y="1216024"/>
                  <a:pt x="5630863" y="1203325"/>
                  <a:pt x="5624513" y="1181100"/>
                </a:cubicBezTo>
                <a:close/>
                <a:moveTo>
                  <a:pt x="4443413" y="1171575"/>
                </a:moveTo>
                <a:lnTo>
                  <a:pt x="4448175" y="1171575"/>
                </a:lnTo>
                <a:cubicBezTo>
                  <a:pt x="4460875" y="1181100"/>
                  <a:pt x="4470400" y="1193800"/>
                  <a:pt x="4476750" y="1209675"/>
                </a:cubicBezTo>
                <a:lnTo>
                  <a:pt x="4476750" y="1214437"/>
                </a:lnTo>
                <a:cubicBezTo>
                  <a:pt x="4476750" y="1217612"/>
                  <a:pt x="4473575" y="1220787"/>
                  <a:pt x="4467225" y="1223962"/>
                </a:cubicBezTo>
                <a:lnTo>
                  <a:pt x="4471987" y="1238250"/>
                </a:lnTo>
                <a:lnTo>
                  <a:pt x="4481513" y="1228725"/>
                </a:lnTo>
                <a:lnTo>
                  <a:pt x="4476750" y="1233487"/>
                </a:lnTo>
                <a:lnTo>
                  <a:pt x="4481513" y="1233487"/>
                </a:lnTo>
                <a:lnTo>
                  <a:pt x="4483417" y="1235392"/>
                </a:lnTo>
                <a:lnTo>
                  <a:pt x="4485085" y="1235868"/>
                </a:lnTo>
                <a:cubicBezTo>
                  <a:pt x="4487465" y="1237456"/>
                  <a:pt x="4489450" y="1239837"/>
                  <a:pt x="4491037" y="1243012"/>
                </a:cubicBezTo>
                <a:lnTo>
                  <a:pt x="4491037" y="1247775"/>
                </a:lnTo>
                <a:lnTo>
                  <a:pt x="4476750" y="1247775"/>
                </a:lnTo>
                <a:lnTo>
                  <a:pt x="4452937" y="1228725"/>
                </a:lnTo>
                <a:lnTo>
                  <a:pt x="4452937" y="1219200"/>
                </a:lnTo>
                <a:cubicBezTo>
                  <a:pt x="4452937" y="1216024"/>
                  <a:pt x="4449763" y="1203325"/>
                  <a:pt x="4443413" y="1181100"/>
                </a:cubicBezTo>
                <a:close/>
                <a:moveTo>
                  <a:pt x="3252787" y="1171575"/>
                </a:moveTo>
                <a:lnTo>
                  <a:pt x="3257550" y="1171575"/>
                </a:lnTo>
                <a:cubicBezTo>
                  <a:pt x="3263900" y="1176337"/>
                  <a:pt x="3269457" y="1181893"/>
                  <a:pt x="3274219" y="1188243"/>
                </a:cubicBezTo>
                <a:cubicBezTo>
                  <a:pt x="3278981" y="1194593"/>
                  <a:pt x="3282950" y="1201737"/>
                  <a:pt x="3286125" y="1209675"/>
                </a:cubicBezTo>
                <a:lnTo>
                  <a:pt x="3286125" y="1214437"/>
                </a:lnTo>
                <a:cubicBezTo>
                  <a:pt x="3286125" y="1217612"/>
                  <a:pt x="3282950" y="1220787"/>
                  <a:pt x="3276600" y="1223962"/>
                </a:cubicBezTo>
                <a:lnTo>
                  <a:pt x="3281363" y="1238250"/>
                </a:lnTo>
                <a:lnTo>
                  <a:pt x="3286125" y="1233487"/>
                </a:lnTo>
                <a:lnTo>
                  <a:pt x="3290887" y="1233487"/>
                </a:lnTo>
                <a:lnTo>
                  <a:pt x="3292793" y="1235392"/>
                </a:lnTo>
                <a:lnTo>
                  <a:pt x="3294459" y="1235868"/>
                </a:lnTo>
                <a:cubicBezTo>
                  <a:pt x="3296841" y="1237456"/>
                  <a:pt x="3298825" y="1239837"/>
                  <a:pt x="3300413" y="1243012"/>
                </a:cubicBezTo>
                <a:lnTo>
                  <a:pt x="3300413" y="1247775"/>
                </a:lnTo>
                <a:lnTo>
                  <a:pt x="3286125" y="1247775"/>
                </a:lnTo>
                <a:lnTo>
                  <a:pt x="3262313" y="1228725"/>
                </a:lnTo>
                <a:lnTo>
                  <a:pt x="3262313" y="1219200"/>
                </a:lnTo>
                <a:cubicBezTo>
                  <a:pt x="3262313" y="1218406"/>
                  <a:pt x="3262114" y="1217017"/>
                  <a:pt x="3261717" y="1215032"/>
                </a:cubicBezTo>
                <a:cubicBezTo>
                  <a:pt x="3260924" y="1211064"/>
                  <a:pt x="3259336" y="1204714"/>
                  <a:pt x="3256955" y="1195982"/>
                </a:cubicBezTo>
                <a:cubicBezTo>
                  <a:pt x="3255764" y="1191617"/>
                  <a:pt x="3254375" y="1186656"/>
                  <a:pt x="3252787" y="1181100"/>
                </a:cubicBezTo>
                <a:close/>
                <a:moveTo>
                  <a:pt x="852488" y="1171575"/>
                </a:moveTo>
                <a:lnTo>
                  <a:pt x="857250" y="1171575"/>
                </a:lnTo>
                <a:cubicBezTo>
                  <a:pt x="869950" y="1181100"/>
                  <a:pt x="879475" y="1193800"/>
                  <a:pt x="885825" y="1209675"/>
                </a:cubicBezTo>
                <a:lnTo>
                  <a:pt x="885825" y="1214437"/>
                </a:lnTo>
                <a:cubicBezTo>
                  <a:pt x="885825" y="1217612"/>
                  <a:pt x="882650" y="1220787"/>
                  <a:pt x="876300" y="1223962"/>
                </a:cubicBezTo>
                <a:lnTo>
                  <a:pt x="881063" y="1238250"/>
                </a:lnTo>
                <a:lnTo>
                  <a:pt x="885826" y="1233487"/>
                </a:lnTo>
                <a:lnTo>
                  <a:pt x="890588" y="1233487"/>
                </a:lnTo>
                <a:lnTo>
                  <a:pt x="892493" y="1235392"/>
                </a:lnTo>
                <a:lnTo>
                  <a:pt x="894159" y="1235868"/>
                </a:lnTo>
                <a:cubicBezTo>
                  <a:pt x="896541" y="1237456"/>
                  <a:pt x="898525" y="1239837"/>
                  <a:pt x="900113" y="1243012"/>
                </a:cubicBezTo>
                <a:lnTo>
                  <a:pt x="900113" y="1247775"/>
                </a:lnTo>
                <a:lnTo>
                  <a:pt x="885825" y="1247775"/>
                </a:lnTo>
                <a:lnTo>
                  <a:pt x="862013" y="1228725"/>
                </a:lnTo>
                <a:lnTo>
                  <a:pt x="862013" y="1219200"/>
                </a:lnTo>
                <a:cubicBezTo>
                  <a:pt x="862013" y="1216024"/>
                  <a:pt x="858838" y="1203325"/>
                  <a:pt x="852488" y="1181100"/>
                </a:cubicBezTo>
                <a:close/>
                <a:moveTo>
                  <a:pt x="5199615" y="1169090"/>
                </a:moveTo>
                <a:lnTo>
                  <a:pt x="5200650" y="1176337"/>
                </a:lnTo>
                <a:lnTo>
                  <a:pt x="5196193" y="1171371"/>
                </a:lnTo>
                <a:lnTo>
                  <a:pt x="5197673" y="1170384"/>
                </a:lnTo>
                <a:close/>
                <a:moveTo>
                  <a:pt x="4018515" y="1169090"/>
                </a:moveTo>
                <a:lnTo>
                  <a:pt x="4019550" y="1176337"/>
                </a:lnTo>
                <a:lnTo>
                  <a:pt x="4015093" y="1171371"/>
                </a:lnTo>
                <a:lnTo>
                  <a:pt x="4016573" y="1170384"/>
                </a:lnTo>
                <a:close/>
                <a:moveTo>
                  <a:pt x="427590" y="1169090"/>
                </a:moveTo>
                <a:lnTo>
                  <a:pt x="428625" y="1176337"/>
                </a:lnTo>
                <a:lnTo>
                  <a:pt x="424168" y="1171371"/>
                </a:lnTo>
                <a:lnTo>
                  <a:pt x="425649" y="1170384"/>
                </a:lnTo>
                <a:close/>
                <a:moveTo>
                  <a:pt x="4910137" y="1166812"/>
                </a:moveTo>
                <a:cubicBezTo>
                  <a:pt x="4913313" y="1169987"/>
                  <a:pt x="4914900" y="1173162"/>
                  <a:pt x="4914900" y="1176337"/>
                </a:cubicBezTo>
                <a:cubicBezTo>
                  <a:pt x="4914900" y="1192212"/>
                  <a:pt x="4910137" y="1200150"/>
                  <a:pt x="4900613" y="1200150"/>
                </a:cubicBezTo>
                <a:cubicBezTo>
                  <a:pt x="4900613" y="1193800"/>
                  <a:pt x="4899025" y="1190625"/>
                  <a:pt x="4895850" y="1190625"/>
                </a:cubicBezTo>
                <a:cubicBezTo>
                  <a:pt x="4895850" y="1181100"/>
                  <a:pt x="4900613" y="1173162"/>
                  <a:pt x="4910137" y="1166812"/>
                </a:cubicBezTo>
                <a:close/>
                <a:moveTo>
                  <a:pt x="4838700" y="1166812"/>
                </a:moveTo>
                <a:cubicBezTo>
                  <a:pt x="4841875" y="1166812"/>
                  <a:pt x="4843463" y="1168400"/>
                  <a:pt x="4843463" y="1171575"/>
                </a:cubicBezTo>
                <a:cubicBezTo>
                  <a:pt x="4843463" y="1174750"/>
                  <a:pt x="4841875" y="1176337"/>
                  <a:pt x="4838700" y="1176337"/>
                </a:cubicBezTo>
                <a:cubicBezTo>
                  <a:pt x="4835525" y="1176337"/>
                  <a:pt x="4833937" y="1174750"/>
                  <a:pt x="4833937" y="1171575"/>
                </a:cubicBezTo>
                <a:cubicBezTo>
                  <a:pt x="4833937" y="1168400"/>
                  <a:pt x="4835525" y="1166812"/>
                  <a:pt x="4838700" y="1166812"/>
                </a:cubicBezTo>
                <a:close/>
                <a:moveTo>
                  <a:pt x="3729037" y="1166812"/>
                </a:moveTo>
                <a:cubicBezTo>
                  <a:pt x="3732213" y="1169987"/>
                  <a:pt x="3733800" y="1173162"/>
                  <a:pt x="3733800" y="1176337"/>
                </a:cubicBezTo>
                <a:cubicBezTo>
                  <a:pt x="3733800" y="1192212"/>
                  <a:pt x="3729037" y="1200150"/>
                  <a:pt x="3719513" y="1200150"/>
                </a:cubicBezTo>
                <a:cubicBezTo>
                  <a:pt x="3719513" y="1193800"/>
                  <a:pt x="3717925" y="1190625"/>
                  <a:pt x="3714750" y="1190625"/>
                </a:cubicBezTo>
                <a:cubicBezTo>
                  <a:pt x="3714750" y="1181100"/>
                  <a:pt x="3719513" y="1173162"/>
                  <a:pt x="3729037" y="1166812"/>
                </a:cubicBezTo>
                <a:close/>
                <a:moveTo>
                  <a:pt x="3657600" y="1166812"/>
                </a:moveTo>
                <a:cubicBezTo>
                  <a:pt x="3660775" y="1166812"/>
                  <a:pt x="3662363" y="1168400"/>
                  <a:pt x="3662363" y="1171575"/>
                </a:cubicBezTo>
                <a:cubicBezTo>
                  <a:pt x="3662363" y="1174750"/>
                  <a:pt x="3660775" y="1176337"/>
                  <a:pt x="3657600" y="1176337"/>
                </a:cubicBezTo>
                <a:cubicBezTo>
                  <a:pt x="3654425" y="1176337"/>
                  <a:pt x="3652837" y="1174750"/>
                  <a:pt x="3652837" y="1171575"/>
                </a:cubicBezTo>
                <a:cubicBezTo>
                  <a:pt x="3652837" y="1168400"/>
                  <a:pt x="3654425" y="1166812"/>
                  <a:pt x="3657600" y="1166812"/>
                </a:cubicBezTo>
                <a:close/>
                <a:moveTo>
                  <a:pt x="2538413" y="1166812"/>
                </a:moveTo>
                <a:cubicBezTo>
                  <a:pt x="2541588" y="1169987"/>
                  <a:pt x="2543175" y="1173162"/>
                  <a:pt x="2543175" y="1176337"/>
                </a:cubicBezTo>
                <a:cubicBezTo>
                  <a:pt x="2543175" y="1180306"/>
                  <a:pt x="2542877" y="1183778"/>
                  <a:pt x="2542282" y="1186755"/>
                </a:cubicBezTo>
                <a:cubicBezTo>
                  <a:pt x="2541687" y="1189732"/>
                  <a:pt x="2540794" y="1192212"/>
                  <a:pt x="2539603" y="1194196"/>
                </a:cubicBezTo>
                <a:cubicBezTo>
                  <a:pt x="2538413" y="1196181"/>
                  <a:pt x="2536924" y="1197669"/>
                  <a:pt x="2535138" y="1198661"/>
                </a:cubicBezTo>
                <a:cubicBezTo>
                  <a:pt x="2533353" y="1199653"/>
                  <a:pt x="2531269" y="1200150"/>
                  <a:pt x="2528887" y="1200150"/>
                </a:cubicBezTo>
                <a:cubicBezTo>
                  <a:pt x="2528887" y="1196974"/>
                  <a:pt x="2528491" y="1194593"/>
                  <a:pt x="2527697" y="1193006"/>
                </a:cubicBezTo>
                <a:cubicBezTo>
                  <a:pt x="2526903" y="1191418"/>
                  <a:pt x="2525713" y="1190625"/>
                  <a:pt x="2524125" y="1190625"/>
                </a:cubicBezTo>
                <a:cubicBezTo>
                  <a:pt x="2524125" y="1181100"/>
                  <a:pt x="2528887" y="1173162"/>
                  <a:pt x="2538413" y="1166812"/>
                </a:cubicBezTo>
                <a:close/>
                <a:moveTo>
                  <a:pt x="2466975" y="1166812"/>
                </a:moveTo>
                <a:cubicBezTo>
                  <a:pt x="2470150" y="1166812"/>
                  <a:pt x="2471737" y="1168400"/>
                  <a:pt x="2471737" y="1171575"/>
                </a:cubicBezTo>
                <a:cubicBezTo>
                  <a:pt x="2471737" y="1173162"/>
                  <a:pt x="2471341" y="1174353"/>
                  <a:pt x="2470547" y="1175146"/>
                </a:cubicBezTo>
                <a:cubicBezTo>
                  <a:pt x="2469753" y="1175940"/>
                  <a:pt x="2468563" y="1176337"/>
                  <a:pt x="2466975" y="1176337"/>
                </a:cubicBezTo>
                <a:cubicBezTo>
                  <a:pt x="2465388" y="1176337"/>
                  <a:pt x="2464197" y="1175940"/>
                  <a:pt x="2463403" y="1175146"/>
                </a:cubicBezTo>
                <a:cubicBezTo>
                  <a:pt x="2462609" y="1174353"/>
                  <a:pt x="2462213" y="1173162"/>
                  <a:pt x="2462213" y="1171575"/>
                </a:cubicBezTo>
                <a:cubicBezTo>
                  <a:pt x="2462213" y="1169987"/>
                  <a:pt x="2462609" y="1168796"/>
                  <a:pt x="2463403" y="1168003"/>
                </a:cubicBezTo>
                <a:cubicBezTo>
                  <a:pt x="2464197" y="1167209"/>
                  <a:pt x="2465388" y="1166812"/>
                  <a:pt x="2466975" y="1166812"/>
                </a:cubicBezTo>
                <a:close/>
                <a:moveTo>
                  <a:pt x="138113" y="1166812"/>
                </a:moveTo>
                <a:cubicBezTo>
                  <a:pt x="141288" y="1169987"/>
                  <a:pt x="142875" y="1173162"/>
                  <a:pt x="142875" y="1176337"/>
                </a:cubicBezTo>
                <a:cubicBezTo>
                  <a:pt x="142875" y="1192212"/>
                  <a:pt x="138113" y="1200150"/>
                  <a:pt x="128588" y="1200150"/>
                </a:cubicBezTo>
                <a:cubicBezTo>
                  <a:pt x="128588" y="1193800"/>
                  <a:pt x="127000" y="1190625"/>
                  <a:pt x="123825" y="1190625"/>
                </a:cubicBezTo>
                <a:cubicBezTo>
                  <a:pt x="123825" y="1181100"/>
                  <a:pt x="128588" y="1173162"/>
                  <a:pt x="138113" y="1166812"/>
                </a:cubicBezTo>
                <a:close/>
                <a:moveTo>
                  <a:pt x="66675" y="1166812"/>
                </a:moveTo>
                <a:cubicBezTo>
                  <a:pt x="69850" y="1166812"/>
                  <a:pt x="71438" y="1168400"/>
                  <a:pt x="71438" y="1171575"/>
                </a:cubicBezTo>
                <a:cubicBezTo>
                  <a:pt x="71438" y="1174750"/>
                  <a:pt x="69850" y="1176337"/>
                  <a:pt x="66675" y="1176337"/>
                </a:cubicBezTo>
                <a:cubicBezTo>
                  <a:pt x="63500" y="1176337"/>
                  <a:pt x="61913" y="1174750"/>
                  <a:pt x="61913" y="1171575"/>
                </a:cubicBezTo>
                <a:cubicBezTo>
                  <a:pt x="61913" y="1168400"/>
                  <a:pt x="63500" y="1166812"/>
                  <a:pt x="66675" y="1166812"/>
                </a:cubicBezTo>
                <a:close/>
                <a:moveTo>
                  <a:pt x="5178326" y="1157585"/>
                </a:moveTo>
                <a:cubicBezTo>
                  <a:pt x="5180310" y="1156394"/>
                  <a:pt x="5184279" y="1158775"/>
                  <a:pt x="5190232" y="1164728"/>
                </a:cubicBezTo>
                <a:lnTo>
                  <a:pt x="5196193" y="1171371"/>
                </a:lnTo>
                <a:lnTo>
                  <a:pt x="5195887" y="1171575"/>
                </a:lnTo>
                <a:lnTo>
                  <a:pt x="5181600" y="1171575"/>
                </a:lnTo>
                <a:cubicBezTo>
                  <a:pt x="5178425" y="1171575"/>
                  <a:pt x="5176837" y="1169987"/>
                  <a:pt x="5176837" y="1166812"/>
                </a:cubicBezTo>
                <a:lnTo>
                  <a:pt x="5176837" y="1162050"/>
                </a:lnTo>
                <a:cubicBezTo>
                  <a:pt x="5176837" y="1159668"/>
                  <a:pt x="5177333" y="1158180"/>
                  <a:pt x="5178326" y="1157585"/>
                </a:cubicBezTo>
                <a:close/>
                <a:moveTo>
                  <a:pt x="3997226" y="1157585"/>
                </a:moveTo>
                <a:cubicBezTo>
                  <a:pt x="3999210" y="1156394"/>
                  <a:pt x="4003179" y="1158775"/>
                  <a:pt x="4009132" y="1164728"/>
                </a:cubicBezTo>
                <a:lnTo>
                  <a:pt x="4015093" y="1171371"/>
                </a:lnTo>
                <a:lnTo>
                  <a:pt x="4014787" y="1171575"/>
                </a:lnTo>
                <a:lnTo>
                  <a:pt x="4000500" y="1171575"/>
                </a:lnTo>
                <a:cubicBezTo>
                  <a:pt x="3997325" y="1171575"/>
                  <a:pt x="3995737" y="1169987"/>
                  <a:pt x="3995737" y="1166812"/>
                </a:cubicBezTo>
                <a:lnTo>
                  <a:pt x="3995737" y="1162050"/>
                </a:lnTo>
                <a:cubicBezTo>
                  <a:pt x="3995737" y="1159668"/>
                  <a:pt x="3996234" y="1158180"/>
                  <a:pt x="3997226" y="1157585"/>
                </a:cubicBezTo>
                <a:close/>
                <a:moveTo>
                  <a:pt x="6557963" y="1157287"/>
                </a:moveTo>
                <a:cubicBezTo>
                  <a:pt x="6561137" y="1157287"/>
                  <a:pt x="6562725" y="1163637"/>
                  <a:pt x="6562725" y="1176337"/>
                </a:cubicBezTo>
                <a:lnTo>
                  <a:pt x="6557963" y="1176337"/>
                </a:lnTo>
                <a:cubicBezTo>
                  <a:pt x="6554787" y="1176337"/>
                  <a:pt x="6551613" y="1173162"/>
                  <a:pt x="6548437" y="1166812"/>
                </a:cubicBezTo>
                <a:cubicBezTo>
                  <a:pt x="6551613" y="1160462"/>
                  <a:pt x="6554787" y="1157287"/>
                  <a:pt x="6557963" y="1157287"/>
                </a:cubicBezTo>
                <a:close/>
                <a:moveTo>
                  <a:pt x="5429250" y="1152525"/>
                </a:moveTo>
                <a:lnTo>
                  <a:pt x="5434013" y="1152525"/>
                </a:lnTo>
                <a:cubicBezTo>
                  <a:pt x="5438775" y="1152525"/>
                  <a:pt x="5448003" y="1159668"/>
                  <a:pt x="5461695" y="1173956"/>
                </a:cubicBezTo>
                <a:lnTo>
                  <a:pt x="5470837" y="1183994"/>
                </a:lnTo>
                <a:lnTo>
                  <a:pt x="5470625" y="1185267"/>
                </a:lnTo>
                <a:cubicBezTo>
                  <a:pt x="5470823" y="1186457"/>
                  <a:pt x="5471319" y="1188243"/>
                  <a:pt x="5472113" y="1190625"/>
                </a:cubicBezTo>
                <a:lnTo>
                  <a:pt x="5457825" y="1171575"/>
                </a:lnTo>
                <a:lnTo>
                  <a:pt x="5457825" y="1185862"/>
                </a:lnTo>
                <a:lnTo>
                  <a:pt x="5460490" y="1191192"/>
                </a:lnTo>
                <a:lnTo>
                  <a:pt x="5452099" y="1193459"/>
                </a:lnTo>
                <a:lnTo>
                  <a:pt x="5448300" y="1185862"/>
                </a:lnTo>
                <a:cubicBezTo>
                  <a:pt x="5441950" y="1189037"/>
                  <a:pt x="5437187" y="1189037"/>
                  <a:pt x="5434013" y="1185862"/>
                </a:cubicBezTo>
                <a:lnTo>
                  <a:pt x="5451879" y="1193519"/>
                </a:lnTo>
                <a:lnTo>
                  <a:pt x="5451575" y="1193601"/>
                </a:lnTo>
                <a:cubicBezTo>
                  <a:pt x="5441454" y="1194792"/>
                  <a:pt x="5434013" y="1190625"/>
                  <a:pt x="5429250" y="1181100"/>
                </a:cubicBezTo>
                <a:lnTo>
                  <a:pt x="5424487" y="1171575"/>
                </a:lnTo>
                <a:cubicBezTo>
                  <a:pt x="5424487" y="1168400"/>
                  <a:pt x="5426075" y="1162050"/>
                  <a:pt x="5429250" y="1152525"/>
                </a:cubicBezTo>
                <a:close/>
                <a:moveTo>
                  <a:pt x="4248150" y="1152525"/>
                </a:moveTo>
                <a:lnTo>
                  <a:pt x="4252913" y="1152525"/>
                </a:lnTo>
                <a:cubicBezTo>
                  <a:pt x="4257675" y="1152525"/>
                  <a:pt x="4266903" y="1159668"/>
                  <a:pt x="4280595" y="1173956"/>
                </a:cubicBezTo>
                <a:lnTo>
                  <a:pt x="4289737" y="1183994"/>
                </a:lnTo>
                <a:lnTo>
                  <a:pt x="4289525" y="1185267"/>
                </a:lnTo>
                <a:cubicBezTo>
                  <a:pt x="4289723" y="1186457"/>
                  <a:pt x="4290219" y="1188243"/>
                  <a:pt x="4291013" y="1190625"/>
                </a:cubicBezTo>
                <a:lnTo>
                  <a:pt x="4276725" y="1171575"/>
                </a:lnTo>
                <a:lnTo>
                  <a:pt x="4276725" y="1185862"/>
                </a:lnTo>
                <a:lnTo>
                  <a:pt x="4279389" y="1191192"/>
                </a:lnTo>
                <a:lnTo>
                  <a:pt x="4270999" y="1193459"/>
                </a:lnTo>
                <a:lnTo>
                  <a:pt x="4267200" y="1185862"/>
                </a:lnTo>
                <a:cubicBezTo>
                  <a:pt x="4260850" y="1189037"/>
                  <a:pt x="4256087" y="1189037"/>
                  <a:pt x="4252913" y="1185862"/>
                </a:cubicBezTo>
                <a:lnTo>
                  <a:pt x="4270779" y="1193519"/>
                </a:lnTo>
                <a:lnTo>
                  <a:pt x="4270475" y="1193601"/>
                </a:lnTo>
                <a:cubicBezTo>
                  <a:pt x="4260354" y="1194792"/>
                  <a:pt x="4252913" y="1190625"/>
                  <a:pt x="4248150" y="1181100"/>
                </a:cubicBezTo>
                <a:lnTo>
                  <a:pt x="4243387" y="1171575"/>
                </a:lnTo>
                <a:cubicBezTo>
                  <a:pt x="4243387" y="1168400"/>
                  <a:pt x="4244975" y="1162050"/>
                  <a:pt x="4248150" y="1152525"/>
                </a:cubicBezTo>
                <a:close/>
                <a:moveTo>
                  <a:pt x="3057525" y="1152525"/>
                </a:moveTo>
                <a:lnTo>
                  <a:pt x="3062287" y="1152525"/>
                </a:lnTo>
                <a:cubicBezTo>
                  <a:pt x="3067050" y="1152525"/>
                  <a:pt x="3076277" y="1159668"/>
                  <a:pt x="3089969" y="1173956"/>
                </a:cubicBezTo>
                <a:lnTo>
                  <a:pt x="3099111" y="1183994"/>
                </a:lnTo>
                <a:lnTo>
                  <a:pt x="3098899" y="1185267"/>
                </a:lnTo>
                <a:cubicBezTo>
                  <a:pt x="3099098" y="1186457"/>
                  <a:pt x="3099594" y="1188243"/>
                  <a:pt x="3100387" y="1190625"/>
                </a:cubicBezTo>
                <a:lnTo>
                  <a:pt x="3086100" y="1171575"/>
                </a:lnTo>
                <a:lnTo>
                  <a:pt x="3086100" y="1185862"/>
                </a:lnTo>
                <a:lnTo>
                  <a:pt x="3088765" y="1191192"/>
                </a:lnTo>
                <a:lnTo>
                  <a:pt x="3080374" y="1193459"/>
                </a:lnTo>
                <a:lnTo>
                  <a:pt x="3076575" y="1185862"/>
                </a:lnTo>
                <a:cubicBezTo>
                  <a:pt x="3073400" y="1187449"/>
                  <a:pt x="3070622" y="1188243"/>
                  <a:pt x="3068241" y="1188243"/>
                </a:cubicBezTo>
                <a:cubicBezTo>
                  <a:pt x="3065860" y="1188243"/>
                  <a:pt x="3063875" y="1187449"/>
                  <a:pt x="3062287" y="1185862"/>
                </a:cubicBezTo>
                <a:lnTo>
                  <a:pt x="3080153" y="1193519"/>
                </a:lnTo>
                <a:lnTo>
                  <a:pt x="3079849" y="1193601"/>
                </a:lnTo>
                <a:cubicBezTo>
                  <a:pt x="3073103" y="1194395"/>
                  <a:pt x="3067546" y="1192807"/>
                  <a:pt x="3063181" y="1188839"/>
                </a:cubicBezTo>
                <a:cubicBezTo>
                  <a:pt x="3060998" y="1186854"/>
                  <a:pt x="3059113" y="1184275"/>
                  <a:pt x="3057525" y="1181100"/>
                </a:cubicBezTo>
                <a:lnTo>
                  <a:pt x="3052763" y="1171575"/>
                </a:lnTo>
                <a:cubicBezTo>
                  <a:pt x="3052763" y="1169987"/>
                  <a:pt x="3053159" y="1167606"/>
                  <a:pt x="3053953" y="1164431"/>
                </a:cubicBezTo>
                <a:cubicBezTo>
                  <a:pt x="3054747" y="1161256"/>
                  <a:pt x="3055938" y="1157287"/>
                  <a:pt x="3057525" y="1152525"/>
                </a:cubicBezTo>
                <a:close/>
                <a:moveTo>
                  <a:pt x="657225" y="1152525"/>
                </a:moveTo>
                <a:lnTo>
                  <a:pt x="661988" y="1152525"/>
                </a:lnTo>
                <a:cubicBezTo>
                  <a:pt x="666750" y="1152525"/>
                  <a:pt x="675977" y="1159668"/>
                  <a:pt x="689670" y="1173956"/>
                </a:cubicBezTo>
                <a:lnTo>
                  <a:pt x="698811" y="1183994"/>
                </a:lnTo>
                <a:lnTo>
                  <a:pt x="698599" y="1185267"/>
                </a:lnTo>
                <a:cubicBezTo>
                  <a:pt x="698798" y="1186457"/>
                  <a:pt x="699294" y="1188243"/>
                  <a:pt x="700088" y="1190625"/>
                </a:cubicBezTo>
                <a:lnTo>
                  <a:pt x="685800" y="1171575"/>
                </a:lnTo>
                <a:lnTo>
                  <a:pt x="685800" y="1185862"/>
                </a:lnTo>
                <a:lnTo>
                  <a:pt x="688465" y="1191192"/>
                </a:lnTo>
                <a:lnTo>
                  <a:pt x="680074" y="1193459"/>
                </a:lnTo>
                <a:lnTo>
                  <a:pt x="676275" y="1185862"/>
                </a:lnTo>
                <a:cubicBezTo>
                  <a:pt x="669925" y="1189037"/>
                  <a:pt x="665163" y="1189037"/>
                  <a:pt x="661988" y="1185862"/>
                </a:cubicBezTo>
                <a:lnTo>
                  <a:pt x="679854" y="1193519"/>
                </a:lnTo>
                <a:lnTo>
                  <a:pt x="679549" y="1193601"/>
                </a:lnTo>
                <a:cubicBezTo>
                  <a:pt x="669429" y="1194792"/>
                  <a:pt x="661988" y="1190625"/>
                  <a:pt x="657225" y="1181100"/>
                </a:cubicBezTo>
                <a:lnTo>
                  <a:pt x="652463" y="1171575"/>
                </a:lnTo>
                <a:cubicBezTo>
                  <a:pt x="652463" y="1168400"/>
                  <a:pt x="654050" y="1162050"/>
                  <a:pt x="657225" y="1152525"/>
                </a:cubicBezTo>
                <a:close/>
                <a:moveTo>
                  <a:pt x="6591300" y="1138237"/>
                </a:moveTo>
                <a:cubicBezTo>
                  <a:pt x="6594475" y="1138237"/>
                  <a:pt x="6596063" y="1139825"/>
                  <a:pt x="6596063" y="1143000"/>
                </a:cubicBezTo>
                <a:cubicBezTo>
                  <a:pt x="6596063" y="1146175"/>
                  <a:pt x="6594475" y="1149349"/>
                  <a:pt x="6591300" y="1152525"/>
                </a:cubicBezTo>
                <a:cubicBezTo>
                  <a:pt x="6588125" y="1152525"/>
                  <a:pt x="6586537" y="1150937"/>
                  <a:pt x="6586537" y="1147762"/>
                </a:cubicBezTo>
                <a:cubicBezTo>
                  <a:pt x="6586537" y="1144587"/>
                  <a:pt x="6588125" y="1141412"/>
                  <a:pt x="6591300" y="1138237"/>
                </a:cubicBezTo>
                <a:close/>
                <a:moveTo>
                  <a:pt x="5500687" y="1138237"/>
                </a:moveTo>
                <a:lnTo>
                  <a:pt x="5505450" y="1138237"/>
                </a:lnTo>
                <a:cubicBezTo>
                  <a:pt x="5508625" y="1138237"/>
                  <a:pt x="5510213" y="1139825"/>
                  <a:pt x="5510213" y="1143000"/>
                </a:cubicBezTo>
                <a:lnTo>
                  <a:pt x="5510213" y="1147762"/>
                </a:lnTo>
                <a:cubicBezTo>
                  <a:pt x="5510213" y="1150937"/>
                  <a:pt x="5508625" y="1152525"/>
                  <a:pt x="5505450" y="1152525"/>
                </a:cubicBezTo>
                <a:cubicBezTo>
                  <a:pt x="5502275" y="1152525"/>
                  <a:pt x="5499100" y="1149349"/>
                  <a:pt x="5495925" y="1143000"/>
                </a:cubicBezTo>
                <a:cubicBezTo>
                  <a:pt x="5499100" y="1139825"/>
                  <a:pt x="5500687" y="1138237"/>
                  <a:pt x="5500687" y="1138237"/>
                </a:cubicBezTo>
                <a:close/>
                <a:moveTo>
                  <a:pt x="4319587" y="1138237"/>
                </a:moveTo>
                <a:lnTo>
                  <a:pt x="4324350" y="1138237"/>
                </a:lnTo>
                <a:cubicBezTo>
                  <a:pt x="4327525" y="1138237"/>
                  <a:pt x="4329113" y="1139825"/>
                  <a:pt x="4329113" y="1143000"/>
                </a:cubicBezTo>
                <a:lnTo>
                  <a:pt x="4329113" y="1147762"/>
                </a:lnTo>
                <a:cubicBezTo>
                  <a:pt x="4329113" y="1150937"/>
                  <a:pt x="4327525" y="1152525"/>
                  <a:pt x="4324350" y="1152525"/>
                </a:cubicBezTo>
                <a:cubicBezTo>
                  <a:pt x="4321175" y="1152525"/>
                  <a:pt x="4318000" y="1149349"/>
                  <a:pt x="4314825" y="1143000"/>
                </a:cubicBezTo>
                <a:cubicBezTo>
                  <a:pt x="4318000" y="1139825"/>
                  <a:pt x="4319587" y="1138237"/>
                  <a:pt x="4319587" y="1138237"/>
                </a:cubicBezTo>
                <a:close/>
                <a:moveTo>
                  <a:pt x="728663" y="1138237"/>
                </a:moveTo>
                <a:lnTo>
                  <a:pt x="733425" y="1138237"/>
                </a:lnTo>
                <a:cubicBezTo>
                  <a:pt x="736600" y="1138237"/>
                  <a:pt x="738188" y="1139825"/>
                  <a:pt x="738188" y="1143000"/>
                </a:cubicBezTo>
                <a:lnTo>
                  <a:pt x="738188" y="1147762"/>
                </a:lnTo>
                <a:cubicBezTo>
                  <a:pt x="738188" y="1150937"/>
                  <a:pt x="736600" y="1152525"/>
                  <a:pt x="733425" y="1152525"/>
                </a:cubicBezTo>
                <a:cubicBezTo>
                  <a:pt x="730250" y="1152525"/>
                  <a:pt x="727075" y="1149349"/>
                  <a:pt x="723900" y="1143000"/>
                </a:cubicBezTo>
                <a:cubicBezTo>
                  <a:pt x="727075" y="1139825"/>
                  <a:pt x="728663" y="1138237"/>
                  <a:pt x="728663" y="1138237"/>
                </a:cubicBezTo>
                <a:close/>
                <a:moveTo>
                  <a:pt x="6615113" y="1133475"/>
                </a:moveTo>
                <a:lnTo>
                  <a:pt x="6619875" y="1138237"/>
                </a:lnTo>
                <a:lnTo>
                  <a:pt x="6619875" y="1143000"/>
                </a:lnTo>
                <a:lnTo>
                  <a:pt x="6618668" y="1142310"/>
                </a:lnTo>
                <a:lnTo>
                  <a:pt x="6618685" y="1141809"/>
                </a:lnTo>
                <a:cubicBezTo>
                  <a:pt x="6618287" y="1139031"/>
                  <a:pt x="6617395" y="1136550"/>
                  <a:pt x="6616005" y="1134368"/>
                </a:cubicBezTo>
                <a:close/>
                <a:moveTo>
                  <a:pt x="6486525" y="1133475"/>
                </a:moveTo>
                <a:cubicBezTo>
                  <a:pt x="6489700" y="1133475"/>
                  <a:pt x="6491287" y="1136650"/>
                  <a:pt x="6491287" y="1143000"/>
                </a:cubicBezTo>
                <a:lnTo>
                  <a:pt x="6486525" y="1143000"/>
                </a:lnTo>
                <a:cubicBezTo>
                  <a:pt x="6483350" y="1143000"/>
                  <a:pt x="6481763" y="1141412"/>
                  <a:pt x="6481763" y="1138237"/>
                </a:cubicBezTo>
                <a:cubicBezTo>
                  <a:pt x="6481763" y="1135062"/>
                  <a:pt x="6483350" y="1133475"/>
                  <a:pt x="6486525" y="1133475"/>
                </a:cubicBezTo>
                <a:close/>
                <a:moveTo>
                  <a:pt x="5314950" y="1133475"/>
                </a:moveTo>
                <a:cubicBezTo>
                  <a:pt x="5318125" y="1133475"/>
                  <a:pt x="5319713" y="1135062"/>
                  <a:pt x="5319713" y="1138237"/>
                </a:cubicBezTo>
                <a:cubicBezTo>
                  <a:pt x="5316537" y="1150937"/>
                  <a:pt x="5313363" y="1157287"/>
                  <a:pt x="5310187" y="1157287"/>
                </a:cubicBezTo>
                <a:cubicBezTo>
                  <a:pt x="5307013" y="1157287"/>
                  <a:pt x="5305425" y="1155700"/>
                  <a:pt x="5305425" y="1152525"/>
                </a:cubicBezTo>
                <a:cubicBezTo>
                  <a:pt x="5308600" y="1139825"/>
                  <a:pt x="5311775" y="1133475"/>
                  <a:pt x="5314950" y="1133475"/>
                </a:cubicBezTo>
                <a:close/>
                <a:moveTo>
                  <a:pt x="4133850" y="1133475"/>
                </a:moveTo>
                <a:cubicBezTo>
                  <a:pt x="4137025" y="1133475"/>
                  <a:pt x="4138613" y="1135062"/>
                  <a:pt x="4138613" y="1138237"/>
                </a:cubicBezTo>
                <a:cubicBezTo>
                  <a:pt x="4135437" y="1150937"/>
                  <a:pt x="4132263" y="1157287"/>
                  <a:pt x="4129087" y="1157287"/>
                </a:cubicBezTo>
                <a:cubicBezTo>
                  <a:pt x="4125913" y="1157287"/>
                  <a:pt x="4124325" y="1155700"/>
                  <a:pt x="4124325" y="1152525"/>
                </a:cubicBezTo>
                <a:cubicBezTo>
                  <a:pt x="4127500" y="1139825"/>
                  <a:pt x="4130675" y="1133475"/>
                  <a:pt x="4133850" y="1133475"/>
                </a:cubicBezTo>
                <a:close/>
                <a:moveTo>
                  <a:pt x="2943225" y="1133475"/>
                </a:moveTo>
                <a:cubicBezTo>
                  <a:pt x="2944813" y="1133475"/>
                  <a:pt x="2946003" y="1133871"/>
                  <a:pt x="2946797" y="1134665"/>
                </a:cubicBezTo>
                <a:cubicBezTo>
                  <a:pt x="2947591" y="1135459"/>
                  <a:pt x="2947988" y="1136650"/>
                  <a:pt x="2947988" y="1138237"/>
                </a:cubicBezTo>
                <a:cubicBezTo>
                  <a:pt x="2946400" y="1144587"/>
                  <a:pt x="2944813" y="1149349"/>
                  <a:pt x="2943225" y="1152525"/>
                </a:cubicBezTo>
                <a:cubicBezTo>
                  <a:pt x="2942431" y="1154112"/>
                  <a:pt x="2941638" y="1155303"/>
                  <a:pt x="2940844" y="1156096"/>
                </a:cubicBezTo>
                <a:cubicBezTo>
                  <a:pt x="2940050" y="1156890"/>
                  <a:pt x="2939257" y="1157287"/>
                  <a:pt x="2938463" y="1157287"/>
                </a:cubicBezTo>
                <a:cubicBezTo>
                  <a:pt x="2936875" y="1157287"/>
                  <a:pt x="2935685" y="1156890"/>
                  <a:pt x="2934891" y="1156096"/>
                </a:cubicBezTo>
                <a:cubicBezTo>
                  <a:pt x="2934097" y="1155303"/>
                  <a:pt x="2933700" y="1154112"/>
                  <a:pt x="2933700" y="1152525"/>
                </a:cubicBezTo>
                <a:cubicBezTo>
                  <a:pt x="2936081" y="1143000"/>
                  <a:pt x="2938463" y="1137046"/>
                  <a:pt x="2940844" y="1134665"/>
                </a:cubicBezTo>
                <a:cubicBezTo>
                  <a:pt x="2941638" y="1133872"/>
                  <a:pt x="2942431" y="1133475"/>
                  <a:pt x="2943225" y="1133475"/>
                </a:cubicBezTo>
                <a:close/>
                <a:moveTo>
                  <a:pt x="933450" y="1133475"/>
                </a:moveTo>
                <a:lnTo>
                  <a:pt x="938213" y="1133475"/>
                </a:lnTo>
                <a:cubicBezTo>
                  <a:pt x="941388" y="1136650"/>
                  <a:pt x="942975" y="1138237"/>
                  <a:pt x="942975" y="1138237"/>
                </a:cubicBezTo>
                <a:cubicBezTo>
                  <a:pt x="942975" y="1144587"/>
                  <a:pt x="941388" y="1147762"/>
                  <a:pt x="938213" y="1147762"/>
                </a:cubicBezTo>
                <a:lnTo>
                  <a:pt x="933450" y="1147762"/>
                </a:lnTo>
                <a:cubicBezTo>
                  <a:pt x="930275" y="1147762"/>
                  <a:pt x="928688" y="1144587"/>
                  <a:pt x="928688" y="1138237"/>
                </a:cubicBezTo>
                <a:cubicBezTo>
                  <a:pt x="928688" y="1135062"/>
                  <a:pt x="930275" y="1133475"/>
                  <a:pt x="933450" y="1133475"/>
                </a:cubicBezTo>
                <a:close/>
                <a:moveTo>
                  <a:pt x="542925" y="1133475"/>
                </a:moveTo>
                <a:cubicBezTo>
                  <a:pt x="546100" y="1133475"/>
                  <a:pt x="547688" y="1135062"/>
                  <a:pt x="547688" y="1138237"/>
                </a:cubicBezTo>
                <a:cubicBezTo>
                  <a:pt x="544513" y="1150937"/>
                  <a:pt x="541338" y="1157287"/>
                  <a:pt x="538163" y="1157287"/>
                </a:cubicBezTo>
                <a:cubicBezTo>
                  <a:pt x="534988" y="1157287"/>
                  <a:pt x="533400" y="1155700"/>
                  <a:pt x="533400" y="1152525"/>
                </a:cubicBezTo>
                <a:cubicBezTo>
                  <a:pt x="536575" y="1139825"/>
                  <a:pt x="539750" y="1133475"/>
                  <a:pt x="542925" y="1133475"/>
                </a:cubicBezTo>
                <a:close/>
                <a:moveTo>
                  <a:pt x="6600825" y="1128712"/>
                </a:moveTo>
                <a:lnTo>
                  <a:pt x="6597065" y="1129965"/>
                </a:lnTo>
                <a:lnTo>
                  <a:pt x="6605838" y="1134979"/>
                </a:lnTo>
                <a:lnTo>
                  <a:pt x="6605587" y="1133475"/>
                </a:lnTo>
                <a:close/>
                <a:moveTo>
                  <a:pt x="6838950" y="1119187"/>
                </a:moveTo>
                <a:cubicBezTo>
                  <a:pt x="6842125" y="1119187"/>
                  <a:pt x="6843713" y="1120774"/>
                  <a:pt x="6843713" y="1123950"/>
                </a:cubicBezTo>
                <a:cubicBezTo>
                  <a:pt x="6843713" y="1130299"/>
                  <a:pt x="6842125" y="1133475"/>
                  <a:pt x="6838950" y="1133475"/>
                </a:cubicBezTo>
                <a:cubicBezTo>
                  <a:pt x="6835775" y="1133475"/>
                  <a:pt x="6834187" y="1130299"/>
                  <a:pt x="6834187" y="1123950"/>
                </a:cubicBezTo>
                <a:cubicBezTo>
                  <a:pt x="6834187" y="1120774"/>
                  <a:pt x="6835775" y="1119187"/>
                  <a:pt x="6838950" y="1119187"/>
                </a:cubicBezTo>
                <a:close/>
                <a:moveTo>
                  <a:pt x="5510213" y="1119187"/>
                </a:moveTo>
                <a:lnTo>
                  <a:pt x="5514975" y="1119187"/>
                </a:lnTo>
                <a:lnTo>
                  <a:pt x="5514975" y="1123950"/>
                </a:lnTo>
                <a:cubicBezTo>
                  <a:pt x="5514975" y="1127125"/>
                  <a:pt x="5514975" y="1128712"/>
                  <a:pt x="5514975" y="1128712"/>
                </a:cubicBezTo>
                <a:lnTo>
                  <a:pt x="5510213" y="1123950"/>
                </a:lnTo>
                <a:close/>
                <a:moveTo>
                  <a:pt x="4329113" y="1119187"/>
                </a:moveTo>
                <a:lnTo>
                  <a:pt x="4333875" y="1119187"/>
                </a:lnTo>
                <a:lnTo>
                  <a:pt x="4333875" y="1123950"/>
                </a:lnTo>
                <a:cubicBezTo>
                  <a:pt x="4333875" y="1127125"/>
                  <a:pt x="4333875" y="1128712"/>
                  <a:pt x="4333875" y="1128712"/>
                </a:cubicBezTo>
                <a:lnTo>
                  <a:pt x="4329113" y="1123950"/>
                </a:lnTo>
                <a:close/>
                <a:moveTo>
                  <a:pt x="738188" y="1119187"/>
                </a:moveTo>
                <a:lnTo>
                  <a:pt x="742950" y="1119187"/>
                </a:lnTo>
                <a:lnTo>
                  <a:pt x="742950" y="1123950"/>
                </a:lnTo>
                <a:cubicBezTo>
                  <a:pt x="742950" y="1127125"/>
                  <a:pt x="742950" y="1128712"/>
                  <a:pt x="742950" y="1128712"/>
                </a:cubicBezTo>
                <a:lnTo>
                  <a:pt x="738188" y="1123950"/>
                </a:lnTo>
                <a:close/>
                <a:moveTo>
                  <a:pt x="5524500" y="1114425"/>
                </a:moveTo>
                <a:lnTo>
                  <a:pt x="5529263" y="1114425"/>
                </a:lnTo>
                <a:cubicBezTo>
                  <a:pt x="5532437" y="1114425"/>
                  <a:pt x="5534025" y="1116012"/>
                  <a:pt x="5534025" y="1119187"/>
                </a:cubicBezTo>
                <a:lnTo>
                  <a:pt x="5529263" y="1123950"/>
                </a:lnTo>
                <a:lnTo>
                  <a:pt x="5524500" y="1123950"/>
                </a:lnTo>
                <a:cubicBezTo>
                  <a:pt x="5521325" y="1123950"/>
                  <a:pt x="5519737" y="1122362"/>
                  <a:pt x="5519737" y="1119187"/>
                </a:cubicBezTo>
                <a:close/>
                <a:moveTo>
                  <a:pt x="4343400" y="1114425"/>
                </a:moveTo>
                <a:lnTo>
                  <a:pt x="4348163" y="1114425"/>
                </a:lnTo>
                <a:cubicBezTo>
                  <a:pt x="4351337" y="1114425"/>
                  <a:pt x="4352925" y="1116012"/>
                  <a:pt x="4352925" y="1119187"/>
                </a:cubicBezTo>
                <a:lnTo>
                  <a:pt x="4348163" y="1123950"/>
                </a:lnTo>
                <a:lnTo>
                  <a:pt x="4343400" y="1123950"/>
                </a:lnTo>
                <a:cubicBezTo>
                  <a:pt x="4340225" y="1123950"/>
                  <a:pt x="4338637" y="1122362"/>
                  <a:pt x="4338637" y="1119187"/>
                </a:cubicBezTo>
                <a:close/>
                <a:moveTo>
                  <a:pt x="752475" y="1114425"/>
                </a:moveTo>
                <a:lnTo>
                  <a:pt x="757238" y="1114425"/>
                </a:lnTo>
                <a:cubicBezTo>
                  <a:pt x="760413" y="1114425"/>
                  <a:pt x="762000" y="1116012"/>
                  <a:pt x="762000" y="1119187"/>
                </a:cubicBezTo>
                <a:lnTo>
                  <a:pt x="757238" y="1123950"/>
                </a:lnTo>
                <a:lnTo>
                  <a:pt x="752475" y="1123950"/>
                </a:lnTo>
                <a:cubicBezTo>
                  <a:pt x="749300" y="1123950"/>
                  <a:pt x="747713" y="1122362"/>
                  <a:pt x="747713" y="1119187"/>
                </a:cubicBezTo>
                <a:close/>
                <a:moveTo>
                  <a:pt x="6366019" y="1110528"/>
                </a:moveTo>
                <a:lnTo>
                  <a:pt x="6367463" y="1119187"/>
                </a:lnTo>
                <a:lnTo>
                  <a:pt x="6361907" y="1112996"/>
                </a:lnTo>
                <a:close/>
                <a:moveTo>
                  <a:pt x="6767513" y="1109662"/>
                </a:moveTo>
                <a:lnTo>
                  <a:pt x="6772275" y="1109662"/>
                </a:lnTo>
                <a:cubicBezTo>
                  <a:pt x="6784975" y="1122362"/>
                  <a:pt x="6794500" y="1136650"/>
                  <a:pt x="6800850" y="1152525"/>
                </a:cubicBezTo>
                <a:lnTo>
                  <a:pt x="6800850" y="1157287"/>
                </a:lnTo>
                <a:cubicBezTo>
                  <a:pt x="6800850" y="1160462"/>
                  <a:pt x="6797675" y="1162050"/>
                  <a:pt x="6791325" y="1162050"/>
                </a:cubicBezTo>
                <a:lnTo>
                  <a:pt x="6796087" y="1176337"/>
                </a:lnTo>
                <a:lnTo>
                  <a:pt x="6805613" y="1166812"/>
                </a:lnTo>
                <a:lnTo>
                  <a:pt x="6800850" y="1171575"/>
                </a:lnTo>
                <a:lnTo>
                  <a:pt x="6805613" y="1171575"/>
                </a:lnTo>
                <a:lnTo>
                  <a:pt x="6809184" y="1175146"/>
                </a:lnTo>
                <a:lnTo>
                  <a:pt x="6809185" y="1175146"/>
                </a:lnTo>
                <a:lnTo>
                  <a:pt x="6809185" y="1175147"/>
                </a:lnTo>
                <a:lnTo>
                  <a:pt x="6810375" y="1176337"/>
                </a:lnTo>
                <a:lnTo>
                  <a:pt x="6809846" y="1176337"/>
                </a:lnTo>
                <a:lnTo>
                  <a:pt x="6815137" y="1185862"/>
                </a:lnTo>
                <a:lnTo>
                  <a:pt x="6800850" y="1185862"/>
                </a:lnTo>
                <a:lnTo>
                  <a:pt x="6781800" y="1166812"/>
                </a:lnTo>
                <a:lnTo>
                  <a:pt x="6781800" y="1157287"/>
                </a:lnTo>
                <a:cubicBezTo>
                  <a:pt x="6781800" y="1154112"/>
                  <a:pt x="6777037" y="1143000"/>
                  <a:pt x="6767513" y="1123950"/>
                </a:cubicBezTo>
                <a:close/>
                <a:moveTo>
                  <a:pt x="6091237" y="1109662"/>
                </a:moveTo>
                <a:cubicBezTo>
                  <a:pt x="6094413" y="1112837"/>
                  <a:pt x="6096000" y="1114425"/>
                  <a:pt x="6096000" y="1114425"/>
                </a:cubicBezTo>
                <a:cubicBezTo>
                  <a:pt x="6096000" y="1130299"/>
                  <a:pt x="6091237" y="1138237"/>
                  <a:pt x="6081713" y="1138237"/>
                </a:cubicBezTo>
                <a:cubicBezTo>
                  <a:pt x="6081713" y="1135062"/>
                  <a:pt x="6080125" y="1133475"/>
                  <a:pt x="6076950" y="1133475"/>
                </a:cubicBezTo>
                <a:cubicBezTo>
                  <a:pt x="6076950" y="1123950"/>
                  <a:pt x="6081713" y="1116012"/>
                  <a:pt x="6091237" y="1109662"/>
                </a:cubicBezTo>
                <a:close/>
                <a:moveTo>
                  <a:pt x="4029075" y="1104900"/>
                </a:moveTo>
                <a:cubicBezTo>
                  <a:pt x="4035425" y="1104900"/>
                  <a:pt x="4040187" y="1114425"/>
                  <a:pt x="4043363" y="1133475"/>
                </a:cubicBezTo>
                <a:lnTo>
                  <a:pt x="4043363" y="1152525"/>
                </a:lnTo>
                <a:cubicBezTo>
                  <a:pt x="4033837" y="1158874"/>
                  <a:pt x="4026694" y="1163637"/>
                  <a:pt x="4021931" y="1166812"/>
                </a:cubicBezTo>
                <a:lnTo>
                  <a:pt x="4018515" y="1169090"/>
                </a:lnTo>
                <a:lnTo>
                  <a:pt x="4014787" y="1143000"/>
                </a:lnTo>
                <a:cubicBezTo>
                  <a:pt x="4014787" y="1123950"/>
                  <a:pt x="4019550" y="1111250"/>
                  <a:pt x="4029075" y="1104900"/>
                </a:cubicBezTo>
                <a:close/>
                <a:moveTo>
                  <a:pt x="6345139" y="1100435"/>
                </a:moveTo>
                <a:cubicBezTo>
                  <a:pt x="6347123" y="1099244"/>
                  <a:pt x="6351091" y="1101625"/>
                  <a:pt x="6357045" y="1107578"/>
                </a:cubicBezTo>
                <a:lnTo>
                  <a:pt x="6361907" y="1112996"/>
                </a:lnTo>
                <a:lnTo>
                  <a:pt x="6361509" y="1113234"/>
                </a:lnTo>
                <a:cubicBezTo>
                  <a:pt x="6359921" y="1114028"/>
                  <a:pt x="6358731" y="1114425"/>
                  <a:pt x="6357937" y="1114425"/>
                </a:cubicBezTo>
                <a:lnTo>
                  <a:pt x="6348413" y="1114425"/>
                </a:lnTo>
                <a:cubicBezTo>
                  <a:pt x="6345237" y="1114425"/>
                  <a:pt x="6343650" y="1112837"/>
                  <a:pt x="6343650" y="1109662"/>
                </a:cubicBezTo>
                <a:lnTo>
                  <a:pt x="6343650" y="1104900"/>
                </a:lnTo>
                <a:cubicBezTo>
                  <a:pt x="6343650" y="1102518"/>
                  <a:pt x="6344146" y="1101030"/>
                  <a:pt x="6345139" y="1100435"/>
                </a:cubicBezTo>
                <a:close/>
                <a:moveTo>
                  <a:pt x="6581775" y="1095375"/>
                </a:moveTo>
                <a:lnTo>
                  <a:pt x="6586537" y="1095375"/>
                </a:lnTo>
                <a:cubicBezTo>
                  <a:pt x="6592887" y="1095375"/>
                  <a:pt x="6607175" y="1106487"/>
                  <a:pt x="6629400" y="1128712"/>
                </a:cubicBezTo>
                <a:cubicBezTo>
                  <a:pt x="6623050" y="1122362"/>
                  <a:pt x="6621463" y="1123950"/>
                  <a:pt x="6624637" y="1133475"/>
                </a:cubicBezTo>
                <a:lnTo>
                  <a:pt x="6610350" y="1114425"/>
                </a:lnTo>
                <a:lnTo>
                  <a:pt x="6610350" y="1128712"/>
                </a:lnTo>
                <a:lnTo>
                  <a:pt x="6615113" y="1133475"/>
                </a:lnTo>
                <a:lnTo>
                  <a:pt x="6607305" y="1135817"/>
                </a:lnTo>
                <a:lnTo>
                  <a:pt x="6618668" y="1142310"/>
                </a:lnTo>
                <a:lnTo>
                  <a:pt x="6618387" y="1151036"/>
                </a:lnTo>
                <a:cubicBezTo>
                  <a:pt x="6617791" y="1154410"/>
                  <a:pt x="6616700" y="1158081"/>
                  <a:pt x="6615113" y="1162050"/>
                </a:cubicBezTo>
                <a:cubicBezTo>
                  <a:pt x="6611937" y="1162050"/>
                  <a:pt x="6610350" y="1162050"/>
                  <a:pt x="6610350" y="1162050"/>
                </a:cubicBezTo>
                <a:lnTo>
                  <a:pt x="6606029" y="1136124"/>
                </a:lnTo>
                <a:lnTo>
                  <a:pt x="6598444" y="1134665"/>
                </a:lnTo>
                <a:lnTo>
                  <a:pt x="6592972" y="1129940"/>
                </a:lnTo>
                <a:lnTo>
                  <a:pt x="6592491" y="1129903"/>
                </a:lnTo>
                <a:cubicBezTo>
                  <a:pt x="6590109" y="1129109"/>
                  <a:pt x="6588125" y="1127125"/>
                  <a:pt x="6586537" y="1123950"/>
                </a:cubicBezTo>
                <a:lnTo>
                  <a:pt x="6590311" y="1126106"/>
                </a:lnTo>
                <a:lnTo>
                  <a:pt x="6586537" y="1119187"/>
                </a:lnTo>
                <a:lnTo>
                  <a:pt x="6581775" y="1109662"/>
                </a:lnTo>
                <a:cubicBezTo>
                  <a:pt x="6578600" y="1109662"/>
                  <a:pt x="6578600" y="1104900"/>
                  <a:pt x="6581775" y="1095375"/>
                </a:cubicBezTo>
                <a:close/>
                <a:moveTo>
                  <a:pt x="6848475" y="1081087"/>
                </a:moveTo>
                <a:lnTo>
                  <a:pt x="6853237" y="1081087"/>
                </a:lnTo>
                <a:cubicBezTo>
                  <a:pt x="6853237" y="1081087"/>
                  <a:pt x="6853237" y="1082674"/>
                  <a:pt x="6853237" y="1085850"/>
                </a:cubicBezTo>
                <a:cubicBezTo>
                  <a:pt x="6853237" y="1089025"/>
                  <a:pt x="6853237" y="1090612"/>
                  <a:pt x="6853237" y="1090612"/>
                </a:cubicBezTo>
                <a:lnTo>
                  <a:pt x="6848475" y="1090612"/>
                </a:lnTo>
                <a:cubicBezTo>
                  <a:pt x="6845300" y="1090612"/>
                  <a:pt x="6843713" y="1089025"/>
                  <a:pt x="6843713" y="1085850"/>
                </a:cubicBezTo>
                <a:cubicBezTo>
                  <a:pt x="6843713" y="1082674"/>
                  <a:pt x="6845300" y="1081087"/>
                  <a:pt x="6848475" y="1081087"/>
                </a:cubicBezTo>
                <a:close/>
                <a:moveTo>
                  <a:pt x="6653213" y="1081087"/>
                </a:moveTo>
                <a:lnTo>
                  <a:pt x="6657975" y="1081087"/>
                </a:lnTo>
                <a:cubicBezTo>
                  <a:pt x="6661150" y="1081087"/>
                  <a:pt x="6662737" y="1082674"/>
                  <a:pt x="6662737" y="1085850"/>
                </a:cubicBezTo>
                <a:lnTo>
                  <a:pt x="6662737" y="1090612"/>
                </a:lnTo>
                <a:cubicBezTo>
                  <a:pt x="6662737" y="1093787"/>
                  <a:pt x="6661150" y="1095375"/>
                  <a:pt x="6657975" y="1095375"/>
                </a:cubicBezTo>
                <a:lnTo>
                  <a:pt x="6653213" y="1095375"/>
                </a:lnTo>
                <a:cubicBezTo>
                  <a:pt x="6653213" y="1095375"/>
                  <a:pt x="6651625" y="1092199"/>
                  <a:pt x="6648450" y="1085850"/>
                </a:cubicBezTo>
                <a:cubicBezTo>
                  <a:pt x="6648450" y="1082674"/>
                  <a:pt x="6650037" y="1081087"/>
                  <a:pt x="6653213" y="1081087"/>
                </a:cubicBezTo>
                <a:close/>
                <a:moveTo>
                  <a:pt x="6472237" y="1076325"/>
                </a:moveTo>
                <a:lnTo>
                  <a:pt x="6477000" y="1076325"/>
                </a:lnTo>
                <a:cubicBezTo>
                  <a:pt x="6477000" y="1076325"/>
                  <a:pt x="6478587" y="1079500"/>
                  <a:pt x="6481763" y="1085850"/>
                </a:cubicBezTo>
                <a:cubicBezTo>
                  <a:pt x="6475413" y="1095375"/>
                  <a:pt x="6472237" y="1100137"/>
                  <a:pt x="6472237" y="1100137"/>
                </a:cubicBezTo>
                <a:cubicBezTo>
                  <a:pt x="6469063" y="1100137"/>
                  <a:pt x="6467475" y="1098550"/>
                  <a:pt x="6467475" y="1095375"/>
                </a:cubicBezTo>
                <a:cubicBezTo>
                  <a:pt x="6467475" y="1082674"/>
                  <a:pt x="6469063" y="1076325"/>
                  <a:pt x="6472237" y="1076325"/>
                </a:cubicBezTo>
                <a:close/>
                <a:moveTo>
                  <a:pt x="3033713" y="1071562"/>
                </a:moveTo>
                <a:cubicBezTo>
                  <a:pt x="3058319" y="1081087"/>
                  <a:pt x="3080743" y="1090215"/>
                  <a:pt x="3100983" y="1098946"/>
                </a:cubicBezTo>
                <a:lnTo>
                  <a:pt x="3148590" y="1120919"/>
                </a:lnTo>
                <a:lnTo>
                  <a:pt x="3148013" y="1119187"/>
                </a:lnTo>
                <a:lnTo>
                  <a:pt x="3152775" y="1114425"/>
                </a:lnTo>
                <a:lnTo>
                  <a:pt x="3157537" y="1114425"/>
                </a:lnTo>
                <a:cubicBezTo>
                  <a:pt x="3159125" y="1114425"/>
                  <a:pt x="3160316" y="1114821"/>
                  <a:pt x="3161109" y="1115615"/>
                </a:cubicBezTo>
                <a:cubicBezTo>
                  <a:pt x="3161903" y="1116409"/>
                  <a:pt x="3162300" y="1117600"/>
                  <a:pt x="3162300" y="1119187"/>
                </a:cubicBezTo>
                <a:lnTo>
                  <a:pt x="3157537" y="1123950"/>
                </a:lnTo>
                <a:lnTo>
                  <a:pt x="3155156" y="1123950"/>
                </a:lnTo>
                <a:cubicBezTo>
                  <a:pt x="3186907" y="1139824"/>
                  <a:pt x="3209925" y="1154112"/>
                  <a:pt x="3224213" y="1166812"/>
                </a:cubicBezTo>
                <a:lnTo>
                  <a:pt x="3224213" y="1185862"/>
                </a:lnTo>
                <a:cubicBezTo>
                  <a:pt x="3224213" y="1192212"/>
                  <a:pt x="3219450" y="1195387"/>
                  <a:pt x="3209925" y="1195387"/>
                </a:cubicBezTo>
                <a:cubicBezTo>
                  <a:pt x="3203575" y="1189037"/>
                  <a:pt x="3197225" y="1185862"/>
                  <a:pt x="3190875" y="1185862"/>
                </a:cubicBezTo>
                <a:lnTo>
                  <a:pt x="3157537" y="1190625"/>
                </a:lnTo>
                <a:cubicBezTo>
                  <a:pt x="3157537" y="1184275"/>
                  <a:pt x="3148013" y="1179512"/>
                  <a:pt x="3128963" y="1176337"/>
                </a:cubicBezTo>
                <a:cubicBezTo>
                  <a:pt x="3094038" y="1154112"/>
                  <a:pt x="3073400" y="1133475"/>
                  <a:pt x="3067050" y="1114425"/>
                </a:cubicBezTo>
                <a:cubicBezTo>
                  <a:pt x="3060700" y="1101724"/>
                  <a:pt x="3049587" y="1089025"/>
                  <a:pt x="3033713" y="1076325"/>
                </a:cubicBezTo>
                <a:close/>
                <a:moveTo>
                  <a:pt x="2843213" y="1071562"/>
                </a:moveTo>
                <a:cubicBezTo>
                  <a:pt x="2849563" y="1071562"/>
                  <a:pt x="2865438" y="1082674"/>
                  <a:pt x="2890837" y="1104900"/>
                </a:cubicBezTo>
                <a:cubicBezTo>
                  <a:pt x="2900363" y="1104900"/>
                  <a:pt x="2911475" y="1111250"/>
                  <a:pt x="2924175" y="1123950"/>
                </a:cubicBezTo>
                <a:lnTo>
                  <a:pt x="2924175" y="1133475"/>
                </a:lnTo>
                <a:cubicBezTo>
                  <a:pt x="2924175" y="1162050"/>
                  <a:pt x="2905125" y="1187449"/>
                  <a:pt x="2867025" y="1209675"/>
                </a:cubicBezTo>
                <a:lnTo>
                  <a:pt x="2862263" y="1209675"/>
                </a:lnTo>
                <a:cubicBezTo>
                  <a:pt x="2830513" y="1209675"/>
                  <a:pt x="2814637" y="1201737"/>
                  <a:pt x="2814637" y="1185862"/>
                </a:cubicBezTo>
                <a:cubicBezTo>
                  <a:pt x="2809875" y="1185862"/>
                  <a:pt x="2806899" y="1181397"/>
                  <a:pt x="2805708" y="1172468"/>
                </a:cubicBezTo>
                <a:lnTo>
                  <a:pt x="2805441" y="1167797"/>
                </a:lnTo>
                <a:lnTo>
                  <a:pt x="2805113" y="1166812"/>
                </a:lnTo>
                <a:lnTo>
                  <a:pt x="2805113" y="1162050"/>
                </a:lnTo>
                <a:cubicBezTo>
                  <a:pt x="2805113" y="1159668"/>
                  <a:pt x="2805609" y="1158180"/>
                  <a:pt x="2806601" y="1157585"/>
                </a:cubicBezTo>
                <a:lnTo>
                  <a:pt x="2806993" y="1157663"/>
                </a:lnTo>
                <a:lnTo>
                  <a:pt x="2807791" y="1155799"/>
                </a:lnTo>
                <a:cubicBezTo>
                  <a:pt x="2810768" y="1150441"/>
                  <a:pt x="2814638" y="1147762"/>
                  <a:pt x="2819400" y="1147762"/>
                </a:cubicBezTo>
                <a:lnTo>
                  <a:pt x="2814637" y="1143000"/>
                </a:lnTo>
                <a:lnTo>
                  <a:pt x="2814637" y="1123950"/>
                </a:lnTo>
                <a:cubicBezTo>
                  <a:pt x="2824163" y="1117600"/>
                  <a:pt x="2828925" y="1111250"/>
                  <a:pt x="2828925" y="1104900"/>
                </a:cubicBezTo>
                <a:lnTo>
                  <a:pt x="2824163" y="1100137"/>
                </a:lnTo>
                <a:cubicBezTo>
                  <a:pt x="2833687" y="1081087"/>
                  <a:pt x="2840037" y="1071562"/>
                  <a:pt x="2843213" y="1071562"/>
                </a:cubicBezTo>
                <a:close/>
                <a:moveTo>
                  <a:pt x="6662737" y="1062037"/>
                </a:moveTo>
                <a:lnTo>
                  <a:pt x="6667500" y="1062037"/>
                </a:lnTo>
                <a:lnTo>
                  <a:pt x="6667500" y="1071562"/>
                </a:lnTo>
                <a:cubicBezTo>
                  <a:pt x="6667500" y="1074737"/>
                  <a:pt x="6665913" y="1076325"/>
                  <a:pt x="6662737" y="1076325"/>
                </a:cubicBezTo>
                <a:lnTo>
                  <a:pt x="6662737" y="1071562"/>
                </a:lnTo>
                <a:close/>
                <a:moveTo>
                  <a:pt x="4090987" y="1062037"/>
                </a:moveTo>
                <a:cubicBezTo>
                  <a:pt x="4097337" y="1068387"/>
                  <a:pt x="4102100" y="1074737"/>
                  <a:pt x="4105275" y="1081087"/>
                </a:cubicBezTo>
                <a:lnTo>
                  <a:pt x="4100513" y="1085850"/>
                </a:lnTo>
                <a:lnTo>
                  <a:pt x="4067175" y="1085850"/>
                </a:lnTo>
                <a:cubicBezTo>
                  <a:pt x="4064000" y="1082674"/>
                  <a:pt x="4062413" y="1081087"/>
                  <a:pt x="4062413" y="1081087"/>
                </a:cubicBezTo>
                <a:cubicBezTo>
                  <a:pt x="4062413" y="1074737"/>
                  <a:pt x="4071937" y="1068387"/>
                  <a:pt x="4090987" y="1062037"/>
                </a:cubicBezTo>
                <a:close/>
                <a:moveTo>
                  <a:pt x="2900363" y="1062037"/>
                </a:moveTo>
                <a:cubicBezTo>
                  <a:pt x="2906713" y="1068387"/>
                  <a:pt x="2911475" y="1074737"/>
                  <a:pt x="2914650" y="1081087"/>
                </a:cubicBezTo>
                <a:lnTo>
                  <a:pt x="2909887" y="1085850"/>
                </a:lnTo>
                <a:lnTo>
                  <a:pt x="2876550" y="1085850"/>
                </a:lnTo>
                <a:cubicBezTo>
                  <a:pt x="2874963" y="1084262"/>
                  <a:pt x="2873772" y="1083071"/>
                  <a:pt x="2872978" y="1082278"/>
                </a:cubicBezTo>
                <a:cubicBezTo>
                  <a:pt x="2872185" y="1081484"/>
                  <a:pt x="2871787" y="1081087"/>
                  <a:pt x="2871787" y="1081087"/>
                </a:cubicBezTo>
                <a:cubicBezTo>
                  <a:pt x="2871787" y="1077912"/>
                  <a:pt x="2874169" y="1074737"/>
                  <a:pt x="2878931" y="1071562"/>
                </a:cubicBezTo>
                <a:cubicBezTo>
                  <a:pt x="2883694" y="1068387"/>
                  <a:pt x="2890837" y="1065212"/>
                  <a:pt x="2900363" y="1062037"/>
                </a:cubicBezTo>
                <a:close/>
                <a:moveTo>
                  <a:pt x="6677025" y="1057275"/>
                </a:moveTo>
                <a:cubicBezTo>
                  <a:pt x="6680200" y="1060450"/>
                  <a:pt x="6681787" y="1062037"/>
                  <a:pt x="6681787" y="1062037"/>
                </a:cubicBezTo>
                <a:lnTo>
                  <a:pt x="6677025" y="1066800"/>
                </a:lnTo>
                <a:cubicBezTo>
                  <a:pt x="6673850" y="1066800"/>
                  <a:pt x="6672263" y="1065212"/>
                  <a:pt x="6672263" y="1062037"/>
                </a:cubicBezTo>
                <a:close/>
                <a:moveTo>
                  <a:pt x="2619375" y="1057275"/>
                </a:moveTo>
                <a:lnTo>
                  <a:pt x="2628900" y="1062037"/>
                </a:lnTo>
                <a:lnTo>
                  <a:pt x="2647950" y="1057275"/>
                </a:lnTo>
                <a:cubicBezTo>
                  <a:pt x="2670175" y="1079500"/>
                  <a:pt x="2689225" y="1111250"/>
                  <a:pt x="2705100" y="1152525"/>
                </a:cubicBezTo>
                <a:cubicBezTo>
                  <a:pt x="2698750" y="1174750"/>
                  <a:pt x="2686050" y="1190625"/>
                  <a:pt x="2667000" y="1200150"/>
                </a:cubicBezTo>
                <a:cubicBezTo>
                  <a:pt x="2625725" y="1238250"/>
                  <a:pt x="2597150" y="1257300"/>
                  <a:pt x="2581275" y="1257300"/>
                </a:cubicBezTo>
                <a:cubicBezTo>
                  <a:pt x="2549525" y="1244599"/>
                  <a:pt x="2532063" y="1238250"/>
                  <a:pt x="2528887" y="1238250"/>
                </a:cubicBezTo>
                <a:cubicBezTo>
                  <a:pt x="2532063" y="1225549"/>
                  <a:pt x="2557463" y="1195387"/>
                  <a:pt x="2605087" y="1147762"/>
                </a:cubicBezTo>
                <a:lnTo>
                  <a:pt x="2633663" y="1076325"/>
                </a:lnTo>
                <a:cubicBezTo>
                  <a:pt x="2630487" y="1076325"/>
                  <a:pt x="2625725" y="1071562"/>
                  <a:pt x="2619375" y="1062037"/>
                </a:cubicBezTo>
                <a:cubicBezTo>
                  <a:pt x="2619375" y="1062037"/>
                  <a:pt x="2619375" y="1060450"/>
                  <a:pt x="2619375" y="1057275"/>
                </a:cubicBezTo>
                <a:close/>
                <a:moveTo>
                  <a:pt x="6372225" y="1052512"/>
                </a:moveTo>
                <a:cubicBezTo>
                  <a:pt x="6378575" y="1052512"/>
                  <a:pt x="6383337" y="1060450"/>
                  <a:pt x="6386513" y="1076325"/>
                </a:cubicBezTo>
                <a:lnTo>
                  <a:pt x="6386513" y="1095375"/>
                </a:lnTo>
                <a:cubicBezTo>
                  <a:pt x="6378575" y="1101724"/>
                  <a:pt x="6372225" y="1106487"/>
                  <a:pt x="6367463" y="1109662"/>
                </a:cubicBezTo>
                <a:lnTo>
                  <a:pt x="6366019" y="1110528"/>
                </a:lnTo>
                <a:lnTo>
                  <a:pt x="6362700" y="1090612"/>
                </a:lnTo>
                <a:lnTo>
                  <a:pt x="6362700" y="1085850"/>
                </a:lnTo>
                <a:cubicBezTo>
                  <a:pt x="6362700" y="1066800"/>
                  <a:pt x="6365875" y="1055687"/>
                  <a:pt x="6372225" y="1052512"/>
                </a:cubicBezTo>
                <a:close/>
                <a:moveTo>
                  <a:pt x="3233737" y="1033462"/>
                </a:moveTo>
                <a:lnTo>
                  <a:pt x="3309937" y="1066800"/>
                </a:lnTo>
                <a:cubicBezTo>
                  <a:pt x="3319463" y="1069975"/>
                  <a:pt x="3346450" y="1079500"/>
                  <a:pt x="3390900" y="1095375"/>
                </a:cubicBezTo>
                <a:cubicBezTo>
                  <a:pt x="3432175" y="1108075"/>
                  <a:pt x="3452813" y="1123950"/>
                  <a:pt x="3452813" y="1143000"/>
                </a:cubicBezTo>
                <a:cubicBezTo>
                  <a:pt x="3462337" y="1146175"/>
                  <a:pt x="3467100" y="1155700"/>
                  <a:pt x="3467100" y="1171575"/>
                </a:cubicBezTo>
                <a:lnTo>
                  <a:pt x="3467100" y="1181100"/>
                </a:lnTo>
                <a:cubicBezTo>
                  <a:pt x="3454400" y="1187449"/>
                  <a:pt x="3448050" y="1192212"/>
                  <a:pt x="3448050" y="1195387"/>
                </a:cubicBezTo>
                <a:cubicBezTo>
                  <a:pt x="3448050" y="1201737"/>
                  <a:pt x="3444875" y="1204912"/>
                  <a:pt x="3438525" y="1204912"/>
                </a:cubicBezTo>
                <a:lnTo>
                  <a:pt x="3433763" y="1204912"/>
                </a:lnTo>
                <a:cubicBezTo>
                  <a:pt x="3424237" y="1204912"/>
                  <a:pt x="3414713" y="1203325"/>
                  <a:pt x="3405187" y="1200150"/>
                </a:cubicBezTo>
                <a:cubicBezTo>
                  <a:pt x="3395663" y="1203325"/>
                  <a:pt x="3387725" y="1204912"/>
                  <a:pt x="3381375" y="1204912"/>
                </a:cubicBezTo>
                <a:cubicBezTo>
                  <a:pt x="3371850" y="1192212"/>
                  <a:pt x="3360341" y="1177925"/>
                  <a:pt x="3346847" y="1162050"/>
                </a:cubicBezTo>
                <a:lnTo>
                  <a:pt x="3334431" y="1147762"/>
                </a:lnTo>
                <a:lnTo>
                  <a:pt x="3333750" y="1147762"/>
                </a:lnTo>
                <a:cubicBezTo>
                  <a:pt x="3332163" y="1147762"/>
                  <a:pt x="3330972" y="1146968"/>
                  <a:pt x="3330178" y="1145381"/>
                </a:cubicBezTo>
                <a:lnTo>
                  <a:pt x="3329660" y="1142273"/>
                </a:lnTo>
                <a:lnTo>
                  <a:pt x="3325118" y="1137046"/>
                </a:lnTo>
                <a:cubicBezTo>
                  <a:pt x="3317379" y="1128315"/>
                  <a:pt x="3309144" y="1119187"/>
                  <a:pt x="3300413" y="1109662"/>
                </a:cubicBezTo>
                <a:cubicBezTo>
                  <a:pt x="3300413" y="1103312"/>
                  <a:pt x="3290887" y="1096962"/>
                  <a:pt x="3271837" y="1090612"/>
                </a:cubicBezTo>
                <a:cubicBezTo>
                  <a:pt x="3268663" y="1084262"/>
                  <a:pt x="3267075" y="1077912"/>
                  <a:pt x="3267075" y="1071562"/>
                </a:cubicBezTo>
                <a:lnTo>
                  <a:pt x="3257550" y="1076325"/>
                </a:lnTo>
                <a:cubicBezTo>
                  <a:pt x="3251200" y="1076325"/>
                  <a:pt x="3241675" y="1065212"/>
                  <a:pt x="3228975" y="1042987"/>
                </a:cubicBezTo>
                <a:close/>
                <a:moveTo>
                  <a:pt x="3214687" y="1028700"/>
                </a:moveTo>
                <a:lnTo>
                  <a:pt x="3219450" y="1028700"/>
                </a:lnTo>
                <a:cubicBezTo>
                  <a:pt x="3219450" y="1028700"/>
                  <a:pt x="3219847" y="1029394"/>
                  <a:pt x="3220641" y="1030783"/>
                </a:cubicBezTo>
                <a:cubicBezTo>
                  <a:pt x="3222228" y="1033561"/>
                  <a:pt x="3225403" y="1039118"/>
                  <a:pt x="3230166" y="1047452"/>
                </a:cubicBezTo>
                <a:cubicBezTo>
                  <a:pt x="3232547" y="1051619"/>
                  <a:pt x="3235325" y="1056481"/>
                  <a:pt x="3238500" y="1062037"/>
                </a:cubicBezTo>
                <a:cubicBezTo>
                  <a:pt x="3240088" y="1062037"/>
                  <a:pt x="3241278" y="1062434"/>
                  <a:pt x="3242072" y="1063228"/>
                </a:cubicBezTo>
                <a:cubicBezTo>
                  <a:pt x="3242866" y="1064021"/>
                  <a:pt x="3243263" y="1065212"/>
                  <a:pt x="3243263" y="1066800"/>
                </a:cubicBezTo>
                <a:cubicBezTo>
                  <a:pt x="3243263" y="1069975"/>
                  <a:pt x="3235325" y="1076325"/>
                  <a:pt x="3219450" y="1085850"/>
                </a:cubicBezTo>
                <a:lnTo>
                  <a:pt x="3214687" y="1085850"/>
                </a:lnTo>
                <a:cubicBezTo>
                  <a:pt x="3213100" y="1085850"/>
                  <a:pt x="3211513" y="1085056"/>
                  <a:pt x="3209925" y="1083468"/>
                </a:cubicBezTo>
                <a:cubicBezTo>
                  <a:pt x="3208338" y="1081881"/>
                  <a:pt x="3206750" y="1079500"/>
                  <a:pt x="3205163" y="1076325"/>
                </a:cubicBezTo>
                <a:lnTo>
                  <a:pt x="3209925" y="1062037"/>
                </a:lnTo>
                <a:lnTo>
                  <a:pt x="3209925" y="1038225"/>
                </a:lnTo>
                <a:cubicBezTo>
                  <a:pt x="3209925" y="1035050"/>
                  <a:pt x="3211513" y="1031875"/>
                  <a:pt x="3214687" y="1028700"/>
                </a:cubicBezTo>
                <a:close/>
                <a:moveTo>
                  <a:pt x="814388" y="1028700"/>
                </a:moveTo>
                <a:lnTo>
                  <a:pt x="819150" y="1028700"/>
                </a:lnTo>
                <a:cubicBezTo>
                  <a:pt x="819150" y="1028700"/>
                  <a:pt x="825500" y="1039812"/>
                  <a:pt x="838200" y="1062037"/>
                </a:cubicBezTo>
                <a:cubicBezTo>
                  <a:pt x="841375" y="1062037"/>
                  <a:pt x="842963" y="1063624"/>
                  <a:pt x="842963" y="1066800"/>
                </a:cubicBezTo>
                <a:cubicBezTo>
                  <a:pt x="842963" y="1069975"/>
                  <a:pt x="835025" y="1076325"/>
                  <a:pt x="819150" y="1085850"/>
                </a:cubicBezTo>
                <a:lnTo>
                  <a:pt x="814388" y="1085850"/>
                </a:lnTo>
                <a:cubicBezTo>
                  <a:pt x="811213" y="1085850"/>
                  <a:pt x="808038" y="1082674"/>
                  <a:pt x="804863" y="1076325"/>
                </a:cubicBezTo>
                <a:lnTo>
                  <a:pt x="809625" y="1062037"/>
                </a:lnTo>
                <a:lnTo>
                  <a:pt x="809625" y="1038225"/>
                </a:lnTo>
                <a:cubicBezTo>
                  <a:pt x="809625" y="1035050"/>
                  <a:pt x="811213" y="1031875"/>
                  <a:pt x="814388" y="1028700"/>
                </a:cubicBezTo>
                <a:close/>
                <a:moveTo>
                  <a:pt x="2500313" y="1004887"/>
                </a:moveTo>
                <a:cubicBezTo>
                  <a:pt x="2501900" y="1006475"/>
                  <a:pt x="2503587" y="1008459"/>
                  <a:pt x="2505373" y="1010840"/>
                </a:cubicBezTo>
                <a:cubicBezTo>
                  <a:pt x="2507159" y="1013221"/>
                  <a:pt x="2509044" y="1016000"/>
                  <a:pt x="2511028" y="1019175"/>
                </a:cubicBezTo>
                <a:cubicBezTo>
                  <a:pt x="2514997" y="1025525"/>
                  <a:pt x="2519363" y="1033462"/>
                  <a:pt x="2524125" y="1042987"/>
                </a:cubicBezTo>
                <a:lnTo>
                  <a:pt x="2524125" y="1052512"/>
                </a:lnTo>
                <a:cubicBezTo>
                  <a:pt x="2514600" y="1055687"/>
                  <a:pt x="2509837" y="1060450"/>
                  <a:pt x="2509837" y="1066800"/>
                </a:cubicBezTo>
                <a:cubicBezTo>
                  <a:pt x="2508250" y="1065212"/>
                  <a:pt x="2507059" y="1064021"/>
                  <a:pt x="2506266" y="1063228"/>
                </a:cubicBezTo>
                <a:cubicBezTo>
                  <a:pt x="2505472" y="1062434"/>
                  <a:pt x="2505075" y="1062037"/>
                  <a:pt x="2505075" y="1062037"/>
                </a:cubicBezTo>
                <a:cubicBezTo>
                  <a:pt x="2501900" y="1063625"/>
                  <a:pt x="2499122" y="1064815"/>
                  <a:pt x="2496741" y="1065609"/>
                </a:cubicBezTo>
                <a:cubicBezTo>
                  <a:pt x="2494360" y="1066403"/>
                  <a:pt x="2492375" y="1066800"/>
                  <a:pt x="2490787" y="1066800"/>
                </a:cubicBezTo>
                <a:lnTo>
                  <a:pt x="2480582" y="1053192"/>
                </a:lnTo>
                <a:lnTo>
                  <a:pt x="2476500" y="1057275"/>
                </a:lnTo>
                <a:cubicBezTo>
                  <a:pt x="2474913" y="1057275"/>
                  <a:pt x="2473722" y="1056878"/>
                  <a:pt x="2472928" y="1056084"/>
                </a:cubicBezTo>
                <a:cubicBezTo>
                  <a:pt x="2472135" y="1055290"/>
                  <a:pt x="2471737" y="1054100"/>
                  <a:pt x="2471737" y="1052512"/>
                </a:cubicBezTo>
                <a:lnTo>
                  <a:pt x="2476500" y="1047750"/>
                </a:lnTo>
                <a:lnTo>
                  <a:pt x="2476500" y="1042987"/>
                </a:lnTo>
                <a:cubicBezTo>
                  <a:pt x="2479675" y="1037431"/>
                  <a:pt x="2482553" y="1032470"/>
                  <a:pt x="2485132" y="1028104"/>
                </a:cubicBezTo>
                <a:cubicBezTo>
                  <a:pt x="2487712" y="1023739"/>
                  <a:pt x="2489994" y="1019968"/>
                  <a:pt x="2491979" y="1016793"/>
                </a:cubicBezTo>
                <a:cubicBezTo>
                  <a:pt x="2495947" y="1010443"/>
                  <a:pt x="2498725" y="1006475"/>
                  <a:pt x="2500313" y="1004887"/>
                </a:cubicBezTo>
                <a:close/>
                <a:moveTo>
                  <a:pt x="100013" y="1004887"/>
                </a:moveTo>
                <a:cubicBezTo>
                  <a:pt x="106363" y="1011237"/>
                  <a:pt x="114300" y="1023937"/>
                  <a:pt x="123825" y="1042987"/>
                </a:cubicBezTo>
                <a:lnTo>
                  <a:pt x="123825" y="1052512"/>
                </a:lnTo>
                <a:cubicBezTo>
                  <a:pt x="114300" y="1055687"/>
                  <a:pt x="109538" y="1060450"/>
                  <a:pt x="109538" y="1066800"/>
                </a:cubicBezTo>
                <a:cubicBezTo>
                  <a:pt x="106363" y="1063624"/>
                  <a:pt x="104775" y="1062037"/>
                  <a:pt x="104775" y="1062037"/>
                </a:cubicBezTo>
                <a:cubicBezTo>
                  <a:pt x="98425" y="1065212"/>
                  <a:pt x="93663" y="1066800"/>
                  <a:pt x="90488" y="1066800"/>
                </a:cubicBezTo>
                <a:lnTo>
                  <a:pt x="80282" y="1053192"/>
                </a:lnTo>
                <a:lnTo>
                  <a:pt x="76200" y="1057275"/>
                </a:lnTo>
                <a:cubicBezTo>
                  <a:pt x="73025" y="1057275"/>
                  <a:pt x="71438" y="1055687"/>
                  <a:pt x="71438" y="1052512"/>
                </a:cubicBezTo>
                <a:lnTo>
                  <a:pt x="76200" y="1047750"/>
                </a:lnTo>
                <a:lnTo>
                  <a:pt x="76200" y="1042987"/>
                </a:lnTo>
                <a:cubicBezTo>
                  <a:pt x="88900" y="1020762"/>
                  <a:pt x="96838" y="1008062"/>
                  <a:pt x="100013" y="1004887"/>
                </a:cubicBezTo>
                <a:close/>
                <a:moveTo>
                  <a:pt x="4581525" y="990600"/>
                </a:moveTo>
                <a:lnTo>
                  <a:pt x="4586287" y="990600"/>
                </a:lnTo>
                <a:lnTo>
                  <a:pt x="4591050" y="990600"/>
                </a:lnTo>
                <a:cubicBezTo>
                  <a:pt x="4613275" y="1006475"/>
                  <a:pt x="4627563" y="1020762"/>
                  <a:pt x="4633913" y="1033462"/>
                </a:cubicBezTo>
                <a:lnTo>
                  <a:pt x="4633913" y="1038225"/>
                </a:lnTo>
                <a:cubicBezTo>
                  <a:pt x="4633913" y="1041400"/>
                  <a:pt x="4632325" y="1042987"/>
                  <a:pt x="4629150" y="1042987"/>
                </a:cubicBezTo>
                <a:lnTo>
                  <a:pt x="4614863" y="1042987"/>
                </a:lnTo>
                <a:lnTo>
                  <a:pt x="4600575" y="1019175"/>
                </a:lnTo>
                <a:lnTo>
                  <a:pt x="4595813" y="1019175"/>
                </a:lnTo>
                <a:lnTo>
                  <a:pt x="4586287" y="1028700"/>
                </a:lnTo>
                <a:lnTo>
                  <a:pt x="4586287" y="1023937"/>
                </a:lnTo>
                <a:lnTo>
                  <a:pt x="4586287" y="1019175"/>
                </a:lnTo>
                <a:lnTo>
                  <a:pt x="4591050" y="1009650"/>
                </a:lnTo>
                <a:cubicBezTo>
                  <a:pt x="4584700" y="1003300"/>
                  <a:pt x="4581525" y="996950"/>
                  <a:pt x="4581525" y="990600"/>
                </a:cubicBezTo>
                <a:close/>
                <a:moveTo>
                  <a:pt x="3390900" y="990600"/>
                </a:moveTo>
                <a:lnTo>
                  <a:pt x="3395663" y="990600"/>
                </a:lnTo>
                <a:lnTo>
                  <a:pt x="3400425" y="990600"/>
                </a:lnTo>
                <a:cubicBezTo>
                  <a:pt x="3411538" y="998537"/>
                  <a:pt x="3420666" y="1006078"/>
                  <a:pt x="3427810" y="1013221"/>
                </a:cubicBezTo>
                <a:cubicBezTo>
                  <a:pt x="3434953" y="1020365"/>
                  <a:pt x="3440113" y="1027112"/>
                  <a:pt x="3443287" y="1033462"/>
                </a:cubicBezTo>
                <a:lnTo>
                  <a:pt x="3443287" y="1038225"/>
                </a:lnTo>
                <a:cubicBezTo>
                  <a:pt x="3443287" y="1039812"/>
                  <a:pt x="3442891" y="1041003"/>
                  <a:pt x="3442097" y="1041796"/>
                </a:cubicBezTo>
                <a:cubicBezTo>
                  <a:pt x="3441303" y="1042590"/>
                  <a:pt x="3440113" y="1042987"/>
                  <a:pt x="3438525" y="1042987"/>
                </a:cubicBezTo>
                <a:lnTo>
                  <a:pt x="3424237" y="1042987"/>
                </a:lnTo>
                <a:lnTo>
                  <a:pt x="3409950" y="1019175"/>
                </a:lnTo>
                <a:lnTo>
                  <a:pt x="3405187" y="1019175"/>
                </a:lnTo>
                <a:lnTo>
                  <a:pt x="3395663" y="1028700"/>
                </a:lnTo>
                <a:lnTo>
                  <a:pt x="3395663" y="1023937"/>
                </a:lnTo>
                <a:lnTo>
                  <a:pt x="3395663" y="1019175"/>
                </a:lnTo>
                <a:lnTo>
                  <a:pt x="3400425" y="1009650"/>
                </a:lnTo>
                <a:cubicBezTo>
                  <a:pt x="3394075" y="1003300"/>
                  <a:pt x="3390900" y="996950"/>
                  <a:pt x="3390900" y="990600"/>
                </a:cubicBezTo>
                <a:close/>
                <a:moveTo>
                  <a:pt x="4805363" y="981075"/>
                </a:moveTo>
                <a:cubicBezTo>
                  <a:pt x="4808537" y="981075"/>
                  <a:pt x="4811712" y="985837"/>
                  <a:pt x="4814887" y="995362"/>
                </a:cubicBezTo>
                <a:lnTo>
                  <a:pt x="4800600" y="1009650"/>
                </a:lnTo>
                <a:lnTo>
                  <a:pt x="4800600" y="985837"/>
                </a:lnTo>
                <a:cubicBezTo>
                  <a:pt x="4800600" y="982662"/>
                  <a:pt x="4802187" y="981075"/>
                  <a:pt x="4805363" y="981075"/>
                </a:cubicBezTo>
                <a:close/>
                <a:moveTo>
                  <a:pt x="2433637" y="981075"/>
                </a:moveTo>
                <a:cubicBezTo>
                  <a:pt x="2434431" y="981075"/>
                  <a:pt x="2435225" y="981372"/>
                  <a:pt x="2436019" y="981968"/>
                </a:cubicBezTo>
                <a:cubicBezTo>
                  <a:pt x="2436813" y="982563"/>
                  <a:pt x="2437607" y="983456"/>
                  <a:pt x="2438400" y="984646"/>
                </a:cubicBezTo>
                <a:cubicBezTo>
                  <a:pt x="2439194" y="985837"/>
                  <a:pt x="2439988" y="987325"/>
                  <a:pt x="2440781" y="989111"/>
                </a:cubicBezTo>
                <a:cubicBezTo>
                  <a:pt x="2441575" y="990897"/>
                  <a:pt x="2442369" y="992981"/>
                  <a:pt x="2443163" y="995362"/>
                </a:cubicBezTo>
                <a:lnTo>
                  <a:pt x="2428875" y="1009650"/>
                </a:lnTo>
                <a:lnTo>
                  <a:pt x="2428875" y="985837"/>
                </a:lnTo>
                <a:cubicBezTo>
                  <a:pt x="2428875" y="984250"/>
                  <a:pt x="2429272" y="983059"/>
                  <a:pt x="2430066" y="982265"/>
                </a:cubicBezTo>
                <a:cubicBezTo>
                  <a:pt x="2430859" y="981471"/>
                  <a:pt x="2432050" y="981075"/>
                  <a:pt x="2433637" y="981075"/>
                </a:cubicBezTo>
                <a:close/>
                <a:moveTo>
                  <a:pt x="33338" y="981075"/>
                </a:moveTo>
                <a:cubicBezTo>
                  <a:pt x="36513" y="981075"/>
                  <a:pt x="39688" y="985837"/>
                  <a:pt x="42863" y="995362"/>
                </a:cubicBezTo>
                <a:lnTo>
                  <a:pt x="28575" y="1009650"/>
                </a:lnTo>
                <a:lnTo>
                  <a:pt x="28575" y="985837"/>
                </a:lnTo>
                <a:cubicBezTo>
                  <a:pt x="28575" y="982662"/>
                  <a:pt x="30163" y="981075"/>
                  <a:pt x="33338" y="981075"/>
                </a:cubicBezTo>
                <a:close/>
                <a:moveTo>
                  <a:pt x="6734175" y="976312"/>
                </a:moveTo>
                <a:lnTo>
                  <a:pt x="6738937" y="976312"/>
                </a:lnTo>
                <a:cubicBezTo>
                  <a:pt x="6738937" y="976312"/>
                  <a:pt x="6743700" y="987425"/>
                  <a:pt x="6753225" y="1009650"/>
                </a:cubicBezTo>
                <a:cubicBezTo>
                  <a:pt x="6759575" y="1009650"/>
                  <a:pt x="6762750" y="1011237"/>
                  <a:pt x="6762750" y="1014412"/>
                </a:cubicBezTo>
                <a:cubicBezTo>
                  <a:pt x="6762750" y="1017587"/>
                  <a:pt x="6754813" y="1023937"/>
                  <a:pt x="6738937" y="1033462"/>
                </a:cubicBezTo>
                <a:lnTo>
                  <a:pt x="6734175" y="1033462"/>
                </a:lnTo>
                <a:cubicBezTo>
                  <a:pt x="6731000" y="1033462"/>
                  <a:pt x="6727825" y="1030287"/>
                  <a:pt x="6724650" y="1023937"/>
                </a:cubicBezTo>
                <a:lnTo>
                  <a:pt x="6724650" y="1009650"/>
                </a:lnTo>
                <a:lnTo>
                  <a:pt x="6724650" y="985837"/>
                </a:lnTo>
                <a:cubicBezTo>
                  <a:pt x="6724650" y="985837"/>
                  <a:pt x="6727825" y="982662"/>
                  <a:pt x="6734175" y="976312"/>
                </a:cubicBezTo>
                <a:close/>
                <a:moveTo>
                  <a:pt x="4824413" y="957262"/>
                </a:moveTo>
                <a:cubicBezTo>
                  <a:pt x="4827587" y="957262"/>
                  <a:pt x="4829175" y="958850"/>
                  <a:pt x="4829175" y="962025"/>
                </a:cubicBezTo>
                <a:lnTo>
                  <a:pt x="4829175" y="966787"/>
                </a:lnTo>
                <a:lnTo>
                  <a:pt x="4824413" y="966787"/>
                </a:lnTo>
                <a:cubicBezTo>
                  <a:pt x="4821237" y="966787"/>
                  <a:pt x="4819650" y="965200"/>
                  <a:pt x="4819650" y="962025"/>
                </a:cubicBezTo>
                <a:cubicBezTo>
                  <a:pt x="4819650" y="958850"/>
                  <a:pt x="4821237" y="957262"/>
                  <a:pt x="4824413" y="957262"/>
                </a:cubicBezTo>
                <a:close/>
                <a:moveTo>
                  <a:pt x="3643313" y="957262"/>
                </a:moveTo>
                <a:cubicBezTo>
                  <a:pt x="3646488" y="957262"/>
                  <a:pt x="3648075" y="958850"/>
                  <a:pt x="3648075" y="962025"/>
                </a:cubicBezTo>
                <a:lnTo>
                  <a:pt x="3648075" y="966787"/>
                </a:lnTo>
                <a:lnTo>
                  <a:pt x="3643313" y="966787"/>
                </a:lnTo>
                <a:cubicBezTo>
                  <a:pt x="3640137" y="966787"/>
                  <a:pt x="3638550" y="965200"/>
                  <a:pt x="3638550" y="962025"/>
                </a:cubicBezTo>
                <a:cubicBezTo>
                  <a:pt x="3638550" y="958850"/>
                  <a:pt x="3640137" y="957262"/>
                  <a:pt x="3643313" y="957262"/>
                </a:cubicBezTo>
                <a:close/>
                <a:moveTo>
                  <a:pt x="2452687" y="957262"/>
                </a:moveTo>
                <a:cubicBezTo>
                  <a:pt x="2454275" y="957262"/>
                  <a:pt x="2455466" y="957659"/>
                  <a:pt x="2456259" y="958453"/>
                </a:cubicBezTo>
                <a:cubicBezTo>
                  <a:pt x="2457053" y="959246"/>
                  <a:pt x="2457450" y="960437"/>
                  <a:pt x="2457450" y="962025"/>
                </a:cubicBezTo>
                <a:lnTo>
                  <a:pt x="2457450" y="966787"/>
                </a:lnTo>
                <a:lnTo>
                  <a:pt x="2452687" y="966787"/>
                </a:lnTo>
                <a:cubicBezTo>
                  <a:pt x="2451100" y="966787"/>
                  <a:pt x="2449909" y="966390"/>
                  <a:pt x="2449116" y="965596"/>
                </a:cubicBezTo>
                <a:cubicBezTo>
                  <a:pt x="2448322" y="964803"/>
                  <a:pt x="2447925" y="963612"/>
                  <a:pt x="2447925" y="962025"/>
                </a:cubicBezTo>
                <a:cubicBezTo>
                  <a:pt x="2447925" y="960437"/>
                  <a:pt x="2448322" y="959246"/>
                  <a:pt x="2449116" y="958453"/>
                </a:cubicBezTo>
                <a:cubicBezTo>
                  <a:pt x="2449909" y="957659"/>
                  <a:pt x="2451100" y="957262"/>
                  <a:pt x="2452687" y="957262"/>
                </a:cubicBezTo>
                <a:close/>
                <a:moveTo>
                  <a:pt x="1247775" y="957262"/>
                </a:moveTo>
                <a:cubicBezTo>
                  <a:pt x="1257300" y="963612"/>
                  <a:pt x="1266825" y="974725"/>
                  <a:pt x="1276350" y="990600"/>
                </a:cubicBezTo>
                <a:lnTo>
                  <a:pt x="1276350" y="1000125"/>
                </a:lnTo>
                <a:cubicBezTo>
                  <a:pt x="1266825" y="1003300"/>
                  <a:pt x="1262063" y="1008062"/>
                  <a:pt x="1262063" y="1014412"/>
                </a:cubicBezTo>
                <a:cubicBezTo>
                  <a:pt x="1255713" y="1011237"/>
                  <a:pt x="1252538" y="1009650"/>
                  <a:pt x="1252538" y="1009650"/>
                </a:cubicBezTo>
                <a:cubicBezTo>
                  <a:pt x="1246187" y="1012825"/>
                  <a:pt x="1241425" y="1014412"/>
                  <a:pt x="1238250" y="1014412"/>
                </a:cubicBezTo>
                <a:lnTo>
                  <a:pt x="1223963" y="995362"/>
                </a:lnTo>
                <a:lnTo>
                  <a:pt x="1223963" y="990600"/>
                </a:lnTo>
                <a:cubicBezTo>
                  <a:pt x="1236663" y="971550"/>
                  <a:pt x="1244600" y="960437"/>
                  <a:pt x="1247775" y="957262"/>
                </a:cubicBezTo>
                <a:close/>
                <a:moveTo>
                  <a:pt x="6419850" y="952500"/>
                </a:moveTo>
                <a:cubicBezTo>
                  <a:pt x="6423025" y="955675"/>
                  <a:pt x="6432550" y="981075"/>
                  <a:pt x="6448425" y="1028700"/>
                </a:cubicBezTo>
                <a:lnTo>
                  <a:pt x="6443663" y="1033462"/>
                </a:lnTo>
                <a:lnTo>
                  <a:pt x="6410325" y="1033462"/>
                </a:lnTo>
                <a:cubicBezTo>
                  <a:pt x="6410325" y="1030287"/>
                  <a:pt x="6403975" y="1008062"/>
                  <a:pt x="6391275" y="966787"/>
                </a:cubicBezTo>
                <a:cubicBezTo>
                  <a:pt x="6391275" y="960437"/>
                  <a:pt x="6400800" y="955675"/>
                  <a:pt x="6419850" y="952500"/>
                </a:cubicBezTo>
                <a:close/>
                <a:moveTo>
                  <a:pt x="2085975" y="942975"/>
                </a:moveTo>
                <a:lnTo>
                  <a:pt x="2105025" y="942975"/>
                </a:lnTo>
                <a:lnTo>
                  <a:pt x="2105025" y="957262"/>
                </a:lnTo>
                <a:cubicBezTo>
                  <a:pt x="2105025" y="969962"/>
                  <a:pt x="2100263" y="979487"/>
                  <a:pt x="2090738" y="985837"/>
                </a:cubicBezTo>
                <a:lnTo>
                  <a:pt x="2081213" y="985837"/>
                </a:lnTo>
                <a:cubicBezTo>
                  <a:pt x="2078037" y="985837"/>
                  <a:pt x="2074863" y="981075"/>
                  <a:pt x="2071688" y="971550"/>
                </a:cubicBezTo>
                <a:lnTo>
                  <a:pt x="2071688" y="957262"/>
                </a:lnTo>
                <a:cubicBezTo>
                  <a:pt x="2071688" y="954087"/>
                  <a:pt x="2076450" y="949325"/>
                  <a:pt x="2085975" y="942975"/>
                </a:cubicBezTo>
                <a:close/>
                <a:moveTo>
                  <a:pt x="5791200" y="938212"/>
                </a:moveTo>
                <a:lnTo>
                  <a:pt x="5800725" y="938212"/>
                </a:lnTo>
                <a:cubicBezTo>
                  <a:pt x="5803900" y="938212"/>
                  <a:pt x="5805487" y="942975"/>
                  <a:pt x="5805487" y="952500"/>
                </a:cubicBezTo>
                <a:lnTo>
                  <a:pt x="5800725" y="952500"/>
                </a:lnTo>
                <a:cubicBezTo>
                  <a:pt x="5797550" y="952500"/>
                  <a:pt x="5794375" y="949325"/>
                  <a:pt x="5791200" y="942975"/>
                </a:cubicBezTo>
                <a:close/>
                <a:moveTo>
                  <a:pt x="4610100" y="938212"/>
                </a:moveTo>
                <a:lnTo>
                  <a:pt x="4619625" y="938212"/>
                </a:lnTo>
                <a:cubicBezTo>
                  <a:pt x="4622800" y="938212"/>
                  <a:pt x="4624387" y="942975"/>
                  <a:pt x="4624387" y="952500"/>
                </a:cubicBezTo>
                <a:lnTo>
                  <a:pt x="4619625" y="952500"/>
                </a:lnTo>
                <a:cubicBezTo>
                  <a:pt x="4616450" y="952500"/>
                  <a:pt x="4613275" y="949325"/>
                  <a:pt x="4610100" y="942975"/>
                </a:cubicBezTo>
                <a:close/>
                <a:moveTo>
                  <a:pt x="5991225" y="933450"/>
                </a:moveTo>
                <a:cubicBezTo>
                  <a:pt x="5991225" y="933450"/>
                  <a:pt x="5994400" y="938212"/>
                  <a:pt x="6000750" y="947737"/>
                </a:cubicBezTo>
                <a:lnTo>
                  <a:pt x="5986463" y="962025"/>
                </a:lnTo>
                <a:lnTo>
                  <a:pt x="5986463" y="938212"/>
                </a:lnTo>
                <a:cubicBezTo>
                  <a:pt x="5986463" y="935037"/>
                  <a:pt x="5988050" y="933450"/>
                  <a:pt x="5991225" y="933450"/>
                </a:cubicBezTo>
                <a:close/>
                <a:moveTo>
                  <a:pt x="5738813" y="914400"/>
                </a:moveTo>
                <a:lnTo>
                  <a:pt x="5738813" y="923925"/>
                </a:lnTo>
                <a:lnTo>
                  <a:pt x="5734050" y="919162"/>
                </a:lnTo>
                <a:close/>
                <a:moveTo>
                  <a:pt x="4557713" y="914400"/>
                </a:moveTo>
                <a:lnTo>
                  <a:pt x="4557713" y="923925"/>
                </a:lnTo>
                <a:lnTo>
                  <a:pt x="4552950" y="919162"/>
                </a:lnTo>
                <a:close/>
                <a:moveTo>
                  <a:pt x="6005513" y="909637"/>
                </a:moveTo>
                <a:lnTo>
                  <a:pt x="6010275" y="909637"/>
                </a:lnTo>
                <a:cubicBezTo>
                  <a:pt x="6010275" y="909637"/>
                  <a:pt x="6010275" y="911225"/>
                  <a:pt x="6010275" y="914400"/>
                </a:cubicBezTo>
                <a:lnTo>
                  <a:pt x="6010275" y="919162"/>
                </a:lnTo>
                <a:lnTo>
                  <a:pt x="6005513" y="919162"/>
                </a:lnTo>
                <a:cubicBezTo>
                  <a:pt x="6002337" y="919162"/>
                  <a:pt x="6000750" y="917575"/>
                  <a:pt x="6000750" y="914400"/>
                </a:cubicBezTo>
                <a:cubicBezTo>
                  <a:pt x="6000750" y="911225"/>
                  <a:pt x="6002337" y="909637"/>
                  <a:pt x="6005513" y="909637"/>
                </a:cubicBezTo>
                <a:close/>
                <a:moveTo>
                  <a:pt x="4833937" y="900112"/>
                </a:moveTo>
                <a:lnTo>
                  <a:pt x="4843463" y="900112"/>
                </a:lnTo>
                <a:lnTo>
                  <a:pt x="4843463" y="904875"/>
                </a:lnTo>
                <a:cubicBezTo>
                  <a:pt x="4843463" y="908050"/>
                  <a:pt x="4841875" y="909637"/>
                  <a:pt x="4838700" y="909637"/>
                </a:cubicBezTo>
                <a:lnTo>
                  <a:pt x="4833937" y="904875"/>
                </a:lnTo>
                <a:close/>
                <a:moveTo>
                  <a:pt x="3652837" y="900112"/>
                </a:moveTo>
                <a:lnTo>
                  <a:pt x="3662363" y="900112"/>
                </a:lnTo>
                <a:lnTo>
                  <a:pt x="3662363" y="904875"/>
                </a:lnTo>
                <a:cubicBezTo>
                  <a:pt x="3662363" y="908050"/>
                  <a:pt x="3660775" y="909637"/>
                  <a:pt x="3657600" y="909637"/>
                </a:cubicBezTo>
                <a:lnTo>
                  <a:pt x="3652837" y="904875"/>
                </a:lnTo>
                <a:close/>
                <a:moveTo>
                  <a:pt x="2462213" y="900112"/>
                </a:moveTo>
                <a:lnTo>
                  <a:pt x="2471737" y="900112"/>
                </a:lnTo>
                <a:lnTo>
                  <a:pt x="2471737" y="904875"/>
                </a:lnTo>
                <a:cubicBezTo>
                  <a:pt x="2471737" y="906462"/>
                  <a:pt x="2471341" y="907653"/>
                  <a:pt x="2470547" y="908446"/>
                </a:cubicBezTo>
                <a:cubicBezTo>
                  <a:pt x="2469753" y="909240"/>
                  <a:pt x="2468563" y="909637"/>
                  <a:pt x="2466975" y="909637"/>
                </a:cubicBezTo>
                <a:lnTo>
                  <a:pt x="2462213" y="904875"/>
                </a:lnTo>
                <a:close/>
                <a:moveTo>
                  <a:pt x="6929437" y="890587"/>
                </a:moveTo>
                <a:lnTo>
                  <a:pt x="6934200" y="890587"/>
                </a:lnTo>
                <a:cubicBezTo>
                  <a:pt x="6937375" y="890587"/>
                  <a:pt x="6940550" y="895350"/>
                  <a:pt x="6943725" y="904875"/>
                </a:cubicBezTo>
                <a:lnTo>
                  <a:pt x="6938963" y="904875"/>
                </a:lnTo>
                <a:cubicBezTo>
                  <a:pt x="6935787" y="904875"/>
                  <a:pt x="6932613" y="901700"/>
                  <a:pt x="6929437" y="895350"/>
                </a:cubicBezTo>
                <a:close/>
                <a:moveTo>
                  <a:pt x="5634037" y="885825"/>
                </a:moveTo>
                <a:cubicBezTo>
                  <a:pt x="5643563" y="895350"/>
                  <a:pt x="5649913" y="903287"/>
                  <a:pt x="5653087" y="909637"/>
                </a:cubicBezTo>
                <a:lnTo>
                  <a:pt x="5653087" y="919162"/>
                </a:lnTo>
                <a:cubicBezTo>
                  <a:pt x="5653087" y="922337"/>
                  <a:pt x="5648325" y="925512"/>
                  <a:pt x="5638800" y="928687"/>
                </a:cubicBezTo>
                <a:lnTo>
                  <a:pt x="5624513" y="928687"/>
                </a:lnTo>
                <a:cubicBezTo>
                  <a:pt x="5621337" y="928687"/>
                  <a:pt x="5618163" y="925512"/>
                  <a:pt x="5614987" y="919162"/>
                </a:cubicBezTo>
                <a:lnTo>
                  <a:pt x="5614987" y="904875"/>
                </a:lnTo>
                <a:cubicBezTo>
                  <a:pt x="5614987" y="895350"/>
                  <a:pt x="5621337" y="889000"/>
                  <a:pt x="5634037" y="885825"/>
                </a:cubicBezTo>
                <a:close/>
                <a:moveTo>
                  <a:pt x="862013" y="885825"/>
                </a:moveTo>
                <a:cubicBezTo>
                  <a:pt x="871538" y="895350"/>
                  <a:pt x="877888" y="903287"/>
                  <a:pt x="881063" y="909637"/>
                </a:cubicBezTo>
                <a:lnTo>
                  <a:pt x="881063" y="919162"/>
                </a:lnTo>
                <a:cubicBezTo>
                  <a:pt x="881063" y="922337"/>
                  <a:pt x="876300" y="925512"/>
                  <a:pt x="866775" y="928687"/>
                </a:cubicBezTo>
                <a:lnTo>
                  <a:pt x="852488" y="928687"/>
                </a:lnTo>
                <a:cubicBezTo>
                  <a:pt x="849313" y="928687"/>
                  <a:pt x="846138" y="925512"/>
                  <a:pt x="842963" y="919162"/>
                </a:cubicBezTo>
                <a:lnTo>
                  <a:pt x="842963" y="904875"/>
                </a:lnTo>
                <a:cubicBezTo>
                  <a:pt x="842963" y="895350"/>
                  <a:pt x="849313" y="889000"/>
                  <a:pt x="862013" y="885825"/>
                </a:cubicBezTo>
                <a:close/>
                <a:moveTo>
                  <a:pt x="6019800" y="857250"/>
                </a:moveTo>
                <a:lnTo>
                  <a:pt x="6024563" y="857250"/>
                </a:lnTo>
                <a:cubicBezTo>
                  <a:pt x="6024563" y="860425"/>
                  <a:pt x="6022975" y="862012"/>
                  <a:pt x="6019800" y="862012"/>
                </a:cubicBezTo>
                <a:close/>
                <a:moveTo>
                  <a:pt x="4343400" y="842962"/>
                </a:moveTo>
                <a:cubicBezTo>
                  <a:pt x="4343400" y="842962"/>
                  <a:pt x="4340225" y="846137"/>
                  <a:pt x="4333875" y="852487"/>
                </a:cubicBezTo>
                <a:lnTo>
                  <a:pt x="4343400" y="857250"/>
                </a:lnTo>
                <a:cubicBezTo>
                  <a:pt x="4345781" y="863600"/>
                  <a:pt x="4348361" y="869354"/>
                  <a:pt x="4351139" y="874514"/>
                </a:cubicBezTo>
                <a:lnTo>
                  <a:pt x="4353255" y="877759"/>
                </a:lnTo>
                <a:lnTo>
                  <a:pt x="4355933" y="850983"/>
                </a:lnTo>
                <a:lnTo>
                  <a:pt x="4349353" y="845343"/>
                </a:lnTo>
                <a:cubicBezTo>
                  <a:pt x="4346972" y="843756"/>
                  <a:pt x="4344987" y="842962"/>
                  <a:pt x="4343400" y="842962"/>
                </a:cubicBezTo>
                <a:close/>
                <a:moveTo>
                  <a:pt x="4905375" y="800100"/>
                </a:moveTo>
                <a:cubicBezTo>
                  <a:pt x="4911725" y="803275"/>
                  <a:pt x="4914900" y="808037"/>
                  <a:pt x="4914900" y="814387"/>
                </a:cubicBezTo>
                <a:cubicBezTo>
                  <a:pt x="4914900" y="817562"/>
                  <a:pt x="4906963" y="827087"/>
                  <a:pt x="4891087" y="842962"/>
                </a:cubicBezTo>
                <a:cubicBezTo>
                  <a:pt x="4891087" y="842962"/>
                  <a:pt x="4889500" y="842962"/>
                  <a:pt x="4886325" y="842962"/>
                </a:cubicBezTo>
                <a:lnTo>
                  <a:pt x="4876800" y="842962"/>
                </a:lnTo>
                <a:cubicBezTo>
                  <a:pt x="4870450" y="839787"/>
                  <a:pt x="4867275" y="833437"/>
                  <a:pt x="4867275" y="823912"/>
                </a:cubicBezTo>
                <a:cubicBezTo>
                  <a:pt x="4879975" y="811212"/>
                  <a:pt x="4887913" y="804862"/>
                  <a:pt x="4891087" y="804862"/>
                </a:cubicBezTo>
                <a:close/>
                <a:moveTo>
                  <a:pt x="3724275" y="800100"/>
                </a:moveTo>
                <a:cubicBezTo>
                  <a:pt x="3730625" y="803275"/>
                  <a:pt x="3733800" y="808037"/>
                  <a:pt x="3733800" y="814387"/>
                </a:cubicBezTo>
                <a:cubicBezTo>
                  <a:pt x="3733800" y="817562"/>
                  <a:pt x="3725863" y="827087"/>
                  <a:pt x="3709987" y="842962"/>
                </a:cubicBezTo>
                <a:cubicBezTo>
                  <a:pt x="3709987" y="842962"/>
                  <a:pt x="3708400" y="842962"/>
                  <a:pt x="3705225" y="842962"/>
                </a:cubicBezTo>
                <a:lnTo>
                  <a:pt x="3695700" y="842962"/>
                </a:lnTo>
                <a:cubicBezTo>
                  <a:pt x="3689350" y="839787"/>
                  <a:pt x="3686175" y="833437"/>
                  <a:pt x="3686175" y="823912"/>
                </a:cubicBezTo>
                <a:cubicBezTo>
                  <a:pt x="3698875" y="811212"/>
                  <a:pt x="3706813" y="804862"/>
                  <a:pt x="3709987" y="804862"/>
                </a:cubicBezTo>
                <a:close/>
                <a:moveTo>
                  <a:pt x="2533650" y="800100"/>
                </a:moveTo>
                <a:cubicBezTo>
                  <a:pt x="2536825" y="801687"/>
                  <a:pt x="2539207" y="803671"/>
                  <a:pt x="2540794" y="806053"/>
                </a:cubicBezTo>
                <a:cubicBezTo>
                  <a:pt x="2542381" y="808434"/>
                  <a:pt x="2543175" y="811212"/>
                  <a:pt x="2543175" y="814387"/>
                </a:cubicBezTo>
                <a:cubicBezTo>
                  <a:pt x="2543175" y="815181"/>
                  <a:pt x="2542679" y="816371"/>
                  <a:pt x="2541687" y="817959"/>
                </a:cubicBezTo>
                <a:cubicBezTo>
                  <a:pt x="2540695" y="819546"/>
                  <a:pt x="2539207" y="821531"/>
                  <a:pt x="2537222" y="823912"/>
                </a:cubicBezTo>
                <a:cubicBezTo>
                  <a:pt x="2535238" y="826293"/>
                  <a:pt x="2532757" y="829071"/>
                  <a:pt x="2529781" y="832246"/>
                </a:cubicBezTo>
                <a:cubicBezTo>
                  <a:pt x="2526804" y="835421"/>
                  <a:pt x="2523331" y="838993"/>
                  <a:pt x="2519363" y="842962"/>
                </a:cubicBezTo>
                <a:cubicBezTo>
                  <a:pt x="2519363" y="842962"/>
                  <a:pt x="2517775" y="842962"/>
                  <a:pt x="2514600" y="842962"/>
                </a:cubicBezTo>
                <a:lnTo>
                  <a:pt x="2505075" y="842962"/>
                </a:lnTo>
                <a:cubicBezTo>
                  <a:pt x="2501900" y="841375"/>
                  <a:pt x="2499519" y="838993"/>
                  <a:pt x="2497931" y="835818"/>
                </a:cubicBezTo>
                <a:cubicBezTo>
                  <a:pt x="2496344" y="832643"/>
                  <a:pt x="2495550" y="828675"/>
                  <a:pt x="2495550" y="823912"/>
                </a:cubicBezTo>
                <a:cubicBezTo>
                  <a:pt x="2498725" y="820737"/>
                  <a:pt x="2501603" y="817959"/>
                  <a:pt x="2504182" y="815578"/>
                </a:cubicBezTo>
                <a:cubicBezTo>
                  <a:pt x="2506762" y="813196"/>
                  <a:pt x="2509044" y="811212"/>
                  <a:pt x="2511029" y="809625"/>
                </a:cubicBezTo>
                <a:cubicBezTo>
                  <a:pt x="2513013" y="808037"/>
                  <a:pt x="2514699" y="806846"/>
                  <a:pt x="2516088" y="806053"/>
                </a:cubicBezTo>
                <a:cubicBezTo>
                  <a:pt x="2517477" y="805259"/>
                  <a:pt x="2518569" y="804862"/>
                  <a:pt x="2519363" y="804862"/>
                </a:cubicBezTo>
                <a:close/>
                <a:moveTo>
                  <a:pt x="4363267" y="789407"/>
                </a:moveTo>
                <a:lnTo>
                  <a:pt x="4358581" y="792360"/>
                </a:lnTo>
                <a:cubicBezTo>
                  <a:pt x="4350841" y="797520"/>
                  <a:pt x="4342606" y="803275"/>
                  <a:pt x="4333875" y="809625"/>
                </a:cubicBezTo>
                <a:cubicBezTo>
                  <a:pt x="4327525" y="809625"/>
                  <a:pt x="4324350" y="812800"/>
                  <a:pt x="4324350" y="819150"/>
                </a:cubicBezTo>
                <a:lnTo>
                  <a:pt x="4343400" y="823912"/>
                </a:lnTo>
                <a:lnTo>
                  <a:pt x="4343400" y="833437"/>
                </a:lnTo>
                <a:lnTo>
                  <a:pt x="4357317" y="838076"/>
                </a:lnTo>
                <a:lnTo>
                  <a:pt x="4360367" y="811410"/>
                </a:lnTo>
                <a:close/>
                <a:moveTo>
                  <a:pt x="2047875" y="776287"/>
                </a:moveTo>
                <a:cubicBezTo>
                  <a:pt x="2057400" y="782637"/>
                  <a:pt x="2063750" y="788987"/>
                  <a:pt x="2066925" y="795337"/>
                </a:cubicBezTo>
                <a:lnTo>
                  <a:pt x="2066925" y="804862"/>
                </a:lnTo>
                <a:cubicBezTo>
                  <a:pt x="2066925" y="808037"/>
                  <a:pt x="2062163" y="811212"/>
                  <a:pt x="2052638" y="814387"/>
                </a:cubicBezTo>
                <a:lnTo>
                  <a:pt x="2038350" y="814387"/>
                </a:lnTo>
                <a:cubicBezTo>
                  <a:pt x="2035175" y="814387"/>
                  <a:pt x="2032000" y="811212"/>
                  <a:pt x="2028825" y="804862"/>
                </a:cubicBezTo>
                <a:lnTo>
                  <a:pt x="2028825" y="790575"/>
                </a:lnTo>
                <a:cubicBezTo>
                  <a:pt x="2028825" y="784225"/>
                  <a:pt x="2035175" y="779462"/>
                  <a:pt x="2047875" y="776287"/>
                </a:cubicBezTo>
                <a:close/>
                <a:moveTo>
                  <a:pt x="3857625" y="752475"/>
                </a:moveTo>
                <a:lnTo>
                  <a:pt x="3862387" y="752475"/>
                </a:lnTo>
                <a:lnTo>
                  <a:pt x="3862387" y="781050"/>
                </a:lnTo>
                <a:cubicBezTo>
                  <a:pt x="3846513" y="835025"/>
                  <a:pt x="3832225" y="862012"/>
                  <a:pt x="3819525" y="862012"/>
                </a:cubicBezTo>
                <a:lnTo>
                  <a:pt x="3819525" y="876300"/>
                </a:lnTo>
                <a:cubicBezTo>
                  <a:pt x="3816350" y="898525"/>
                  <a:pt x="3811587" y="909637"/>
                  <a:pt x="3805237" y="909637"/>
                </a:cubicBezTo>
                <a:lnTo>
                  <a:pt x="3805237" y="923925"/>
                </a:lnTo>
                <a:lnTo>
                  <a:pt x="3805237" y="928687"/>
                </a:lnTo>
                <a:cubicBezTo>
                  <a:pt x="3798888" y="931862"/>
                  <a:pt x="3794125" y="947737"/>
                  <a:pt x="3790950" y="976312"/>
                </a:cubicBezTo>
                <a:cubicBezTo>
                  <a:pt x="3790950" y="979487"/>
                  <a:pt x="3794125" y="987425"/>
                  <a:pt x="3800475" y="1000125"/>
                </a:cubicBezTo>
                <a:cubicBezTo>
                  <a:pt x="3800475" y="1012825"/>
                  <a:pt x="3794125" y="1027112"/>
                  <a:pt x="3781425" y="1042987"/>
                </a:cubicBezTo>
                <a:lnTo>
                  <a:pt x="3781425" y="1052512"/>
                </a:lnTo>
                <a:cubicBezTo>
                  <a:pt x="3778250" y="1055687"/>
                  <a:pt x="3775075" y="1057275"/>
                  <a:pt x="3771900" y="1057275"/>
                </a:cubicBezTo>
                <a:cubicBezTo>
                  <a:pt x="3768725" y="1057275"/>
                  <a:pt x="3765550" y="1055687"/>
                  <a:pt x="3762375" y="1052512"/>
                </a:cubicBezTo>
                <a:cubicBezTo>
                  <a:pt x="3746500" y="1055687"/>
                  <a:pt x="3736975" y="1057275"/>
                  <a:pt x="3733800" y="1057275"/>
                </a:cubicBezTo>
                <a:lnTo>
                  <a:pt x="3710597" y="1054819"/>
                </a:lnTo>
                <a:lnTo>
                  <a:pt x="3704035" y="1058465"/>
                </a:lnTo>
                <a:cubicBezTo>
                  <a:pt x="3701653" y="1060846"/>
                  <a:pt x="3700463" y="1063624"/>
                  <a:pt x="3700463" y="1066800"/>
                </a:cubicBezTo>
                <a:cubicBezTo>
                  <a:pt x="3697287" y="1063624"/>
                  <a:pt x="3695700" y="1062037"/>
                  <a:pt x="3695700" y="1062037"/>
                </a:cubicBezTo>
                <a:cubicBezTo>
                  <a:pt x="3689350" y="1065212"/>
                  <a:pt x="3684588" y="1066800"/>
                  <a:pt x="3681413" y="1066800"/>
                </a:cubicBezTo>
                <a:lnTo>
                  <a:pt x="3671207" y="1053192"/>
                </a:lnTo>
                <a:lnTo>
                  <a:pt x="3667125" y="1057275"/>
                </a:lnTo>
                <a:cubicBezTo>
                  <a:pt x="3663950" y="1057275"/>
                  <a:pt x="3662363" y="1055687"/>
                  <a:pt x="3662363" y="1052512"/>
                </a:cubicBezTo>
                <a:lnTo>
                  <a:pt x="3665956" y="1048918"/>
                </a:lnTo>
                <a:lnTo>
                  <a:pt x="3637359" y="1042987"/>
                </a:lnTo>
                <a:cubicBezTo>
                  <a:pt x="3615928" y="1036637"/>
                  <a:pt x="3605213" y="1028700"/>
                  <a:pt x="3605213" y="1019175"/>
                </a:cubicBezTo>
                <a:cubicBezTo>
                  <a:pt x="3605213" y="1016000"/>
                  <a:pt x="3603625" y="1008062"/>
                  <a:pt x="3600450" y="995362"/>
                </a:cubicBezTo>
                <a:cubicBezTo>
                  <a:pt x="3603625" y="995362"/>
                  <a:pt x="3605213" y="995362"/>
                  <a:pt x="3605213" y="995362"/>
                </a:cubicBezTo>
                <a:lnTo>
                  <a:pt x="3609975" y="995362"/>
                </a:lnTo>
                <a:lnTo>
                  <a:pt x="3614737" y="995362"/>
                </a:lnTo>
                <a:lnTo>
                  <a:pt x="3619500" y="993365"/>
                </a:lnTo>
                <a:lnTo>
                  <a:pt x="3619500" y="985837"/>
                </a:lnTo>
                <a:cubicBezTo>
                  <a:pt x="3619500" y="982662"/>
                  <a:pt x="3621087" y="981075"/>
                  <a:pt x="3624263" y="981075"/>
                </a:cubicBezTo>
                <a:cubicBezTo>
                  <a:pt x="3625850" y="981075"/>
                  <a:pt x="3627438" y="982265"/>
                  <a:pt x="3629025" y="984646"/>
                </a:cubicBezTo>
                <a:lnTo>
                  <a:pt x="3631084" y="988507"/>
                </a:lnTo>
                <a:lnTo>
                  <a:pt x="3651647" y="979884"/>
                </a:lnTo>
                <a:cubicBezTo>
                  <a:pt x="3660378" y="974328"/>
                  <a:pt x="3665538" y="968375"/>
                  <a:pt x="3667125" y="962025"/>
                </a:cubicBezTo>
                <a:cubicBezTo>
                  <a:pt x="3673078" y="962025"/>
                  <a:pt x="3695155" y="942181"/>
                  <a:pt x="3733353" y="902493"/>
                </a:cubicBezTo>
                <a:lnTo>
                  <a:pt x="3749715" y="885250"/>
                </a:lnTo>
                <a:lnTo>
                  <a:pt x="3748087" y="876300"/>
                </a:lnTo>
                <a:lnTo>
                  <a:pt x="3752850" y="871537"/>
                </a:lnTo>
                <a:lnTo>
                  <a:pt x="3757613" y="876300"/>
                </a:lnTo>
                <a:cubicBezTo>
                  <a:pt x="3757613" y="873125"/>
                  <a:pt x="3758803" y="870743"/>
                  <a:pt x="3761185" y="869156"/>
                </a:cubicBezTo>
                <a:lnTo>
                  <a:pt x="3765785" y="868133"/>
                </a:lnTo>
                <a:lnTo>
                  <a:pt x="3786932" y="845343"/>
                </a:lnTo>
                <a:cubicBezTo>
                  <a:pt x="3797151" y="834231"/>
                  <a:pt x="3808016" y="822325"/>
                  <a:pt x="3819525" y="809625"/>
                </a:cubicBezTo>
                <a:cubicBezTo>
                  <a:pt x="3819525" y="803275"/>
                  <a:pt x="3832225" y="784225"/>
                  <a:pt x="3857625" y="752475"/>
                </a:cubicBezTo>
                <a:close/>
                <a:moveTo>
                  <a:pt x="5805487" y="738187"/>
                </a:moveTo>
                <a:lnTo>
                  <a:pt x="5810250" y="747712"/>
                </a:lnTo>
                <a:cubicBezTo>
                  <a:pt x="5810250" y="750887"/>
                  <a:pt x="5808663" y="752475"/>
                  <a:pt x="5805487" y="752475"/>
                </a:cubicBezTo>
                <a:lnTo>
                  <a:pt x="5805487" y="742949"/>
                </a:lnTo>
                <a:cubicBezTo>
                  <a:pt x="5805487" y="739775"/>
                  <a:pt x="5805487" y="738187"/>
                  <a:pt x="5805487" y="738187"/>
                </a:cubicBezTo>
                <a:close/>
                <a:moveTo>
                  <a:pt x="4986337" y="738187"/>
                </a:moveTo>
                <a:lnTo>
                  <a:pt x="4991100" y="742949"/>
                </a:lnTo>
                <a:lnTo>
                  <a:pt x="4991100" y="752475"/>
                </a:lnTo>
                <a:cubicBezTo>
                  <a:pt x="4984750" y="781050"/>
                  <a:pt x="4979987" y="811212"/>
                  <a:pt x="4976813" y="842962"/>
                </a:cubicBezTo>
                <a:cubicBezTo>
                  <a:pt x="4960937" y="884237"/>
                  <a:pt x="4951413" y="925512"/>
                  <a:pt x="4948237" y="966787"/>
                </a:cubicBezTo>
                <a:cubicBezTo>
                  <a:pt x="4948237" y="969962"/>
                  <a:pt x="4949825" y="984250"/>
                  <a:pt x="4953000" y="1009650"/>
                </a:cubicBezTo>
                <a:lnTo>
                  <a:pt x="4953000" y="1023937"/>
                </a:lnTo>
                <a:cubicBezTo>
                  <a:pt x="4949825" y="1027112"/>
                  <a:pt x="4945063" y="1035050"/>
                  <a:pt x="4938713" y="1047750"/>
                </a:cubicBezTo>
                <a:cubicBezTo>
                  <a:pt x="4941887" y="1054100"/>
                  <a:pt x="4943475" y="1057275"/>
                  <a:pt x="4943475" y="1057275"/>
                </a:cubicBezTo>
                <a:cubicBezTo>
                  <a:pt x="4914900" y="1066800"/>
                  <a:pt x="4891087" y="1074737"/>
                  <a:pt x="4872037" y="1081087"/>
                </a:cubicBezTo>
                <a:lnTo>
                  <a:pt x="4852987" y="1076325"/>
                </a:lnTo>
                <a:cubicBezTo>
                  <a:pt x="4830762" y="1079500"/>
                  <a:pt x="4816475" y="1081087"/>
                  <a:pt x="4810125" y="1081087"/>
                </a:cubicBezTo>
                <a:cubicBezTo>
                  <a:pt x="4787899" y="1077912"/>
                  <a:pt x="4776787" y="1066800"/>
                  <a:pt x="4776787" y="1047750"/>
                </a:cubicBezTo>
                <a:cubicBezTo>
                  <a:pt x="4776787" y="1041400"/>
                  <a:pt x="4786313" y="1035050"/>
                  <a:pt x="4805363" y="1028700"/>
                </a:cubicBezTo>
                <a:cubicBezTo>
                  <a:pt x="4833937" y="996950"/>
                  <a:pt x="4881563" y="925512"/>
                  <a:pt x="4948237" y="814387"/>
                </a:cubicBezTo>
                <a:cubicBezTo>
                  <a:pt x="4967287" y="782637"/>
                  <a:pt x="4979987" y="757237"/>
                  <a:pt x="4986337" y="738187"/>
                </a:cubicBezTo>
                <a:close/>
                <a:moveTo>
                  <a:pt x="4624387" y="738187"/>
                </a:moveTo>
                <a:lnTo>
                  <a:pt x="4629150" y="747712"/>
                </a:lnTo>
                <a:cubicBezTo>
                  <a:pt x="4629150" y="750887"/>
                  <a:pt x="4627563" y="752475"/>
                  <a:pt x="4624387" y="752475"/>
                </a:cubicBezTo>
                <a:lnTo>
                  <a:pt x="4624387" y="742949"/>
                </a:lnTo>
                <a:cubicBezTo>
                  <a:pt x="4624387" y="739775"/>
                  <a:pt x="4624387" y="738187"/>
                  <a:pt x="4624387" y="738187"/>
                </a:cubicBezTo>
                <a:close/>
                <a:moveTo>
                  <a:pt x="3433763" y="738187"/>
                </a:moveTo>
                <a:lnTo>
                  <a:pt x="3438525" y="747712"/>
                </a:lnTo>
                <a:cubicBezTo>
                  <a:pt x="3438525" y="749300"/>
                  <a:pt x="3438128" y="750490"/>
                  <a:pt x="3437335" y="751284"/>
                </a:cubicBezTo>
                <a:cubicBezTo>
                  <a:pt x="3436541" y="752078"/>
                  <a:pt x="3435350" y="752475"/>
                  <a:pt x="3433763" y="752475"/>
                </a:cubicBezTo>
                <a:lnTo>
                  <a:pt x="3433763" y="742949"/>
                </a:lnTo>
                <a:cubicBezTo>
                  <a:pt x="3433763" y="741362"/>
                  <a:pt x="3433763" y="740171"/>
                  <a:pt x="3433763" y="739378"/>
                </a:cubicBezTo>
                <a:cubicBezTo>
                  <a:pt x="3433763" y="738584"/>
                  <a:pt x="3433763" y="738187"/>
                  <a:pt x="3433763" y="738187"/>
                </a:cubicBezTo>
                <a:close/>
                <a:moveTo>
                  <a:pt x="6943725" y="704850"/>
                </a:moveTo>
                <a:lnTo>
                  <a:pt x="6948487" y="709612"/>
                </a:lnTo>
                <a:cubicBezTo>
                  <a:pt x="6948487" y="712787"/>
                  <a:pt x="6946900" y="714375"/>
                  <a:pt x="6943725" y="714375"/>
                </a:cubicBezTo>
                <a:lnTo>
                  <a:pt x="6938963" y="714375"/>
                </a:lnTo>
                <a:lnTo>
                  <a:pt x="6938963" y="709612"/>
                </a:lnTo>
                <a:cubicBezTo>
                  <a:pt x="6938963" y="706437"/>
                  <a:pt x="6940550" y="704850"/>
                  <a:pt x="6943725" y="704850"/>
                </a:cubicBezTo>
                <a:close/>
                <a:moveTo>
                  <a:pt x="5829300" y="609600"/>
                </a:moveTo>
                <a:lnTo>
                  <a:pt x="5848350" y="609600"/>
                </a:lnTo>
                <a:lnTo>
                  <a:pt x="5848350" y="623887"/>
                </a:lnTo>
                <a:cubicBezTo>
                  <a:pt x="5848350" y="636587"/>
                  <a:pt x="5843587" y="646112"/>
                  <a:pt x="5834063" y="652462"/>
                </a:cubicBezTo>
                <a:lnTo>
                  <a:pt x="5824537" y="652462"/>
                </a:lnTo>
                <a:cubicBezTo>
                  <a:pt x="5821363" y="652462"/>
                  <a:pt x="5818187" y="647700"/>
                  <a:pt x="5815013" y="638175"/>
                </a:cubicBezTo>
                <a:lnTo>
                  <a:pt x="5815013" y="623887"/>
                </a:lnTo>
                <a:cubicBezTo>
                  <a:pt x="5815013" y="620712"/>
                  <a:pt x="5819775" y="615950"/>
                  <a:pt x="5829300" y="609600"/>
                </a:cubicBezTo>
                <a:close/>
                <a:moveTo>
                  <a:pt x="4648200" y="609600"/>
                </a:moveTo>
                <a:lnTo>
                  <a:pt x="4667250" y="609600"/>
                </a:lnTo>
                <a:lnTo>
                  <a:pt x="4667250" y="623887"/>
                </a:lnTo>
                <a:cubicBezTo>
                  <a:pt x="4667250" y="636587"/>
                  <a:pt x="4662487" y="646112"/>
                  <a:pt x="4652963" y="652462"/>
                </a:cubicBezTo>
                <a:lnTo>
                  <a:pt x="4643437" y="652462"/>
                </a:lnTo>
                <a:cubicBezTo>
                  <a:pt x="4640263" y="652462"/>
                  <a:pt x="4637087" y="647700"/>
                  <a:pt x="4633913" y="638175"/>
                </a:cubicBezTo>
                <a:lnTo>
                  <a:pt x="4633913" y="623887"/>
                </a:lnTo>
                <a:cubicBezTo>
                  <a:pt x="4633913" y="620712"/>
                  <a:pt x="4638675" y="615950"/>
                  <a:pt x="4648200" y="609600"/>
                </a:cubicBezTo>
                <a:close/>
                <a:moveTo>
                  <a:pt x="3457575" y="609600"/>
                </a:moveTo>
                <a:lnTo>
                  <a:pt x="3476625" y="609600"/>
                </a:lnTo>
                <a:lnTo>
                  <a:pt x="3476625" y="623887"/>
                </a:lnTo>
                <a:cubicBezTo>
                  <a:pt x="3476625" y="636587"/>
                  <a:pt x="3471863" y="646112"/>
                  <a:pt x="3462337" y="652462"/>
                </a:cubicBezTo>
                <a:lnTo>
                  <a:pt x="3452813" y="652462"/>
                </a:lnTo>
                <a:cubicBezTo>
                  <a:pt x="3451225" y="652462"/>
                  <a:pt x="3449638" y="651271"/>
                  <a:pt x="3448050" y="648890"/>
                </a:cubicBezTo>
                <a:cubicBezTo>
                  <a:pt x="3446463" y="646509"/>
                  <a:pt x="3444875" y="642937"/>
                  <a:pt x="3443287" y="638175"/>
                </a:cubicBezTo>
                <a:lnTo>
                  <a:pt x="3443287" y="623887"/>
                </a:lnTo>
                <a:cubicBezTo>
                  <a:pt x="3443287" y="622300"/>
                  <a:pt x="3444478" y="620315"/>
                  <a:pt x="3446860" y="617934"/>
                </a:cubicBezTo>
                <a:cubicBezTo>
                  <a:pt x="3449241" y="615553"/>
                  <a:pt x="3452813" y="612775"/>
                  <a:pt x="3457575" y="609600"/>
                </a:cubicBezTo>
                <a:close/>
                <a:moveTo>
                  <a:pt x="5491163" y="604837"/>
                </a:moveTo>
                <a:cubicBezTo>
                  <a:pt x="5430837" y="630237"/>
                  <a:pt x="5389563" y="650875"/>
                  <a:pt x="5367337" y="666750"/>
                </a:cubicBezTo>
                <a:cubicBezTo>
                  <a:pt x="5341937" y="669925"/>
                  <a:pt x="5329237" y="677862"/>
                  <a:pt x="5329237" y="690562"/>
                </a:cubicBezTo>
                <a:cubicBezTo>
                  <a:pt x="5326063" y="700087"/>
                  <a:pt x="5321300" y="708025"/>
                  <a:pt x="5314950" y="714375"/>
                </a:cubicBezTo>
                <a:lnTo>
                  <a:pt x="5310187" y="714375"/>
                </a:lnTo>
                <a:cubicBezTo>
                  <a:pt x="5291137" y="714375"/>
                  <a:pt x="5276850" y="706437"/>
                  <a:pt x="5267325" y="690562"/>
                </a:cubicBezTo>
                <a:cubicBezTo>
                  <a:pt x="5264150" y="690562"/>
                  <a:pt x="5238750" y="669925"/>
                  <a:pt x="5191125" y="628650"/>
                </a:cubicBezTo>
                <a:lnTo>
                  <a:pt x="5181600" y="628650"/>
                </a:lnTo>
                <a:cubicBezTo>
                  <a:pt x="5168900" y="654050"/>
                  <a:pt x="5157787" y="695325"/>
                  <a:pt x="5148263" y="752475"/>
                </a:cubicBezTo>
                <a:cubicBezTo>
                  <a:pt x="5145087" y="752475"/>
                  <a:pt x="5140325" y="766762"/>
                  <a:pt x="5133975" y="795337"/>
                </a:cubicBezTo>
                <a:cubicBezTo>
                  <a:pt x="5130800" y="795337"/>
                  <a:pt x="5129213" y="795337"/>
                  <a:pt x="5129213" y="795337"/>
                </a:cubicBezTo>
                <a:cubicBezTo>
                  <a:pt x="5132387" y="808037"/>
                  <a:pt x="5133975" y="814387"/>
                  <a:pt x="5133975" y="814387"/>
                </a:cubicBezTo>
                <a:cubicBezTo>
                  <a:pt x="5130800" y="817562"/>
                  <a:pt x="5129213" y="822325"/>
                  <a:pt x="5129213" y="828675"/>
                </a:cubicBezTo>
                <a:lnTo>
                  <a:pt x="5133975" y="828675"/>
                </a:lnTo>
                <a:cubicBezTo>
                  <a:pt x="5137150" y="828675"/>
                  <a:pt x="5140325" y="827087"/>
                  <a:pt x="5143500" y="823912"/>
                </a:cubicBezTo>
                <a:cubicBezTo>
                  <a:pt x="5146675" y="827087"/>
                  <a:pt x="5149850" y="828675"/>
                  <a:pt x="5153025" y="828675"/>
                </a:cubicBezTo>
                <a:cubicBezTo>
                  <a:pt x="5168900" y="828675"/>
                  <a:pt x="5192713" y="808037"/>
                  <a:pt x="5224463" y="766762"/>
                </a:cubicBezTo>
                <a:cubicBezTo>
                  <a:pt x="5249863" y="757237"/>
                  <a:pt x="5272087" y="752475"/>
                  <a:pt x="5291137" y="752475"/>
                </a:cubicBezTo>
                <a:lnTo>
                  <a:pt x="5300663" y="752475"/>
                </a:lnTo>
                <a:cubicBezTo>
                  <a:pt x="5326063" y="752475"/>
                  <a:pt x="5359400" y="768350"/>
                  <a:pt x="5400675" y="800100"/>
                </a:cubicBezTo>
                <a:lnTo>
                  <a:pt x="5419725" y="804862"/>
                </a:lnTo>
                <a:cubicBezTo>
                  <a:pt x="5461000" y="741362"/>
                  <a:pt x="5486400" y="674687"/>
                  <a:pt x="5495925" y="604837"/>
                </a:cubicBezTo>
                <a:close/>
                <a:moveTo>
                  <a:pt x="2833687" y="595312"/>
                </a:moveTo>
                <a:cubicBezTo>
                  <a:pt x="2833687" y="595312"/>
                  <a:pt x="2841625" y="601662"/>
                  <a:pt x="2857500" y="614362"/>
                </a:cubicBezTo>
                <a:lnTo>
                  <a:pt x="2852737" y="628650"/>
                </a:lnTo>
                <a:cubicBezTo>
                  <a:pt x="2852737" y="647700"/>
                  <a:pt x="2865438" y="684212"/>
                  <a:pt x="2890837" y="738187"/>
                </a:cubicBezTo>
                <a:cubicBezTo>
                  <a:pt x="2890837" y="773112"/>
                  <a:pt x="2860675" y="806450"/>
                  <a:pt x="2800350" y="838200"/>
                </a:cubicBezTo>
                <a:cubicBezTo>
                  <a:pt x="2746375" y="882650"/>
                  <a:pt x="2708275" y="904875"/>
                  <a:pt x="2686050" y="904875"/>
                </a:cubicBezTo>
                <a:cubicBezTo>
                  <a:pt x="2679700" y="904875"/>
                  <a:pt x="2647950" y="911225"/>
                  <a:pt x="2590800" y="923925"/>
                </a:cubicBezTo>
                <a:cubicBezTo>
                  <a:pt x="2571750" y="923925"/>
                  <a:pt x="2555875" y="930275"/>
                  <a:pt x="2543175" y="942975"/>
                </a:cubicBezTo>
                <a:lnTo>
                  <a:pt x="2533650" y="938212"/>
                </a:lnTo>
                <a:lnTo>
                  <a:pt x="2490787" y="938212"/>
                </a:lnTo>
                <a:cubicBezTo>
                  <a:pt x="2484438" y="938212"/>
                  <a:pt x="2481263" y="935037"/>
                  <a:pt x="2481263" y="928687"/>
                </a:cubicBezTo>
                <a:cubicBezTo>
                  <a:pt x="2496741" y="921543"/>
                  <a:pt x="2515121" y="910828"/>
                  <a:pt x="2536404" y="896540"/>
                </a:cubicBezTo>
                <a:lnTo>
                  <a:pt x="2558365" y="881263"/>
                </a:lnTo>
                <a:lnTo>
                  <a:pt x="2557463" y="876300"/>
                </a:lnTo>
                <a:lnTo>
                  <a:pt x="2562225" y="871537"/>
                </a:lnTo>
                <a:lnTo>
                  <a:pt x="2566187" y="875499"/>
                </a:lnTo>
                <a:lnTo>
                  <a:pt x="2568091" y="874093"/>
                </a:lnTo>
                <a:lnTo>
                  <a:pt x="2570559" y="869156"/>
                </a:lnTo>
                <a:lnTo>
                  <a:pt x="2576591" y="867815"/>
                </a:lnTo>
                <a:lnTo>
                  <a:pt x="2582838" y="863203"/>
                </a:lnTo>
                <a:cubicBezTo>
                  <a:pt x="2607990" y="844153"/>
                  <a:pt x="2636044" y="821531"/>
                  <a:pt x="2667000" y="795337"/>
                </a:cubicBezTo>
                <a:cubicBezTo>
                  <a:pt x="2682875" y="795337"/>
                  <a:pt x="2716213" y="760412"/>
                  <a:pt x="2767013" y="690562"/>
                </a:cubicBezTo>
                <a:cubicBezTo>
                  <a:pt x="2776537" y="677862"/>
                  <a:pt x="2782887" y="665162"/>
                  <a:pt x="2786063" y="652462"/>
                </a:cubicBezTo>
                <a:lnTo>
                  <a:pt x="2776537" y="652462"/>
                </a:lnTo>
                <a:lnTo>
                  <a:pt x="2767013" y="661987"/>
                </a:lnTo>
                <a:cubicBezTo>
                  <a:pt x="2763837" y="661987"/>
                  <a:pt x="2759075" y="660400"/>
                  <a:pt x="2752725" y="657225"/>
                </a:cubicBezTo>
                <a:cubicBezTo>
                  <a:pt x="2733675" y="660400"/>
                  <a:pt x="2714625" y="668337"/>
                  <a:pt x="2695575" y="681037"/>
                </a:cubicBezTo>
                <a:cubicBezTo>
                  <a:pt x="2695575" y="674687"/>
                  <a:pt x="2692400" y="671512"/>
                  <a:pt x="2686050" y="671512"/>
                </a:cubicBezTo>
                <a:lnTo>
                  <a:pt x="2667000" y="676275"/>
                </a:lnTo>
                <a:lnTo>
                  <a:pt x="2614613" y="642937"/>
                </a:lnTo>
                <a:cubicBezTo>
                  <a:pt x="2605087" y="623887"/>
                  <a:pt x="2595563" y="614362"/>
                  <a:pt x="2586037" y="614362"/>
                </a:cubicBezTo>
                <a:lnTo>
                  <a:pt x="2586037" y="609600"/>
                </a:lnTo>
                <a:lnTo>
                  <a:pt x="2590800" y="604837"/>
                </a:lnTo>
                <a:cubicBezTo>
                  <a:pt x="2625725" y="611187"/>
                  <a:pt x="2660650" y="614362"/>
                  <a:pt x="2695575" y="614362"/>
                </a:cubicBezTo>
                <a:lnTo>
                  <a:pt x="2700337" y="614362"/>
                </a:lnTo>
                <a:cubicBezTo>
                  <a:pt x="2703513" y="614362"/>
                  <a:pt x="2708275" y="612775"/>
                  <a:pt x="2714625" y="609600"/>
                </a:cubicBezTo>
                <a:cubicBezTo>
                  <a:pt x="2717800" y="612775"/>
                  <a:pt x="2722563" y="614362"/>
                  <a:pt x="2728913" y="614362"/>
                </a:cubicBezTo>
                <a:lnTo>
                  <a:pt x="2747963" y="609600"/>
                </a:lnTo>
                <a:lnTo>
                  <a:pt x="2752725" y="614362"/>
                </a:lnTo>
                <a:cubicBezTo>
                  <a:pt x="2759075" y="611187"/>
                  <a:pt x="2763837" y="609600"/>
                  <a:pt x="2767013" y="609600"/>
                </a:cubicBezTo>
                <a:lnTo>
                  <a:pt x="2776537" y="614362"/>
                </a:lnTo>
                <a:cubicBezTo>
                  <a:pt x="2805113" y="611187"/>
                  <a:pt x="2824163" y="604837"/>
                  <a:pt x="2833687" y="595312"/>
                </a:cubicBezTo>
                <a:close/>
                <a:moveTo>
                  <a:pt x="2290763" y="585787"/>
                </a:moveTo>
                <a:lnTo>
                  <a:pt x="2309813" y="585787"/>
                </a:lnTo>
                <a:lnTo>
                  <a:pt x="2309813" y="600075"/>
                </a:lnTo>
                <a:cubicBezTo>
                  <a:pt x="2309813" y="612775"/>
                  <a:pt x="2305050" y="622300"/>
                  <a:pt x="2295525" y="628650"/>
                </a:cubicBezTo>
                <a:lnTo>
                  <a:pt x="2286000" y="628650"/>
                </a:lnTo>
                <a:cubicBezTo>
                  <a:pt x="2282825" y="628650"/>
                  <a:pt x="2279650" y="623887"/>
                  <a:pt x="2276475" y="614362"/>
                </a:cubicBezTo>
                <a:lnTo>
                  <a:pt x="2276475" y="600075"/>
                </a:lnTo>
                <a:cubicBezTo>
                  <a:pt x="2276475" y="596900"/>
                  <a:pt x="2281238" y="592137"/>
                  <a:pt x="2290763" y="585787"/>
                </a:cubicBezTo>
                <a:close/>
                <a:moveTo>
                  <a:pt x="4929187" y="581025"/>
                </a:moveTo>
                <a:lnTo>
                  <a:pt x="4933950" y="581025"/>
                </a:lnTo>
                <a:cubicBezTo>
                  <a:pt x="4949825" y="587375"/>
                  <a:pt x="4957763" y="592137"/>
                  <a:pt x="4957763" y="595312"/>
                </a:cubicBezTo>
                <a:cubicBezTo>
                  <a:pt x="4954587" y="611187"/>
                  <a:pt x="4945063" y="619125"/>
                  <a:pt x="4929187" y="619125"/>
                </a:cubicBezTo>
                <a:cubicBezTo>
                  <a:pt x="4916487" y="615950"/>
                  <a:pt x="4910137" y="611187"/>
                  <a:pt x="4910137" y="604837"/>
                </a:cubicBezTo>
                <a:lnTo>
                  <a:pt x="4910137" y="595312"/>
                </a:lnTo>
                <a:cubicBezTo>
                  <a:pt x="4913313" y="585787"/>
                  <a:pt x="4919663" y="581025"/>
                  <a:pt x="4929187" y="581025"/>
                </a:cubicBezTo>
                <a:close/>
                <a:moveTo>
                  <a:pt x="2557463" y="581025"/>
                </a:moveTo>
                <a:lnTo>
                  <a:pt x="2562225" y="581025"/>
                </a:lnTo>
                <a:cubicBezTo>
                  <a:pt x="2578100" y="587375"/>
                  <a:pt x="2586037" y="592137"/>
                  <a:pt x="2586037" y="595312"/>
                </a:cubicBezTo>
                <a:cubicBezTo>
                  <a:pt x="2585244" y="599281"/>
                  <a:pt x="2584053" y="602753"/>
                  <a:pt x="2582466" y="605730"/>
                </a:cubicBezTo>
                <a:cubicBezTo>
                  <a:pt x="2580878" y="608707"/>
                  <a:pt x="2578894" y="611187"/>
                  <a:pt x="2576513" y="613171"/>
                </a:cubicBezTo>
                <a:cubicBezTo>
                  <a:pt x="2574131" y="615156"/>
                  <a:pt x="2571353" y="616644"/>
                  <a:pt x="2568178" y="617636"/>
                </a:cubicBezTo>
                <a:cubicBezTo>
                  <a:pt x="2565003" y="618628"/>
                  <a:pt x="2561431" y="619125"/>
                  <a:pt x="2557463" y="619125"/>
                </a:cubicBezTo>
                <a:cubicBezTo>
                  <a:pt x="2551113" y="617537"/>
                  <a:pt x="2546350" y="615553"/>
                  <a:pt x="2543175" y="613171"/>
                </a:cubicBezTo>
                <a:cubicBezTo>
                  <a:pt x="2540000" y="610790"/>
                  <a:pt x="2538413" y="608012"/>
                  <a:pt x="2538413" y="604837"/>
                </a:cubicBezTo>
                <a:lnTo>
                  <a:pt x="2538413" y="595312"/>
                </a:lnTo>
                <a:cubicBezTo>
                  <a:pt x="2540000" y="590550"/>
                  <a:pt x="2542381" y="586978"/>
                  <a:pt x="2545556" y="584596"/>
                </a:cubicBezTo>
                <a:cubicBezTo>
                  <a:pt x="2547144" y="583406"/>
                  <a:pt x="2548930" y="582513"/>
                  <a:pt x="2550914" y="581918"/>
                </a:cubicBezTo>
                <a:cubicBezTo>
                  <a:pt x="2552899" y="581322"/>
                  <a:pt x="2555081" y="581025"/>
                  <a:pt x="2557463" y="581025"/>
                </a:cubicBezTo>
                <a:close/>
                <a:moveTo>
                  <a:pt x="157163" y="581025"/>
                </a:moveTo>
                <a:lnTo>
                  <a:pt x="161925" y="581025"/>
                </a:lnTo>
                <a:cubicBezTo>
                  <a:pt x="177800" y="587375"/>
                  <a:pt x="185738" y="592137"/>
                  <a:pt x="185738" y="595312"/>
                </a:cubicBezTo>
                <a:cubicBezTo>
                  <a:pt x="182563" y="611187"/>
                  <a:pt x="173038" y="619125"/>
                  <a:pt x="157163" y="619125"/>
                </a:cubicBezTo>
                <a:cubicBezTo>
                  <a:pt x="144463" y="615950"/>
                  <a:pt x="138113" y="611187"/>
                  <a:pt x="138113" y="604837"/>
                </a:cubicBezTo>
                <a:lnTo>
                  <a:pt x="138113" y="595312"/>
                </a:lnTo>
                <a:cubicBezTo>
                  <a:pt x="141288" y="585787"/>
                  <a:pt x="147638" y="581025"/>
                  <a:pt x="157163" y="581025"/>
                </a:cubicBezTo>
                <a:close/>
                <a:moveTo>
                  <a:pt x="6962775" y="576262"/>
                </a:moveTo>
                <a:lnTo>
                  <a:pt x="6981825" y="576262"/>
                </a:lnTo>
                <a:lnTo>
                  <a:pt x="6981825" y="590550"/>
                </a:lnTo>
                <a:cubicBezTo>
                  <a:pt x="6981825" y="603250"/>
                  <a:pt x="6977063" y="612775"/>
                  <a:pt x="6967537" y="619125"/>
                </a:cubicBezTo>
                <a:lnTo>
                  <a:pt x="6958013" y="619125"/>
                </a:lnTo>
                <a:cubicBezTo>
                  <a:pt x="6954837" y="619125"/>
                  <a:pt x="6951663" y="614362"/>
                  <a:pt x="6948487" y="604837"/>
                </a:cubicBezTo>
                <a:lnTo>
                  <a:pt x="6948487" y="590550"/>
                </a:lnTo>
                <a:cubicBezTo>
                  <a:pt x="6948487" y="587375"/>
                  <a:pt x="6953250" y="582612"/>
                  <a:pt x="6962775" y="576262"/>
                </a:cubicBezTo>
                <a:close/>
                <a:moveTo>
                  <a:pt x="5580095" y="562683"/>
                </a:moveTo>
                <a:lnTo>
                  <a:pt x="5581650" y="565546"/>
                </a:lnTo>
                <a:cubicBezTo>
                  <a:pt x="5584825" y="571698"/>
                  <a:pt x="5588199" y="578519"/>
                  <a:pt x="5591771" y="586010"/>
                </a:cubicBezTo>
                <a:lnTo>
                  <a:pt x="5595937" y="595030"/>
                </a:lnTo>
                <a:lnTo>
                  <a:pt x="5595937" y="585787"/>
                </a:lnTo>
                <a:cubicBezTo>
                  <a:pt x="5595937" y="581025"/>
                  <a:pt x="5593159" y="575468"/>
                  <a:pt x="5587603" y="569118"/>
                </a:cubicBezTo>
                <a:close/>
                <a:moveTo>
                  <a:pt x="4929187" y="547687"/>
                </a:moveTo>
                <a:cubicBezTo>
                  <a:pt x="4932363" y="547687"/>
                  <a:pt x="4933950" y="549275"/>
                  <a:pt x="4933950" y="552450"/>
                </a:cubicBezTo>
                <a:cubicBezTo>
                  <a:pt x="4933950" y="555625"/>
                  <a:pt x="4932363" y="558800"/>
                  <a:pt x="4929187" y="561975"/>
                </a:cubicBezTo>
                <a:cubicBezTo>
                  <a:pt x="4926013" y="561975"/>
                  <a:pt x="4924425" y="560387"/>
                  <a:pt x="4924425" y="557212"/>
                </a:cubicBezTo>
                <a:lnTo>
                  <a:pt x="4924425" y="552450"/>
                </a:lnTo>
                <a:cubicBezTo>
                  <a:pt x="4924425" y="549275"/>
                  <a:pt x="4926013" y="547687"/>
                  <a:pt x="4929187" y="547687"/>
                </a:cubicBezTo>
                <a:close/>
                <a:moveTo>
                  <a:pt x="2557463" y="547687"/>
                </a:moveTo>
                <a:cubicBezTo>
                  <a:pt x="2560638" y="547687"/>
                  <a:pt x="2562225" y="549275"/>
                  <a:pt x="2562225" y="552450"/>
                </a:cubicBezTo>
                <a:cubicBezTo>
                  <a:pt x="2562225" y="555625"/>
                  <a:pt x="2560638" y="558800"/>
                  <a:pt x="2557463" y="561975"/>
                </a:cubicBezTo>
                <a:cubicBezTo>
                  <a:pt x="2555875" y="561975"/>
                  <a:pt x="2554685" y="561578"/>
                  <a:pt x="2553891" y="560784"/>
                </a:cubicBezTo>
                <a:cubicBezTo>
                  <a:pt x="2553097" y="559990"/>
                  <a:pt x="2552700" y="558800"/>
                  <a:pt x="2552700" y="557212"/>
                </a:cubicBezTo>
                <a:lnTo>
                  <a:pt x="2552700" y="552450"/>
                </a:lnTo>
                <a:cubicBezTo>
                  <a:pt x="2552700" y="549275"/>
                  <a:pt x="2554288" y="547687"/>
                  <a:pt x="2557463" y="547687"/>
                </a:cubicBezTo>
                <a:close/>
                <a:moveTo>
                  <a:pt x="157163" y="547687"/>
                </a:moveTo>
                <a:cubicBezTo>
                  <a:pt x="160338" y="547687"/>
                  <a:pt x="161925" y="549275"/>
                  <a:pt x="161925" y="552450"/>
                </a:cubicBezTo>
                <a:cubicBezTo>
                  <a:pt x="161925" y="555625"/>
                  <a:pt x="160338" y="558800"/>
                  <a:pt x="157163" y="561975"/>
                </a:cubicBezTo>
                <a:cubicBezTo>
                  <a:pt x="153988" y="561975"/>
                  <a:pt x="152400" y="560387"/>
                  <a:pt x="152400" y="557212"/>
                </a:cubicBezTo>
                <a:lnTo>
                  <a:pt x="152400" y="552450"/>
                </a:lnTo>
                <a:cubicBezTo>
                  <a:pt x="152400" y="549275"/>
                  <a:pt x="153988" y="547687"/>
                  <a:pt x="157163" y="547687"/>
                </a:cubicBezTo>
                <a:close/>
                <a:moveTo>
                  <a:pt x="2476500" y="533400"/>
                </a:moveTo>
                <a:lnTo>
                  <a:pt x="2490787" y="533400"/>
                </a:lnTo>
                <a:cubicBezTo>
                  <a:pt x="2493963" y="536575"/>
                  <a:pt x="2501900" y="539750"/>
                  <a:pt x="2514600" y="542925"/>
                </a:cubicBezTo>
                <a:cubicBezTo>
                  <a:pt x="2514600" y="542925"/>
                  <a:pt x="2515096" y="543321"/>
                  <a:pt x="2516088" y="544115"/>
                </a:cubicBezTo>
                <a:cubicBezTo>
                  <a:pt x="2518073" y="545703"/>
                  <a:pt x="2522042" y="548878"/>
                  <a:pt x="2527995" y="553640"/>
                </a:cubicBezTo>
                <a:cubicBezTo>
                  <a:pt x="2530971" y="556021"/>
                  <a:pt x="2534444" y="558800"/>
                  <a:pt x="2538413" y="561975"/>
                </a:cubicBezTo>
                <a:cubicBezTo>
                  <a:pt x="2536825" y="561975"/>
                  <a:pt x="2535238" y="563562"/>
                  <a:pt x="2533650" y="566737"/>
                </a:cubicBezTo>
                <a:cubicBezTo>
                  <a:pt x="2532063" y="569912"/>
                  <a:pt x="2530475" y="574675"/>
                  <a:pt x="2528887" y="581025"/>
                </a:cubicBezTo>
                <a:cubicBezTo>
                  <a:pt x="2528887" y="587375"/>
                  <a:pt x="2525713" y="592137"/>
                  <a:pt x="2519363" y="595312"/>
                </a:cubicBezTo>
                <a:cubicBezTo>
                  <a:pt x="2516188" y="596900"/>
                  <a:pt x="2512219" y="598090"/>
                  <a:pt x="2507456" y="598884"/>
                </a:cubicBezTo>
                <a:cubicBezTo>
                  <a:pt x="2502694" y="599678"/>
                  <a:pt x="2497138" y="600075"/>
                  <a:pt x="2490787" y="600075"/>
                </a:cubicBezTo>
                <a:cubicBezTo>
                  <a:pt x="2486819" y="600075"/>
                  <a:pt x="2482949" y="599380"/>
                  <a:pt x="2479179" y="597991"/>
                </a:cubicBezTo>
                <a:cubicBezTo>
                  <a:pt x="2471639" y="595213"/>
                  <a:pt x="2464495" y="589657"/>
                  <a:pt x="2457748" y="581322"/>
                </a:cubicBezTo>
                <a:cubicBezTo>
                  <a:pt x="2454374" y="577155"/>
                  <a:pt x="2451100" y="572293"/>
                  <a:pt x="2447925" y="566737"/>
                </a:cubicBezTo>
                <a:cubicBezTo>
                  <a:pt x="2444750" y="566737"/>
                  <a:pt x="2442369" y="566340"/>
                  <a:pt x="2440781" y="565546"/>
                </a:cubicBezTo>
                <a:cubicBezTo>
                  <a:pt x="2439194" y="564753"/>
                  <a:pt x="2438400" y="563562"/>
                  <a:pt x="2438400" y="561975"/>
                </a:cubicBezTo>
                <a:cubicBezTo>
                  <a:pt x="2441575" y="552450"/>
                  <a:pt x="2452687" y="544512"/>
                  <a:pt x="2471737" y="538162"/>
                </a:cubicBezTo>
                <a:cubicBezTo>
                  <a:pt x="2473325" y="536575"/>
                  <a:pt x="2474516" y="535384"/>
                  <a:pt x="2475309" y="534590"/>
                </a:cubicBezTo>
                <a:cubicBezTo>
                  <a:pt x="2476103" y="533796"/>
                  <a:pt x="2476500" y="533400"/>
                  <a:pt x="2476500" y="533400"/>
                </a:cubicBezTo>
                <a:close/>
                <a:moveTo>
                  <a:pt x="1952625" y="528637"/>
                </a:moveTo>
                <a:cubicBezTo>
                  <a:pt x="1951831" y="528637"/>
                  <a:pt x="1950938" y="529034"/>
                  <a:pt x="1949946" y="529828"/>
                </a:cubicBezTo>
                <a:lnTo>
                  <a:pt x="1949607" y="530198"/>
                </a:lnTo>
                <a:lnTo>
                  <a:pt x="1946226" y="551110"/>
                </a:lnTo>
                <a:lnTo>
                  <a:pt x="1945618" y="554739"/>
                </a:lnTo>
                <a:lnTo>
                  <a:pt x="1947863" y="551259"/>
                </a:lnTo>
                <a:cubicBezTo>
                  <a:pt x="1951038" y="545703"/>
                  <a:pt x="1952625" y="541337"/>
                  <a:pt x="1952625" y="538162"/>
                </a:cubicBezTo>
                <a:cubicBezTo>
                  <a:pt x="1952625" y="531812"/>
                  <a:pt x="1952625" y="528637"/>
                  <a:pt x="1952625" y="528637"/>
                </a:cubicBezTo>
                <a:close/>
                <a:moveTo>
                  <a:pt x="4948237" y="519112"/>
                </a:moveTo>
                <a:cubicBezTo>
                  <a:pt x="4948237" y="519112"/>
                  <a:pt x="4951413" y="522287"/>
                  <a:pt x="4957763" y="528637"/>
                </a:cubicBezTo>
                <a:lnTo>
                  <a:pt x="4957763" y="533400"/>
                </a:lnTo>
                <a:cubicBezTo>
                  <a:pt x="4957763" y="536575"/>
                  <a:pt x="4954587" y="539750"/>
                  <a:pt x="4948237" y="542925"/>
                </a:cubicBezTo>
                <a:cubicBezTo>
                  <a:pt x="4945063" y="542925"/>
                  <a:pt x="4943475" y="541337"/>
                  <a:pt x="4943475" y="538162"/>
                </a:cubicBezTo>
                <a:lnTo>
                  <a:pt x="4943475" y="523875"/>
                </a:lnTo>
                <a:cubicBezTo>
                  <a:pt x="4943475" y="520700"/>
                  <a:pt x="4945063" y="519112"/>
                  <a:pt x="4948237" y="519112"/>
                </a:cubicBezTo>
                <a:close/>
                <a:moveTo>
                  <a:pt x="2576513" y="519112"/>
                </a:moveTo>
                <a:cubicBezTo>
                  <a:pt x="2576513" y="519112"/>
                  <a:pt x="2577307" y="519906"/>
                  <a:pt x="2578894" y="521493"/>
                </a:cubicBezTo>
                <a:cubicBezTo>
                  <a:pt x="2580481" y="523081"/>
                  <a:pt x="2582863" y="525462"/>
                  <a:pt x="2586037" y="528637"/>
                </a:cubicBezTo>
                <a:lnTo>
                  <a:pt x="2586037" y="533400"/>
                </a:lnTo>
                <a:cubicBezTo>
                  <a:pt x="2586037" y="536575"/>
                  <a:pt x="2582863" y="539750"/>
                  <a:pt x="2576513" y="542925"/>
                </a:cubicBezTo>
                <a:cubicBezTo>
                  <a:pt x="2574925" y="542925"/>
                  <a:pt x="2573735" y="542528"/>
                  <a:pt x="2572941" y="541734"/>
                </a:cubicBezTo>
                <a:cubicBezTo>
                  <a:pt x="2572147" y="540940"/>
                  <a:pt x="2571750" y="539750"/>
                  <a:pt x="2571750" y="538162"/>
                </a:cubicBezTo>
                <a:lnTo>
                  <a:pt x="2571750" y="523875"/>
                </a:lnTo>
                <a:cubicBezTo>
                  <a:pt x="2571750" y="522287"/>
                  <a:pt x="2572147" y="521097"/>
                  <a:pt x="2572941" y="520303"/>
                </a:cubicBezTo>
                <a:cubicBezTo>
                  <a:pt x="2573735" y="519509"/>
                  <a:pt x="2574925" y="519112"/>
                  <a:pt x="2576513" y="519112"/>
                </a:cubicBezTo>
                <a:close/>
                <a:moveTo>
                  <a:pt x="176213" y="519112"/>
                </a:moveTo>
                <a:cubicBezTo>
                  <a:pt x="176213" y="519112"/>
                  <a:pt x="179388" y="522287"/>
                  <a:pt x="185738" y="528637"/>
                </a:cubicBezTo>
                <a:lnTo>
                  <a:pt x="185738" y="533400"/>
                </a:lnTo>
                <a:cubicBezTo>
                  <a:pt x="185738" y="536575"/>
                  <a:pt x="182563" y="539750"/>
                  <a:pt x="176213" y="542925"/>
                </a:cubicBezTo>
                <a:cubicBezTo>
                  <a:pt x="173038" y="542925"/>
                  <a:pt x="171450" y="541337"/>
                  <a:pt x="171450" y="538162"/>
                </a:cubicBezTo>
                <a:lnTo>
                  <a:pt x="171450" y="523875"/>
                </a:lnTo>
                <a:cubicBezTo>
                  <a:pt x="171450" y="520700"/>
                  <a:pt x="173038" y="519112"/>
                  <a:pt x="176213" y="519112"/>
                </a:cubicBezTo>
                <a:close/>
                <a:moveTo>
                  <a:pt x="6034087" y="504825"/>
                </a:moveTo>
                <a:lnTo>
                  <a:pt x="6043613" y="504825"/>
                </a:lnTo>
                <a:cubicBezTo>
                  <a:pt x="6046787" y="508000"/>
                  <a:pt x="6054725" y="511175"/>
                  <a:pt x="6067425" y="514350"/>
                </a:cubicBezTo>
                <a:cubicBezTo>
                  <a:pt x="6067425" y="517525"/>
                  <a:pt x="6075363" y="523875"/>
                  <a:pt x="6091237" y="533400"/>
                </a:cubicBezTo>
                <a:cubicBezTo>
                  <a:pt x="6088063" y="533400"/>
                  <a:pt x="6084887" y="539750"/>
                  <a:pt x="6081713" y="552450"/>
                </a:cubicBezTo>
                <a:cubicBezTo>
                  <a:pt x="6081713" y="565150"/>
                  <a:pt x="6069013" y="571500"/>
                  <a:pt x="6043613" y="571500"/>
                </a:cubicBezTo>
                <a:cubicBezTo>
                  <a:pt x="6030913" y="571500"/>
                  <a:pt x="6016625" y="560387"/>
                  <a:pt x="6000750" y="538162"/>
                </a:cubicBezTo>
                <a:cubicBezTo>
                  <a:pt x="5997575" y="538162"/>
                  <a:pt x="5995987" y="536575"/>
                  <a:pt x="5995987" y="533400"/>
                </a:cubicBezTo>
                <a:cubicBezTo>
                  <a:pt x="5995987" y="527050"/>
                  <a:pt x="6007100" y="519112"/>
                  <a:pt x="6029325" y="509587"/>
                </a:cubicBezTo>
                <a:cubicBezTo>
                  <a:pt x="6029325" y="506412"/>
                  <a:pt x="6030913" y="504825"/>
                  <a:pt x="6034087" y="504825"/>
                </a:cubicBezTo>
                <a:close/>
                <a:moveTo>
                  <a:pt x="4800600" y="485775"/>
                </a:moveTo>
                <a:lnTo>
                  <a:pt x="4805363" y="485775"/>
                </a:lnTo>
                <a:cubicBezTo>
                  <a:pt x="4821237" y="500062"/>
                  <a:pt x="4835128" y="513060"/>
                  <a:pt x="4847035" y="524768"/>
                </a:cubicBezTo>
                <a:lnTo>
                  <a:pt x="4855550" y="533400"/>
                </a:lnTo>
                <a:lnTo>
                  <a:pt x="4862513" y="533400"/>
                </a:lnTo>
                <a:cubicBezTo>
                  <a:pt x="4865687" y="536575"/>
                  <a:pt x="4873625" y="539750"/>
                  <a:pt x="4886325" y="542925"/>
                </a:cubicBezTo>
                <a:cubicBezTo>
                  <a:pt x="4886325" y="542925"/>
                  <a:pt x="4894263" y="549275"/>
                  <a:pt x="4910137" y="561975"/>
                </a:cubicBezTo>
                <a:cubicBezTo>
                  <a:pt x="4906963" y="561975"/>
                  <a:pt x="4903787" y="568325"/>
                  <a:pt x="4900613" y="581025"/>
                </a:cubicBezTo>
                <a:lnTo>
                  <a:pt x="4898731" y="587611"/>
                </a:lnTo>
                <a:lnTo>
                  <a:pt x="4899125" y="588392"/>
                </a:lnTo>
                <a:cubicBezTo>
                  <a:pt x="4900117" y="591021"/>
                  <a:pt x="4900613" y="593328"/>
                  <a:pt x="4900613" y="595312"/>
                </a:cubicBezTo>
                <a:cubicBezTo>
                  <a:pt x="4884737" y="636587"/>
                  <a:pt x="4875213" y="665162"/>
                  <a:pt x="4872037" y="681037"/>
                </a:cubicBezTo>
                <a:cubicBezTo>
                  <a:pt x="4875213" y="684212"/>
                  <a:pt x="4876800" y="687387"/>
                  <a:pt x="4876800" y="690562"/>
                </a:cubicBezTo>
                <a:cubicBezTo>
                  <a:pt x="4867275" y="735012"/>
                  <a:pt x="4856163" y="757237"/>
                  <a:pt x="4843463" y="757237"/>
                </a:cubicBezTo>
                <a:cubicBezTo>
                  <a:pt x="4843463" y="766762"/>
                  <a:pt x="4835525" y="777875"/>
                  <a:pt x="4819650" y="790575"/>
                </a:cubicBezTo>
                <a:lnTo>
                  <a:pt x="4819650" y="785812"/>
                </a:lnTo>
                <a:lnTo>
                  <a:pt x="4819650" y="762000"/>
                </a:lnTo>
                <a:cubicBezTo>
                  <a:pt x="4794250" y="688975"/>
                  <a:pt x="4781550" y="614362"/>
                  <a:pt x="4781550" y="538162"/>
                </a:cubicBezTo>
                <a:lnTo>
                  <a:pt x="4781550" y="509587"/>
                </a:lnTo>
                <a:cubicBezTo>
                  <a:pt x="4784725" y="500062"/>
                  <a:pt x="4791075" y="492125"/>
                  <a:pt x="4800600" y="485775"/>
                </a:cubicBezTo>
                <a:close/>
                <a:moveTo>
                  <a:pt x="2738437" y="481012"/>
                </a:moveTo>
                <a:lnTo>
                  <a:pt x="2743200" y="481012"/>
                </a:lnTo>
                <a:lnTo>
                  <a:pt x="2743200" y="485775"/>
                </a:lnTo>
                <a:cubicBezTo>
                  <a:pt x="2743200" y="487362"/>
                  <a:pt x="2743200" y="488553"/>
                  <a:pt x="2743200" y="489346"/>
                </a:cubicBezTo>
                <a:cubicBezTo>
                  <a:pt x="2743200" y="490140"/>
                  <a:pt x="2743200" y="490537"/>
                  <a:pt x="2743200" y="490537"/>
                </a:cubicBezTo>
                <a:lnTo>
                  <a:pt x="2738437" y="485775"/>
                </a:lnTo>
                <a:close/>
                <a:moveTo>
                  <a:pt x="338138" y="481012"/>
                </a:moveTo>
                <a:lnTo>
                  <a:pt x="342900" y="481012"/>
                </a:lnTo>
                <a:lnTo>
                  <a:pt x="342900" y="485775"/>
                </a:lnTo>
                <a:cubicBezTo>
                  <a:pt x="342900" y="488950"/>
                  <a:pt x="342900" y="490537"/>
                  <a:pt x="342900" y="490537"/>
                </a:cubicBezTo>
                <a:lnTo>
                  <a:pt x="338138" y="485775"/>
                </a:lnTo>
                <a:close/>
                <a:moveTo>
                  <a:pt x="4467225" y="466725"/>
                </a:moveTo>
                <a:cubicBezTo>
                  <a:pt x="4479925" y="466725"/>
                  <a:pt x="4513263" y="492125"/>
                  <a:pt x="4567237" y="542925"/>
                </a:cubicBezTo>
                <a:cubicBezTo>
                  <a:pt x="4605337" y="584200"/>
                  <a:pt x="4624387" y="606425"/>
                  <a:pt x="4624387" y="609600"/>
                </a:cubicBezTo>
                <a:cubicBezTo>
                  <a:pt x="4624387" y="612775"/>
                  <a:pt x="4624387" y="617537"/>
                  <a:pt x="4624387" y="623887"/>
                </a:cubicBezTo>
                <a:lnTo>
                  <a:pt x="4610100" y="638175"/>
                </a:lnTo>
                <a:lnTo>
                  <a:pt x="4600575" y="633412"/>
                </a:lnTo>
                <a:cubicBezTo>
                  <a:pt x="4587875" y="655637"/>
                  <a:pt x="4578350" y="677862"/>
                  <a:pt x="4572000" y="700087"/>
                </a:cubicBezTo>
                <a:cubicBezTo>
                  <a:pt x="4565650" y="700087"/>
                  <a:pt x="4559300" y="717550"/>
                  <a:pt x="4552950" y="752475"/>
                </a:cubicBezTo>
                <a:lnTo>
                  <a:pt x="4548187" y="752475"/>
                </a:lnTo>
                <a:lnTo>
                  <a:pt x="4552950" y="762000"/>
                </a:lnTo>
                <a:cubicBezTo>
                  <a:pt x="4540250" y="781050"/>
                  <a:pt x="4527550" y="817562"/>
                  <a:pt x="4514850" y="871537"/>
                </a:cubicBezTo>
                <a:cubicBezTo>
                  <a:pt x="4514850" y="871537"/>
                  <a:pt x="4514850" y="873125"/>
                  <a:pt x="4514850" y="876300"/>
                </a:cubicBezTo>
                <a:lnTo>
                  <a:pt x="4514850" y="933450"/>
                </a:lnTo>
                <a:cubicBezTo>
                  <a:pt x="4514850" y="993775"/>
                  <a:pt x="4530725" y="1049337"/>
                  <a:pt x="4562475" y="1100137"/>
                </a:cubicBezTo>
                <a:cubicBezTo>
                  <a:pt x="4600575" y="1144587"/>
                  <a:pt x="4633913" y="1177924"/>
                  <a:pt x="4662487" y="1200150"/>
                </a:cubicBezTo>
                <a:lnTo>
                  <a:pt x="4667250" y="1219200"/>
                </a:lnTo>
                <a:cubicBezTo>
                  <a:pt x="4660900" y="1222375"/>
                  <a:pt x="4656137" y="1223962"/>
                  <a:pt x="4652963" y="1223962"/>
                </a:cubicBezTo>
                <a:cubicBezTo>
                  <a:pt x="4607322" y="1223962"/>
                  <a:pt x="4563541" y="1211560"/>
                  <a:pt x="4521621" y="1186755"/>
                </a:cubicBezTo>
                <a:lnTo>
                  <a:pt x="4519613" y="1185436"/>
                </a:lnTo>
                <a:lnTo>
                  <a:pt x="4519613" y="1185862"/>
                </a:lnTo>
                <a:cubicBezTo>
                  <a:pt x="4519613" y="1189037"/>
                  <a:pt x="4518025" y="1190625"/>
                  <a:pt x="4514850" y="1190625"/>
                </a:cubicBezTo>
                <a:cubicBezTo>
                  <a:pt x="4511675" y="1190625"/>
                  <a:pt x="4510087" y="1189037"/>
                  <a:pt x="4510087" y="1185862"/>
                </a:cubicBezTo>
                <a:lnTo>
                  <a:pt x="4510087" y="1181100"/>
                </a:lnTo>
                <a:lnTo>
                  <a:pt x="4510612" y="1179525"/>
                </a:lnTo>
                <a:lnTo>
                  <a:pt x="4496693" y="1170384"/>
                </a:lnTo>
                <a:cubicBezTo>
                  <a:pt x="4480223" y="1158478"/>
                  <a:pt x="4464050" y="1144587"/>
                  <a:pt x="4448175" y="1128712"/>
                </a:cubicBezTo>
                <a:cubicBezTo>
                  <a:pt x="4432697" y="1117996"/>
                  <a:pt x="4419005" y="1103709"/>
                  <a:pt x="4407099" y="1085850"/>
                </a:cubicBezTo>
                <a:lnTo>
                  <a:pt x="4405313" y="1085850"/>
                </a:lnTo>
                <a:cubicBezTo>
                  <a:pt x="4402137" y="1085850"/>
                  <a:pt x="4398963" y="1082674"/>
                  <a:pt x="4395787" y="1076325"/>
                </a:cubicBezTo>
                <a:lnTo>
                  <a:pt x="4397821" y="1070224"/>
                </a:lnTo>
                <a:lnTo>
                  <a:pt x="4395787" y="1066800"/>
                </a:lnTo>
                <a:cubicBezTo>
                  <a:pt x="4381500" y="1039812"/>
                  <a:pt x="4370387" y="1006475"/>
                  <a:pt x="4362450" y="966787"/>
                </a:cubicBezTo>
                <a:cubicBezTo>
                  <a:pt x="4356100" y="938212"/>
                  <a:pt x="4352925" y="919162"/>
                  <a:pt x="4352925" y="909637"/>
                </a:cubicBezTo>
                <a:lnTo>
                  <a:pt x="4352925" y="904875"/>
                </a:lnTo>
                <a:lnTo>
                  <a:pt x="4352925" y="900112"/>
                </a:lnTo>
                <a:lnTo>
                  <a:pt x="4352925" y="896143"/>
                </a:lnTo>
                <a:lnTo>
                  <a:pt x="4348163" y="894159"/>
                </a:lnTo>
                <a:cubicBezTo>
                  <a:pt x="4341813" y="891778"/>
                  <a:pt x="4337050" y="890587"/>
                  <a:pt x="4333875" y="890587"/>
                </a:cubicBezTo>
                <a:cubicBezTo>
                  <a:pt x="4333875" y="893762"/>
                  <a:pt x="4327525" y="898525"/>
                  <a:pt x="4314825" y="904875"/>
                </a:cubicBezTo>
                <a:lnTo>
                  <a:pt x="4314825" y="914400"/>
                </a:lnTo>
                <a:cubicBezTo>
                  <a:pt x="4314825" y="914400"/>
                  <a:pt x="4321175" y="927100"/>
                  <a:pt x="4333875" y="952500"/>
                </a:cubicBezTo>
                <a:cubicBezTo>
                  <a:pt x="4327525" y="952500"/>
                  <a:pt x="4319587" y="942975"/>
                  <a:pt x="4310063" y="923925"/>
                </a:cubicBezTo>
                <a:lnTo>
                  <a:pt x="4286250" y="895350"/>
                </a:lnTo>
                <a:lnTo>
                  <a:pt x="4276725" y="895350"/>
                </a:lnTo>
                <a:cubicBezTo>
                  <a:pt x="4254500" y="901700"/>
                  <a:pt x="4243387" y="915987"/>
                  <a:pt x="4243387" y="938212"/>
                </a:cubicBezTo>
                <a:lnTo>
                  <a:pt x="4252913" y="976312"/>
                </a:lnTo>
                <a:cubicBezTo>
                  <a:pt x="4252913" y="982662"/>
                  <a:pt x="4249737" y="985837"/>
                  <a:pt x="4243387" y="985837"/>
                </a:cubicBezTo>
                <a:lnTo>
                  <a:pt x="4238625" y="985837"/>
                </a:lnTo>
                <a:cubicBezTo>
                  <a:pt x="4232275" y="985837"/>
                  <a:pt x="4229100" y="982662"/>
                  <a:pt x="4229100" y="976312"/>
                </a:cubicBezTo>
                <a:lnTo>
                  <a:pt x="4238625" y="938212"/>
                </a:lnTo>
                <a:lnTo>
                  <a:pt x="4238625" y="923925"/>
                </a:lnTo>
                <a:lnTo>
                  <a:pt x="4238625" y="914400"/>
                </a:lnTo>
                <a:cubicBezTo>
                  <a:pt x="4232275" y="914400"/>
                  <a:pt x="4222750" y="927100"/>
                  <a:pt x="4210050" y="952500"/>
                </a:cubicBezTo>
                <a:lnTo>
                  <a:pt x="4205287" y="952500"/>
                </a:lnTo>
                <a:cubicBezTo>
                  <a:pt x="4217987" y="933450"/>
                  <a:pt x="4224337" y="920750"/>
                  <a:pt x="4224337" y="914400"/>
                </a:cubicBezTo>
                <a:cubicBezTo>
                  <a:pt x="4224337" y="908050"/>
                  <a:pt x="4224337" y="904875"/>
                  <a:pt x="4224337" y="904875"/>
                </a:cubicBezTo>
                <a:cubicBezTo>
                  <a:pt x="4221163" y="904875"/>
                  <a:pt x="4216400" y="911225"/>
                  <a:pt x="4210050" y="923925"/>
                </a:cubicBezTo>
                <a:lnTo>
                  <a:pt x="4205287" y="914400"/>
                </a:lnTo>
                <a:cubicBezTo>
                  <a:pt x="4214813" y="901700"/>
                  <a:pt x="4219575" y="890587"/>
                  <a:pt x="4219575" y="881062"/>
                </a:cubicBezTo>
                <a:cubicBezTo>
                  <a:pt x="4213225" y="881062"/>
                  <a:pt x="4210050" y="881062"/>
                  <a:pt x="4210050" y="881062"/>
                </a:cubicBezTo>
                <a:lnTo>
                  <a:pt x="4219575" y="866775"/>
                </a:lnTo>
                <a:lnTo>
                  <a:pt x="4219575" y="857250"/>
                </a:lnTo>
                <a:cubicBezTo>
                  <a:pt x="4219575" y="854075"/>
                  <a:pt x="4214813" y="852487"/>
                  <a:pt x="4205287" y="852487"/>
                </a:cubicBezTo>
                <a:cubicBezTo>
                  <a:pt x="4189413" y="855662"/>
                  <a:pt x="4178300" y="857250"/>
                  <a:pt x="4171950" y="857250"/>
                </a:cubicBezTo>
                <a:cubicBezTo>
                  <a:pt x="4171950" y="854075"/>
                  <a:pt x="4171950" y="852487"/>
                  <a:pt x="4171950" y="852487"/>
                </a:cubicBezTo>
                <a:cubicBezTo>
                  <a:pt x="4171950" y="846137"/>
                  <a:pt x="4179887" y="842962"/>
                  <a:pt x="4195763" y="842962"/>
                </a:cubicBezTo>
                <a:lnTo>
                  <a:pt x="4205287" y="823912"/>
                </a:lnTo>
                <a:lnTo>
                  <a:pt x="4205287" y="809625"/>
                </a:lnTo>
                <a:cubicBezTo>
                  <a:pt x="4205287" y="800100"/>
                  <a:pt x="4194175" y="787400"/>
                  <a:pt x="4171950" y="771525"/>
                </a:cubicBezTo>
                <a:lnTo>
                  <a:pt x="4181475" y="771525"/>
                </a:lnTo>
                <a:cubicBezTo>
                  <a:pt x="4191000" y="781050"/>
                  <a:pt x="4195763" y="785812"/>
                  <a:pt x="4195763" y="785812"/>
                </a:cubicBezTo>
                <a:cubicBezTo>
                  <a:pt x="4205287" y="785812"/>
                  <a:pt x="4213225" y="781050"/>
                  <a:pt x="4219575" y="771525"/>
                </a:cubicBezTo>
                <a:lnTo>
                  <a:pt x="4229100" y="781050"/>
                </a:lnTo>
                <a:lnTo>
                  <a:pt x="4229100" y="762000"/>
                </a:lnTo>
                <a:cubicBezTo>
                  <a:pt x="4216400" y="730250"/>
                  <a:pt x="4202113" y="709612"/>
                  <a:pt x="4186237" y="700087"/>
                </a:cubicBezTo>
                <a:cubicBezTo>
                  <a:pt x="4186237" y="693737"/>
                  <a:pt x="4181475" y="685800"/>
                  <a:pt x="4171950" y="676275"/>
                </a:cubicBezTo>
                <a:cubicBezTo>
                  <a:pt x="4171950" y="669925"/>
                  <a:pt x="4168775" y="657225"/>
                  <a:pt x="4162425" y="638175"/>
                </a:cubicBezTo>
                <a:lnTo>
                  <a:pt x="4171950" y="628650"/>
                </a:lnTo>
                <a:cubicBezTo>
                  <a:pt x="4187825" y="654050"/>
                  <a:pt x="4198937" y="674687"/>
                  <a:pt x="4205287" y="690562"/>
                </a:cubicBezTo>
                <a:cubicBezTo>
                  <a:pt x="4208463" y="712787"/>
                  <a:pt x="4219575" y="736600"/>
                  <a:pt x="4238625" y="762000"/>
                </a:cubicBezTo>
                <a:lnTo>
                  <a:pt x="4243387" y="762000"/>
                </a:lnTo>
                <a:cubicBezTo>
                  <a:pt x="4249737" y="762000"/>
                  <a:pt x="4252913" y="758825"/>
                  <a:pt x="4252913" y="752475"/>
                </a:cubicBezTo>
                <a:cubicBezTo>
                  <a:pt x="4252913" y="742949"/>
                  <a:pt x="4252913" y="733425"/>
                  <a:pt x="4252913" y="723900"/>
                </a:cubicBezTo>
                <a:cubicBezTo>
                  <a:pt x="4252913" y="733425"/>
                  <a:pt x="4257675" y="742949"/>
                  <a:pt x="4267200" y="752475"/>
                </a:cubicBezTo>
                <a:lnTo>
                  <a:pt x="4276725" y="752475"/>
                </a:lnTo>
                <a:cubicBezTo>
                  <a:pt x="4276725" y="733425"/>
                  <a:pt x="4276725" y="723900"/>
                  <a:pt x="4276725" y="723900"/>
                </a:cubicBezTo>
                <a:cubicBezTo>
                  <a:pt x="4276725" y="733425"/>
                  <a:pt x="4279900" y="742949"/>
                  <a:pt x="4286250" y="752475"/>
                </a:cubicBezTo>
                <a:cubicBezTo>
                  <a:pt x="4286250" y="752475"/>
                  <a:pt x="4294187" y="747712"/>
                  <a:pt x="4310063" y="738187"/>
                </a:cubicBezTo>
                <a:cubicBezTo>
                  <a:pt x="4310063" y="738187"/>
                  <a:pt x="4311650" y="738187"/>
                  <a:pt x="4314825" y="738187"/>
                </a:cubicBezTo>
                <a:cubicBezTo>
                  <a:pt x="4327525" y="719137"/>
                  <a:pt x="4333875" y="709612"/>
                  <a:pt x="4333875" y="709612"/>
                </a:cubicBezTo>
                <a:cubicBezTo>
                  <a:pt x="4333875" y="712787"/>
                  <a:pt x="4325937" y="727075"/>
                  <a:pt x="4310063" y="752475"/>
                </a:cubicBezTo>
                <a:cubicBezTo>
                  <a:pt x="4310063" y="752475"/>
                  <a:pt x="4314825" y="755650"/>
                  <a:pt x="4324350" y="762000"/>
                </a:cubicBezTo>
                <a:cubicBezTo>
                  <a:pt x="4324350" y="762000"/>
                  <a:pt x="4327525" y="757237"/>
                  <a:pt x="4333875" y="747712"/>
                </a:cubicBezTo>
                <a:lnTo>
                  <a:pt x="4333875" y="752475"/>
                </a:lnTo>
                <a:cubicBezTo>
                  <a:pt x="4333875" y="758825"/>
                  <a:pt x="4330700" y="769937"/>
                  <a:pt x="4324350" y="785812"/>
                </a:cubicBezTo>
                <a:lnTo>
                  <a:pt x="4333875" y="795337"/>
                </a:lnTo>
                <a:cubicBezTo>
                  <a:pt x="4333875" y="795337"/>
                  <a:pt x="4337050" y="792162"/>
                  <a:pt x="4343400" y="785812"/>
                </a:cubicBezTo>
                <a:cubicBezTo>
                  <a:pt x="4344194" y="785018"/>
                  <a:pt x="4346972" y="783431"/>
                  <a:pt x="4351735" y="781050"/>
                </a:cubicBezTo>
                <a:lnTo>
                  <a:pt x="4365365" y="774635"/>
                </a:lnTo>
                <a:lnTo>
                  <a:pt x="4368403" y="754856"/>
                </a:lnTo>
                <a:cubicBezTo>
                  <a:pt x="4373959" y="721518"/>
                  <a:pt x="4379913" y="696912"/>
                  <a:pt x="4386263" y="681037"/>
                </a:cubicBezTo>
                <a:cubicBezTo>
                  <a:pt x="4402137" y="636587"/>
                  <a:pt x="4421187" y="592137"/>
                  <a:pt x="4443413" y="547687"/>
                </a:cubicBezTo>
                <a:lnTo>
                  <a:pt x="4438650" y="547687"/>
                </a:lnTo>
                <a:lnTo>
                  <a:pt x="4424363" y="547687"/>
                </a:lnTo>
                <a:cubicBezTo>
                  <a:pt x="4424363" y="547687"/>
                  <a:pt x="4422775" y="547687"/>
                  <a:pt x="4419600" y="547687"/>
                </a:cubicBezTo>
                <a:cubicBezTo>
                  <a:pt x="4419600" y="550862"/>
                  <a:pt x="4405313" y="554037"/>
                  <a:pt x="4376737" y="557212"/>
                </a:cubicBezTo>
                <a:lnTo>
                  <a:pt x="4362450" y="557212"/>
                </a:lnTo>
                <a:lnTo>
                  <a:pt x="4281487" y="585787"/>
                </a:lnTo>
                <a:cubicBezTo>
                  <a:pt x="4224337" y="608012"/>
                  <a:pt x="4175125" y="625475"/>
                  <a:pt x="4133850" y="638175"/>
                </a:cubicBezTo>
                <a:cubicBezTo>
                  <a:pt x="4133850" y="635000"/>
                  <a:pt x="4133850" y="633412"/>
                  <a:pt x="4133850" y="633412"/>
                </a:cubicBezTo>
                <a:cubicBezTo>
                  <a:pt x="4133850" y="642937"/>
                  <a:pt x="4121150" y="650875"/>
                  <a:pt x="4095750" y="657225"/>
                </a:cubicBezTo>
                <a:cubicBezTo>
                  <a:pt x="4057650" y="682625"/>
                  <a:pt x="4021137" y="695325"/>
                  <a:pt x="3986213" y="695325"/>
                </a:cubicBezTo>
                <a:cubicBezTo>
                  <a:pt x="3954463" y="682625"/>
                  <a:pt x="3938587" y="673100"/>
                  <a:pt x="3938587" y="666750"/>
                </a:cubicBezTo>
                <a:cubicBezTo>
                  <a:pt x="3948113" y="666750"/>
                  <a:pt x="3994150" y="647700"/>
                  <a:pt x="4076700" y="609600"/>
                </a:cubicBezTo>
                <a:cubicBezTo>
                  <a:pt x="4232275" y="542925"/>
                  <a:pt x="4325937" y="509587"/>
                  <a:pt x="4357687" y="509587"/>
                </a:cubicBezTo>
                <a:cubicBezTo>
                  <a:pt x="4357687" y="509587"/>
                  <a:pt x="4373563" y="506412"/>
                  <a:pt x="4405313" y="500062"/>
                </a:cubicBezTo>
                <a:lnTo>
                  <a:pt x="4419600" y="504825"/>
                </a:lnTo>
                <a:lnTo>
                  <a:pt x="4443413" y="504825"/>
                </a:lnTo>
                <a:cubicBezTo>
                  <a:pt x="4446587" y="504825"/>
                  <a:pt x="4452937" y="493712"/>
                  <a:pt x="4462463" y="471487"/>
                </a:cubicBezTo>
                <a:cubicBezTo>
                  <a:pt x="4465637" y="471487"/>
                  <a:pt x="4467225" y="469900"/>
                  <a:pt x="4467225" y="466725"/>
                </a:cubicBezTo>
                <a:close/>
                <a:moveTo>
                  <a:pt x="3695700" y="433387"/>
                </a:moveTo>
                <a:lnTo>
                  <a:pt x="3700463" y="433387"/>
                </a:lnTo>
                <a:cubicBezTo>
                  <a:pt x="3732213" y="468312"/>
                  <a:pt x="3770313" y="500062"/>
                  <a:pt x="3814763" y="528637"/>
                </a:cubicBezTo>
                <a:lnTo>
                  <a:pt x="3814763" y="542925"/>
                </a:lnTo>
                <a:cubicBezTo>
                  <a:pt x="3802063" y="600075"/>
                  <a:pt x="3783013" y="655637"/>
                  <a:pt x="3757613" y="709612"/>
                </a:cubicBezTo>
                <a:cubicBezTo>
                  <a:pt x="3751263" y="719137"/>
                  <a:pt x="3746500" y="730250"/>
                  <a:pt x="3743325" y="742949"/>
                </a:cubicBezTo>
                <a:lnTo>
                  <a:pt x="3733800" y="742949"/>
                </a:lnTo>
                <a:cubicBezTo>
                  <a:pt x="3733800" y="746125"/>
                  <a:pt x="3730625" y="750887"/>
                  <a:pt x="3724275" y="757237"/>
                </a:cubicBezTo>
                <a:cubicBezTo>
                  <a:pt x="3721100" y="757237"/>
                  <a:pt x="3719513" y="755650"/>
                  <a:pt x="3719513" y="752475"/>
                </a:cubicBezTo>
                <a:lnTo>
                  <a:pt x="3714750" y="757237"/>
                </a:lnTo>
                <a:cubicBezTo>
                  <a:pt x="3708400" y="757237"/>
                  <a:pt x="3705225" y="754062"/>
                  <a:pt x="3705225" y="747712"/>
                </a:cubicBezTo>
                <a:cubicBezTo>
                  <a:pt x="3711575" y="741362"/>
                  <a:pt x="3714750" y="735012"/>
                  <a:pt x="3714750" y="728662"/>
                </a:cubicBezTo>
                <a:cubicBezTo>
                  <a:pt x="3703637" y="696912"/>
                  <a:pt x="3695303" y="659209"/>
                  <a:pt x="3689747" y="615553"/>
                </a:cubicBezTo>
                <a:lnTo>
                  <a:pt x="3688029" y="599602"/>
                </a:lnTo>
                <a:lnTo>
                  <a:pt x="3681413" y="600075"/>
                </a:lnTo>
                <a:cubicBezTo>
                  <a:pt x="3665538" y="600075"/>
                  <a:pt x="3651250" y="588962"/>
                  <a:pt x="3638550" y="566737"/>
                </a:cubicBezTo>
                <a:cubicBezTo>
                  <a:pt x="3632200" y="566737"/>
                  <a:pt x="3629025" y="565150"/>
                  <a:pt x="3629025" y="561975"/>
                </a:cubicBezTo>
                <a:cubicBezTo>
                  <a:pt x="3632200" y="552450"/>
                  <a:pt x="3643313" y="544512"/>
                  <a:pt x="3662363" y="538162"/>
                </a:cubicBezTo>
                <a:cubicBezTo>
                  <a:pt x="3665538" y="534987"/>
                  <a:pt x="3667125" y="533400"/>
                  <a:pt x="3667125" y="533400"/>
                </a:cubicBezTo>
                <a:lnTo>
                  <a:pt x="3681413" y="533400"/>
                </a:lnTo>
                <a:lnTo>
                  <a:pt x="3683025" y="534044"/>
                </a:lnTo>
                <a:lnTo>
                  <a:pt x="3681933" y="507280"/>
                </a:lnTo>
                <a:cubicBezTo>
                  <a:pt x="3681586" y="494134"/>
                  <a:pt x="3681413" y="480615"/>
                  <a:pt x="3681413" y="466725"/>
                </a:cubicBezTo>
                <a:cubicBezTo>
                  <a:pt x="3681413" y="463550"/>
                  <a:pt x="3686175" y="452437"/>
                  <a:pt x="3695700" y="433387"/>
                </a:cubicBezTo>
                <a:close/>
                <a:moveTo>
                  <a:pt x="3914775" y="419100"/>
                </a:moveTo>
                <a:cubicBezTo>
                  <a:pt x="3917950" y="419100"/>
                  <a:pt x="3921125" y="422275"/>
                  <a:pt x="3924300" y="428625"/>
                </a:cubicBezTo>
                <a:cubicBezTo>
                  <a:pt x="3924300" y="431800"/>
                  <a:pt x="3922713" y="433387"/>
                  <a:pt x="3919537" y="433387"/>
                </a:cubicBezTo>
                <a:lnTo>
                  <a:pt x="3914775" y="433387"/>
                </a:lnTo>
                <a:cubicBezTo>
                  <a:pt x="3911600" y="433387"/>
                  <a:pt x="3910013" y="430212"/>
                  <a:pt x="3910013" y="423862"/>
                </a:cubicBezTo>
                <a:close/>
                <a:moveTo>
                  <a:pt x="2252663" y="419100"/>
                </a:moveTo>
                <a:cubicBezTo>
                  <a:pt x="2262188" y="425450"/>
                  <a:pt x="2268537" y="431800"/>
                  <a:pt x="2271713" y="438150"/>
                </a:cubicBezTo>
                <a:lnTo>
                  <a:pt x="2271713" y="447675"/>
                </a:lnTo>
                <a:cubicBezTo>
                  <a:pt x="2271713" y="450850"/>
                  <a:pt x="2266950" y="454025"/>
                  <a:pt x="2257425" y="457200"/>
                </a:cubicBezTo>
                <a:lnTo>
                  <a:pt x="2243138" y="457200"/>
                </a:lnTo>
                <a:cubicBezTo>
                  <a:pt x="2239963" y="457200"/>
                  <a:pt x="2236788" y="454025"/>
                  <a:pt x="2233613" y="447675"/>
                </a:cubicBezTo>
                <a:lnTo>
                  <a:pt x="2233613" y="433387"/>
                </a:lnTo>
                <a:cubicBezTo>
                  <a:pt x="2233613" y="427037"/>
                  <a:pt x="2239963" y="422275"/>
                  <a:pt x="2252663" y="419100"/>
                </a:cubicBezTo>
                <a:close/>
                <a:moveTo>
                  <a:pt x="323850" y="419100"/>
                </a:moveTo>
                <a:cubicBezTo>
                  <a:pt x="327025" y="419100"/>
                  <a:pt x="330200" y="422275"/>
                  <a:pt x="333375" y="428625"/>
                </a:cubicBezTo>
                <a:cubicBezTo>
                  <a:pt x="333375" y="431800"/>
                  <a:pt x="331788" y="433387"/>
                  <a:pt x="328613" y="433387"/>
                </a:cubicBezTo>
                <a:lnTo>
                  <a:pt x="323850" y="433387"/>
                </a:lnTo>
                <a:cubicBezTo>
                  <a:pt x="320675" y="433387"/>
                  <a:pt x="319088" y="430212"/>
                  <a:pt x="319088" y="423862"/>
                </a:cubicBezTo>
                <a:close/>
                <a:moveTo>
                  <a:pt x="23813" y="385762"/>
                </a:moveTo>
                <a:lnTo>
                  <a:pt x="33338" y="385762"/>
                </a:lnTo>
                <a:cubicBezTo>
                  <a:pt x="52388" y="417512"/>
                  <a:pt x="69850" y="433387"/>
                  <a:pt x="85725" y="433387"/>
                </a:cubicBezTo>
                <a:cubicBezTo>
                  <a:pt x="133350" y="468312"/>
                  <a:pt x="157163" y="493712"/>
                  <a:pt x="157163" y="509587"/>
                </a:cubicBezTo>
                <a:lnTo>
                  <a:pt x="152400" y="514350"/>
                </a:lnTo>
                <a:cubicBezTo>
                  <a:pt x="155575" y="520700"/>
                  <a:pt x="157163" y="525462"/>
                  <a:pt x="157163" y="528637"/>
                </a:cubicBezTo>
                <a:lnTo>
                  <a:pt x="157163" y="533400"/>
                </a:lnTo>
                <a:cubicBezTo>
                  <a:pt x="150813" y="533400"/>
                  <a:pt x="138113" y="576262"/>
                  <a:pt x="119063" y="661987"/>
                </a:cubicBezTo>
                <a:cubicBezTo>
                  <a:pt x="115888" y="684212"/>
                  <a:pt x="112713" y="695325"/>
                  <a:pt x="109538" y="695325"/>
                </a:cubicBezTo>
                <a:cubicBezTo>
                  <a:pt x="109538" y="692150"/>
                  <a:pt x="100013" y="681037"/>
                  <a:pt x="80963" y="661987"/>
                </a:cubicBezTo>
                <a:cubicBezTo>
                  <a:pt x="46038" y="623887"/>
                  <a:pt x="25400" y="571500"/>
                  <a:pt x="19050" y="504825"/>
                </a:cubicBezTo>
                <a:lnTo>
                  <a:pt x="14288" y="457200"/>
                </a:lnTo>
                <a:lnTo>
                  <a:pt x="23813" y="390525"/>
                </a:lnTo>
                <a:close/>
                <a:moveTo>
                  <a:pt x="6286500" y="371475"/>
                </a:moveTo>
                <a:lnTo>
                  <a:pt x="6296025" y="371475"/>
                </a:lnTo>
                <a:cubicBezTo>
                  <a:pt x="6296025" y="371475"/>
                  <a:pt x="6305550" y="385762"/>
                  <a:pt x="6324600" y="414337"/>
                </a:cubicBezTo>
                <a:lnTo>
                  <a:pt x="6324600" y="423862"/>
                </a:lnTo>
                <a:cubicBezTo>
                  <a:pt x="6324600" y="427037"/>
                  <a:pt x="6323013" y="428625"/>
                  <a:pt x="6319837" y="428625"/>
                </a:cubicBezTo>
                <a:lnTo>
                  <a:pt x="6315075" y="428625"/>
                </a:lnTo>
                <a:cubicBezTo>
                  <a:pt x="6292850" y="409575"/>
                  <a:pt x="6281737" y="392112"/>
                  <a:pt x="6281737" y="376237"/>
                </a:cubicBezTo>
                <a:close/>
                <a:moveTo>
                  <a:pt x="4452937" y="371475"/>
                </a:moveTo>
                <a:lnTo>
                  <a:pt x="4481513" y="371475"/>
                </a:lnTo>
                <a:cubicBezTo>
                  <a:pt x="4484687" y="371475"/>
                  <a:pt x="4487863" y="373062"/>
                  <a:pt x="4491037" y="376237"/>
                </a:cubicBezTo>
                <a:cubicBezTo>
                  <a:pt x="4481513" y="376237"/>
                  <a:pt x="4471987" y="385762"/>
                  <a:pt x="4462463" y="404812"/>
                </a:cubicBezTo>
                <a:cubicBezTo>
                  <a:pt x="4433887" y="414337"/>
                  <a:pt x="4414837" y="419100"/>
                  <a:pt x="4405313" y="419100"/>
                </a:cubicBezTo>
                <a:cubicBezTo>
                  <a:pt x="4405313" y="415925"/>
                  <a:pt x="4405313" y="414337"/>
                  <a:pt x="4405313" y="414337"/>
                </a:cubicBezTo>
                <a:cubicBezTo>
                  <a:pt x="4405313" y="417512"/>
                  <a:pt x="4402137" y="420687"/>
                  <a:pt x="4395787" y="423862"/>
                </a:cubicBezTo>
                <a:lnTo>
                  <a:pt x="4371975" y="423862"/>
                </a:lnTo>
                <a:lnTo>
                  <a:pt x="4367213" y="423862"/>
                </a:lnTo>
                <a:cubicBezTo>
                  <a:pt x="4367213" y="427037"/>
                  <a:pt x="4346575" y="431800"/>
                  <a:pt x="4305300" y="438150"/>
                </a:cubicBezTo>
                <a:cubicBezTo>
                  <a:pt x="4298950" y="438150"/>
                  <a:pt x="4295775" y="438150"/>
                  <a:pt x="4295775" y="438150"/>
                </a:cubicBezTo>
                <a:cubicBezTo>
                  <a:pt x="4295775" y="444500"/>
                  <a:pt x="4257675" y="457200"/>
                  <a:pt x="4181475" y="476250"/>
                </a:cubicBezTo>
                <a:cubicBezTo>
                  <a:pt x="4181475" y="479425"/>
                  <a:pt x="4173537" y="481012"/>
                  <a:pt x="4157663" y="481012"/>
                </a:cubicBezTo>
                <a:lnTo>
                  <a:pt x="4152900" y="481012"/>
                </a:lnTo>
                <a:cubicBezTo>
                  <a:pt x="4130675" y="481012"/>
                  <a:pt x="4119563" y="476250"/>
                  <a:pt x="4119563" y="466725"/>
                </a:cubicBezTo>
                <a:cubicBezTo>
                  <a:pt x="4119563" y="463550"/>
                  <a:pt x="4121150" y="461962"/>
                  <a:pt x="4124325" y="461962"/>
                </a:cubicBezTo>
                <a:lnTo>
                  <a:pt x="4129087" y="461962"/>
                </a:lnTo>
                <a:cubicBezTo>
                  <a:pt x="4129087" y="461962"/>
                  <a:pt x="4129087" y="463550"/>
                  <a:pt x="4129087" y="466725"/>
                </a:cubicBezTo>
                <a:cubicBezTo>
                  <a:pt x="4316413" y="403225"/>
                  <a:pt x="4424363" y="371475"/>
                  <a:pt x="4452937" y="371475"/>
                </a:cubicBezTo>
                <a:close/>
                <a:moveTo>
                  <a:pt x="4862513" y="352425"/>
                </a:moveTo>
                <a:cubicBezTo>
                  <a:pt x="4865687" y="355600"/>
                  <a:pt x="4867275" y="357187"/>
                  <a:pt x="4867275" y="357187"/>
                </a:cubicBezTo>
                <a:lnTo>
                  <a:pt x="4862513" y="366712"/>
                </a:lnTo>
                <a:lnTo>
                  <a:pt x="4857750" y="366712"/>
                </a:lnTo>
                <a:lnTo>
                  <a:pt x="4857750" y="357187"/>
                </a:lnTo>
                <a:cubicBezTo>
                  <a:pt x="4857750" y="354012"/>
                  <a:pt x="4859337" y="352425"/>
                  <a:pt x="4862513" y="352425"/>
                </a:cubicBezTo>
                <a:close/>
                <a:moveTo>
                  <a:pt x="3681413" y="352425"/>
                </a:moveTo>
                <a:cubicBezTo>
                  <a:pt x="3684588" y="355600"/>
                  <a:pt x="3686175" y="357187"/>
                  <a:pt x="3686175" y="357187"/>
                </a:cubicBezTo>
                <a:lnTo>
                  <a:pt x="3681413" y="366712"/>
                </a:lnTo>
                <a:lnTo>
                  <a:pt x="3676650" y="366712"/>
                </a:lnTo>
                <a:lnTo>
                  <a:pt x="3676650" y="357187"/>
                </a:lnTo>
                <a:cubicBezTo>
                  <a:pt x="3676650" y="354012"/>
                  <a:pt x="3678237" y="352425"/>
                  <a:pt x="3681413" y="352425"/>
                </a:cubicBezTo>
                <a:close/>
                <a:moveTo>
                  <a:pt x="2490787" y="352425"/>
                </a:moveTo>
                <a:cubicBezTo>
                  <a:pt x="2492375" y="354012"/>
                  <a:pt x="2493566" y="355203"/>
                  <a:pt x="2494359" y="355997"/>
                </a:cubicBezTo>
                <a:cubicBezTo>
                  <a:pt x="2495153" y="356790"/>
                  <a:pt x="2495550" y="357187"/>
                  <a:pt x="2495550" y="357187"/>
                </a:cubicBezTo>
                <a:lnTo>
                  <a:pt x="2490787" y="366712"/>
                </a:lnTo>
                <a:lnTo>
                  <a:pt x="2486025" y="366712"/>
                </a:lnTo>
                <a:lnTo>
                  <a:pt x="2486025" y="357187"/>
                </a:lnTo>
                <a:cubicBezTo>
                  <a:pt x="2486025" y="354012"/>
                  <a:pt x="2487613" y="352425"/>
                  <a:pt x="2490787" y="352425"/>
                </a:cubicBezTo>
                <a:close/>
                <a:moveTo>
                  <a:pt x="90488" y="352425"/>
                </a:moveTo>
                <a:cubicBezTo>
                  <a:pt x="93663" y="355600"/>
                  <a:pt x="95250" y="357187"/>
                  <a:pt x="95250" y="357187"/>
                </a:cubicBezTo>
                <a:lnTo>
                  <a:pt x="90488" y="366712"/>
                </a:lnTo>
                <a:lnTo>
                  <a:pt x="85725" y="366712"/>
                </a:lnTo>
                <a:lnTo>
                  <a:pt x="85725" y="357187"/>
                </a:lnTo>
                <a:cubicBezTo>
                  <a:pt x="85725" y="354012"/>
                  <a:pt x="87313" y="352425"/>
                  <a:pt x="90488" y="352425"/>
                </a:cubicBezTo>
                <a:close/>
                <a:moveTo>
                  <a:pt x="5133975" y="347662"/>
                </a:moveTo>
                <a:lnTo>
                  <a:pt x="5133975" y="357187"/>
                </a:lnTo>
                <a:cubicBezTo>
                  <a:pt x="5130800" y="357187"/>
                  <a:pt x="5129213" y="355600"/>
                  <a:pt x="5129213" y="352425"/>
                </a:cubicBezTo>
                <a:cubicBezTo>
                  <a:pt x="5129213" y="349250"/>
                  <a:pt x="5130800" y="347662"/>
                  <a:pt x="5133975" y="347662"/>
                </a:cubicBezTo>
                <a:close/>
                <a:moveTo>
                  <a:pt x="3952875" y="347662"/>
                </a:moveTo>
                <a:lnTo>
                  <a:pt x="3952875" y="357187"/>
                </a:lnTo>
                <a:cubicBezTo>
                  <a:pt x="3949700" y="357187"/>
                  <a:pt x="3948113" y="355600"/>
                  <a:pt x="3948113" y="352425"/>
                </a:cubicBezTo>
                <a:cubicBezTo>
                  <a:pt x="3948113" y="349250"/>
                  <a:pt x="3949700" y="347662"/>
                  <a:pt x="3952875" y="347662"/>
                </a:cubicBezTo>
                <a:close/>
                <a:moveTo>
                  <a:pt x="2762250" y="347662"/>
                </a:moveTo>
                <a:lnTo>
                  <a:pt x="2762250" y="357187"/>
                </a:lnTo>
                <a:cubicBezTo>
                  <a:pt x="2760663" y="357187"/>
                  <a:pt x="2759472" y="356790"/>
                  <a:pt x="2758678" y="355997"/>
                </a:cubicBezTo>
                <a:cubicBezTo>
                  <a:pt x="2757885" y="355203"/>
                  <a:pt x="2757487" y="354012"/>
                  <a:pt x="2757487" y="352425"/>
                </a:cubicBezTo>
                <a:cubicBezTo>
                  <a:pt x="2757487" y="350837"/>
                  <a:pt x="2757885" y="349646"/>
                  <a:pt x="2758678" y="348853"/>
                </a:cubicBezTo>
                <a:cubicBezTo>
                  <a:pt x="2759472" y="348059"/>
                  <a:pt x="2760663" y="347662"/>
                  <a:pt x="2762250" y="347662"/>
                </a:cubicBezTo>
                <a:close/>
                <a:moveTo>
                  <a:pt x="6043613" y="338137"/>
                </a:moveTo>
                <a:cubicBezTo>
                  <a:pt x="6046787" y="338137"/>
                  <a:pt x="6048375" y="339725"/>
                  <a:pt x="6048375" y="342900"/>
                </a:cubicBezTo>
                <a:lnTo>
                  <a:pt x="6043613" y="347662"/>
                </a:lnTo>
                <a:lnTo>
                  <a:pt x="6038850" y="347662"/>
                </a:lnTo>
                <a:lnTo>
                  <a:pt x="6038850" y="342900"/>
                </a:lnTo>
                <a:cubicBezTo>
                  <a:pt x="6038850" y="339725"/>
                  <a:pt x="6040437" y="338137"/>
                  <a:pt x="6043613" y="338137"/>
                </a:cubicBezTo>
                <a:close/>
                <a:moveTo>
                  <a:pt x="6300787" y="333375"/>
                </a:moveTo>
                <a:lnTo>
                  <a:pt x="6305550" y="333375"/>
                </a:lnTo>
                <a:lnTo>
                  <a:pt x="6305550" y="342900"/>
                </a:lnTo>
                <a:lnTo>
                  <a:pt x="6300787" y="342900"/>
                </a:lnTo>
                <a:cubicBezTo>
                  <a:pt x="6297613" y="342900"/>
                  <a:pt x="6296025" y="341312"/>
                  <a:pt x="6296025" y="338137"/>
                </a:cubicBezTo>
                <a:cubicBezTo>
                  <a:pt x="6296025" y="334962"/>
                  <a:pt x="6297613" y="333375"/>
                  <a:pt x="6300787" y="333375"/>
                </a:cubicBezTo>
                <a:close/>
                <a:moveTo>
                  <a:pt x="6481763" y="300037"/>
                </a:moveTo>
                <a:lnTo>
                  <a:pt x="6486525" y="300037"/>
                </a:lnTo>
                <a:cubicBezTo>
                  <a:pt x="6492875" y="306387"/>
                  <a:pt x="6507163" y="314325"/>
                  <a:pt x="6529387" y="323850"/>
                </a:cubicBezTo>
                <a:cubicBezTo>
                  <a:pt x="6567487" y="384175"/>
                  <a:pt x="6586537" y="417512"/>
                  <a:pt x="6586537" y="423862"/>
                </a:cubicBezTo>
                <a:cubicBezTo>
                  <a:pt x="6586537" y="430212"/>
                  <a:pt x="6588125" y="434975"/>
                  <a:pt x="6591300" y="438150"/>
                </a:cubicBezTo>
                <a:cubicBezTo>
                  <a:pt x="6591300" y="482600"/>
                  <a:pt x="6569075" y="538162"/>
                  <a:pt x="6524625" y="604837"/>
                </a:cubicBezTo>
                <a:cubicBezTo>
                  <a:pt x="6524625" y="614362"/>
                  <a:pt x="6554787" y="644525"/>
                  <a:pt x="6615113" y="695325"/>
                </a:cubicBezTo>
                <a:cubicBezTo>
                  <a:pt x="6653213" y="739775"/>
                  <a:pt x="6672263" y="773112"/>
                  <a:pt x="6672263" y="795337"/>
                </a:cubicBezTo>
                <a:cubicBezTo>
                  <a:pt x="6691313" y="814387"/>
                  <a:pt x="6700837" y="839787"/>
                  <a:pt x="6700837" y="871537"/>
                </a:cubicBezTo>
                <a:cubicBezTo>
                  <a:pt x="6700837" y="871537"/>
                  <a:pt x="6700837" y="873125"/>
                  <a:pt x="6700837" y="876300"/>
                </a:cubicBezTo>
                <a:cubicBezTo>
                  <a:pt x="6694487" y="876300"/>
                  <a:pt x="6688137" y="882650"/>
                  <a:pt x="6681787" y="895350"/>
                </a:cubicBezTo>
                <a:lnTo>
                  <a:pt x="6677025" y="895350"/>
                </a:lnTo>
                <a:cubicBezTo>
                  <a:pt x="6651625" y="879475"/>
                  <a:pt x="6624637" y="858837"/>
                  <a:pt x="6596063" y="833437"/>
                </a:cubicBezTo>
                <a:cubicBezTo>
                  <a:pt x="6586537" y="833437"/>
                  <a:pt x="6550025" y="796925"/>
                  <a:pt x="6486525" y="723900"/>
                </a:cubicBezTo>
                <a:cubicBezTo>
                  <a:pt x="6486525" y="723900"/>
                  <a:pt x="6481763" y="717550"/>
                  <a:pt x="6472237" y="704850"/>
                </a:cubicBezTo>
                <a:cubicBezTo>
                  <a:pt x="6459537" y="704850"/>
                  <a:pt x="6448425" y="714375"/>
                  <a:pt x="6438900" y="733425"/>
                </a:cubicBezTo>
                <a:cubicBezTo>
                  <a:pt x="6410325" y="762000"/>
                  <a:pt x="6396037" y="777875"/>
                  <a:pt x="6396037" y="781050"/>
                </a:cubicBezTo>
                <a:lnTo>
                  <a:pt x="6305550" y="847725"/>
                </a:lnTo>
                <a:lnTo>
                  <a:pt x="6267450" y="876300"/>
                </a:lnTo>
                <a:cubicBezTo>
                  <a:pt x="6238875" y="892175"/>
                  <a:pt x="6224587" y="906462"/>
                  <a:pt x="6224587" y="919162"/>
                </a:cubicBezTo>
                <a:lnTo>
                  <a:pt x="6215063" y="919162"/>
                </a:lnTo>
                <a:cubicBezTo>
                  <a:pt x="6215063" y="887412"/>
                  <a:pt x="6251575" y="822325"/>
                  <a:pt x="6324600" y="723900"/>
                </a:cubicBezTo>
                <a:cubicBezTo>
                  <a:pt x="6350000" y="685800"/>
                  <a:pt x="6369050" y="654050"/>
                  <a:pt x="6381750" y="628650"/>
                </a:cubicBezTo>
                <a:lnTo>
                  <a:pt x="6391275" y="609600"/>
                </a:lnTo>
                <a:lnTo>
                  <a:pt x="6391275" y="604837"/>
                </a:lnTo>
                <a:cubicBezTo>
                  <a:pt x="6391275" y="601662"/>
                  <a:pt x="6372225" y="584200"/>
                  <a:pt x="6334125" y="552450"/>
                </a:cubicBezTo>
                <a:cubicBezTo>
                  <a:pt x="6308725" y="520700"/>
                  <a:pt x="6296025" y="498475"/>
                  <a:pt x="6296025" y="485775"/>
                </a:cubicBezTo>
                <a:lnTo>
                  <a:pt x="6300787" y="485775"/>
                </a:lnTo>
                <a:cubicBezTo>
                  <a:pt x="6361113" y="530225"/>
                  <a:pt x="6397625" y="554037"/>
                  <a:pt x="6410325" y="557212"/>
                </a:cubicBezTo>
                <a:cubicBezTo>
                  <a:pt x="6416675" y="538162"/>
                  <a:pt x="6421437" y="528637"/>
                  <a:pt x="6424613" y="528637"/>
                </a:cubicBezTo>
                <a:lnTo>
                  <a:pt x="6419850" y="519112"/>
                </a:lnTo>
                <a:cubicBezTo>
                  <a:pt x="6432550" y="503237"/>
                  <a:pt x="6445250" y="465137"/>
                  <a:pt x="6457950" y="404812"/>
                </a:cubicBezTo>
                <a:cubicBezTo>
                  <a:pt x="6454775" y="401637"/>
                  <a:pt x="6453187" y="398462"/>
                  <a:pt x="6453187" y="395287"/>
                </a:cubicBezTo>
                <a:cubicBezTo>
                  <a:pt x="6459537" y="395287"/>
                  <a:pt x="6464300" y="385762"/>
                  <a:pt x="6467475" y="366712"/>
                </a:cubicBezTo>
                <a:lnTo>
                  <a:pt x="6462713" y="361950"/>
                </a:lnTo>
                <a:cubicBezTo>
                  <a:pt x="6465887" y="358775"/>
                  <a:pt x="6467475" y="354012"/>
                  <a:pt x="6467475" y="347662"/>
                </a:cubicBezTo>
                <a:cubicBezTo>
                  <a:pt x="6457950" y="347662"/>
                  <a:pt x="6453187" y="338137"/>
                  <a:pt x="6453187" y="319087"/>
                </a:cubicBezTo>
                <a:cubicBezTo>
                  <a:pt x="6462713" y="306387"/>
                  <a:pt x="6472237" y="300037"/>
                  <a:pt x="6481763" y="300037"/>
                </a:cubicBezTo>
                <a:close/>
                <a:moveTo>
                  <a:pt x="5038725" y="300037"/>
                </a:moveTo>
                <a:cubicBezTo>
                  <a:pt x="5048250" y="303212"/>
                  <a:pt x="5053013" y="306387"/>
                  <a:pt x="5053013" y="309562"/>
                </a:cubicBezTo>
                <a:lnTo>
                  <a:pt x="5053013" y="314325"/>
                </a:lnTo>
                <a:cubicBezTo>
                  <a:pt x="5053013" y="317500"/>
                  <a:pt x="5051425" y="319087"/>
                  <a:pt x="5048250" y="319087"/>
                </a:cubicBezTo>
                <a:cubicBezTo>
                  <a:pt x="5041900" y="319087"/>
                  <a:pt x="5037137" y="315912"/>
                  <a:pt x="5033963" y="309562"/>
                </a:cubicBezTo>
                <a:close/>
                <a:moveTo>
                  <a:pt x="3857625" y="300037"/>
                </a:moveTo>
                <a:cubicBezTo>
                  <a:pt x="3867150" y="303212"/>
                  <a:pt x="3871913" y="306387"/>
                  <a:pt x="3871913" y="309562"/>
                </a:cubicBezTo>
                <a:lnTo>
                  <a:pt x="3871913" y="314325"/>
                </a:lnTo>
                <a:cubicBezTo>
                  <a:pt x="3871913" y="317500"/>
                  <a:pt x="3870325" y="319087"/>
                  <a:pt x="3867150" y="319087"/>
                </a:cubicBezTo>
                <a:cubicBezTo>
                  <a:pt x="3860800" y="319087"/>
                  <a:pt x="3856038" y="315912"/>
                  <a:pt x="3852863" y="309562"/>
                </a:cubicBezTo>
                <a:close/>
                <a:moveTo>
                  <a:pt x="2667000" y="300037"/>
                </a:moveTo>
                <a:cubicBezTo>
                  <a:pt x="2676525" y="303212"/>
                  <a:pt x="2681287" y="306387"/>
                  <a:pt x="2681287" y="309562"/>
                </a:cubicBezTo>
                <a:lnTo>
                  <a:pt x="2681287" y="314325"/>
                </a:lnTo>
                <a:cubicBezTo>
                  <a:pt x="2681287" y="315912"/>
                  <a:pt x="2680891" y="317103"/>
                  <a:pt x="2680097" y="317896"/>
                </a:cubicBezTo>
                <a:cubicBezTo>
                  <a:pt x="2679303" y="318690"/>
                  <a:pt x="2678113" y="319087"/>
                  <a:pt x="2676525" y="319087"/>
                </a:cubicBezTo>
                <a:cubicBezTo>
                  <a:pt x="2670175" y="319087"/>
                  <a:pt x="2665413" y="315912"/>
                  <a:pt x="2662237" y="309562"/>
                </a:cubicBezTo>
                <a:close/>
                <a:moveTo>
                  <a:pt x="6848475" y="295275"/>
                </a:moveTo>
                <a:cubicBezTo>
                  <a:pt x="6848475" y="298450"/>
                  <a:pt x="6845300" y="312737"/>
                  <a:pt x="6838950" y="338137"/>
                </a:cubicBezTo>
                <a:lnTo>
                  <a:pt x="6843713" y="342900"/>
                </a:lnTo>
                <a:lnTo>
                  <a:pt x="6867525" y="342900"/>
                </a:lnTo>
                <a:cubicBezTo>
                  <a:pt x="6867525" y="333375"/>
                  <a:pt x="6862763" y="320675"/>
                  <a:pt x="6853237" y="304800"/>
                </a:cubicBezTo>
                <a:cubicBezTo>
                  <a:pt x="6853237" y="301625"/>
                  <a:pt x="6853237" y="298450"/>
                  <a:pt x="6853237" y="295275"/>
                </a:cubicBezTo>
                <a:close/>
                <a:moveTo>
                  <a:pt x="4810125" y="295275"/>
                </a:moveTo>
                <a:cubicBezTo>
                  <a:pt x="4816475" y="295275"/>
                  <a:pt x="4822825" y="300037"/>
                  <a:pt x="4829175" y="309562"/>
                </a:cubicBezTo>
                <a:cubicBezTo>
                  <a:pt x="4829175" y="312737"/>
                  <a:pt x="4827587" y="315912"/>
                  <a:pt x="4824413" y="319087"/>
                </a:cubicBezTo>
                <a:lnTo>
                  <a:pt x="4810125" y="314325"/>
                </a:lnTo>
                <a:cubicBezTo>
                  <a:pt x="4810125" y="320675"/>
                  <a:pt x="4808537" y="323850"/>
                  <a:pt x="4805363" y="323850"/>
                </a:cubicBezTo>
                <a:cubicBezTo>
                  <a:pt x="4802187" y="317500"/>
                  <a:pt x="4800600" y="311150"/>
                  <a:pt x="4800600" y="304800"/>
                </a:cubicBezTo>
                <a:lnTo>
                  <a:pt x="4800600" y="300037"/>
                </a:lnTo>
                <a:cubicBezTo>
                  <a:pt x="4800600" y="296862"/>
                  <a:pt x="4803775" y="295275"/>
                  <a:pt x="4810125" y="295275"/>
                </a:cubicBezTo>
                <a:close/>
                <a:moveTo>
                  <a:pt x="3629025" y="295275"/>
                </a:moveTo>
                <a:cubicBezTo>
                  <a:pt x="3635375" y="295275"/>
                  <a:pt x="3641725" y="300037"/>
                  <a:pt x="3648075" y="309562"/>
                </a:cubicBezTo>
                <a:cubicBezTo>
                  <a:pt x="3648075" y="312737"/>
                  <a:pt x="3646488" y="315912"/>
                  <a:pt x="3643313" y="319087"/>
                </a:cubicBezTo>
                <a:lnTo>
                  <a:pt x="3629025" y="314325"/>
                </a:lnTo>
                <a:cubicBezTo>
                  <a:pt x="3629025" y="320675"/>
                  <a:pt x="3627438" y="323850"/>
                  <a:pt x="3624263" y="323850"/>
                </a:cubicBezTo>
                <a:cubicBezTo>
                  <a:pt x="3621087" y="317500"/>
                  <a:pt x="3619500" y="311150"/>
                  <a:pt x="3619500" y="304800"/>
                </a:cubicBezTo>
                <a:lnTo>
                  <a:pt x="3619500" y="300037"/>
                </a:lnTo>
                <a:cubicBezTo>
                  <a:pt x="3619500" y="296862"/>
                  <a:pt x="3622675" y="295275"/>
                  <a:pt x="3629025" y="295275"/>
                </a:cubicBezTo>
                <a:close/>
                <a:moveTo>
                  <a:pt x="2438400" y="295275"/>
                </a:moveTo>
                <a:cubicBezTo>
                  <a:pt x="2439988" y="295275"/>
                  <a:pt x="2441575" y="295572"/>
                  <a:pt x="2443163" y="296168"/>
                </a:cubicBezTo>
                <a:cubicBezTo>
                  <a:pt x="2447925" y="297953"/>
                  <a:pt x="2452688" y="302418"/>
                  <a:pt x="2457450" y="309562"/>
                </a:cubicBezTo>
                <a:cubicBezTo>
                  <a:pt x="2457450" y="312737"/>
                  <a:pt x="2455863" y="315912"/>
                  <a:pt x="2452687" y="319087"/>
                </a:cubicBezTo>
                <a:lnTo>
                  <a:pt x="2438400" y="314325"/>
                </a:lnTo>
                <a:cubicBezTo>
                  <a:pt x="2438400" y="320675"/>
                  <a:pt x="2436813" y="323850"/>
                  <a:pt x="2433637" y="323850"/>
                </a:cubicBezTo>
                <a:cubicBezTo>
                  <a:pt x="2430463" y="317500"/>
                  <a:pt x="2428875" y="311150"/>
                  <a:pt x="2428875" y="304800"/>
                </a:cubicBezTo>
                <a:lnTo>
                  <a:pt x="2428875" y="300037"/>
                </a:lnTo>
                <a:cubicBezTo>
                  <a:pt x="2428875" y="296862"/>
                  <a:pt x="2432050" y="295275"/>
                  <a:pt x="2438400" y="295275"/>
                </a:cubicBezTo>
                <a:close/>
                <a:moveTo>
                  <a:pt x="38100" y="295275"/>
                </a:moveTo>
                <a:cubicBezTo>
                  <a:pt x="44450" y="295275"/>
                  <a:pt x="50800" y="300037"/>
                  <a:pt x="57150" y="309562"/>
                </a:cubicBezTo>
                <a:cubicBezTo>
                  <a:pt x="57150" y="312737"/>
                  <a:pt x="55563" y="315912"/>
                  <a:pt x="52388" y="319087"/>
                </a:cubicBezTo>
                <a:lnTo>
                  <a:pt x="38100" y="314325"/>
                </a:lnTo>
                <a:cubicBezTo>
                  <a:pt x="38100" y="320675"/>
                  <a:pt x="36513" y="323850"/>
                  <a:pt x="33338" y="323850"/>
                </a:cubicBezTo>
                <a:cubicBezTo>
                  <a:pt x="30163" y="317500"/>
                  <a:pt x="28575" y="311150"/>
                  <a:pt x="28575" y="304800"/>
                </a:cubicBezTo>
                <a:lnTo>
                  <a:pt x="28575" y="300037"/>
                </a:lnTo>
                <a:cubicBezTo>
                  <a:pt x="28575" y="296862"/>
                  <a:pt x="31750" y="295275"/>
                  <a:pt x="38100" y="295275"/>
                </a:cubicBezTo>
                <a:close/>
                <a:moveTo>
                  <a:pt x="6215063" y="285750"/>
                </a:moveTo>
                <a:cubicBezTo>
                  <a:pt x="6224587" y="288925"/>
                  <a:pt x="6229350" y="292100"/>
                  <a:pt x="6229350" y="295275"/>
                </a:cubicBezTo>
                <a:lnTo>
                  <a:pt x="6229350" y="300037"/>
                </a:lnTo>
                <a:cubicBezTo>
                  <a:pt x="6229350" y="303212"/>
                  <a:pt x="6227763" y="304800"/>
                  <a:pt x="6224587" y="304800"/>
                </a:cubicBezTo>
                <a:cubicBezTo>
                  <a:pt x="6215063" y="304800"/>
                  <a:pt x="6210300" y="301625"/>
                  <a:pt x="6210300" y="295275"/>
                </a:cubicBezTo>
                <a:close/>
                <a:moveTo>
                  <a:pt x="3209925" y="285750"/>
                </a:moveTo>
                <a:cubicBezTo>
                  <a:pt x="3213894" y="292100"/>
                  <a:pt x="3217565" y="298152"/>
                  <a:pt x="3220938" y="303907"/>
                </a:cubicBezTo>
                <a:cubicBezTo>
                  <a:pt x="3227685" y="315416"/>
                  <a:pt x="3233242" y="325735"/>
                  <a:pt x="3237607" y="334863"/>
                </a:cubicBezTo>
                <a:cubicBezTo>
                  <a:pt x="3239790" y="339427"/>
                  <a:pt x="3241675" y="343693"/>
                  <a:pt x="3243263" y="347662"/>
                </a:cubicBezTo>
                <a:cubicBezTo>
                  <a:pt x="3244850" y="358775"/>
                  <a:pt x="3248422" y="370284"/>
                  <a:pt x="3253979" y="382190"/>
                </a:cubicBezTo>
                <a:cubicBezTo>
                  <a:pt x="3259535" y="394096"/>
                  <a:pt x="3267075" y="406400"/>
                  <a:pt x="3276600" y="419100"/>
                </a:cubicBezTo>
                <a:lnTo>
                  <a:pt x="3281363" y="419100"/>
                </a:lnTo>
                <a:cubicBezTo>
                  <a:pt x="3287713" y="419100"/>
                  <a:pt x="3290887" y="415925"/>
                  <a:pt x="3290887" y="409575"/>
                </a:cubicBezTo>
                <a:cubicBezTo>
                  <a:pt x="3290887" y="400050"/>
                  <a:pt x="3290887" y="390525"/>
                  <a:pt x="3290887" y="381000"/>
                </a:cubicBezTo>
                <a:cubicBezTo>
                  <a:pt x="3290887" y="390525"/>
                  <a:pt x="3295650" y="400050"/>
                  <a:pt x="3305175" y="409575"/>
                </a:cubicBezTo>
                <a:lnTo>
                  <a:pt x="3314700" y="409575"/>
                </a:lnTo>
                <a:cubicBezTo>
                  <a:pt x="3314700" y="404812"/>
                  <a:pt x="3314700" y="400645"/>
                  <a:pt x="3314700" y="397073"/>
                </a:cubicBezTo>
                <a:cubicBezTo>
                  <a:pt x="3314700" y="393501"/>
                  <a:pt x="3314700" y="390525"/>
                  <a:pt x="3314700" y="388143"/>
                </a:cubicBezTo>
                <a:cubicBezTo>
                  <a:pt x="3314700" y="385762"/>
                  <a:pt x="3314700" y="383976"/>
                  <a:pt x="3314700" y="382786"/>
                </a:cubicBezTo>
                <a:cubicBezTo>
                  <a:pt x="3314700" y="381595"/>
                  <a:pt x="3314700" y="381000"/>
                  <a:pt x="3314700" y="381000"/>
                </a:cubicBezTo>
                <a:cubicBezTo>
                  <a:pt x="3314700" y="390525"/>
                  <a:pt x="3317875" y="400050"/>
                  <a:pt x="3324225" y="409575"/>
                </a:cubicBezTo>
                <a:cubicBezTo>
                  <a:pt x="3324225" y="409575"/>
                  <a:pt x="3324721" y="409277"/>
                  <a:pt x="3325713" y="408682"/>
                </a:cubicBezTo>
                <a:cubicBezTo>
                  <a:pt x="3326706" y="408086"/>
                  <a:pt x="3328194" y="407193"/>
                  <a:pt x="3330178" y="406003"/>
                </a:cubicBezTo>
                <a:cubicBezTo>
                  <a:pt x="3332163" y="404812"/>
                  <a:pt x="3334643" y="403324"/>
                  <a:pt x="3337619" y="401538"/>
                </a:cubicBezTo>
                <a:cubicBezTo>
                  <a:pt x="3340596" y="399752"/>
                  <a:pt x="3344069" y="397668"/>
                  <a:pt x="3348037" y="395287"/>
                </a:cubicBezTo>
                <a:cubicBezTo>
                  <a:pt x="3348037" y="395287"/>
                  <a:pt x="3349625" y="395287"/>
                  <a:pt x="3352800" y="395287"/>
                </a:cubicBezTo>
                <a:cubicBezTo>
                  <a:pt x="3362325" y="381000"/>
                  <a:pt x="3368279" y="372070"/>
                  <a:pt x="3370660" y="368498"/>
                </a:cubicBezTo>
                <a:cubicBezTo>
                  <a:pt x="3371453" y="367307"/>
                  <a:pt x="3371850" y="366712"/>
                  <a:pt x="3371850" y="366712"/>
                </a:cubicBezTo>
                <a:cubicBezTo>
                  <a:pt x="3371850" y="369093"/>
                  <a:pt x="3367385" y="377725"/>
                  <a:pt x="3358455" y="392608"/>
                </a:cubicBezTo>
                <a:cubicBezTo>
                  <a:pt x="3355479" y="397569"/>
                  <a:pt x="3352007" y="403225"/>
                  <a:pt x="3348037" y="409575"/>
                </a:cubicBezTo>
                <a:cubicBezTo>
                  <a:pt x="3348037" y="409575"/>
                  <a:pt x="3349228" y="410368"/>
                  <a:pt x="3351610" y="411956"/>
                </a:cubicBezTo>
                <a:cubicBezTo>
                  <a:pt x="3353991" y="413543"/>
                  <a:pt x="3357563" y="415925"/>
                  <a:pt x="3362325" y="419100"/>
                </a:cubicBezTo>
                <a:cubicBezTo>
                  <a:pt x="3362325" y="419100"/>
                  <a:pt x="3362523" y="418802"/>
                  <a:pt x="3362920" y="418207"/>
                </a:cubicBezTo>
                <a:cubicBezTo>
                  <a:pt x="3363317" y="417611"/>
                  <a:pt x="3363913" y="416718"/>
                  <a:pt x="3364707" y="415528"/>
                </a:cubicBezTo>
                <a:cubicBezTo>
                  <a:pt x="3366294" y="413146"/>
                  <a:pt x="3368675" y="409575"/>
                  <a:pt x="3371850" y="404812"/>
                </a:cubicBezTo>
                <a:lnTo>
                  <a:pt x="3371850" y="409575"/>
                </a:lnTo>
                <a:cubicBezTo>
                  <a:pt x="3371850" y="412750"/>
                  <a:pt x="3371057" y="417115"/>
                  <a:pt x="3369469" y="422671"/>
                </a:cubicBezTo>
                <a:cubicBezTo>
                  <a:pt x="3368675" y="425450"/>
                  <a:pt x="3367683" y="428525"/>
                  <a:pt x="3366492" y="431899"/>
                </a:cubicBezTo>
                <a:cubicBezTo>
                  <a:pt x="3365301" y="435272"/>
                  <a:pt x="3363913" y="438943"/>
                  <a:pt x="3362325" y="442912"/>
                </a:cubicBezTo>
                <a:lnTo>
                  <a:pt x="3371850" y="452437"/>
                </a:lnTo>
                <a:cubicBezTo>
                  <a:pt x="3371850" y="452437"/>
                  <a:pt x="3372644" y="451643"/>
                  <a:pt x="3374231" y="450056"/>
                </a:cubicBezTo>
                <a:cubicBezTo>
                  <a:pt x="3375819" y="448468"/>
                  <a:pt x="3378200" y="446087"/>
                  <a:pt x="3381375" y="442912"/>
                </a:cubicBezTo>
                <a:cubicBezTo>
                  <a:pt x="3382963" y="441325"/>
                  <a:pt x="3392488" y="436562"/>
                  <a:pt x="3409950" y="428625"/>
                </a:cubicBezTo>
                <a:cubicBezTo>
                  <a:pt x="3427413" y="420687"/>
                  <a:pt x="3452813" y="409575"/>
                  <a:pt x="3486150" y="395287"/>
                </a:cubicBezTo>
                <a:cubicBezTo>
                  <a:pt x="3486150" y="395287"/>
                  <a:pt x="3487639" y="394493"/>
                  <a:pt x="3490615" y="392906"/>
                </a:cubicBezTo>
                <a:cubicBezTo>
                  <a:pt x="3499545" y="388143"/>
                  <a:pt x="3521869" y="376237"/>
                  <a:pt x="3557587" y="357187"/>
                </a:cubicBezTo>
                <a:lnTo>
                  <a:pt x="3557587" y="366712"/>
                </a:lnTo>
                <a:cubicBezTo>
                  <a:pt x="3547269" y="373856"/>
                  <a:pt x="3537347" y="380305"/>
                  <a:pt x="3527822" y="386060"/>
                </a:cubicBezTo>
                <a:cubicBezTo>
                  <a:pt x="3518297" y="391814"/>
                  <a:pt x="3509169" y="396875"/>
                  <a:pt x="3500437" y="401240"/>
                </a:cubicBezTo>
                <a:cubicBezTo>
                  <a:pt x="3482975" y="409972"/>
                  <a:pt x="3467100" y="415925"/>
                  <a:pt x="3452813" y="419100"/>
                </a:cubicBezTo>
                <a:cubicBezTo>
                  <a:pt x="3433763" y="425450"/>
                  <a:pt x="3406775" y="441325"/>
                  <a:pt x="3371850" y="466725"/>
                </a:cubicBezTo>
                <a:cubicBezTo>
                  <a:pt x="3368675" y="466725"/>
                  <a:pt x="3366294" y="467518"/>
                  <a:pt x="3364707" y="469106"/>
                </a:cubicBezTo>
                <a:cubicBezTo>
                  <a:pt x="3363119" y="470693"/>
                  <a:pt x="3362325" y="473075"/>
                  <a:pt x="3362325" y="476250"/>
                </a:cubicBezTo>
                <a:lnTo>
                  <a:pt x="3381375" y="481012"/>
                </a:lnTo>
                <a:lnTo>
                  <a:pt x="3381375" y="490537"/>
                </a:lnTo>
                <a:cubicBezTo>
                  <a:pt x="3390900" y="493712"/>
                  <a:pt x="3398044" y="496093"/>
                  <a:pt x="3402807" y="497681"/>
                </a:cubicBezTo>
                <a:cubicBezTo>
                  <a:pt x="3407569" y="499268"/>
                  <a:pt x="3409950" y="500062"/>
                  <a:pt x="3409950" y="500062"/>
                </a:cubicBezTo>
                <a:cubicBezTo>
                  <a:pt x="3409950" y="503237"/>
                  <a:pt x="3408759" y="505618"/>
                  <a:pt x="3406378" y="507206"/>
                </a:cubicBezTo>
                <a:cubicBezTo>
                  <a:pt x="3403997" y="508793"/>
                  <a:pt x="3400425" y="509587"/>
                  <a:pt x="3395663" y="509587"/>
                </a:cubicBezTo>
                <a:cubicBezTo>
                  <a:pt x="3392488" y="506412"/>
                  <a:pt x="3389710" y="504031"/>
                  <a:pt x="3387329" y="502443"/>
                </a:cubicBezTo>
                <a:cubicBezTo>
                  <a:pt x="3384947" y="500856"/>
                  <a:pt x="3382963" y="500062"/>
                  <a:pt x="3381375" y="500062"/>
                </a:cubicBezTo>
                <a:cubicBezTo>
                  <a:pt x="3381375" y="500062"/>
                  <a:pt x="3380581" y="500856"/>
                  <a:pt x="3378994" y="502443"/>
                </a:cubicBezTo>
                <a:cubicBezTo>
                  <a:pt x="3377407" y="504031"/>
                  <a:pt x="3375025" y="506412"/>
                  <a:pt x="3371850" y="509587"/>
                </a:cubicBezTo>
                <a:lnTo>
                  <a:pt x="3381375" y="514350"/>
                </a:lnTo>
                <a:cubicBezTo>
                  <a:pt x="3390900" y="539750"/>
                  <a:pt x="3403600" y="555625"/>
                  <a:pt x="3419475" y="561975"/>
                </a:cubicBezTo>
                <a:cubicBezTo>
                  <a:pt x="3421063" y="558800"/>
                  <a:pt x="3422253" y="556418"/>
                  <a:pt x="3423047" y="554831"/>
                </a:cubicBezTo>
                <a:cubicBezTo>
                  <a:pt x="3423841" y="553243"/>
                  <a:pt x="3424237" y="552450"/>
                  <a:pt x="3424237" y="552450"/>
                </a:cubicBezTo>
                <a:cubicBezTo>
                  <a:pt x="3425825" y="555625"/>
                  <a:pt x="3429000" y="559593"/>
                  <a:pt x="3433763" y="564356"/>
                </a:cubicBezTo>
                <a:cubicBezTo>
                  <a:pt x="3438525" y="569118"/>
                  <a:pt x="3444875" y="574675"/>
                  <a:pt x="3452813" y="581025"/>
                </a:cubicBezTo>
                <a:lnTo>
                  <a:pt x="3452813" y="585787"/>
                </a:lnTo>
                <a:cubicBezTo>
                  <a:pt x="3452813" y="585787"/>
                  <a:pt x="3449637" y="585787"/>
                  <a:pt x="3443287" y="585787"/>
                </a:cubicBezTo>
                <a:lnTo>
                  <a:pt x="3438525" y="585787"/>
                </a:lnTo>
                <a:cubicBezTo>
                  <a:pt x="3438525" y="585787"/>
                  <a:pt x="3429000" y="577850"/>
                  <a:pt x="3409950" y="561975"/>
                </a:cubicBezTo>
                <a:cubicBezTo>
                  <a:pt x="3405187" y="559593"/>
                  <a:pt x="3400822" y="557510"/>
                  <a:pt x="3396853" y="555724"/>
                </a:cubicBezTo>
                <a:cubicBezTo>
                  <a:pt x="3388916" y="552152"/>
                  <a:pt x="3382566" y="549771"/>
                  <a:pt x="3377803" y="548580"/>
                </a:cubicBezTo>
                <a:cubicBezTo>
                  <a:pt x="3375422" y="547985"/>
                  <a:pt x="3373438" y="547687"/>
                  <a:pt x="3371850" y="547687"/>
                </a:cubicBezTo>
                <a:cubicBezTo>
                  <a:pt x="3371850" y="549275"/>
                  <a:pt x="3370263" y="551259"/>
                  <a:pt x="3367087" y="553640"/>
                </a:cubicBezTo>
                <a:cubicBezTo>
                  <a:pt x="3363913" y="556021"/>
                  <a:pt x="3359150" y="558800"/>
                  <a:pt x="3352800" y="561975"/>
                </a:cubicBezTo>
                <a:lnTo>
                  <a:pt x="3352800" y="571500"/>
                </a:lnTo>
                <a:cubicBezTo>
                  <a:pt x="3352800" y="571500"/>
                  <a:pt x="3353197" y="572293"/>
                  <a:pt x="3353991" y="573881"/>
                </a:cubicBezTo>
                <a:cubicBezTo>
                  <a:pt x="3356372" y="578643"/>
                  <a:pt x="3362325" y="590550"/>
                  <a:pt x="3371850" y="609600"/>
                </a:cubicBezTo>
                <a:cubicBezTo>
                  <a:pt x="3370263" y="609600"/>
                  <a:pt x="3368576" y="609004"/>
                  <a:pt x="3366790" y="607814"/>
                </a:cubicBezTo>
                <a:cubicBezTo>
                  <a:pt x="3365004" y="606623"/>
                  <a:pt x="3363119" y="604837"/>
                  <a:pt x="3361135" y="602456"/>
                </a:cubicBezTo>
                <a:cubicBezTo>
                  <a:pt x="3357166" y="597693"/>
                  <a:pt x="3352800" y="590550"/>
                  <a:pt x="3348037" y="581025"/>
                </a:cubicBezTo>
                <a:lnTo>
                  <a:pt x="3324225" y="552450"/>
                </a:lnTo>
                <a:lnTo>
                  <a:pt x="3314700" y="552450"/>
                </a:lnTo>
                <a:cubicBezTo>
                  <a:pt x="3309144" y="554037"/>
                  <a:pt x="3304282" y="556121"/>
                  <a:pt x="3300115" y="558700"/>
                </a:cubicBezTo>
                <a:cubicBezTo>
                  <a:pt x="3295948" y="561280"/>
                  <a:pt x="3292475" y="564356"/>
                  <a:pt x="3289697" y="567928"/>
                </a:cubicBezTo>
                <a:cubicBezTo>
                  <a:pt x="3286919" y="571500"/>
                  <a:pt x="3284835" y="575568"/>
                  <a:pt x="3283447" y="580132"/>
                </a:cubicBezTo>
                <a:cubicBezTo>
                  <a:pt x="3282057" y="584696"/>
                  <a:pt x="3281363" y="589756"/>
                  <a:pt x="3281363" y="595312"/>
                </a:cubicBezTo>
                <a:lnTo>
                  <a:pt x="3290887" y="633412"/>
                </a:lnTo>
                <a:cubicBezTo>
                  <a:pt x="3290887" y="636587"/>
                  <a:pt x="3290094" y="638968"/>
                  <a:pt x="3288506" y="640556"/>
                </a:cubicBezTo>
                <a:cubicBezTo>
                  <a:pt x="3286919" y="642143"/>
                  <a:pt x="3284538" y="642937"/>
                  <a:pt x="3281363" y="642937"/>
                </a:cubicBezTo>
                <a:lnTo>
                  <a:pt x="3276600" y="642937"/>
                </a:lnTo>
                <a:cubicBezTo>
                  <a:pt x="3273425" y="642937"/>
                  <a:pt x="3271044" y="642143"/>
                  <a:pt x="3269456" y="640556"/>
                </a:cubicBezTo>
                <a:cubicBezTo>
                  <a:pt x="3267869" y="638968"/>
                  <a:pt x="3267075" y="636587"/>
                  <a:pt x="3267075" y="633412"/>
                </a:cubicBezTo>
                <a:lnTo>
                  <a:pt x="3276600" y="595312"/>
                </a:lnTo>
                <a:lnTo>
                  <a:pt x="3276600" y="581025"/>
                </a:lnTo>
                <a:lnTo>
                  <a:pt x="3276600" y="571500"/>
                </a:lnTo>
                <a:cubicBezTo>
                  <a:pt x="3275013" y="571500"/>
                  <a:pt x="3273227" y="572293"/>
                  <a:pt x="3271242" y="573881"/>
                </a:cubicBezTo>
                <a:cubicBezTo>
                  <a:pt x="3267273" y="577056"/>
                  <a:pt x="3262511" y="583406"/>
                  <a:pt x="3256955" y="592931"/>
                </a:cubicBezTo>
                <a:cubicBezTo>
                  <a:pt x="3254177" y="597693"/>
                  <a:pt x="3251200" y="603250"/>
                  <a:pt x="3248025" y="609600"/>
                </a:cubicBezTo>
                <a:lnTo>
                  <a:pt x="3243263" y="609600"/>
                </a:lnTo>
                <a:cubicBezTo>
                  <a:pt x="3246438" y="604837"/>
                  <a:pt x="3249216" y="600471"/>
                  <a:pt x="3251597" y="596503"/>
                </a:cubicBezTo>
                <a:cubicBezTo>
                  <a:pt x="3256360" y="588565"/>
                  <a:pt x="3259535" y="582215"/>
                  <a:pt x="3261122" y="577453"/>
                </a:cubicBezTo>
                <a:cubicBezTo>
                  <a:pt x="3261916" y="575071"/>
                  <a:pt x="3262313" y="573087"/>
                  <a:pt x="3262313" y="571500"/>
                </a:cubicBezTo>
                <a:cubicBezTo>
                  <a:pt x="3262313" y="568325"/>
                  <a:pt x="3262313" y="565943"/>
                  <a:pt x="3262313" y="564356"/>
                </a:cubicBezTo>
                <a:cubicBezTo>
                  <a:pt x="3262313" y="562768"/>
                  <a:pt x="3262313" y="561975"/>
                  <a:pt x="3262313" y="561975"/>
                </a:cubicBezTo>
                <a:cubicBezTo>
                  <a:pt x="3260725" y="561975"/>
                  <a:pt x="3258741" y="563562"/>
                  <a:pt x="3256359" y="566737"/>
                </a:cubicBezTo>
                <a:cubicBezTo>
                  <a:pt x="3253978" y="569912"/>
                  <a:pt x="3251200" y="574675"/>
                  <a:pt x="3248025" y="581025"/>
                </a:cubicBezTo>
                <a:lnTo>
                  <a:pt x="3243263" y="571500"/>
                </a:lnTo>
                <a:cubicBezTo>
                  <a:pt x="3248025" y="565150"/>
                  <a:pt x="3251597" y="559197"/>
                  <a:pt x="3253978" y="553640"/>
                </a:cubicBezTo>
                <a:cubicBezTo>
                  <a:pt x="3256359" y="548084"/>
                  <a:pt x="3257550" y="542925"/>
                  <a:pt x="3257550" y="538162"/>
                </a:cubicBezTo>
                <a:cubicBezTo>
                  <a:pt x="3251200" y="538162"/>
                  <a:pt x="3248025" y="538162"/>
                  <a:pt x="3248025" y="538162"/>
                </a:cubicBezTo>
                <a:lnTo>
                  <a:pt x="3257550" y="523875"/>
                </a:lnTo>
                <a:lnTo>
                  <a:pt x="3257550" y="514350"/>
                </a:lnTo>
                <a:cubicBezTo>
                  <a:pt x="3257550" y="512762"/>
                  <a:pt x="3256359" y="511572"/>
                  <a:pt x="3253978" y="510778"/>
                </a:cubicBezTo>
                <a:cubicBezTo>
                  <a:pt x="3251597" y="509984"/>
                  <a:pt x="3248025" y="509587"/>
                  <a:pt x="3243263" y="509587"/>
                </a:cubicBezTo>
                <a:cubicBezTo>
                  <a:pt x="3235325" y="511175"/>
                  <a:pt x="3228578" y="512365"/>
                  <a:pt x="3223022" y="513159"/>
                </a:cubicBezTo>
                <a:cubicBezTo>
                  <a:pt x="3217466" y="513953"/>
                  <a:pt x="3213100" y="514350"/>
                  <a:pt x="3209925" y="514350"/>
                </a:cubicBezTo>
                <a:cubicBezTo>
                  <a:pt x="3209925" y="512762"/>
                  <a:pt x="3209925" y="511572"/>
                  <a:pt x="3209925" y="510778"/>
                </a:cubicBezTo>
                <a:cubicBezTo>
                  <a:pt x="3209925" y="509984"/>
                  <a:pt x="3209925" y="509587"/>
                  <a:pt x="3209925" y="509587"/>
                </a:cubicBezTo>
                <a:cubicBezTo>
                  <a:pt x="3209925" y="506412"/>
                  <a:pt x="3211909" y="504031"/>
                  <a:pt x="3215878" y="502443"/>
                </a:cubicBezTo>
                <a:cubicBezTo>
                  <a:pt x="3219847" y="500856"/>
                  <a:pt x="3225800" y="500062"/>
                  <a:pt x="3233737" y="500062"/>
                </a:cubicBezTo>
                <a:lnTo>
                  <a:pt x="3243263" y="481012"/>
                </a:lnTo>
                <a:lnTo>
                  <a:pt x="3243263" y="466725"/>
                </a:lnTo>
                <a:cubicBezTo>
                  <a:pt x="3243263" y="461962"/>
                  <a:pt x="3240485" y="456406"/>
                  <a:pt x="3234929" y="450056"/>
                </a:cubicBezTo>
                <a:cubicBezTo>
                  <a:pt x="3229372" y="443706"/>
                  <a:pt x="3221038" y="436562"/>
                  <a:pt x="3209925" y="428625"/>
                </a:cubicBezTo>
                <a:lnTo>
                  <a:pt x="3219450" y="428625"/>
                </a:lnTo>
                <a:cubicBezTo>
                  <a:pt x="3224213" y="433387"/>
                  <a:pt x="3227785" y="436959"/>
                  <a:pt x="3230166" y="439340"/>
                </a:cubicBezTo>
                <a:cubicBezTo>
                  <a:pt x="3231356" y="440531"/>
                  <a:pt x="3232249" y="441424"/>
                  <a:pt x="3232845" y="442019"/>
                </a:cubicBezTo>
                <a:cubicBezTo>
                  <a:pt x="3233440" y="442614"/>
                  <a:pt x="3233737" y="442912"/>
                  <a:pt x="3233737" y="442912"/>
                </a:cubicBezTo>
                <a:cubicBezTo>
                  <a:pt x="3236119" y="442912"/>
                  <a:pt x="3238401" y="442614"/>
                  <a:pt x="3240584" y="442019"/>
                </a:cubicBezTo>
                <a:cubicBezTo>
                  <a:pt x="3242767" y="441424"/>
                  <a:pt x="3244850" y="440531"/>
                  <a:pt x="3246835" y="439340"/>
                </a:cubicBezTo>
                <a:cubicBezTo>
                  <a:pt x="3250803" y="436959"/>
                  <a:pt x="3254375" y="433387"/>
                  <a:pt x="3257550" y="428625"/>
                </a:cubicBezTo>
                <a:lnTo>
                  <a:pt x="3267075" y="438150"/>
                </a:lnTo>
                <a:lnTo>
                  <a:pt x="3267075" y="419100"/>
                </a:lnTo>
                <a:cubicBezTo>
                  <a:pt x="3260725" y="403225"/>
                  <a:pt x="3253978" y="390128"/>
                  <a:pt x="3246835" y="379809"/>
                </a:cubicBezTo>
                <a:cubicBezTo>
                  <a:pt x="3243263" y="374650"/>
                  <a:pt x="3239591" y="370185"/>
                  <a:pt x="3235821" y="366414"/>
                </a:cubicBezTo>
                <a:cubicBezTo>
                  <a:pt x="3232051" y="362644"/>
                  <a:pt x="3228181" y="359568"/>
                  <a:pt x="3224213" y="357187"/>
                </a:cubicBezTo>
                <a:cubicBezTo>
                  <a:pt x="3224213" y="354012"/>
                  <a:pt x="3223022" y="350440"/>
                  <a:pt x="3220641" y="346471"/>
                </a:cubicBezTo>
                <a:cubicBezTo>
                  <a:pt x="3218259" y="342503"/>
                  <a:pt x="3214687" y="338137"/>
                  <a:pt x="3209925" y="333375"/>
                </a:cubicBezTo>
                <a:cubicBezTo>
                  <a:pt x="3209925" y="327025"/>
                  <a:pt x="3206750" y="314325"/>
                  <a:pt x="3200400" y="295275"/>
                </a:cubicBezTo>
                <a:close/>
                <a:moveTo>
                  <a:pt x="2628255" y="284620"/>
                </a:moveTo>
                <a:lnTo>
                  <a:pt x="2628900" y="285750"/>
                </a:lnTo>
                <a:lnTo>
                  <a:pt x="2630581" y="286403"/>
                </a:lnTo>
                <a:close/>
                <a:moveTo>
                  <a:pt x="5995987" y="280987"/>
                </a:moveTo>
                <a:cubicBezTo>
                  <a:pt x="6002337" y="280987"/>
                  <a:pt x="6008687" y="285750"/>
                  <a:pt x="6015037" y="295275"/>
                </a:cubicBezTo>
                <a:cubicBezTo>
                  <a:pt x="6015037" y="298450"/>
                  <a:pt x="6013450" y="300037"/>
                  <a:pt x="6010275" y="300037"/>
                </a:cubicBezTo>
                <a:lnTo>
                  <a:pt x="5995987" y="300037"/>
                </a:lnTo>
                <a:cubicBezTo>
                  <a:pt x="5995987" y="303212"/>
                  <a:pt x="5994400" y="304800"/>
                  <a:pt x="5991225" y="304800"/>
                </a:cubicBezTo>
                <a:cubicBezTo>
                  <a:pt x="5988050" y="301625"/>
                  <a:pt x="5986463" y="296862"/>
                  <a:pt x="5986463" y="290512"/>
                </a:cubicBezTo>
                <a:lnTo>
                  <a:pt x="5986463" y="285750"/>
                </a:lnTo>
                <a:cubicBezTo>
                  <a:pt x="5986463" y="282575"/>
                  <a:pt x="5989637" y="280987"/>
                  <a:pt x="5995987" y="280987"/>
                </a:cubicBezTo>
                <a:close/>
                <a:moveTo>
                  <a:pt x="5791200" y="280987"/>
                </a:moveTo>
                <a:lnTo>
                  <a:pt x="5800725" y="280987"/>
                </a:lnTo>
                <a:cubicBezTo>
                  <a:pt x="5803900" y="280987"/>
                  <a:pt x="5807075" y="292100"/>
                  <a:pt x="5810250" y="314325"/>
                </a:cubicBezTo>
                <a:cubicBezTo>
                  <a:pt x="5803900" y="323850"/>
                  <a:pt x="5794375" y="331787"/>
                  <a:pt x="5781675" y="338137"/>
                </a:cubicBezTo>
                <a:cubicBezTo>
                  <a:pt x="5768975" y="338137"/>
                  <a:pt x="5756275" y="330200"/>
                  <a:pt x="5743575" y="314325"/>
                </a:cubicBezTo>
                <a:cubicBezTo>
                  <a:pt x="5743575" y="311150"/>
                  <a:pt x="5759450" y="300037"/>
                  <a:pt x="5791200" y="280987"/>
                </a:cubicBezTo>
                <a:close/>
                <a:moveTo>
                  <a:pt x="4610100" y="280987"/>
                </a:moveTo>
                <a:lnTo>
                  <a:pt x="4619625" y="280987"/>
                </a:lnTo>
                <a:cubicBezTo>
                  <a:pt x="4622800" y="280987"/>
                  <a:pt x="4625975" y="292100"/>
                  <a:pt x="4629150" y="314325"/>
                </a:cubicBezTo>
                <a:cubicBezTo>
                  <a:pt x="4622800" y="323850"/>
                  <a:pt x="4613275" y="331787"/>
                  <a:pt x="4600575" y="338137"/>
                </a:cubicBezTo>
                <a:cubicBezTo>
                  <a:pt x="4587875" y="338137"/>
                  <a:pt x="4575175" y="330200"/>
                  <a:pt x="4562475" y="314325"/>
                </a:cubicBezTo>
                <a:cubicBezTo>
                  <a:pt x="4562475" y="311150"/>
                  <a:pt x="4578350" y="300037"/>
                  <a:pt x="4610100" y="280987"/>
                </a:cubicBezTo>
                <a:close/>
                <a:moveTo>
                  <a:pt x="3681413" y="280987"/>
                </a:moveTo>
                <a:cubicBezTo>
                  <a:pt x="3690937" y="284162"/>
                  <a:pt x="3695700" y="287337"/>
                  <a:pt x="3695700" y="290512"/>
                </a:cubicBezTo>
                <a:cubicBezTo>
                  <a:pt x="3695700" y="293687"/>
                  <a:pt x="3690937" y="296862"/>
                  <a:pt x="3681413" y="300037"/>
                </a:cubicBezTo>
                <a:cubicBezTo>
                  <a:pt x="3675063" y="293687"/>
                  <a:pt x="3671887" y="288925"/>
                  <a:pt x="3671887" y="285750"/>
                </a:cubicBezTo>
                <a:close/>
                <a:moveTo>
                  <a:pt x="3419475" y="280987"/>
                </a:moveTo>
                <a:lnTo>
                  <a:pt x="3429000" y="280987"/>
                </a:lnTo>
                <a:cubicBezTo>
                  <a:pt x="3431381" y="280987"/>
                  <a:pt x="3433763" y="287238"/>
                  <a:pt x="3436144" y="299739"/>
                </a:cubicBezTo>
                <a:cubicBezTo>
                  <a:pt x="3436938" y="303907"/>
                  <a:pt x="3437731" y="308768"/>
                  <a:pt x="3438525" y="314325"/>
                </a:cubicBezTo>
                <a:cubicBezTo>
                  <a:pt x="3432175" y="323850"/>
                  <a:pt x="3422650" y="331787"/>
                  <a:pt x="3409950" y="338137"/>
                </a:cubicBezTo>
                <a:cubicBezTo>
                  <a:pt x="3406775" y="338137"/>
                  <a:pt x="3403600" y="337641"/>
                  <a:pt x="3400425" y="336649"/>
                </a:cubicBezTo>
                <a:cubicBezTo>
                  <a:pt x="3390900" y="333672"/>
                  <a:pt x="3381375" y="326231"/>
                  <a:pt x="3371850" y="314325"/>
                </a:cubicBezTo>
                <a:cubicBezTo>
                  <a:pt x="3371850" y="312737"/>
                  <a:pt x="3375819" y="309165"/>
                  <a:pt x="3383757" y="303609"/>
                </a:cubicBezTo>
                <a:cubicBezTo>
                  <a:pt x="3387725" y="300831"/>
                  <a:pt x="3392686" y="297557"/>
                  <a:pt x="3398639" y="293786"/>
                </a:cubicBezTo>
                <a:cubicBezTo>
                  <a:pt x="3404592" y="290016"/>
                  <a:pt x="3411538" y="285750"/>
                  <a:pt x="3419475" y="280987"/>
                </a:cubicBezTo>
                <a:close/>
                <a:moveTo>
                  <a:pt x="2490787" y="280987"/>
                </a:moveTo>
                <a:cubicBezTo>
                  <a:pt x="2500313" y="284162"/>
                  <a:pt x="2505075" y="287337"/>
                  <a:pt x="2505075" y="290512"/>
                </a:cubicBezTo>
                <a:cubicBezTo>
                  <a:pt x="2505075" y="293687"/>
                  <a:pt x="2500313" y="296862"/>
                  <a:pt x="2490787" y="300037"/>
                </a:cubicBezTo>
                <a:cubicBezTo>
                  <a:pt x="2484438" y="293687"/>
                  <a:pt x="2481263" y="288925"/>
                  <a:pt x="2481263" y="285750"/>
                </a:cubicBezTo>
                <a:close/>
                <a:moveTo>
                  <a:pt x="1019175" y="280987"/>
                </a:moveTo>
                <a:lnTo>
                  <a:pt x="1028700" y="280987"/>
                </a:lnTo>
                <a:cubicBezTo>
                  <a:pt x="1031875" y="280987"/>
                  <a:pt x="1035050" y="292100"/>
                  <a:pt x="1038225" y="314325"/>
                </a:cubicBezTo>
                <a:cubicBezTo>
                  <a:pt x="1031875" y="323850"/>
                  <a:pt x="1022350" y="331787"/>
                  <a:pt x="1009650" y="338137"/>
                </a:cubicBezTo>
                <a:cubicBezTo>
                  <a:pt x="996950" y="338137"/>
                  <a:pt x="984250" y="330200"/>
                  <a:pt x="971550" y="314325"/>
                </a:cubicBezTo>
                <a:cubicBezTo>
                  <a:pt x="971550" y="311150"/>
                  <a:pt x="987425" y="300037"/>
                  <a:pt x="1019175" y="280987"/>
                </a:cubicBezTo>
                <a:close/>
                <a:moveTo>
                  <a:pt x="90488" y="280987"/>
                </a:moveTo>
                <a:cubicBezTo>
                  <a:pt x="100013" y="284162"/>
                  <a:pt x="104775" y="287337"/>
                  <a:pt x="104775" y="290512"/>
                </a:cubicBezTo>
                <a:cubicBezTo>
                  <a:pt x="104775" y="293687"/>
                  <a:pt x="100013" y="296862"/>
                  <a:pt x="90488" y="300037"/>
                </a:cubicBezTo>
                <a:cubicBezTo>
                  <a:pt x="84138" y="293687"/>
                  <a:pt x="80963" y="288925"/>
                  <a:pt x="80963" y="285750"/>
                </a:cubicBezTo>
                <a:close/>
                <a:moveTo>
                  <a:pt x="6929437" y="266700"/>
                </a:moveTo>
                <a:lnTo>
                  <a:pt x="6938963" y="266700"/>
                </a:lnTo>
                <a:cubicBezTo>
                  <a:pt x="6938963" y="266700"/>
                  <a:pt x="6942137" y="276225"/>
                  <a:pt x="6948487" y="295275"/>
                </a:cubicBezTo>
                <a:cubicBezTo>
                  <a:pt x="6938963" y="304800"/>
                  <a:pt x="6927850" y="314325"/>
                  <a:pt x="6915150" y="323850"/>
                </a:cubicBezTo>
                <a:cubicBezTo>
                  <a:pt x="6902450" y="323850"/>
                  <a:pt x="6891337" y="315912"/>
                  <a:pt x="6881813" y="300037"/>
                </a:cubicBezTo>
                <a:cubicBezTo>
                  <a:pt x="6881813" y="296862"/>
                  <a:pt x="6897687" y="285750"/>
                  <a:pt x="6929437" y="266700"/>
                </a:cubicBezTo>
                <a:close/>
                <a:moveTo>
                  <a:pt x="6043613" y="266700"/>
                </a:moveTo>
                <a:cubicBezTo>
                  <a:pt x="6053137" y="269875"/>
                  <a:pt x="6057900" y="273050"/>
                  <a:pt x="6057900" y="276225"/>
                </a:cubicBezTo>
                <a:cubicBezTo>
                  <a:pt x="6057900" y="279400"/>
                  <a:pt x="6053137" y="282575"/>
                  <a:pt x="6043613" y="285750"/>
                </a:cubicBezTo>
                <a:cubicBezTo>
                  <a:pt x="6040437" y="279400"/>
                  <a:pt x="6038850" y="274637"/>
                  <a:pt x="6038850" y="271462"/>
                </a:cubicBezTo>
                <a:close/>
                <a:moveTo>
                  <a:pt x="4962525" y="266700"/>
                </a:moveTo>
                <a:lnTo>
                  <a:pt x="4981575" y="266700"/>
                </a:lnTo>
                <a:cubicBezTo>
                  <a:pt x="4987925" y="266700"/>
                  <a:pt x="4994275" y="273050"/>
                  <a:pt x="5000625" y="285750"/>
                </a:cubicBezTo>
                <a:cubicBezTo>
                  <a:pt x="5019675" y="292100"/>
                  <a:pt x="5029200" y="296862"/>
                  <a:pt x="5029200" y="300037"/>
                </a:cubicBezTo>
                <a:cubicBezTo>
                  <a:pt x="5029200" y="312737"/>
                  <a:pt x="5029200" y="322262"/>
                  <a:pt x="5029200" y="328612"/>
                </a:cubicBezTo>
                <a:cubicBezTo>
                  <a:pt x="5019675" y="341312"/>
                  <a:pt x="5008563" y="347662"/>
                  <a:pt x="4995863" y="347662"/>
                </a:cubicBezTo>
                <a:cubicBezTo>
                  <a:pt x="4964113" y="322262"/>
                  <a:pt x="4948237" y="307975"/>
                  <a:pt x="4948237" y="304800"/>
                </a:cubicBezTo>
                <a:lnTo>
                  <a:pt x="4948237" y="285750"/>
                </a:lnTo>
                <a:cubicBezTo>
                  <a:pt x="4948237" y="282575"/>
                  <a:pt x="4953000" y="276225"/>
                  <a:pt x="4962525" y="266700"/>
                </a:cubicBezTo>
                <a:close/>
                <a:moveTo>
                  <a:pt x="5605463" y="252412"/>
                </a:moveTo>
                <a:lnTo>
                  <a:pt x="5476875" y="295275"/>
                </a:lnTo>
                <a:cubicBezTo>
                  <a:pt x="5467350" y="314325"/>
                  <a:pt x="5462587" y="330200"/>
                  <a:pt x="5462587" y="342900"/>
                </a:cubicBezTo>
                <a:lnTo>
                  <a:pt x="5462587" y="400050"/>
                </a:lnTo>
                <a:cubicBezTo>
                  <a:pt x="5462587" y="403225"/>
                  <a:pt x="5456237" y="417512"/>
                  <a:pt x="5443537" y="442912"/>
                </a:cubicBezTo>
                <a:cubicBezTo>
                  <a:pt x="5440363" y="461962"/>
                  <a:pt x="5432425" y="485775"/>
                  <a:pt x="5419725" y="514350"/>
                </a:cubicBezTo>
                <a:lnTo>
                  <a:pt x="5419725" y="523875"/>
                </a:lnTo>
                <a:cubicBezTo>
                  <a:pt x="5416550" y="533400"/>
                  <a:pt x="5411787" y="542925"/>
                  <a:pt x="5405437" y="552450"/>
                </a:cubicBezTo>
                <a:lnTo>
                  <a:pt x="5405437" y="566737"/>
                </a:lnTo>
                <a:lnTo>
                  <a:pt x="5419725" y="566737"/>
                </a:lnTo>
                <a:cubicBezTo>
                  <a:pt x="5495925" y="560387"/>
                  <a:pt x="5534025" y="549275"/>
                  <a:pt x="5534025" y="533400"/>
                </a:cubicBezTo>
                <a:cubicBezTo>
                  <a:pt x="5534025" y="527050"/>
                  <a:pt x="5538787" y="523875"/>
                  <a:pt x="5548313" y="523875"/>
                </a:cubicBezTo>
                <a:lnTo>
                  <a:pt x="5553075" y="523875"/>
                </a:lnTo>
                <a:cubicBezTo>
                  <a:pt x="5556250" y="525462"/>
                  <a:pt x="5560219" y="529729"/>
                  <a:pt x="5564981" y="536674"/>
                </a:cubicBezTo>
                <a:lnTo>
                  <a:pt x="5571839" y="547687"/>
                </a:lnTo>
                <a:lnTo>
                  <a:pt x="5572125" y="547687"/>
                </a:lnTo>
                <a:cubicBezTo>
                  <a:pt x="5581650" y="557212"/>
                  <a:pt x="5586413" y="561975"/>
                  <a:pt x="5586413" y="561975"/>
                </a:cubicBezTo>
                <a:cubicBezTo>
                  <a:pt x="5595937" y="561975"/>
                  <a:pt x="5603875" y="557212"/>
                  <a:pt x="5610225" y="547687"/>
                </a:cubicBezTo>
                <a:lnTo>
                  <a:pt x="5619750" y="557212"/>
                </a:lnTo>
                <a:lnTo>
                  <a:pt x="5619750" y="538162"/>
                </a:lnTo>
                <a:cubicBezTo>
                  <a:pt x="5610225" y="514350"/>
                  <a:pt x="5599807" y="496788"/>
                  <a:pt x="5588496" y="485477"/>
                </a:cubicBezTo>
                <a:lnTo>
                  <a:pt x="5581891" y="480226"/>
                </a:lnTo>
                <a:lnTo>
                  <a:pt x="5580459" y="481012"/>
                </a:lnTo>
                <a:cubicBezTo>
                  <a:pt x="5570141" y="487362"/>
                  <a:pt x="5559425" y="495300"/>
                  <a:pt x="5548313" y="504825"/>
                </a:cubicBezTo>
                <a:cubicBezTo>
                  <a:pt x="5513387" y="523875"/>
                  <a:pt x="5489575" y="538162"/>
                  <a:pt x="5476875" y="547687"/>
                </a:cubicBezTo>
                <a:lnTo>
                  <a:pt x="5472113" y="547687"/>
                </a:lnTo>
                <a:cubicBezTo>
                  <a:pt x="5465763" y="547687"/>
                  <a:pt x="5462587" y="546100"/>
                  <a:pt x="5462587" y="542925"/>
                </a:cubicBezTo>
                <a:cubicBezTo>
                  <a:pt x="5475287" y="533400"/>
                  <a:pt x="5487987" y="511175"/>
                  <a:pt x="5500687" y="476250"/>
                </a:cubicBezTo>
                <a:cubicBezTo>
                  <a:pt x="5522913" y="422275"/>
                  <a:pt x="5553075" y="363537"/>
                  <a:pt x="5591175" y="300037"/>
                </a:cubicBezTo>
                <a:lnTo>
                  <a:pt x="5610225" y="276225"/>
                </a:lnTo>
                <a:cubicBezTo>
                  <a:pt x="5610225" y="273050"/>
                  <a:pt x="5608637" y="271462"/>
                  <a:pt x="5605463" y="271462"/>
                </a:cubicBezTo>
                <a:lnTo>
                  <a:pt x="5610225" y="257175"/>
                </a:lnTo>
                <a:lnTo>
                  <a:pt x="5610225" y="252412"/>
                </a:lnTo>
                <a:close/>
                <a:moveTo>
                  <a:pt x="4929187" y="252412"/>
                </a:moveTo>
                <a:lnTo>
                  <a:pt x="4933950" y="252412"/>
                </a:lnTo>
                <a:lnTo>
                  <a:pt x="4933950" y="261937"/>
                </a:lnTo>
                <a:lnTo>
                  <a:pt x="4929187" y="261937"/>
                </a:lnTo>
                <a:close/>
                <a:moveTo>
                  <a:pt x="3671887" y="252412"/>
                </a:moveTo>
                <a:lnTo>
                  <a:pt x="3676650" y="252412"/>
                </a:lnTo>
                <a:lnTo>
                  <a:pt x="3676650" y="257175"/>
                </a:lnTo>
                <a:cubicBezTo>
                  <a:pt x="3676650" y="260350"/>
                  <a:pt x="3675063" y="261937"/>
                  <a:pt x="3671887" y="261937"/>
                </a:cubicBezTo>
                <a:cubicBezTo>
                  <a:pt x="3668713" y="261937"/>
                  <a:pt x="3667125" y="260350"/>
                  <a:pt x="3667125" y="257175"/>
                </a:cubicBezTo>
                <a:cubicBezTo>
                  <a:pt x="3667125" y="254000"/>
                  <a:pt x="3668713" y="252412"/>
                  <a:pt x="3671887" y="252412"/>
                </a:cubicBezTo>
                <a:close/>
                <a:moveTo>
                  <a:pt x="2481263" y="252412"/>
                </a:moveTo>
                <a:lnTo>
                  <a:pt x="2486025" y="252412"/>
                </a:lnTo>
                <a:lnTo>
                  <a:pt x="2486025" y="257175"/>
                </a:lnTo>
                <a:cubicBezTo>
                  <a:pt x="2486025" y="258762"/>
                  <a:pt x="2485628" y="259953"/>
                  <a:pt x="2484835" y="260746"/>
                </a:cubicBezTo>
                <a:cubicBezTo>
                  <a:pt x="2484041" y="261540"/>
                  <a:pt x="2482850" y="261937"/>
                  <a:pt x="2481263" y="261937"/>
                </a:cubicBezTo>
                <a:cubicBezTo>
                  <a:pt x="2479675" y="261937"/>
                  <a:pt x="2478485" y="261540"/>
                  <a:pt x="2477691" y="260746"/>
                </a:cubicBezTo>
                <a:cubicBezTo>
                  <a:pt x="2476897" y="259953"/>
                  <a:pt x="2476500" y="258762"/>
                  <a:pt x="2476500" y="257175"/>
                </a:cubicBezTo>
                <a:cubicBezTo>
                  <a:pt x="2476500" y="254000"/>
                  <a:pt x="2478087" y="252412"/>
                  <a:pt x="2481263" y="252412"/>
                </a:cubicBezTo>
                <a:close/>
                <a:moveTo>
                  <a:pt x="1762125" y="252412"/>
                </a:moveTo>
                <a:cubicBezTo>
                  <a:pt x="1762125" y="255587"/>
                  <a:pt x="1754188" y="258762"/>
                  <a:pt x="1738313" y="261937"/>
                </a:cubicBezTo>
                <a:lnTo>
                  <a:pt x="1728787" y="257175"/>
                </a:lnTo>
                <a:cubicBezTo>
                  <a:pt x="1709737" y="273050"/>
                  <a:pt x="1697038" y="280987"/>
                  <a:pt x="1690687" y="280987"/>
                </a:cubicBezTo>
                <a:lnTo>
                  <a:pt x="1690687" y="285750"/>
                </a:lnTo>
                <a:cubicBezTo>
                  <a:pt x="1690687" y="292100"/>
                  <a:pt x="1700213" y="304800"/>
                  <a:pt x="1719263" y="323850"/>
                </a:cubicBezTo>
                <a:lnTo>
                  <a:pt x="1743075" y="514350"/>
                </a:lnTo>
                <a:lnTo>
                  <a:pt x="1743075" y="542925"/>
                </a:lnTo>
                <a:cubicBezTo>
                  <a:pt x="1743075" y="546100"/>
                  <a:pt x="1736725" y="581025"/>
                  <a:pt x="1724025" y="647700"/>
                </a:cubicBezTo>
                <a:lnTo>
                  <a:pt x="1847850" y="642937"/>
                </a:lnTo>
                <a:lnTo>
                  <a:pt x="1871663" y="542925"/>
                </a:lnTo>
                <a:lnTo>
                  <a:pt x="1876425" y="542925"/>
                </a:lnTo>
                <a:cubicBezTo>
                  <a:pt x="1873250" y="533400"/>
                  <a:pt x="1871663" y="525462"/>
                  <a:pt x="1871663" y="519112"/>
                </a:cubicBezTo>
                <a:cubicBezTo>
                  <a:pt x="1871663" y="519112"/>
                  <a:pt x="1873250" y="519112"/>
                  <a:pt x="1876425" y="519112"/>
                </a:cubicBezTo>
                <a:lnTo>
                  <a:pt x="1852613" y="385762"/>
                </a:lnTo>
                <a:lnTo>
                  <a:pt x="1857375" y="366712"/>
                </a:lnTo>
                <a:cubicBezTo>
                  <a:pt x="1857375" y="354012"/>
                  <a:pt x="1862138" y="317500"/>
                  <a:pt x="1871663" y="257175"/>
                </a:cubicBezTo>
                <a:lnTo>
                  <a:pt x="1828800" y="252412"/>
                </a:lnTo>
                <a:cubicBezTo>
                  <a:pt x="1790700" y="255587"/>
                  <a:pt x="1770063" y="257175"/>
                  <a:pt x="1766887" y="257175"/>
                </a:cubicBezTo>
                <a:cubicBezTo>
                  <a:pt x="1766887" y="254000"/>
                  <a:pt x="1765300" y="252412"/>
                  <a:pt x="1762125" y="252412"/>
                </a:cubicBezTo>
                <a:close/>
                <a:moveTo>
                  <a:pt x="157163" y="252412"/>
                </a:moveTo>
                <a:lnTo>
                  <a:pt x="161925" y="252412"/>
                </a:lnTo>
                <a:lnTo>
                  <a:pt x="161925" y="261937"/>
                </a:lnTo>
                <a:lnTo>
                  <a:pt x="157163" y="261937"/>
                </a:lnTo>
                <a:close/>
                <a:moveTo>
                  <a:pt x="80963" y="252412"/>
                </a:moveTo>
                <a:lnTo>
                  <a:pt x="85725" y="252412"/>
                </a:lnTo>
                <a:lnTo>
                  <a:pt x="85725" y="257175"/>
                </a:lnTo>
                <a:cubicBezTo>
                  <a:pt x="85725" y="260350"/>
                  <a:pt x="84138" y="261937"/>
                  <a:pt x="80963" y="261937"/>
                </a:cubicBezTo>
                <a:cubicBezTo>
                  <a:pt x="77788" y="261937"/>
                  <a:pt x="76200" y="260350"/>
                  <a:pt x="76200" y="257175"/>
                </a:cubicBezTo>
                <a:cubicBezTo>
                  <a:pt x="76200" y="254000"/>
                  <a:pt x="77788" y="252412"/>
                  <a:pt x="80963" y="252412"/>
                </a:cubicBezTo>
                <a:close/>
                <a:moveTo>
                  <a:pt x="6034087" y="238125"/>
                </a:moveTo>
                <a:lnTo>
                  <a:pt x="6038850" y="238125"/>
                </a:lnTo>
                <a:lnTo>
                  <a:pt x="6038850" y="242887"/>
                </a:lnTo>
                <a:cubicBezTo>
                  <a:pt x="6038850" y="246062"/>
                  <a:pt x="6038850" y="247650"/>
                  <a:pt x="6038850" y="247650"/>
                </a:cubicBezTo>
                <a:lnTo>
                  <a:pt x="6034087" y="247650"/>
                </a:lnTo>
                <a:cubicBezTo>
                  <a:pt x="6030913" y="247650"/>
                  <a:pt x="6029325" y="246062"/>
                  <a:pt x="6029325" y="242887"/>
                </a:cubicBezTo>
                <a:cubicBezTo>
                  <a:pt x="6029325" y="239712"/>
                  <a:pt x="6030913" y="238125"/>
                  <a:pt x="6034087" y="238125"/>
                </a:cubicBezTo>
                <a:close/>
                <a:moveTo>
                  <a:pt x="6100763" y="219075"/>
                </a:moveTo>
                <a:cubicBezTo>
                  <a:pt x="6109097" y="228600"/>
                  <a:pt x="6121449" y="240803"/>
                  <a:pt x="6137821" y="255686"/>
                </a:cubicBezTo>
                <a:lnTo>
                  <a:pt x="6139407" y="257099"/>
                </a:lnTo>
                <a:lnTo>
                  <a:pt x="6143625" y="252412"/>
                </a:lnTo>
                <a:lnTo>
                  <a:pt x="6157913" y="252412"/>
                </a:lnTo>
                <a:cubicBezTo>
                  <a:pt x="6164263" y="252412"/>
                  <a:pt x="6170613" y="258762"/>
                  <a:pt x="6176963" y="271462"/>
                </a:cubicBezTo>
                <a:cubicBezTo>
                  <a:pt x="6192837" y="277812"/>
                  <a:pt x="6200775" y="282575"/>
                  <a:pt x="6200775" y="285750"/>
                </a:cubicBezTo>
                <a:cubicBezTo>
                  <a:pt x="6200775" y="292100"/>
                  <a:pt x="6201172" y="297656"/>
                  <a:pt x="6201965" y="302418"/>
                </a:cubicBezTo>
                <a:lnTo>
                  <a:pt x="6205288" y="313494"/>
                </a:lnTo>
                <a:lnTo>
                  <a:pt x="6253163" y="352425"/>
                </a:lnTo>
                <a:cubicBezTo>
                  <a:pt x="6272213" y="387350"/>
                  <a:pt x="6284913" y="414337"/>
                  <a:pt x="6291263" y="433387"/>
                </a:cubicBezTo>
                <a:lnTo>
                  <a:pt x="6286500" y="442912"/>
                </a:lnTo>
                <a:cubicBezTo>
                  <a:pt x="6292850" y="442912"/>
                  <a:pt x="6296025" y="444500"/>
                  <a:pt x="6296025" y="447675"/>
                </a:cubicBezTo>
                <a:lnTo>
                  <a:pt x="6286500" y="457200"/>
                </a:lnTo>
                <a:lnTo>
                  <a:pt x="6296025" y="523875"/>
                </a:lnTo>
                <a:cubicBezTo>
                  <a:pt x="6264275" y="628650"/>
                  <a:pt x="6240463" y="706437"/>
                  <a:pt x="6224587" y="757237"/>
                </a:cubicBezTo>
                <a:cubicBezTo>
                  <a:pt x="6180137" y="900112"/>
                  <a:pt x="6143625" y="990600"/>
                  <a:pt x="6115050" y="1028700"/>
                </a:cubicBezTo>
                <a:cubicBezTo>
                  <a:pt x="6096000" y="1066800"/>
                  <a:pt x="6051550" y="1108075"/>
                  <a:pt x="5981700" y="1152525"/>
                </a:cubicBezTo>
                <a:lnTo>
                  <a:pt x="5976937" y="1152525"/>
                </a:lnTo>
                <a:cubicBezTo>
                  <a:pt x="5986463" y="1085850"/>
                  <a:pt x="5999163" y="1039812"/>
                  <a:pt x="6015037" y="1014412"/>
                </a:cubicBezTo>
                <a:cubicBezTo>
                  <a:pt x="6018213" y="1011237"/>
                  <a:pt x="6026150" y="990600"/>
                  <a:pt x="6038850" y="952500"/>
                </a:cubicBezTo>
                <a:lnTo>
                  <a:pt x="6038850" y="942975"/>
                </a:lnTo>
                <a:cubicBezTo>
                  <a:pt x="6051551" y="911225"/>
                  <a:pt x="6062663" y="877093"/>
                  <a:pt x="6072187" y="840581"/>
                </a:cubicBezTo>
                <a:lnTo>
                  <a:pt x="6084387" y="787900"/>
                </a:lnTo>
                <a:lnTo>
                  <a:pt x="6082605" y="789682"/>
                </a:lnTo>
                <a:cubicBezTo>
                  <a:pt x="6079629" y="792658"/>
                  <a:pt x="6076157" y="796131"/>
                  <a:pt x="6072187" y="800100"/>
                </a:cubicBezTo>
                <a:cubicBezTo>
                  <a:pt x="6072187" y="800100"/>
                  <a:pt x="6070600" y="800100"/>
                  <a:pt x="6067425" y="800100"/>
                </a:cubicBezTo>
                <a:lnTo>
                  <a:pt x="6057900" y="800100"/>
                </a:lnTo>
                <a:cubicBezTo>
                  <a:pt x="6051550" y="796925"/>
                  <a:pt x="6048375" y="790575"/>
                  <a:pt x="6048375" y="781050"/>
                </a:cubicBezTo>
                <a:cubicBezTo>
                  <a:pt x="6061075" y="771525"/>
                  <a:pt x="6069013" y="766762"/>
                  <a:pt x="6072187" y="766762"/>
                </a:cubicBezTo>
                <a:lnTo>
                  <a:pt x="6086475" y="762000"/>
                </a:lnTo>
                <a:lnTo>
                  <a:pt x="6088797" y="764321"/>
                </a:lnTo>
                <a:lnTo>
                  <a:pt x="6096000" y="723900"/>
                </a:lnTo>
                <a:lnTo>
                  <a:pt x="6114489" y="585227"/>
                </a:lnTo>
                <a:lnTo>
                  <a:pt x="6110287" y="585787"/>
                </a:lnTo>
                <a:lnTo>
                  <a:pt x="6105525" y="585787"/>
                </a:lnTo>
                <a:cubicBezTo>
                  <a:pt x="6096000" y="585787"/>
                  <a:pt x="6091237" y="582612"/>
                  <a:pt x="6091237" y="576262"/>
                </a:cubicBezTo>
                <a:lnTo>
                  <a:pt x="6091237" y="566737"/>
                </a:lnTo>
                <a:cubicBezTo>
                  <a:pt x="6094413" y="557212"/>
                  <a:pt x="6099175" y="552450"/>
                  <a:pt x="6105525" y="552450"/>
                </a:cubicBezTo>
                <a:lnTo>
                  <a:pt x="6114341" y="552450"/>
                </a:lnTo>
                <a:lnTo>
                  <a:pt x="6114009" y="539055"/>
                </a:lnTo>
                <a:lnTo>
                  <a:pt x="6113343" y="529491"/>
                </a:lnTo>
                <a:lnTo>
                  <a:pt x="6112669" y="529828"/>
                </a:lnTo>
                <a:cubicBezTo>
                  <a:pt x="6111081" y="530622"/>
                  <a:pt x="6108700" y="531812"/>
                  <a:pt x="6105525" y="533400"/>
                </a:cubicBezTo>
                <a:cubicBezTo>
                  <a:pt x="6102350" y="533400"/>
                  <a:pt x="6100763" y="531812"/>
                  <a:pt x="6100763" y="528637"/>
                </a:cubicBezTo>
                <a:lnTo>
                  <a:pt x="6100763" y="523875"/>
                </a:lnTo>
                <a:cubicBezTo>
                  <a:pt x="6103937" y="520700"/>
                  <a:pt x="6105525" y="519112"/>
                  <a:pt x="6105525" y="519112"/>
                </a:cubicBezTo>
                <a:lnTo>
                  <a:pt x="6110287" y="519112"/>
                </a:lnTo>
                <a:lnTo>
                  <a:pt x="6112677" y="519909"/>
                </a:lnTo>
                <a:lnTo>
                  <a:pt x="6110883" y="494109"/>
                </a:lnTo>
                <a:cubicBezTo>
                  <a:pt x="6108105" y="463153"/>
                  <a:pt x="6103938" y="430212"/>
                  <a:pt x="6098381" y="395287"/>
                </a:cubicBezTo>
                <a:cubicBezTo>
                  <a:pt x="6087269" y="325437"/>
                  <a:pt x="6081713" y="285750"/>
                  <a:pt x="6081713" y="276225"/>
                </a:cubicBezTo>
                <a:cubicBezTo>
                  <a:pt x="6084887" y="238125"/>
                  <a:pt x="6091237" y="219075"/>
                  <a:pt x="6100763" y="219075"/>
                </a:cubicBezTo>
                <a:close/>
                <a:moveTo>
                  <a:pt x="5091113" y="219075"/>
                </a:moveTo>
                <a:lnTo>
                  <a:pt x="5095875" y="219075"/>
                </a:lnTo>
                <a:cubicBezTo>
                  <a:pt x="5099050" y="219075"/>
                  <a:pt x="5100637" y="220662"/>
                  <a:pt x="5100637" y="223837"/>
                </a:cubicBezTo>
                <a:lnTo>
                  <a:pt x="5100637" y="228600"/>
                </a:lnTo>
                <a:lnTo>
                  <a:pt x="5095875" y="228600"/>
                </a:lnTo>
                <a:cubicBezTo>
                  <a:pt x="5092700" y="228600"/>
                  <a:pt x="5091113" y="227012"/>
                  <a:pt x="5091113" y="223837"/>
                </a:cubicBezTo>
                <a:close/>
                <a:moveTo>
                  <a:pt x="3910013" y="219075"/>
                </a:moveTo>
                <a:lnTo>
                  <a:pt x="3914775" y="219075"/>
                </a:lnTo>
                <a:cubicBezTo>
                  <a:pt x="3917950" y="219075"/>
                  <a:pt x="3919537" y="220662"/>
                  <a:pt x="3919537" y="223837"/>
                </a:cubicBezTo>
                <a:lnTo>
                  <a:pt x="3919537" y="228600"/>
                </a:lnTo>
                <a:lnTo>
                  <a:pt x="3914775" y="228600"/>
                </a:lnTo>
                <a:cubicBezTo>
                  <a:pt x="3911600" y="228600"/>
                  <a:pt x="3910013" y="227012"/>
                  <a:pt x="3910013" y="223837"/>
                </a:cubicBezTo>
                <a:close/>
                <a:moveTo>
                  <a:pt x="2719387" y="219075"/>
                </a:moveTo>
                <a:lnTo>
                  <a:pt x="2724150" y="219075"/>
                </a:lnTo>
                <a:cubicBezTo>
                  <a:pt x="2725738" y="219075"/>
                  <a:pt x="2726928" y="219471"/>
                  <a:pt x="2727722" y="220265"/>
                </a:cubicBezTo>
                <a:cubicBezTo>
                  <a:pt x="2728516" y="221059"/>
                  <a:pt x="2728913" y="222250"/>
                  <a:pt x="2728913" y="223837"/>
                </a:cubicBezTo>
                <a:lnTo>
                  <a:pt x="2728913" y="228600"/>
                </a:lnTo>
                <a:lnTo>
                  <a:pt x="2724150" y="228600"/>
                </a:lnTo>
                <a:cubicBezTo>
                  <a:pt x="2722563" y="228600"/>
                  <a:pt x="2721372" y="228203"/>
                  <a:pt x="2720578" y="227409"/>
                </a:cubicBezTo>
                <a:cubicBezTo>
                  <a:pt x="2719785" y="226615"/>
                  <a:pt x="2719387" y="225425"/>
                  <a:pt x="2719387" y="223837"/>
                </a:cubicBezTo>
                <a:close/>
                <a:moveTo>
                  <a:pt x="319088" y="219075"/>
                </a:moveTo>
                <a:lnTo>
                  <a:pt x="323850" y="219075"/>
                </a:lnTo>
                <a:cubicBezTo>
                  <a:pt x="327025" y="219075"/>
                  <a:pt x="328613" y="220662"/>
                  <a:pt x="328613" y="223837"/>
                </a:cubicBezTo>
                <a:lnTo>
                  <a:pt x="328613" y="228600"/>
                </a:lnTo>
                <a:lnTo>
                  <a:pt x="323850" y="228600"/>
                </a:lnTo>
                <a:cubicBezTo>
                  <a:pt x="320675" y="228600"/>
                  <a:pt x="319088" y="227012"/>
                  <a:pt x="319088" y="223837"/>
                </a:cubicBezTo>
                <a:close/>
                <a:moveTo>
                  <a:pt x="6262687" y="209550"/>
                </a:moveTo>
                <a:lnTo>
                  <a:pt x="6267450" y="209550"/>
                </a:lnTo>
                <a:cubicBezTo>
                  <a:pt x="6270625" y="209550"/>
                  <a:pt x="6272213" y="211137"/>
                  <a:pt x="6272213" y="214312"/>
                </a:cubicBezTo>
                <a:lnTo>
                  <a:pt x="6272213" y="219075"/>
                </a:lnTo>
                <a:lnTo>
                  <a:pt x="6267450" y="219075"/>
                </a:lnTo>
                <a:cubicBezTo>
                  <a:pt x="6264275" y="219075"/>
                  <a:pt x="6262687" y="217487"/>
                  <a:pt x="6262687" y="214312"/>
                </a:cubicBezTo>
                <a:close/>
                <a:moveTo>
                  <a:pt x="4824413" y="209550"/>
                </a:moveTo>
                <a:lnTo>
                  <a:pt x="4829175" y="209550"/>
                </a:lnTo>
                <a:lnTo>
                  <a:pt x="4876800" y="238125"/>
                </a:lnTo>
                <a:cubicBezTo>
                  <a:pt x="4930775" y="301625"/>
                  <a:pt x="4965700" y="344487"/>
                  <a:pt x="4981575" y="366712"/>
                </a:cubicBezTo>
                <a:cubicBezTo>
                  <a:pt x="4981575" y="369887"/>
                  <a:pt x="4983163" y="374650"/>
                  <a:pt x="4986337" y="381000"/>
                </a:cubicBezTo>
                <a:cubicBezTo>
                  <a:pt x="4986337" y="384175"/>
                  <a:pt x="4986337" y="385762"/>
                  <a:pt x="4986337" y="385762"/>
                </a:cubicBezTo>
                <a:lnTo>
                  <a:pt x="4986337" y="400050"/>
                </a:lnTo>
                <a:cubicBezTo>
                  <a:pt x="4986337" y="403225"/>
                  <a:pt x="4986337" y="406400"/>
                  <a:pt x="4986337" y="409575"/>
                </a:cubicBezTo>
                <a:cubicBezTo>
                  <a:pt x="4986337" y="412750"/>
                  <a:pt x="4986337" y="417512"/>
                  <a:pt x="4986337" y="423862"/>
                </a:cubicBezTo>
                <a:cubicBezTo>
                  <a:pt x="4986337" y="430212"/>
                  <a:pt x="4983163" y="441325"/>
                  <a:pt x="4976813" y="457200"/>
                </a:cubicBezTo>
                <a:lnTo>
                  <a:pt x="4981575" y="461962"/>
                </a:lnTo>
                <a:cubicBezTo>
                  <a:pt x="4981575" y="471487"/>
                  <a:pt x="4972050" y="476250"/>
                  <a:pt x="4953000" y="476250"/>
                </a:cubicBezTo>
                <a:cubicBezTo>
                  <a:pt x="4940300" y="476250"/>
                  <a:pt x="4930775" y="461962"/>
                  <a:pt x="4924425" y="433387"/>
                </a:cubicBezTo>
                <a:cubicBezTo>
                  <a:pt x="4895850" y="382587"/>
                  <a:pt x="4881563" y="349250"/>
                  <a:pt x="4881563" y="333375"/>
                </a:cubicBezTo>
                <a:cubicBezTo>
                  <a:pt x="4878387" y="325834"/>
                  <a:pt x="4875287" y="318665"/>
                  <a:pt x="4872261" y="311869"/>
                </a:cubicBezTo>
                <a:lnTo>
                  <a:pt x="4865813" y="297837"/>
                </a:lnTo>
                <a:lnTo>
                  <a:pt x="4862513" y="300037"/>
                </a:lnTo>
                <a:cubicBezTo>
                  <a:pt x="4856163" y="293687"/>
                  <a:pt x="4852987" y="288925"/>
                  <a:pt x="4852987" y="285750"/>
                </a:cubicBezTo>
                <a:lnTo>
                  <a:pt x="4858635" y="282926"/>
                </a:lnTo>
                <a:lnTo>
                  <a:pt x="4854997" y="275555"/>
                </a:lnTo>
                <a:cubicBezTo>
                  <a:pt x="4841354" y="249014"/>
                  <a:pt x="4829571" y="231775"/>
                  <a:pt x="4819650" y="223837"/>
                </a:cubicBezTo>
                <a:lnTo>
                  <a:pt x="4819650" y="214312"/>
                </a:lnTo>
                <a:cubicBezTo>
                  <a:pt x="4819650" y="211137"/>
                  <a:pt x="4821237" y="209550"/>
                  <a:pt x="4824413" y="209550"/>
                </a:cubicBezTo>
                <a:close/>
                <a:moveTo>
                  <a:pt x="4862513" y="195262"/>
                </a:moveTo>
                <a:lnTo>
                  <a:pt x="4867275" y="195262"/>
                </a:lnTo>
                <a:cubicBezTo>
                  <a:pt x="4867275" y="195262"/>
                  <a:pt x="4868863" y="198437"/>
                  <a:pt x="4872037" y="204787"/>
                </a:cubicBezTo>
                <a:lnTo>
                  <a:pt x="4872037" y="209550"/>
                </a:lnTo>
                <a:cubicBezTo>
                  <a:pt x="4872037" y="212725"/>
                  <a:pt x="4870450" y="214312"/>
                  <a:pt x="4867275" y="214312"/>
                </a:cubicBezTo>
                <a:lnTo>
                  <a:pt x="4857750" y="214312"/>
                </a:lnTo>
                <a:cubicBezTo>
                  <a:pt x="4854575" y="214312"/>
                  <a:pt x="4852987" y="212725"/>
                  <a:pt x="4852987" y="209550"/>
                </a:cubicBezTo>
                <a:lnTo>
                  <a:pt x="4852987" y="204787"/>
                </a:lnTo>
                <a:cubicBezTo>
                  <a:pt x="4852987" y="201612"/>
                  <a:pt x="4856163" y="198437"/>
                  <a:pt x="4862513" y="195262"/>
                </a:cubicBezTo>
                <a:close/>
                <a:moveTo>
                  <a:pt x="2490787" y="195262"/>
                </a:moveTo>
                <a:lnTo>
                  <a:pt x="2495550" y="195262"/>
                </a:lnTo>
                <a:cubicBezTo>
                  <a:pt x="2495550" y="195262"/>
                  <a:pt x="2495947" y="196056"/>
                  <a:pt x="2496741" y="197643"/>
                </a:cubicBezTo>
                <a:cubicBezTo>
                  <a:pt x="2497535" y="199231"/>
                  <a:pt x="2498725" y="201612"/>
                  <a:pt x="2500313" y="204787"/>
                </a:cubicBezTo>
                <a:lnTo>
                  <a:pt x="2500313" y="209550"/>
                </a:lnTo>
                <a:cubicBezTo>
                  <a:pt x="2500313" y="212725"/>
                  <a:pt x="2498725" y="214312"/>
                  <a:pt x="2495550" y="214312"/>
                </a:cubicBezTo>
                <a:lnTo>
                  <a:pt x="2486025" y="214312"/>
                </a:lnTo>
                <a:cubicBezTo>
                  <a:pt x="2482850" y="214312"/>
                  <a:pt x="2481263" y="212725"/>
                  <a:pt x="2481263" y="209550"/>
                </a:cubicBezTo>
                <a:lnTo>
                  <a:pt x="2481263" y="204787"/>
                </a:lnTo>
                <a:cubicBezTo>
                  <a:pt x="2481263" y="201612"/>
                  <a:pt x="2484438" y="198437"/>
                  <a:pt x="2490787" y="195262"/>
                </a:cubicBezTo>
                <a:close/>
                <a:moveTo>
                  <a:pt x="90488" y="195262"/>
                </a:moveTo>
                <a:lnTo>
                  <a:pt x="95250" y="195262"/>
                </a:lnTo>
                <a:cubicBezTo>
                  <a:pt x="95250" y="195262"/>
                  <a:pt x="96838" y="198437"/>
                  <a:pt x="100013" y="204787"/>
                </a:cubicBezTo>
                <a:lnTo>
                  <a:pt x="100013" y="209550"/>
                </a:lnTo>
                <a:cubicBezTo>
                  <a:pt x="100013" y="212725"/>
                  <a:pt x="98425" y="214312"/>
                  <a:pt x="95250" y="214312"/>
                </a:cubicBezTo>
                <a:lnTo>
                  <a:pt x="85725" y="214312"/>
                </a:lnTo>
                <a:cubicBezTo>
                  <a:pt x="82550" y="214312"/>
                  <a:pt x="80963" y="212725"/>
                  <a:pt x="80963" y="209550"/>
                </a:cubicBezTo>
                <a:lnTo>
                  <a:pt x="80963" y="204787"/>
                </a:lnTo>
                <a:cubicBezTo>
                  <a:pt x="80963" y="201612"/>
                  <a:pt x="84138" y="198437"/>
                  <a:pt x="90488" y="195262"/>
                </a:cubicBezTo>
                <a:close/>
                <a:moveTo>
                  <a:pt x="3681413" y="190500"/>
                </a:moveTo>
                <a:lnTo>
                  <a:pt x="3690937" y="190500"/>
                </a:lnTo>
                <a:cubicBezTo>
                  <a:pt x="3754437" y="209550"/>
                  <a:pt x="3797300" y="228600"/>
                  <a:pt x="3819525" y="247650"/>
                </a:cubicBezTo>
                <a:cubicBezTo>
                  <a:pt x="3835400" y="266700"/>
                  <a:pt x="3843337" y="279400"/>
                  <a:pt x="3843337" y="285750"/>
                </a:cubicBezTo>
                <a:lnTo>
                  <a:pt x="3841203" y="294289"/>
                </a:lnTo>
                <a:lnTo>
                  <a:pt x="3848100" y="300037"/>
                </a:lnTo>
                <a:cubicBezTo>
                  <a:pt x="3848100" y="312737"/>
                  <a:pt x="3848100" y="322262"/>
                  <a:pt x="3848100" y="328612"/>
                </a:cubicBezTo>
                <a:lnTo>
                  <a:pt x="3842869" y="334471"/>
                </a:lnTo>
                <a:lnTo>
                  <a:pt x="3843337" y="342900"/>
                </a:lnTo>
                <a:cubicBezTo>
                  <a:pt x="3843337" y="346075"/>
                  <a:pt x="3841750" y="349250"/>
                  <a:pt x="3838575" y="352425"/>
                </a:cubicBezTo>
                <a:cubicBezTo>
                  <a:pt x="3841750" y="358775"/>
                  <a:pt x="3843337" y="361950"/>
                  <a:pt x="3843337" y="361950"/>
                </a:cubicBezTo>
                <a:cubicBezTo>
                  <a:pt x="3840163" y="361950"/>
                  <a:pt x="3833813" y="365125"/>
                  <a:pt x="3824287" y="371475"/>
                </a:cubicBezTo>
                <a:cubicBezTo>
                  <a:pt x="3802063" y="371475"/>
                  <a:pt x="3768725" y="338137"/>
                  <a:pt x="3724275" y="271462"/>
                </a:cubicBezTo>
                <a:cubicBezTo>
                  <a:pt x="3717131" y="261937"/>
                  <a:pt x="3708201" y="247947"/>
                  <a:pt x="3697486" y="229493"/>
                </a:cubicBezTo>
                <a:lnTo>
                  <a:pt x="3688447" y="213555"/>
                </a:lnTo>
                <a:lnTo>
                  <a:pt x="3686175" y="214312"/>
                </a:lnTo>
                <a:lnTo>
                  <a:pt x="3676650" y="214312"/>
                </a:lnTo>
                <a:cubicBezTo>
                  <a:pt x="3673475" y="214312"/>
                  <a:pt x="3671887" y="212725"/>
                  <a:pt x="3671887" y="209550"/>
                </a:cubicBezTo>
                <a:lnTo>
                  <a:pt x="3671887" y="204787"/>
                </a:lnTo>
                <a:lnTo>
                  <a:pt x="3668316" y="203596"/>
                </a:lnTo>
                <a:cubicBezTo>
                  <a:pt x="3664347" y="201215"/>
                  <a:pt x="3662363" y="198437"/>
                  <a:pt x="3662363" y="195262"/>
                </a:cubicBezTo>
                <a:close/>
                <a:moveTo>
                  <a:pt x="6043613" y="185737"/>
                </a:moveTo>
                <a:lnTo>
                  <a:pt x="6048375" y="185737"/>
                </a:lnTo>
                <a:cubicBezTo>
                  <a:pt x="6048375" y="185737"/>
                  <a:pt x="6049963" y="188912"/>
                  <a:pt x="6053137" y="195262"/>
                </a:cubicBezTo>
                <a:lnTo>
                  <a:pt x="6053137" y="200025"/>
                </a:lnTo>
                <a:cubicBezTo>
                  <a:pt x="6053137" y="203200"/>
                  <a:pt x="6051550" y="204787"/>
                  <a:pt x="6048375" y="204787"/>
                </a:cubicBezTo>
                <a:lnTo>
                  <a:pt x="6038850" y="204787"/>
                </a:lnTo>
                <a:cubicBezTo>
                  <a:pt x="6038850" y="204787"/>
                  <a:pt x="6038850" y="203200"/>
                  <a:pt x="6038850" y="200025"/>
                </a:cubicBezTo>
                <a:lnTo>
                  <a:pt x="6038850" y="195262"/>
                </a:lnTo>
                <a:cubicBezTo>
                  <a:pt x="6038850" y="192087"/>
                  <a:pt x="6040437" y="188912"/>
                  <a:pt x="6043613" y="185737"/>
                </a:cubicBezTo>
                <a:close/>
                <a:moveTo>
                  <a:pt x="5172075" y="171450"/>
                </a:moveTo>
                <a:lnTo>
                  <a:pt x="5176837" y="171450"/>
                </a:lnTo>
                <a:cubicBezTo>
                  <a:pt x="5180013" y="171450"/>
                  <a:pt x="5181600" y="173037"/>
                  <a:pt x="5181600" y="176212"/>
                </a:cubicBezTo>
                <a:lnTo>
                  <a:pt x="5176837" y="176212"/>
                </a:lnTo>
                <a:lnTo>
                  <a:pt x="5167313" y="176212"/>
                </a:lnTo>
                <a:cubicBezTo>
                  <a:pt x="5167313" y="173037"/>
                  <a:pt x="5168900" y="171450"/>
                  <a:pt x="5172075" y="171450"/>
                </a:cubicBezTo>
                <a:close/>
                <a:moveTo>
                  <a:pt x="3990975" y="171450"/>
                </a:moveTo>
                <a:lnTo>
                  <a:pt x="3995737" y="171450"/>
                </a:lnTo>
                <a:cubicBezTo>
                  <a:pt x="3998913" y="171450"/>
                  <a:pt x="4000500" y="173037"/>
                  <a:pt x="4000500" y="176212"/>
                </a:cubicBezTo>
                <a:lnTo>
                  <a:pt x="3995737" y="176212"/>
                </a:lnTo>
                <a:lnTo>
                  <a:pt x="3986213" y="176212"/>
                </a:lnTo>
                <a:cubicBezTo>
                  <a:pt x="3986213" y="173037"/>
                  <a:pt x="3987800" y="171450"/>
                  <a:pt x="3990975" y="171450"/>
                </a:cubicBezTo>
                <a:close/>
                <a:moveTo>
                  <a:pt x="400050" y="171450"/>
                </a:moveTo>
                <a:lnTo>
                  <a:pt x="404813" y="171450"/>
                </a:lnTo>
                <a:cubicBezTo>
                  <a:pt x="407988" y="171450"/>
                  <a:pt x="409575" y="173037"/>
                  <a:pt x="409575" y="176212"/>
                </a:cubicBezTo>
                <a:lnTo>
                  <a:pt x="404813" y="176212"/>
                </a:lnTo>
                <a:lnTo>
                  <a:pt x="395288" y="176212"/>
                </a:lnTo>
                <a:cubicBezTo>
                  <a:pt x="395288" y="173037"/>
                  <a:pt x="396875" y="171450"/>
                  <a:pt x="400050" y="171450"/>
                </a:cubicBezTo>
                <a:close/>
                <a:moveTo>
                  <a:pt x="6338887" y="161925"/>
                </a:moveTo>
                <a:lnTo>
                  <a:pt x="6343650" y="161925"/>
                </a:lnTo>
                <a:cubicBezTo>
                  <a:pt x="6343650" y="161925"/>
                  <a:pt x="6343650" y="163512"/>
                  <a:pt x="6343650" y="166687"/>
                </a:cubicBezTo>
                <a:lnTo>
                  <a:pt x="6334125" y="166687"/>
                </a:lnTo>
                <a:cubicBezTo>
                  <a:pt x="6334125" y="163512"/>
                  <a:pt x="6335713" y="161925"/>
                  <a:pt x="6338887" y="161925"/>
                </a:cubicBezTo>
                <a:close/>
                <a:moveTo>
                  <a:pt x="4976813" y="147637"/>
                </a:moveTo>
                <a:lnTo>
                  <a:pt x="4981575" y="147637"/>
                </a:lnTo>
                <a:cubicBezTo>
                  <a:pt x="4984750" y="147637"/>
                  <a:pt x="4987925" y="152400"/>
                  <a:pt x="4991100" y="161925"/>
                </a:cubicBezTo>
                <a:lnTo>
                  <a:pt x="4991100" y="166687"/>
                </a:lnTo>
                <a:cubicBezTo>
                  <a:pt x="4991100" y="169862"/>
                  <a:pt x="4989513" y="171450"/>
                  <a:pt x="4986337" y="171450"/>
                </a:cubicBezTo>
                <a:cubicBezTo>
                  <a:pt x="4979987" y="168275"/>
                  <a:pt x="4975225" y="161925"/>
                  <a:pt x="4972050" y="152400"/>
                </a:cubicBezTo>
                <a:cubicBezTo>
                  <a:pt x="4972050" y="149225"/>
                  <a:pt x="4973637" y="147637"/>
                  <a:pt x="4976813" y="147637"/>
                </a:cubicBezTo>
                <a:close/>
                <a:moveTo>
                  <a:pt x="3795713" y="147637"/>
                </a:moveTo>
                <a:lnTo>
                  <a:pt x="3800475" y="147637"/>
                </a:lnTo>
                <a:cubicBezTo>
                  <a:pt x="3803650" y="147637"/>
                  <a:pt x="3806825" y="152400"/>
                  <a:pt x="3810000" y="161925"/>
                </a:cubicBezTo>
                <a:lnTo>
                  <a:pt x="3810000" y="166687"/>
                </a:lnTo>
                <a:cubicBezTo>
                  <a:pt x="3810000" y="169862"/>
                  <a:pt x="3808413" y="171450"/>
                  <a:pt x="3805237" y="171450"/>
                </a:cubicBezTo>
                <a:cubicBezTo>
                  <a:pt x="3798888" y="168275"/>
                  <a:pt x="3794125" y="161925"/>
                  <a:pt x="3790950" y="152400"/>
                </a:cubicBezTo>
                <a:cubicBezTo>
                  <a:pt x="3790950" y="149225"/>
                  <a:pt x="3792537" y="147637"/>
                  <a:pt x="3795713" y="147637"/>
                </a:cubicBezTo>
                <a:close/>
                <a:moveTo>
                  <a:pt x="2605087" y="147637"/>
                </a:moveTo>
                <a:lnTo>
                  <a:pt x="2609850" y="147637"/>
                </a:lnTo>
                <a:cubicBezTo>
                  <a:pt x="2610644" y="147637"/>
                  <a:pt x="2611438" y="147935"/>
                  <a:pt x="2612231" y="148530"/>
                </a:cubicBezTo>
                <a:cubicBezTo>
                  <a:pt x="2613819" y="149721"/>
                  <a:pt x="2615407" y="152102"/>
                  <a:pt x="2616994" y="155674"/>
                </a:cubicBezTo>
                <a:cubicBezTo>
                  <a:pt x="2617788" y="157460"/>
                  <a:pt x="2618581" y="159543"/>
                  <a:pt x="2619375" y="161925"/>
                </a:cubicBezTo>
                <a:lnTo>
                  <a:pt x="2619375" y="166687"/>
                </a:lnTo>
                <a:cubicBezTo>
                  <a:pt x="2619375" y="168275"/>
                  <a:pt x="2618978" y="169465"/>
                  <a:pt x="2618185" y="170259"/>
                </a:cubicBezTo>
                <a:cubicBezTo>
                  <a:pt x="2617391" y="171053"/>
                  <a:pt x="2616200" y="171450"/>
                  <a:pt x="2614613" y="171450"/>
                </a:cubicBezTo>
                <a:cubicBezTo>
                  <a:pt x="2608263" y="168275"/>
                  <a:pt x="2603500" y="161925"/>
                  <a:pt x="2600325" y="152400"/>
                </a:cubicBezTo>
                <a:cubicBezTo>
                  <a:pt x="2600325" y="149225"/>
                  <a:pt x="2601913" y="147637"/>
                  <a:pt x="2605087" y="147637"/>
                </a:cubicBezTo>
                <a:close/>
                <a:moveTo>
                  <a:pt x="204788" y="147637"/>
                </a:moveTo>
                <a:lnTo>
                  <a:pt x="209550" y="147637"/>
                </a:lnTo>
                <a:cubicBezTo>
                  <a:pt x="212725" y="147637"/>
                  <a:pt x="215900" y="152400"/>
                  <a:pt x="219075" y="161925"/>
                </a:cubicBezTo>
                <a:lnTo>
                  <a:pt x="219075" y="166687"/>
                </a:lnTo>
                <a:cubicBezTo>
                  <a:pt x="219075" y="169862"/>
                  <a:pt x="217488" y="171450"/>
                  <a:pt x="214313" y="171450"/>
                </a:cubicBezTo>
                <a:cubicBezTo>
                  <a:pt x="207963" y="168275"/>
                  <a:pt x="203200" y="161925"/>
                  <a:pt x="200025" y="152400"/>
                </a:cubicBezTo>
                <a:cubicBezTo>
                  <a:pt x="200025" y="149225"/>
                  <a:pt x="201613" y="147637"/>
                  <a:pt x="204788" y="147637"/>
                </a:cubicBezTo>
                <a:close/>
                <a:moveTo>
                  <a:pt x="6153150" y="142875"/>
                </a:moveTo>
                <a:lnTo>
                  <a:pt x="6157913" y="142875"/>
                </a:lnTo>
                <a:cubicBezTo>
                  <a:pt x="6161087" y="142875"/>
                  <a:pt x="6164263" y="146050"/>
                  <a:pt x="6167437" y="152400"/>
                </a:cubicBezTo>
                <a:lnTo>
                  <a:pt x="6167437" y="157162"/>
                </a:lnTo>
                <a:cubicBezTo>
                  <a:pt x="6167437" y="160337"/>
                  <a:pt x="6165850" y="161925"/>
                  <a:pt x="6162675" y="161925"/>
                </a:cubicBezTo>
                <a:cubicBezTo>
                  <a:pt x="6156325" y="158750"/>
                  <a:pt x="6151563" y="153987"/>
                  <a:pt x="6148387" y="147637"/>
                </a:cubicBezTo>
                <a:cubicBezTo>
                  <a:pt x="6148387" y="144462"/>
                  <a:pt x="6149975" y="142875"/>
                  <a:pt x="6153150" y="142875"/>
                </a:cubicBezTo>
                <a:close/>
                <a:moveTo>
                  <a:pt x="123825" y="123825"/>
                </a:moveTo>
                <a:cubicBezTo>
                  <a:pt x="219075" y="174625"/>
                  <a:pt x="266700" y="219075"/>
                  <a:pt x="266700" y="257175"/>
                </a:cubicBezTo>
                <a:cubicBezTo>
                  <a:pt x="269875" y="257175"/>
                  <a:pt x="273050" y="260350"/>
                  <a:pt x="276225" y="266700"/>
                </a:cubicBezTo>
                <a:lnTo>
                  <a:pt x="271366" y="303147"/>
                </a:lnTo>
                <a:lnTo>
                  <a:pt x="280988" y="309562"/>
                </a:lnTo>
                <a:lnTo>
                  <a:pt x="280988" y="314325"/>
                </a:lnTo>
                <a:cubicBezTo>
                  <a:pt x="280988" y="317500"/>
                  <a:pt x="279400" y="319087"/>
                  <a:pt x="276225" y="319087"/>
                </a:cubicBezTo>
                <a:lnTo>
                  <a:pt x="269497" y="317165"/>
                </a:lnTo>
                <a:lnTo>
                  <a:pt x="266700" y="338137"/>
                </a:lnTo>
                <a:lnTo>
                  <a:pt x="261938" y="342900"/>
                </a:lnTo>
                <a:cubicBezTo>
                  <a:pt x="258763" y="339725"/>
                  <a:pt x="257175" y="334962"/>
                  <a:pt x="257175" y="328612"/>
                </a:cubicBezTo>
                <a:lnTo>
                  <a:pt x="251320" y="335170"/>
                </a:lnTo>
                <a:lnTo>
                  <a:pt x="251222" y="335756"/>
                </a:lnTo>
                <a:lnTo>
                  <a:pt x="250172" y="336456"/>
                </a:lnTo>
                <a:lnTo>
                  <a:pt x="249734" y="336946"/>
                </a:lnTo>
                <a:cubicBezTo>
                  <a:pt x="241995" y="344090"/>
                  <a:pt x="233363" y="347662"/>
                  <a:pt x="223838" y="347662"/>
                </a:cubicBezTo>
                <a:cubicBezTo>
                  <a:pt x="192088" y="322262"/>
                  <a:pt x="176213" y="307975"/>
                  <a:pt x="176213" y="304800"/>
                </a:cubicBezTo>
                <a:lnTo>
                  <a:pt x="176213" y="285750"/>
                </a:lnTo>
                <a:lnTo>
                  <a:pt x="177354" y="283467"/>
                </a:lnTo>
                <a:lnTo>
                  <a:pt x="171450" y="277415"/>
                </a:lnTo>
                <a:cubicBezTo>
                  <a:pt x="165100" y="268684"/>
                  <a:pt x="161925" y="258762"/>
                  <a:pt x="161925" y="247650"/>
                </a:cubicBezTo>
                <a:cubicBezTo>
                  <a:pt x="155575" y="247650"/>
                  <a:pt x="142875" y="217487"/>
                  <a:pt x="123825" y="157162"/>
                </a:cubicBezTo>
                <a:cubicBezTo>
                  <a:pt x="123825" y="147637"/>
                  <a:pt x="123825" y="136525"/>
                  <a:pt x="123825" y="123825"/>
                </a:cubicBezTo>
                <a:close/>
                <a:moveTo>
                  <a:pt x="5067300" y="119062"/>
                </a:moveTo>
                <a:lnTo>
                  <a:pt x="5072063" y="128587"/>
                </a:lnTo>
                <a:cubicBezTo>
                  <a:pt x="5072063" y="131762"/>
                  <a:pt x="5070475" y="133350"/>
                  <a:pt x="5067300" y="133350"/>
                </a:cubicBezTo>
                <a:cubicBezTo>
                  <a:pt x="5064125" y="133350"/>
                  <a:pt x="5062537" y="131762"/>
                  <a:pt x="5062537" y="128587"/>
                </a:cubicBezTo>
                <a:cubicBezTo>
                  <a:pt x="5062537" y="125412"/>
                  <a:pt x="5064125" y="122237"/>
                  <a:pt x="5067300" y="119062"/>
                </a:cubicBezTo>
                <a:close/>
                <a:moveTo>
                  <a:pt x="3886200" y="119062"/>
                </a:moveTo>
                <a:lnTo>
                  <a:pt x="3890963" y="128587"/>
                </a:lnTo>
                <a:cubicBezTo>
                  <a:pt x="3890963" y="131762"/>
                  <a:pt x="3889375" y="133350"/>
                  <a:pt x="3886200" y="133350"/>
                </a:cubicBezTo>
                <a:cubicBezTo>
                  <a:pt x="3883025" y="133350"/>
                  <a:pt x="3881437" y="131762"/>
                  <a:pt x="3881437" y="128587"/>
                </a:cubicBezTo>
                <a:cubicBezTo>
                  <a:pt x="3881437" y="125412"/>
                  <a:pt x="3883025" y="122237"/>
                  <a:pt x="3886200" y="119062"/>
                </a:cubicBezTo>
                <a:close/>
                <a:moveTo>
                  <a:pt x="2695575" y="119062"/>
                </a:moveTo>
                <a:lnTo>
                  <a:pt x="2700337" y="128587"/>
                </a:lnTo>
                <a:cubicBezTo>
                  <a:pt x="2700337" y="130175"/>
                  <a:pt x="2699941" y="131365"/>
                  <a:pt x="2699147" y="132159"/>
                </a:cubicBezTo>
                <a:cubicBezTo>
                  <a:pt x="2698353" y="132953"/>
                  <a:pt x="2697163" y="133350"/>
                  <a:pt x="2695575" y="133350"/>
                </a:cubicBezTo>
                <a:cubicBezTo>
                  <a:pt x="2693988" y="133350"/>
                  <a:pt x="2692797" y="132953"/>
                  <a:pt x="2692003" y="132159"/>
                </a:cubicBezTo>
                <a:cubicBezTo>
                  <a:pt x="2691209" y="131365"/>
                  <a:pt x="2690813" y="130175"/>
                  <a:pt x="2690813" y="128587"/>
                </a:cubicBezTo>
                <a:cubicBezTo>
                  <a:pt x="2690813" y="125412"/>
                  <a:pt x="2692400" y="122237"/>
                  <a:pt x="2695575" y="119062"/>
                </a:cubicBezTo>
                <a:close/>
                <a:moveTo>
                  <a:pt x="295275" y="119062"/>
                </a:moveTo>
                <a:lnTo>
                  <a:pt x="300038" y="128587"/>
                </a:lnTo>
                <a:cubicBezTo>
                  <a:pt x="300038" y="131762"/>
                  <a:pt x="298450" y="133350"/>
                  <a:pt x="295275" y="133350"/>
                </a:cubicBezTo>
                <a:cubicBezTo>
                  <a:pt x="292100" y="133350"/>
                  <a:pt x="290513" y="131762"/>
                  <a:pt x="290513" y="128587"/>
                </a:cubicBezTo>
                <a:cubicBezTo>
                  <a:pt x="290513" y="125412"/>
                  <a:pt x="292100" y="122237"/>
                  <a:pt x="295275" y="119062"/>
                </a:cubicBezTo>
                <a:close/>
                <a:moveTo>
                  <a:pt x="109538" y="119062"/>
                </a:moveTo>
                <a:lnTo>
                  <a:pt x="114300" y="119062"/>
                </a:lnTo>
                <a:cubicBezTo>
                  <a:pt x="120650" y="119062"/>
                  <a:pt x="123825" y="120650"/>
                  <a:pt x="123825" y="123825"/>
                </a:cubicBezTo>
                <a:lnTo>
                  <a:pt x="109538" y="123825"/>
                </a:lnTo>
                <a:close/>
                <a:moveTo>
                  <a:pt x="6243637" y="114300"/>
                </a:moveTo>
                <a:lnTo>
                  <a:pt x="6243637" y="119062"/>
                </a:lnTo>
                <a:lnTo>
                  <a:pt x="6243637" y="123825"/>
                </a:lnTo>
                <a:cubicBezTo>
                  <a:pt x="6243637" y="127000"/>
                  <a:pt x="6243637" y="128587"/>
                  <a:pt x="6243637" y="128587"/>
                </a:cubicBezTo>
                <a:lnTo>
                  <a:pt x="6238875" y="128587"/>
                </a:lnTo>
                <a:cubicBezTo>
                  <a:pt x="6235700" y="128587"/>
                  <a:pt x="6234113" y="127000"/>
                  <a:pt x="6234113" y="123825"/>
                </a:cubicBezTo>
                <a:lnTo>
                  <a:pt x="6234113" y="119062"/>
                </a:lnTo>
                <a:cubicBezTo>
                  <a:pt x="6234113" y="119062"/>
                  <a:pt x="6237287" y="117475"/>
                  <a:pt x="6243637" y="114300"/>
                </a:cubicBezTo>
                <a:close/>
                <a:moveTo>
                  <a:pt x="4800600" y="114300"/>
                </a:moveTo>
                <a:lnTo>
                  <a:pt x="4805363" y="114300"/>
                </a:lnTo>
                <a:cubicBezTo>
                  <a:pt x="4805363" y="120650"/>
                  <a:pt x="4814887" y="133350"/>
                  <a:pt x="4833937" y="152400"/>
                </a:cubicBezTo>
                <a:cubicBezTo>
                  <a:pt x="4833937" y="158750"/>
                  <a:pt x="4832350" y="166687"/>
                  <a:pt x="4829175" y="176212"/>
                </a:cubicBezTo>
                <a:cubicBezTo>
                  <a:pt x="4810125" y="176212"/>
                  <a:pt x="4800600" y="174625"/>
                  <a:pt x="4800600" y="171450"/>
                </a:cubicBezTo>
                <a:close/>
                <a:moveTo>
                  <a:pt x="3619500" y="114300"/>
                </a:moveTo>
                <a:lnTo>
                  <a:pt x="3624263" y="114300"/>
                </a:lnTo>
                <a:cubicBezTo>
                  <a:pt x="3624263" y="120650"/>
                  <a:pt x="3633787" y="133350"/>
                  <a:pt x="3652837" y="152400"/>
                </a:cubicBezTo>
                <a:cubicBezTo>
                  <a:pt x="3652837" y="158750"/>
                  <a:pt x="3651250" y="166687"/>
                  <a:pt x="3648075" y="176212"/>
                </a:cubicBezTo>
                <a:cubicBezTo>
                  <a:pt x="3629025" y="176212"/>
                  <a:pt x="3619500" y="174625"/>
                  <a:pt x="3619500" y="171450"/>
                </a:cubicBezTo>
                <a:close/>
                <a:moveTo>
                  <a:pt x="2428875" y="114300"/>
                </a:moveTo>
                <a:lnTo>
                  <a:pt x="2433637" y="114300"/>
                </a:lnTo>
                <a:cubicBezTo>
                  <a:pt x="2433637" y="115887"/>
                  <a:pt x="2434233" y="117871"/>
                  <a:pt x="2435423" y="120253"/>
                </a:cubicBezTo>
                <a:cubicBezTo>
                  <a:pt x="2436614" y="122634"/>
                  <a:pt x="2438400" y="125412"/>
                  <a:pt x="2440781" y="128587"/>
                </a:cubicBezTo>
                <a:cubicBezTo>
                  <a:pt x="2445544" y="134937"/>
                  <a:pt x="2452687" y="142875"/>
                  <a:pt x="2462213" y="152400"/>
                </a:cubicBezTo>
                <a:cubicBezTo>
                  <a:pt x="2462213" y="155575"/>
                  <a:pt x="2461816" y="159146"/>
                  <a:pt x="2461022" y="163115"/>
                </a:cubicBezTo>
                <a:cubicBezTo>
                  <a:pt x="2460228" y="167084"/>
                  <a:pt x="2459038" y="171450"/>
                  <a:pt x="2457450" y="176212"/>
                </a:cubicBezTo>
                <a:cubicBezTo>
                  <a:pt x="2447925" y="176212"/>
                  <a:pt x="2440781" y="175815"/>
                  <a:pt x="2436019" y="175021"/>
                </a:cubicBezTo>
                <a:cubicBezTo>
                  <a:pt x="2431256" y="174228"/>
                  <a:pt x="2428875" y="173037"/>
                  <a:pt x="2428875" y="171450"/>
                </a:cubicBezTo>
                <a:close/>
                <a:moveTo>
                  <a:pt x="457200" y="114300"/>
                </a:moveTo>
                <a:cubicBezTo>
                  <a:pt x="492125" y="149225"/>
                  <a:pt x="519113" y="169862"/>
                  <a:pt x="538163" y="176212"/>
                </a:cubicBezTo>
                <a:cubicBezTo>
                  <a:pt x="554038" y="188912"/>
                  <a:pt x="568325" y="206375"/>
                  <a:pt x="581025" y="228600"/>
                </a:cubicBezTo>
                <a:cubicBezTo>
                  <a:pt x="584200" y="228600"/>
                  <a:pt x="585788" y="228600"/>
                  <a:pt x="585788" y="228600"/>
                </a:cubicBezTo>
                <a:lnTo>
                  <a:pt x="585788" y="238125"/>
                </a:lnTo>
                <a:cubicBezTo>
                  <a:pt x="585788" y="247650"/>
                  <a:pt x="577850" y="260350"/>
                  <a:pt x="561975" y="276225"/>
                </a:cubicBezTo>
                <a:lnTo>
                  <a:pt x="566738" y="280987"/>
                </a:lnTo>
                <a:cubicBezTo>
                  <a:pt x="595313" y="277812"/>
                  <a:pt x="611187" y="276225"/>
                  <a:pt x="614363" y="276225"/>
                </a:cubicBezTo>
                <a:cubicBezTo>
                  <a:pt x="649287" y="279400"/>
                  <a:pt x="666750" y="282575"/>
                  <a:pt x="666750" y="285750"/>
                </a:cubicBezTo>
                <a:lnTo>
                  <a:pt x="666750" y="314325"/>
                </a:lnTo>
                <a:cubicBezTo>
                  <a:pt x="666750" y="327025"/>
                  <a:pt x="658813" y="338137"/>
                  <a:pt x="642938" y="347662"/>
                </a:cubicBezTo>
                <a:lnTo>
                  <a:pt x="628650" y="342900"/>
                </a:lnTo>
                <a:cubicBezTo>
                  <a:pt x="628650" y="346075"/>
                  <a:pt x="619125" y="349250"/>
                  <a:pt x="600075" y="352425"/>
                </a:cubicBezTo>
                <a:cubicBezTo>
                  <a:pt x="600075" y="349250"/>
                  <a:pt x="588963" y="346075"/>
                  <a:pt x="566738" y="342900"/>
                </a:cubicBezTo>
                <a:cubicBezTo>
                  <a:pt x="560388" y="346075"/>
                  <a:pt x="554038" y="347662"/>
                  <a:pt x="547688" y="347662"/>
                </a:cubicBezTo>
                <a:cubicBezTo>
                  <a:pt x="519113" y="354012"/>
                  <a:pt x="496888" y="369887"/>
                  <a:pt x="481013" y="395287"/>
                </a:cubicBezTo>
                <a:cubicBezTo>
                  <a:pt x="458788" y="439737"/>
                  <a:pt x="430213" y="476250"/>
                  <a:pt x="395288" y="504825"/>
                </a:cubicBezTo>
                <a:lnTo>
                  <a:pt x="390525" y="495300"/>
                </a:lnTo>
                <a:cubicBezTo>
                  <a:pt x="390525" y="495300"/>
                  <a:pt x="392113" y="495300"/>
                  <a:pt x="395288" y="495300"/>
                </a:cubicBezTo>
                <a:cubicBezTo>
                  <a:pt x="388938" y="488950"/>
                  <a:pt x="385763" y="482600"/>
                  <a:pt x="385763" y="476250"/>
                </a:cubicBezTo>
                <a:lnTo>
                  <a:pt x="385763" y="442912"/>
                </a:lnTo>
                <a:cubicBezTo>
                  <a:pt x="385763" y="449262"/>
                  <a:pt x="384175" y="452437"/>
                  <a:pt x="381000" y="452437"/>
                </a:cubicBezTo>
                <a:lnTo>
                  <a:pt x="376238" y="452437"/>
                </a:lnTo>
                <a:cubicBezTo>
                  <a:pt x="354013" y="433387"/>
                  <a:pt x="342900" y="414337"/>
                  <a:pt x="342900" y="395287"/>
                </a:cubicBezTo>
                <a:lnTo>
                  <a:pt x="352425" y="395287"/>
                </a:lnTo>
                <a:cubicBezTo>
                  <a:pt x="355600" y="395287"/>
                  <a:pt x="366713" y="407987"/>
                  <a:pt x="385763" y="433387"/>
                </a:cubicBezTo>
                <a:lnTo>
                  <a:pt x="385763" y="423862"/>
                </a:lnTo>
                <a:cubicBezTo>
                  <a:pt x="385763" y="411162"/>
                  <a:pt x="387350" y="395287"/>
                  <a:pt x="390525" y="376237"/>
                </a:cubicBezTo>
                <a:lnTo>
                  <a:pt x="385763" y="376237"/>
                </a:lnTo>
                <a:lnTo>
                  <a:pt x="376238" y="381000"/>
                </a:lnTo>
                <a:cubicBezTo>
                  <a:pt x="376238" y="371475"/>
                  <a:pt x="361950" y="363537"/>
                  <a:pt x="333375" y="357187"/>
                </a:cubicBezTo>
                <a:lnTo>
                  <a:pt x="333375" y="352425"/>
                </a:lnTo>
                <a:cubicBezTo>
                  <a:pt x="336550" y="346075"/>
                  <a:pt x="358775" y="338137"/>
                  <a:pt x="400050" y="328612"/>
                </a:cubicBezTo>
                <a:cubicBezTo>
                  <a:pt x="415925" y="274637"/>
                  <a:pt x="423863" y="238125"/>
                  <a:pt x="423863" y="219075"/>
                </a:cubicBezTo>
                <a:cubicBezTo>
                  <a:pt x="433388" y="200025"/>
                  <a:pt x="441325" y="166687"/>
                  <a:pt x="447675" y="119062"/>
                </a:cubicBezTo>
                <a:close/>
                <a:moveTo>
                  <a:pt x="28575" y="114300"/>
                </a:moveTo>
                <a:lnTo>
                  <a:pt x="33338" y="114300"/>
                </a:lnTo>
                <a:cubicBezTo>
                  <a:pt x="33338" y="120650"/>
                  <a:pt x="42863" y="133350"/>
                  <a:pt x="61913" y="152400"/>
                </a:cubicBezTo>
                <a:cubicBezTo>
                  <a:pt x="61913" y="158750"/>
                  <a:pt x="60325" y="166687"/>
                  <a:pt x="57150" y="176212"/>
                </a:cubicBezTo>
                <a:cubicBezTo>
                  <a:pt x="38100" y="176212"/>
                  <a:pt x="28575" y="174625"/>
                  <a:pt x="28575" y="171450"/>
                </a:cubicBezTo>
                <a:close/>
                <a:moveTo>
                  <a:pt x="5986463" y="109537"/>
                </a:moveTo>
                <a:lnTo>
                  <a:pt x="5991225" y="109537"/>
                </a:lnTo>
                <a:cubicBezTo>
                  <a:pt x="5991225" y="112712"/>
                  <a:pt x="6000750" y="123825"/>
                  <a:pt x="6019800" y="142875"/>
                </a:cubicBezTo>
                <a:lnTo>
                  <a:pt x="6019800" y="147637"/>
                </a:lnTo>
                <a:cubicBezTo>
                  <a:pt x="6016625" y="150812"/>
                  <a:pt x="6013450" y="157162"/>
                  <a:pt x="6010275" y="166687"/>
                </a:cubicBezTo>
                <a:cubicBezTo>
                  <a:pt x="5994400" y="166687"/>
                  <a:pt x="5986463" y="165100"/>
                  <a:pt x="5986463" y="161925"/>
                </a:cubicBezTo>
                <a:close/>
                <a:moveTo>
                  <a:pt x="4062413" y="104775"/>
                </a:moveTo>
                <a:cubicBezTo>
                  <a:pt x="4110037" y="161925"/>
                  <a:pt x="4146550" y="196850"/>
                  <a:pt x="4171950" y="209550"/>
                </a:cubicBezTo>
                <a:cubicBezTo>
                  <a:pt x="4181475" y="215900"/>
                  <a:pt x="4189413" y="227012"/>
                  <a:pt x="4195763" y="242887"/>
                </a:cubicBezTo>
                <a:lnTo>
                  <a:pt x="4186237" y="271462"/>
                </a:lnTo>
                <a:cubicBezTo>
                  <a:pt x="4189413" y="274637"/>
                  <a:pt x="4191000" y="277812"/>
                  <a:pt x="4191000" y="280987"/>
                </a:cubicBezTo>
                <a:cubicBezTo>
                  <a:pt x="4184650" y="280987"/>
                  <a:pt x="4181475" y="284162"/>
                  <a:pt x="4181475" y="290512"/>
                </a:cubicBezTo>
                <a:lnTo>
                  <a:pt x="4181475" y="295275"/>
                </a:lnTo>
                <a:lnTo>
                  <a:pt x="4186237" y="295275"/>
                </a:lnTo>
                <a:cubicBezTo>
                  <a:pt x="4217987" y="295275"/>
                  <a:pt x="4287837" y="271462"/>
                  <a:pt x="4395787" y="223837"/>
                </a:cubicBezTo>
                <a:cubicBezTo>
                  <a:pt x="4418013" y="211137"/>
                  <a:pt x="4441825" y="203200"/>
                  <a:pt x="4467225" y="200025"/>
                </a:cubicBezTo>
                <a:cubicBezTo>
                  <a:pt x="4495800" y="203200"/>
                  <a:pt x="4510087" y="206375"/>
                  <a:pt x="4510087" y="209550"/>
                </a:cubicBezTo>
                <a:cubicBezTo>
                  <a:pt x="4481513" y="238125"/>
                  <a:pt x="4459287" y="252412"/>
                  <a:pt x="4443413" y="252412"/>
                </a:cubicBezTo>
                <a:cubicBezTo>
                  <a:pt x="4440237" y="252412"/>
                  <a:pt x="4416425" y="261937"/>
                  <a:pt x="4371975" y="280987"/>
                </a:cubicBezTo>
                <a:cubicBezTo>
                  <a:pt x="4343400" y="290512"/>
                  <a:pt x="4322763" y="295275"/>
                  <a:pt x="4310063" y="295275"/>
                </a:cubicBezTo>
                <a:cubicBezTo>
                  <a:pt x="4310063" y="298450"/>
                  <a:pt x="4305300" y="303212"/>
                  <a:pt x="4295775" y="309562"/>
                </a:cubicBezTo>
                <a:lnTo>
                  <a:pt x="4281487" y="304800"/>
                </a:lnTo>
                <a:lnTo>
                  <a:pt x="4267200" y="314325"/>
                </a:lnTo>
                <a:lnTo>
                  <a:pt x="4257675" y="309562"/>
                </a:lnTo>
                <a:cubicBezTo>
                  <a:pt x="4251325" y="315912"/>
                  <a:pt x="4238625" y="320675"/>
                  <a:pt x="4219575" y="323850"/>
                </a:cubicBezTo>
                <a:lnTo>
                  <a:pt x="4162425" y="309562"/>
                </a:lnTo>
                <a:cubicBezTo>
                  <a:pt x="4159250" y="312737"/>
                  <a:pt x="4144963" y="327025"/>
                  <a:pt x="4119563" y="352425"/>
                </a:cubicBezTo>
                <a:cubicBezTo>
                  <a:pt x="4097337" y="384175"/>
                  <a:pt x="4060825" y="420687"/>
                  <a:pt x="4010025" y="461962"/>
                </a:cubicBezTo>
                <a:cubicBezTo>
                  <a:pt x="4010025" y="468312"/>
                  <a:pt x="4000500" y="476250"/>
                  <a:pt x="3981450" y="485775"/>
                </a:cubicBezTo>
                <a:cubicBezTo>
                  <a:pt x="3981450" y="492125"/>
                  <a:pt x="3975100" y="500062"/>
                  <a:pt x="3962400" y="509587"/>
                </a:cubicBezTo>
                <a:cubicBezTo>
                  <a:pt x="3962400" y="512762"/>
                  <a:pt x="3954463" y="525462"/>
                  <a:pt x="3938587" y="547687"/>
                </a:cubicBezTo>
                <a:cubicBezTo>
                  <a:pt x="3935413" y="547687"/>
                  <a:pt x="3925887" y="550862"/>
                  <a:pt x="3910013" y="557212"/>
                </a:cubicBezTo>
                <a:cubicBezTo>
                  <a:pt x="3900487" y="554037"/>
                  <a:pt x="3895725" y="547687"/>
                  <a:pt x="3895725" y="538162"/>
                </a:cubicBezTo>
                <a:cubicBezTo>
                  <a:pt x="3902075" y="538162"/>
                  <a:pt x="3913188" y="512762"/>
                  <a:pt x="3929063" y="461962"/>
                </a:cubicBezTo>
                <a:lnTo>
                  <a:pt x="3946374" y="428679"/>
                </a:lnTo>
                <a:lnTo>
                  <a:pt x="3942159" y="423862"/>
                </a:lnTo>
                <a:cubicBezTo>
                  <a:pt x="3936603" y="414337"/>
                  <a:pt x="3933825" y="404812"/>
                  <a:pt x="3933825" y="395287"/>
                </a:cubicBezTo>
                <a:lnTo>
                  <a:pt x="3943350" y="395287"/>
                </a:lnTo>
                <a:cubicBezTo>
                  <a:pt x="3944938" y="395287"/>
                  <a:pt x="3948509" y="398462"/>
                  <a:pt x="3954066" y="404812"/>
                </a:cubicBezTo>
                <a:lnTo>
                  <a:pt x="3956961" y="408322"/>
                </a:lnTo>
                <a:lnTo>
                  <a:pt x="3956968" y="408310"/>
                </a:lnTo>
                <a:cubicBezTo>
                  <a:pt x="4017739" y="288503"/>
                  <a:pt x="4048125" y="206375"/>
                  <a:pt x="4048125" y="161925"/>
                </a:cubicBezTo>
                <a:cubicBezTo>
                  <a:pt x="4048125" y="152400"/>
                  <a:pt x="4052887" y="144462"/>
                  <a:pt x="4062413" y="138112"/>
                </a:cubicBezTo>
                <a:cubicBezTo>
                  <a:pt x="4056063" y="131762"/>
                  <a:pt x="4052887" y="122237"/>
                  <a:pt x="4052887" y="109537"/>
                </a:cubicBezTo>
                <a:close/>
                <a:moveTo>
                  <a:pt x="6729413" y="100012"/>
                </a:moveTo>
                <a:cubicBezTo>
                  <a:pt x="6732587" y="100012"/>
                  <a:pt x="6738937" y="109537"/>
                  <a:pt x="6748463" y="128587"/>
                </a:cubicBezTo>
                <a:cubicBezTo>
                  <a:pt x="6811963" y="195262"/>
                  <a:pt x="6846887" y="239712"/>
                  <a:pt x="6853237" y="261937"/>
                </a:cubicBezTo>
                <a:cubicBezTo>
                  <a:pt x="6878637" y="300037"/>
                  <a:pt x="6891337" y="322262"/>
                  <a:pt x="6891337" y="328612"/>
                </a:cubicBezTo>
                <a:lnTo>
                  <a:pt x="6886575" y="328612"/>
                </a:lnTo>
                <a:lnTo>
                  <a:pt x="6891337" y="333375"/>
                </a:lnTo>
                <a:lnTo>
                  <a:pt x="6891337" y="357187"/>
                </a:lnTo>
                <a:lnTo>
                  <a:pt x="6880861" y="388620"/>
                </a:lnTo>
                <a:lnTo>
                  <a:pt x="6886575" y="381000"/>
                </a:lnTo>
                <a:lnTo>
                  <a:pt x="6886575" y="390525"/>
                </a:lnTo>
                <a:cubicBezTo>
                  <a:pt x="6883400" y="396875"/>
                  <a:pt x="6878637" y="407987"/>
                  <a:pt x="6872287" y="423862"/>
                </a:cubicBezTo>
                <a:lnTo>
                  <a:pt x="6881813" y="433387"/>
                </a:lnTo>
                <a:cubicBezTo>
                  <a:pt x="6884987" y="433387"/>
                  <a:pt x="6888163" y="430212"/>
                  <a:pt x="6891337" y="423862"/>
                </a:cubicBezTo>
                <a:cubicBezTo>
                  <a:pt x="6894513" y="420687"/>
                  <a:pt x="6927850" y="403225"/>
                  <a:pt x="6991350" y="371475"/>
                </a:cubicBezTo>
                <a:cubicBezTo>
                  <a:pt x="6991350" y="371475"/>
                  <a:pt x="7013575" y="360362"/>
                  <a:pt x="7058025" y="338137"/>
                </a:cubicBezTo>
                <a:lnTo>
                  <a:pt x="7058025" y="347662"/>
                </a:lnTo>
                <a:cubicBezTo>
                  <a:pt x="7019925" y="376237"/>
                  <a:pt x="6986587" y="393700"/>
                  <a:pt x="6958013" y="400050"/>
                </a:cubicBezTo>
                <a:cubicBezTo>
                  <a:pt x="6938963" y="406400"/>
                  <a:pt x="6913563" y="420687"/>
                  <a:pt x="6881813" y="442912"/>
                </a:cubicBezTo>
                <a:cubicBezTo>
                  <a:pt x="6875463" y="442912"/>
                  <a:pt x="6872287" y="446087"/>
                  <a:pt x="6872287" y="452437"/>
                </a:cubicBezTo>
                <a:lnTo>
                  <a:pt x="6891337" y="457200"/>
                </a:lnTo>
                <a:lnTo>
                  <a:pt x="6891337" y="466725"/>
                </a:lnTo>
                <a:cubicBezTo>
                  <a:pt x="6910387" y="473075"/>
                  <a:pt x="6919913" y="476250"/>
                  <a:pt x="6919913" y="476250"/>
                </a:cubicBezTo>
                <a:cubicBezTo>
                  <a:pt x="6919913" y="482600"/>
                  <a:pt x="6915150" y="485775"/>
                  <a:pt x="6905625" y="485775"/>
                </a:cubicBezTo>
                <a:cubicBezTo>
                  <a:pt x="6899275" y="479425"/>
                  <a:pt x="6894513" y="476250"/>
                  <a:pt x="6891337" y="476250"/>
                </a:cubicBezTo>
                <a:cubicBezTo>
                  <a:pt x="6891337" y="476250"/>
                  <a:pt x="6889750" y="479425"/>
                  <a:pt x="6886575" y="485775"/>
                </a:cubicBezTo>
                <a:lnTo>
                  <a:pt x="6891337" y="490537"/>
                </a:lnTo>
                <a:cubicBezTo>
                  <a:pt x="6900863" y="512762"/>
                  <a:pt x="6911975" y="527050"/>
                  <a:pt x="6924675" y="533400"/>
                </a:cubicBezTo>
                <a:cubicBezTo>
                  <a:pt x="6927850" y="527050"/>
                  <a:pt x="6929437" y="523875"/>
                  <a:pt x="6929437" y="523875"/>
                </a:cubicBezTo>
                <a:cubicBezTo>
                  <a:pt x="6935787" y="530225"/>
                  <a:pt x="6945313" y="539750"/>
                  <a:pt x="6958013" y="552450"/>
                </a:cubicBezTo>
                <a:lnTo>
                  <a:pt x="6958013" y="557212"/>
                </a:lnTo>
                <a:cubicBezTo>
                  <a:pt x="6958013" y="557212"/>
                  <a:pt x="6954837" y="557212"/>
                  <a:pt x="6948487" y="557212"/>
                </a:cubicBezTo>
                <a:cubicBezTo>
                  <a:pt x="6948487" y="557212"/>
                  <a:pt x="6938963" y="549275"/>
                  <a:pt x="6919913" y="533400"/>
                </a:cubicBezTo>
                <a:cubicBezTo>
                  <a:pt x="6900863" y="523875"/>
                  <a:pt x="6889750" y="519112"/>
                  <a:pt x="6886575" y="519112"/>
                </a:cubicBezTo>
                <a:cubicBezTo>
                  <a:pt x="6886575" y="519112"/>
                  <a:pt x="6884987" y="519112"/>
                  <a:pt x="6881813" y="519112"/>
                </a:cubicBezTo>
                <a:cubicBezTo>
                  <a:pt x="6881813" y="522287"/>
                  <a:pt x="6875463" y="527050"/>
                  <a:pt x="6862763" y="533400"/>
                </a:cubicBezTo>
                <a:lnTo>
                  <a:pt x="6862763" y="542925"/>
                </a:lnTo>
                <a:cubicBezTo>
                  <a:pt x="6862763" y="542925"/>
                  <a:pt x="6869113" y="554037"/>
                  <a:pt x="6881813" y="576262"/>
                </a:cubicBezTo>
                <a:cubicBezTo>
                  <a:pt x="6875463" y="576262"/>
                  <a:pt x="6867525" y="568325"/>
                  <a:pt x="6858000" y="552450"/>
                </a:cubicBezTo>
                <a:lnTo>
                  <a:pt x="6846279" y="534867"/>
                </a:lnTo>
                <a:lnTo>
                  <a:pt x="6846094" y="537567"/>
                </a:lnTo>
                <a:cubicBezTo>
                  <a:pt x="6843713" y="569714"/>
                  <a:pt x="6841331" y="585787"/>
                  <a:pt x="6838950" y="585787"/>
                </a:cubicBezTo>
                <a:cubicBezTo>
                  <a:pt x="6845300" y="668337"/>
                  <a:pt x="6853237" y="739775"/>
                  <a:pt x="6862763" y="800100"/>
                </a:cubicBezTo>
                <a:cubicBezTo>
                  <a:pt x="6884987" y="876300"/>
                  <a:pt x="6929437" y="954087"/>
                  <a:pt x="6996113" y="1033462"/>
                </a:cubicBezTo>
                <a:cubicBezTo>
                  <a:pt x="7046913" y="1081087"/>
                  <a:pt x="7072313" y="1114425"/>
                  <a:pt x="7072313" y="1133475"/>
                </a:cubicBezTo>
                <a:lnTo>
                  <a:pt x="7077075" y="1138237"/>
                </a:lnTo>
                <a:lnTo>
                  <a:pt x="7077075" y="1185862"/>
                </a:lnTo>
                <a:lnTo>
                  <a:pt x="7038975" y="1171575"/>
                </a:lnTo>
                <a:cubicBezTo>
                  <a:pt x="7013575" y="1171575"/>
                  <a:pt x="6958013" y="1136650"/>
                  <a:pt x="6872287" y="1066800"/>
                </a:cubicBezTo>
                <a:cubicBezTo>
                  <a:pt x="6853237" y="1050925"/>
                  <a:pt x="6829425" y="1020762"/>
                  <a:pt x="6800850" y="976312"/>
                </a:cubicBezTo>
                <a:cubicBezTo>
                  <a:pt x="6778625" y="950912"/>
                  <a:pt x="6753225" y="898525"/>
                  <a:pt x="6724650" y="819150"/>
                </a:cubicBezTo>
                <a:cubicBezTo>
                  <a:pt x="6708775" y="796925"/>
                  <a:pt x="6696075" y="747712"/>
                  <a:pt x="6686550" y="671512"/>
                </a:cubicBezTo>
                <a:cubicBezTo>
                  <a:pt x="6686550" y="636587"/>
                  <a:pt x="6683375" y="604837"/>
                  <a:pt x="6677025" y="576262"/>
                </a:cubicBezTo>
                <a:lnTo>
                  <a:pt x="6677025" y="566737"/>
                </a:lnTo>
                <a:cubicBezTo>
                  <a:pt x="6673850" y="538162"/>
                  <a:pt x="6670675" y="523875"/>
                  <a:pt x="6667500" y="523875"/>
                </a:cubicBezTo>
                <a:lnTo>
                  <a:pt x="6672263" y="504825"/>
                </a:lnTo>
                <a:lnTo>
                  <a:pt x="6672263" y="495300"/>
                </a:lnTo>
                <a:cubicBezTo>
                  <a:pt x="6672263" y="482600"/>
                  <a:pt x="6670675" y="465137"/>
                  <a:pt x="6667500" y="442912"/>
                </a:cubicBezTo>
                <a:cubicBezTo>
                  <a:pt x="6670675" y="436562"/>
                  <a:pt x="6672263" y="428625"/>
                  <a:pt x="6672263" y="419100"/>
                </a:cubicBezTo>
                <a:cubicBezTo>
                  <a:pt x="6669087" y="415925"/>
                  <a:pt x="6667500" y="414337"/>
                  <a:pt x="6667500" y="414337"/>
                </a:cubicBezTo>
                <a:cubicBezTo>
                  <a:pt x="6673850" y="363537"/>
                  <a:pt x="6684963" y="288925"/>
                  <a:pt x="6700837" y="190500"/>
                </a:cubicBezTo>
                <a:cubicBezTo>
                  <a:pt x="6681787" y="203200"/>
                  <a:pt x="6669087" y="209550"/>
                  <a:pt x="6662737" y="209550"/>
                </a:cubicBezTo>
                <a:cubicBezTo>
                  <a:pt x="6656387" y="219075"/>
                  <a:pt x="6578600" y="242887"/>
                  <a:pt x="6429375" y="280987"/>
                </a:cubicBezTo>
                <a:lnTo>
                  <a:pt x="6410325" y="280987"/>
                </a:lnTo>
                <a:lnTo>
                  <a:pt x="6405563" y="285750"/>
                </a:lnTo>
                <a:lnTo>
                  <a:pt x="6391275" y="285750"/>
                </a:lnTo>
                <a:cubicBezTo>
                  <a:pt x="6365875" y="276225"/>
                  <a:pt x="6335713" y="269875"/>
                  <a:pt x="6300787" y="266700"/>
                </a:cubicBezTo>
                <a:cubicBezTo>
                  <a:pt x="6297613" y="260350"/>
                  <a:pt x="6292850" y="250825"/>
                  <a:pt x="6286500" y="238125"/>
                </a:cubicBezTo>
                <a:lnTo>
                  <a:pt x="6700837" y="152400"/>
                </a:lnTo>
                <a:cubicBezTo>
                  <a:pt x="6710363" y="142875"/>
                  <a:pt x="6716713" y="130175"/>
                  <a:pt x="6719887" y="114300"/>
                </a:cubicBezTo>
                <a:cubicBezTo>
                  <a:pt x="6723063" y="104775"/>
                  <a:pt x="6726237" y="100012"/>
                  <a:pt x="6729413" y="100012"/>
                </a:cubicBezTo>
                <a:close/>
                <a:moveTo>
                  <a:pt x="5343525" y="66675"/>
                </a:moveTo>
                <a:lnTo>
                  <a:pt x="5348287" y="66675"/>
                </a:lnTo>
                <a:lnTo>
                  <a:pt x="5376863" y="85725"/>
                </a:lnTo>
                <a:cubicBezTo>
                  <a:pt x="5376863" y="88900"/>
                  <a:pt x="5391150" y="104775"/>
                  <a:pt x="5419725" y="133350"/>
                </a:cubicBezTo>
                <a:cubicBezTo>
                  <a:pt x="5419725" y="136525"/>
                  <a:pt x="5427663" y="147637"/>
                  <a:pt x="5443537" y="166687"/>
                </a:cubicBezTo>
                <a:cubicBezTo>
                  <a:pt x="5456237" y="179387"/>
                  <a:pt x="5465763" y="193675"/>
                  <a:pt x="5472113" y="209550"/>
                </a:cubicBezTo>
                <a:cubicBezTo>
                  <a:pt x="5472113" y="209550"/>
                  <a:pt x="5472113" y="217487"/>
                  <a:pt x="5472113" y="233362"/>
                </a:cubicBezTo>
                <a:cubicBezTo>
                  <a:pt x="5475287" y="249237"/>
                  <a:pt x="5478463" y="257175"/>
                  <a:pt x="5481637" y="257175"/>
                </a:cubicBezTo>
                <a:cubicBezTo>
                  <a:pt x="5554663" y="244475"/>
                  <a:pt x="5594350" y="236537"/>
                  <a:pt x="5600700" y="233362"/>
                </a:cubicBezTo>
                <a:cubicBezTo>
                  <a:pt x="5600700" y="230187"/>
                  <a:pt x="5608637" y="223837"/>
                  <a:pt x="5624513" y="214312"/>
                </a:cubicBezTo>
                <a:cubicBezTo>
                  <a:pt x="5637213" y="214312"/>
                  <a:pt x="5649913" y="223837"/>
                  <a:pt x="5662613" y="242887"/>
                </a:cubicBezTo>
                <a:lnTo>
                  <a:pt x="5657850" y="247650"/>
                </a:lnTo>
                <a:lnTo>
                  <a:pt x="5729287" y="338137"/>
                </a:lnTo>
                <a:cubicBezTo>
                  <a:pt x="5732463" y="338137"/>
                  <a:pt x="5741987" y="347662"/>
                  <a:pt x="5757863" y="366712"/>
                </a:cubicBezTo>
                <a:lnTo>
                  <a:pt x="5753100" y="381000"/>
                </a:lnTo>
                <a:cubicBezTo>
                  <a:pt x="5756275" y="396875"/>
                  <a:pt x="5757863" y="406400"/>
                  <a:pt x="5757863" y="409575"/>
                </a:cubicBezTo>
                <a:cubicBezTo>
                  <a:pt x="5754687" y="409575"/>
                  <a:pt x="5743575" y="420687"/>
                  <a:pt x="5724525" y="442912"/>
                </a:cubicBezTo>
                <a:cubicBezTo>
                  <a:pt x="5705475" y="452437"/>
                  <a:pt x="5667375" y="460375"/>
                  <a:pt x="5610225" y="466725"/>
                </a:cubicBezTo>
                <a:lnTo>
                  <a:pt x="5597544" y="471901"/>
                </a:lnTo>
                <a:lnTo>
                  <a:pt x="5606653" y="501253"/>
                </a:lnTo>
                <a:cubicBezTo>
                  <a:pt x="5612209" y="513159"/>
                  <a:pt x="5619750" y="525462"/>
                  <a:pt x="5629275" y="538162"/>
                </a:cubicBezTo>
                <a:lnTo>
                  <a:pt x="5634037" y="538162"/>
                </a:lnTo>
                <a:cubicBezTo>
                  <a:pt x="5640387" y="538162"/>
                  <a:pt x="5643563" y="534987"/>
                  <a:pt x="5643563" y="528637"/>
                </a:cubicBezTo>
                <a:cubicBezTo>
                  <a:pt x="5643563" y="519112"/>
                  <a:pt x="5643563" y="509587"/>
                  <a:pt x="5643563" y="500062"/>
                </a:cubicBezTo>
                <a:cubicBezTo>
                  <a:pt x="5643563" y="509587"/>
                  <a:pt x="5648325" y="519112"/>
                  <a:pt x="5657850" y="528637"/>
                </a:cubicBezTo>
                <a:lnTo>
                  <a:pt x="5667375" y="528637"/>
                </a:lnTo>
                <a:cubicBezTo>
                  <a:pt x="5667375" y="509587"/>
                  <a:pt x="5667375" y="500062"/>
                  <a:pt x="5667375" y="500062"/>
                </a:cubicBezTo>
                <a:cubicBezTo>
                  <a:pt x="5667375" y="509587"/>
                  <a:pt x="5670550" y="519112"/>
                  <a:pt x="5676900" y="528637"/>
                </a:cubicBezTo>
                <a:cubicBezTo>
                  <a:pt x="5676900" y="528637"/>
                  <a:pt x="5684837" y="523875"/>
                  <a:pt x="5700713" y="514350"/>
                </a:cubicBezTo>
                <a:cubicBezTo>
                  <a:pt x="5700713" y="514350"/>
                  <a:pt x="5702300" y="514350"/>
                  <a:pt x="5705475" y="514350"/>
                </a:cubicBezTo>
                <a:cubicBezTo>
                  <a:pt x="5718175" y="495300"/>
                  <a:pt x="5724525" y="485775"/>
                  <a:pt x="5724525" y="485775"/>
                </a:cubicBezTo>
                <a:cubicBezTo>
                  <a:pt x="5724525" y="488950"/>
                  <a:pt x="5716587" y="503237"/>
                  <a:pt x="5700713" y="528637"/>
                </a:cubicBezTo>
                <a:cubicBezTo>
                  <a:pt x="5700713" y="528637"/>
                  <a:pt x="5705475" y="531812"/>
                  <a:pt x="5715000" y="538162"/>
                </a:cubicBezTo>
                <a:cubicBezTo>
                  <a:pt x="5715000" y="538162"/>
                  <a:pt x="5718175" y="533400"/>
                  <a:pt x="5724525" y="523875"/>
                </a:cubicBezTo>
                <a:lnTo>
                  <a:pt x="5724525" y="528637"/>
                </a:lnTo>
                <a:cubicBezTo>
                  <a:pt x="5724525" y="534987"/>
                  <a:pt x="5721350" y="546100"/>
                  <a:pt x="5715000" y="561975"/>
                </a:cubicBezTo>
                <a:lnTo>
                  <a:pt x="5724525" y="571500"/>
                </a:lnTo>
                <a:cubicBezTo>
                  <a:pt x="5724525" y="571500"/>
                  <a:pt x="5727700" y="568325"/>
                  <a:pt x="5734050" y="561975"/>
                </a:cubicBezTo>
                <a:cubicBezTo>
                  <a:pt x="5737225" y="558800"/>
                  <a:pt x="5772150" y="542925"/>
                  <a:pt x="5838825" y="514350"/>
                </a:cubicBezTo>
                <a:cubicBezTo>
                  <a:pt x="5838825" y="514350"/>
                  <a:pt x="5862637" y="501650"/>
                  <a:pt x="5910263" y="476250"/>
                </a:cubicBezTo>
                <a:lnTo>
                  <a:pt x="5910263" y="485775"/>
                </a:lnTo>
                <a:cubicBezTo>
                  <a:pt x="5868987" y="514350"/>
                  <a:pt x="5834063" y="531812"/>
                  <a:pt x="5805487" y="538162"/>
                </a:cubicBezTo>
                <a:cubicBezTo>
                  <a:pt x="5786437" y="544512"/>
                  <a:pt x="5759450" y="560387"/>
                  <a:pt x="5724525" y="585787"/>
                </a:cubicBezTo>
                <a:cubicBezTo>
                  <a:pt x="5718175" y="585787"/>
                  <a:pt x="5715000" y="588962"/>
                  <a:pt x="5715000" y="595312"/>
                </a:cubicBezTo>
                <a:lnTo>
                  <a:pt x="5734050" y="600075"/>
                </a:lnTo>
                <a:lnTo>
                  <a:pt x="5734050" y="609600"/>
                </a:lnTo>
                <a:cubicBezTo>
                  <a:pt x="5753100" y="615950"/>
                  <a:pt x="5762625" y="619125"/>
                  <a:pt x="5762625" y="619125"/>
                </a:cubicBezTo>
                <a:cubicBezTo>
                  <a:pt x="5762625" y="625475"/>
                  <a:pt x="5757863" y="628650"/>
                  <a:pt x="5748337" y="628650"/>
                </a:cubicBezTo>
                <a:cubicBezTo>
                  <a:pt x="5741987" y="622300"/>
                  <a:pt x="5737225" y="619125"/>
                  <a:pt x="5734050" y="619125"/>
                </a:cubicBezTo>
                <a:cubicBezTo>
                  <a:pt x="5734050" y="619125"/>
                  <a:pt x="5730875" y="622300"/>
                  <a:pt x="5724525" y="628650"/>
                </a:cubicBezTo>
                <a:lnTo>
                  <a:pt x="5734050" y="633412"/>
                </a:lnTo>
                <a:cubicBezTo>
                  <a:pt x="5743575" y="658812"/>
                  <a:pt x="5756275" y="674687"/>
                  <a:pt x="5772150" y="681037"/>
                </a:cubicBezTo>
                <a:cubicBezTo>
                  <a:pt x="5775325" y="674687"/>
                  <a:pt x="5776913" y="671512"/>
                  <a:pt x="5776913" y="671512"/>
                </a:cubicBezTo>
                <a:cubicBezTo>
                  <a:pt x="5780087" y="677862"/>
                  <a:pt x="5789613" y="687387"/>
                  <a:pt x="5805487" y="700087"/>
                </a:cubicBezTo>
                <a:lnTo>
                  <a:pt x="5805487" y="704850"/>
                </a:lnTo>
                <a:cubicBezTo>
                  <a:pt x="5805487" y="704850"/>
                  <a:pt x="5802313" y="704850"/>
                  <a:pt x="5795963" y="704850"/>
                </a:cubicBezTo>
                <a:lnTo>
                  <a:pt x="5791200" y="704850"/>
                </a:lnTo>
                <a:cubicBezTo>
                  <a:pt x="5791200" y="704850"/>
                  <a:pt x="5781675" y="696912"/>
                  <a:pt x="5762625" y="681037"/>
                </a:cubicBezTo>
                <a:cubicBezTo>
                  <a:pt x="5743575" y="671512"/>
                  <a:pt x="5730875" y="666750"/>
                  <a:pt x="5724525" y="666750"/>
                </a:cubicBezTo>
                <a:cubicBezTo>
                  <a:pt x="5724525" y="669925"/>
                  <a:pt x="5718175" y="674687"/>
                  <a:pt x="5705475" y="681037"/>
                </a:cubicBezTo>
                <a:lnTo>
                  <a:pt x="5705475" y="690562"/>
                </a:lnTo>
                <a:cubicBezTo>
                  <a:pt x="5705475" y="690562"/>
                  <a:pt x="5711825" y="703262"/>
                  <a:pt x="5724525" y="728662"/>
                </a:cubicBezTo>
                <a:cubicBezTo>
                  <a:pt x="5718175" y="728662"/>
                  <a:pt x="5710237" y="719137"/>
                  <a:pt x="5700713" y="700087"/>
                </a:cubicBezTo>
                <a:lnTo>
                  <a:pt x="5676900" y="671512"/>
                </a:lnTo>
                <a:lnTo>
                  <a:pt x="5667375" y="671512"/>
                </a:lnTo>
                <a:cubicBezTo>
                  <a:pt x="5645150" y="677862"/>
                  <a:pt x="5634037" y="692150"/>
                  <a:pt x="5634037" y="714375"/>
                </a:cubicBezTo>
                <a:lnTo>
                  <a:pt x="5643563" y="752475"/>
                </a:lnTo>
                <a:cubicBezTo>
                  <a:pt x="5643563" y="758825"/>
                  <a:pt x="5640387" y="762000"/>
                  <a:pt x="5634037" y="762000"/>
                </a:cubicBezTo>
                <a:lnTo>
                  <a:pt x="5629275" y="762000"/>
                </a:lnTo>
                <a:cubicBezTo>
                  <a:pt x="5622925" y="762000"/>
                  <a:pt x="5619750" y="758825"/>
                  <a:pt x="5619750" y="752475"/>
                </a:cubicBezTo>
                <a:lnTo>
                  <a:pt x="5629275" y="714375"/>
                </a:lnTo>
                <a:lnTo>
                  <a:pt x="5629275" y="700087"/>
                </a:lnTo>
                <a:lnTo>
                  <a:pt x="5629275" y="690562"/>
                </a:lnTo>
                <a:lnTo>
                  <a:pt x="5627525" y="691340"/>
                </a:lnTo>
                <a:lnTo>
                  <a:pt x="5627489" y="691753"/>
                </a:lnTo>
                <a:cubicBezTo>
                  <a:pt x="5623917" y="710803"/>
                  <a:pt x="5614987" y="726281"/>
                  <a:pt x="5600700" y="738187"/>
                </a:cubicBezTo>
                <a:cubicBezTo>
                  <a:pt x="5600700" y="741362"/>
                  <a:pt x="5595937" y="750887"/>
                  <a:pt x="5586413" y="766762"/>
                </a:cubicBezTo>
                <a:cubicBezTo>
                  <a:pt x="5586413" y="773112"/>
                  <a:pt x="5580063" y="779462"/>
                  <a:pt x="5567363" y="785812"/>
                </a:cubicBezTo>
                <a:cubicBezTo>
                  <a:pt x="5567363" y="801687"/>
                  <a:pt x="5553075" y="830262"/>
                  <a:pt x="5524500" y="871537"/>
                </a:cubicBezTo>
                <a:lnTo>
                  <a:pt x="5524500" y="876300"/>
                </a:lnTo>
                <a:cubicBezTo>
                  <a:pt x="5607050" y="933450"/>
                  <a:pt x="5678487" y="973137"/>
                  <a:pt x="5738813" y="995362"/>
                </a:cubicBezTo>
                <a:lnTo>
                  <a:pt x="5772117" y="1009717"/>
                </a:lnTo>
                <a:lnTo>
                  <a:pt x="5772150" y="1009650"/>
                </a:lnTo>
                <a:cubicBezTo>
                  <a:pt x="5765800" y="1003300"/>
                  <a:pt x="5762625" y="996950"/>
                  <a:pt x="5762625" y="990600"/>
                </a:cubicBezTo>
                <a:lnTo>
                  <a:pt x="5767387" y="990600"/>
                </a:lnTo>
                <a:lnTo>
                  <a:pt x="5772150" y="990600"/>
                </a:lnTo>
                <a:cubicBezTo>
                  <a:pt x="5783262" y="998537"/>
                  <a:pt x="5792391" y="1006078"/>
                  <a:pt x="5799535" y="1013221"/>
                </a:cubicBezTo>
                <a:lnTo>
                  <a:pt x="5809267" y="1025948"/>
                </a:lnTo>
                <a:lnTo>
                  <a:pt x="5862637" y="1057275"/>
                </a:lnTo>
                <a:cubicBezTo>
                  <a:pt x="5910263" y="1076325"/>
                  <a:pt x="5935663" y="1090612"/>
                  <a:pt x="5938837" y="1100137"/>
                </a:cubicBezTo>
                <a:cubicBezTo>
                  <a:pt x="5916613" y="1119187"/>
                  <a:pt x="5889625" y="1128712"/>
                  <a:pt x="5857875" y="1128712"/>
                </a:cubicBezTo>
                <a:cubicBezTo>
                  <a:pt x="5832475" y="1141412"/>
                  <a:pt x="5807075" y="1152525"/>
                  <a:pt x="5781675" y="1162050"/>
                </a:cubicBezTo>
                <a:cubicBezTo>
                  <a:pt x="5781675" y="1165225"/>
                  <a:pt x="5775325" y="1169987"/>
                  <a:pt x="5762625" y="1176337"/>
                </a:cubicBezTo>
                <a:lnTo>
                  <a:pt x="5748337" y="1171575"/>
                </a:lnTo>
                <a:lnTo>
                  <a:pt x="5724525" y="1176337"/>
                </a:lnTo>
                <a:cubicBezTo>
                  <a:pt x="5683250" y="1157287"/>
                  <a:pt x="5653087" y="1139825"/>
                  <a:pt x="5634037" y="1123950"/>
                </a:cubicBezTo>
                <a:cubicBezTo>
                  <a:pt x="5623719" y="1114425"/>
                  <a:pt x="5613897" y="1105346"/>
                  <a:pt x="5604569" y="1096714"/>
                </a:cubicBezTo>
                <a:lnTo>
                  <a:pt x="5592149" y="1085200"/>
                </a:lnTo>
                <a:lnTo>
                  <a:pt x="5591175" y="1085850"/>
                </a:lnTo>
                <a:lnTo>
                  <a:pt x="5586413" y="1085850"/>
                </a:lnTo>
                <a:cubicBezTo>
                  <a:pt x="5583237" y="1085850"/>
                  <a:pt x="5580063" y="1082674"/>
                  <a:pt x="5576887" y="1076325"/>
                </a:cubicBezTo>
                <a:lnTo>
                  <a:pt x="5578230" y="1072298"/>
                </a:lnTo>
                <a:lnTo>
                  <a:pt x="5578078" y="1072157"/>
                </a:lnTo>
                <a:cubicBezTo>
                  <a:pt x="5528072" y="1025723"/>
                  <a:pt x="5495925" y="995362"/>
                  <a:pt x="5481637" y="981075"/>
                </a:cubicBezTo>
                <a:lnTo>
                  <a:pt x="5453063" y="952500"/>
                </a:lnTo>
                <a:lnTo>
                  <a:pt x="5448300" y="952500"/>
                </a:lnTo>
                <a:cubicBezTo>
                  <a:pt x="5426075" y="981075"/>
                  <a:pt x="5400675" y="1003300"/>
                  <a:pt x="5372100" y="1019175"/>
                </a:cubicBezTo>
                <a:cubicBezTo>
                  <a:pt x="5343525" y="1050925"/>
                  <a:pt x="5318125" y="1071562"/>
                  <a:pt x="5295900" y="1081087"/>
                </a:cubicBezTo>
                <a:cubicBezTo>
                  <a:pt x="5280025" y="1090612"/>
                  <a:pt x="5272087" y="1096962"/>
                  <a:pt x="5272087" y="1100137"/>
                </a:cubicBezTo>
                <a:cubicBezTo>
                  <a:pt x="5264149" y="1108075"/>
                  <a:pt x="5248275" y="1115615"/>
                  <a:pt x="5224463" y="1122759"/>
                </a:cubicBezTo>
                <a:lnTo>
                  <a:pt x="5222283" y="1123304"/>
                </a:lnTo>
                <a:lnTo>
                  <a:pt x="5224463" y="1133475"/>
                </a:lnTo>
                <a:lnTo>
                  <a:pt x="5224463" y="1152525"/>
                </a:lnTo>
                <a:cubicBezTo>
                  <a:pt x="5214937" y="1158874"/>
                  <a:pt x="5207794" y="1163637"/>
                  <a:pt x="5203031" y="1166812"/>
                </a:cubicBezTo>
                <a:lnTo>
                  <a:pt x="5199615" y="1169090"/>
                </a:lnTo>
                <a:lnTo>
                  <a:pt x="5195887" y="1143000"/>
                </a:lnTo>
                <a:cubicBezTo>
                  <a:pt x="5195887" y="1138237"/>
                  <a:pt x="5196185" y="1133871"/>
                  <a:pt x="5196781" y="1129903"/>
                </a:cubicBezTo>
                <a:lnTo>
                  <a:pt x="5196840" y="1129665"/>
                </a:lnTo>
                <a:lnTo>
                  <a:pt x="5182791" y="1133177"/>
                </a:lnTo>
                <a:cubicBezTo>
                  <a:pt x="5166915" y="1136550"/>
                  <a:pt x="5149056" y="1139824"/>
                  <a:pt x="5129213" y="1143000"/>
                </a:cubicBezTo>
                <a:lnTo>
                  <a:pt x="5124450" y="1143000"/>
                </a:lnTo>
                <a:cubicBezTo>
                  <a:pt x="5108575" y="1139825"/>
                  <a:pt x="5100637" y="1136650"/>
                  <a:pt x="5100637" y="1133475"/>
                </a:cubicBezTo>
                <a:cubicBezTo>
                  <a:pt x="5100637" y="1127125"/>
                  <a:pt x="5119687" y="1119187"/>
                  <a:pt x="5157787" y="1109662"/>
                </a:cubicBezTo>
                <a:cubicBezTo>
                  <a:pt x="5192713" y="1090612"/>
                  <a:pt x="5253037" y="1031875"/>
                  <a:pt x="5338763" y="933450"/>
                </a:cubicBezTo>
                <a:lnTo>
                  <a:pt x="5376863" y="881062"/>
                </a:lnTo>
                <a:lnTo>
                  <a:pt x="5376863" y="876300"/>
                </a:lnTo>
                <a:cubicBezTo>
                  <a:pt x="5373687" y="876300"/>
                  <a:pt x="5351463" y="855662"/>
                  <a:pt x="5310187" y="814387"/>
                </a:cubicBezTo>
                <a:cubicBezTo>
                  <a:pt x="5291137" y="804862"/>
                  <a:pt x="5278437" y="800100"/>
                  <a:pt x="5272087" y="800100"/>
                </a:cubicBezTo>
                <a:lnTo>
                  <a:pt x="5262563" y="800100"/>
                </a:lnTo>
                <a:cubicBezTo>
                  <a:pt x="5253037" y="800100"/>
                  <a:pt x="5237163" y="814387"/>
                  <a:pt x="5214937" y="842962"/>
                </a:cubicBezTo>
                <a:cubicBezTo>
                  <a:pt x="5195887" y="858837"/>
                  <a:pt x="5183187" y="866775"/>
                  <a:pt x="5176837" y="866775"/>
                </a:cubicBezTo>
                <a:cubicBezTo>
                  <a:pt x="5170487" y="866775"/>
                  <a:pt x="5153025" y="860425"/>
                  <a:pt x="5124450" y="847725"/>
                </a:cubicBezTo>
                <a:cubicBezTo>
                  <a:pt x="5108575" y="876300"/>
                  <a:pt x="5094287" y="900112"/>
                  <a:pt x="5081587" y="919162"/>
                </a:cubicBezTo>
                <a:cubicBezTo>
                  <a:pt x="5081587" y="928687"/>
                  <a:pt x="5073650" y="942975"/>
                  <a:pt x="5057775" y="962025"/>
                </a:cubicBezTo>
                <a:cubicBezTo>
                  <a:pt x="5057775" y="965200"/>
                  <a:pt x="5051425" y="979487"/>
                  <a:pt x="5038725" y="1004887"/>
                </a:cubicBezTo>
                <a:cubicBezTo>
                  <a:pt x="5032375" y="1023937"/>
                  <a:pt x="5019675" y="1044575"/>
                  <a:pt x="5000625" y="1066800"/>
                </a:cubicBezTo>
                <a:lnTo>
                  <a:pt x="5005387" y="1071562"/>
                </a:lnTo>
                <a:lnTo>
                  <a:pt x="4986337" y="1095375"/>
                </a:lnTo>
                <a:cubicBezTo>
                  <a:pt x="4979987" y="1095375"/>
                  <a:pt x="4973637" y="1077912"/>
                  <a:pt x="4967287" y="1042987"/>
                </a:cubicBezTo>
                <a:cubicBezTo>
                  <a:pt x="4973637" y="1039812"/>
                  <a:pt x="4978400" y="1038225"/>
                  <a:pt x="4981575" y="1038225"/>
                </a:cubicBezTo>
                <a:lnTo>
                  <a:pt x="4981575" y="1033462"/>
                </a:lnTo>
                <a:cubicBezTo>
                  <a:pt x="4981575" y="1011237"/>
                  <a:pt x="4983163" y="996950"/>
                  <a:pt x="4986337" y="990600"/>
                </a:cubicBezTo>
                <a:cubicBezTo>
                  <a:pt x="5018087" y="819150"/>
                  <a:pt x="5033963" y="711200"/>
                  <a:pt x="5033963" y="666750"/>
                </a:cubicBezTo>
                <a:cubicBezTo>
                  <a:pt x="5040313" y="587375"/>
                  <a:pt x="5045075" y="547687"/>
                  <a:pt x="5048250" y="547687"/>
                </a:cubicBezTo>
                <a:cubicBezTo>
                  <a:pt x="5045075" y="544512"/>
                  <a:pt x="5043487" y="541337"/>
                  <a:pt x="5043487" y="538162"/>
                </a:cubicBezTo>
                <a:cubicBezTo>
                  <a:pt x="5049837" y="503237"/>
                  <a:pt x="5053013" y="482600"/>
                  <a:pt x="5053013" y="476250"/>
                </a:cubicBezTo>
                <a:lnTo>
                  <a:pt x="5048250" y="452437"/>
                </a:lnTo>
                <a:cubicBezTo>
                  <a:pt x="5051425" y="439737"/>
                  <a:pt x="5053013" y="431800"/>
                  <a:pt x="5053013" y="428625"/>
                </a:cubicBezTo>
                <a:lnTo>
                  <a:pt x="5048250" y="381000"/>
                </a:lnTo>
                <a:lnTo>
                  <a:pt x="5053013" y="366712"/>
                </a:lnTo>
                <a:cubicBezTo>
                  <a:pt x="5049837" y="347662"/>
                  <a:pt x="5045075" y="334962"/>
                  <a:pt x="5038725" y="328612"/>
                </a:cubicBezTo>
                <a:lnTo>
                  <a:pt x="5038725" y="323850"/>
                </a:lnTo>
                <a:cubicBezTo>
                  <a:pt x="5045075" y="323850"/>
                  <a:pt x="5053013" y="320675"/>
                  <a:pt x="5062537" y="314325"/>
                </a:cubicBezTo>
                <a:cubicBezTo>
                  <a:pt x="5072063" y="314325"/>
                  <a:pt x="5105400" y="342900"/>
                  <a:pt x="5162550" y="400050"/>
                </a:cubicBezTo>
                <a:cubicBezTo>
                  <a:pt x="5187950" y="425450"/>
                  <a:pt x="5200650" y="442912"/>
                  <a:pt x="5200650" y="452437"/>
                </a:cubicBezTo>
                <a:cubicBezTo>
                  <a:pt x="5200650" y="468312"/>
                  <a:pt x="5200650" y="479425"/>
                  <a:pt x="5200650" y="485775"/>
                </a:cubicBezTo>
                <a:cubicBezTo>
                  <a:pt x="5200650" y="485775"/>
                  <a:pt x="5200650" y="487362"/>
                  <a:pt x="5200650" y="490537"/>
                </a:cubicBezTo>
                <a:cubicBezTo>
                  <a:pt x="5191125" y="547687"/>
                  <a:pt x="5186363" y="581025"/>
                  <a:pt x="5186363" y="590550"/>
                </a:cubicBezTo>
                <a:cubicBezTo>
                  <a:pt x="5186363" y="590550"/>
                  <a:pt x="5187950" y="595312"/>
                  <a:pt x="5191125" y="604837"/>
                </a:cubicBezTo>
                <a:lnTo>
                  <a:pt x="5205413" y="604837"/>
                </a:lnTo>
                <a:cubicBezTo>
                  <a:pt x="5208587" y="604837"/>
                  <a:pt x="5211763" y="604837"/>
                  <a:pt x="5214937" y="604837"/>
                </a:cubicBezTo>
                <a:cubicBezTo>
                  <a:pt x="5218113" y="604837"/>
                  <a:pt x="5221287" y="604837"/>
                  <a:pt x="5224463" y="604837"/>
                </a:cubicBezTo>
                <a:lnTo>
                  <a:pt x="5348287" y="576262"/>
                </a:lnTo>
                <a:lnTo>
                  <a:pt x="5348287" y="571500"/>
                </a:lnTo>
                <a:lnTo>
                  <a:pt x="5348287" y="538162"/>
                </a:lnTo>
                <a:cubicBezTo>
                  <a:pt x="5348287" y="531812"/>
                  <a:pt x="5346700" y="520700"/>
                  <a:pt x="5343525" y="504825"/>
                </a:cubicBezTo>
                <a:lnTo>
                  <a:pt x="5348287" y="504825"/>
                </a:lnTo>
                <a:cubicBezTo>
                  <a:pt x="5332413" y="400050"/>
                  <a:pt x="5324475" y="342900"/>
                  <a:pt x="5324475" y="333375"/>
                </a:cubicBezTo>
                <a:cubicBezTo>
                  <a:pt x="5264150" y="346075"/>
                  <a:pt x="5229225" y="352425"/>
                  <a:pt x="5219700" y="352425"/>
                </a:cubicBezTo>
                <a:cubicBezTo>
                  <a:pt x="5200650" y="346075"/>
                  <a:pt x="5191125" y="333375"/>
                  <a:pt x="5191125" y="314325"/>
                </a:cubicBezTo>
                <a:cubicBezTo>
                  <a:pt x="5194300" y="314325"/>
                  <a:pt x="5195887" y="312737"/>
                  <a:pt x="5195887" y="309562"/>
                </a:cubicBezTo>
                <a:lnTo>
                  <a:pt x="5210175" y="314325"/>
                </a:lnTo>
                <a:cubicBezTo>
                  <a:pt x="5257800" y="307975"/>
                  <a:pt x="5295900" y="298450"/>
                  <a:pt x="5324475" y="285750"/>
                </a:cubicBezTo>
                <a:cubicBezTo>
                  <a:pt x="5324475" y="282575"/>
                  <a:pt x="5324475" y="279400"/>
                  <a:pt x="5324475" y="276225"/>
                </a:cubicBezTo>
                <a:lnTo>
                  <a:pt x="5324475" y="261937"/>
                </a:lnTo>
                <a:cubicBezTo>
                  <a:pt x="5324475" y="255587"/>
                  <a:pt x="5324475" y="250825"/>
                  <a:pt x="5324475" y="247650"/>
                </a:cubicBezTo>
                <a:lnTo>
                  <a:pt x="5324475" y="233362"/>
                </a:lnTo>
                <a:cubicBezTo>
                  <a:pt x="5324475" y="223837"/>
                  <a:pt x="5324475" y="214312"/>
                  <a:pt x="5324475" y="204787"/>
                </a:cubicBezTo>
                <a:lnTo>
                  <a:pt x="5329237" y="161925"/>
                </a:lnTo>
                <a:cubicBezTo>
                  <a:pt x="5326063" y="158750"/>
                  <a:pt x="5324475" y="153987"/>
                  <a:pt x="5324475" y="147637"/>
                </a:cubicBezTo>
                <a:cubicBezTo>
                  <a:pt x="5324475" y="144462"/>
                  <a:pt x="5326063" y="142875"/>
                  <a:pt x="5329237" y="142875"/>
                </a:cubicBezTo>
                <a:lnTo>
                  <a:pt x="5324475" y="128587"/>
                </a:lnTo>
                <a:lnTo>
                  <a:pt x="5324475" y="123825"/>
                </a:lnTo>
                <a:cubicBezTo>
                  <a:pt x="5324475" y="92075"/>
                  <a:pt x="5330825" y="73025"/>
                  <a:pt x="5343525" y="66675"/>
                </a:cubicBezTo>
                <a:close/>
                <a:moveTo>
                  <a:pt x="962025" y="42862"/>
                </a:moveTo>
                <a:cubicBezTo>
                  <a:pt x="971550" y="52387"/>
                  <a:pt x="989013" y="90487"/>
                  <a:pt x="1014413" y="157162"/>
                </a:cubicBezTo>
                <a:cubicBezTo>
                  <a:pt x="1017588" y="157162"/>
                  <a:pt x="1022350" y="165100"/>
                  <a:pt x="1028700" y="180975"/>
                </a:cubicBezTo>
                <a:cubicBezTo>
                  <a:pt x="1016000" y="222250"/>
                  <a:pt x="1000125" y="242887"/>
                  <a:pt x="981075" y="242887"/>
                </a:cubicBezTo>
                <a:cubicBezTo>
                  <a:pt x="901700" y="258762"/>
                  <a:pt x="839788" y="282575"/>
                  <a:pt x="795338" y="314325"/>
                </a:cubicBezTo>
                <a:lnTo>
                  <a:pt x="733425" y="333375"/>
                </a:lnTo>
                <a:cubicBezTo>
                  <a:pt x="733425" y="342900"/>
                  <a:pt x="752475" y="360362"/>
                  <a:pt x="790575" y="385762"/>
                </a:cubicBezTo>
                <a:cubicBezTo>
                  <a:pt x="815975" y="420687"/>
                  <a:pt x="830263" y="438150"/>
                  <a:pt x="833438" y="438150"/>
                </a:cubicBezTo>
                <a:cubicBezTo>
                  <a:pt x="868363" y="431800"/>
                  <a:pt x="935038" y="417512"/>
                  <a:pt x="1033463" y="395287"/>
                </a:cubicBezTo>
                <a:lnTo>
                  <a:pt x="1038225" y="395287"/>
                </a:lnTo>
                <a:cubicBezTo>
                  <a:pt x="1092200" y="395287"/>
                  <a:pt x="1125538" y="403225"/>
                  <a:pt x="1138237" y="419100"/>
                </a:cubicBezTo>
                <a:cubicBezTo>
                  <a:pt x="1138237" y="438150"/>
                  <a:pt x="1114425" y="447675"/>
                  <a:pt x="1066800" y="447675"/>
                </a:cubicBezTo>
                <a:cubicBezTo>
                  <a:pt x="1063625" y="450850"/>
                  <a:pt x="1027113" y="460375"/>
                  <a:pt x="957263" y="476250"/>
                </a:cubicBezTo>
                <a:cubicBezTo>
                  <a:pt x="957263" y="479425"/>
                  <a:pt x="950913" y="481012"/>
                  <a:pt x="938213" y="481012"/>
                </a:cubicBezTo>
                <a:cubicBezTo>
                  <a:pt x="938213" y="493712"/>
                  <a:pt x="963613" y="520700"/>
                  <a:pt x="1014413" y="561975"/>
                </a:cubicBezTo>
                <a:cubicBezTo>
                  <a:pt x="1028700" y="574675"/>
                  <a:pt x="1039416" y="586581"/>
                  <a:pt x="1046559" y="597693"/>
                </a:cubicBezTo>
                <a:lnTo>
                  <a:pt x="1052080" y="613641"/>
                </a:lnTo>
                <a:lnTo>
                  <a:pt x="1057275" y="609600"/>
                </a:lnTo>
                <a:lnTo>
                  <a:pt x="1076325" y="609600"/>
                </a:lnTo>
                <a:lnTo>
                  <a:pt x="1076325" y="623887"/>
                </a:lnTo>
                <a:cubicBezTo>
                  <a:pt x="1076325" y="636587"/>
                  <a:pt x="1071563" y="646112"/>
                  <a:pt x="1062037" y="652462"/>
                </a:cubicBezTo>
                <a:lnTo>
                  <a:pt x="1057275" y="652462"/>
                </a:lnTo>
                <a:lnTo>
                  <a:pt x="1057275" y="661987"/>
                </a:lnTo>
                <a:lnTo>
                  <a:pt x="1062037" y="676275"/>
                </a:lnTo>
                <a:lnTo>
                  <a:pt x="1057275" y="676275"/>
                </a:lnTo>
                <a:lnTo>
                  <a:pt x="1062037" y="685800"/>
                </a:lnTo>
                <a:cubicBezTo>
                  <a:pt x="1062037" y="692150"/>
                  <a:pt x="1060450" y="695325"/>
                  <a:pt x="1057275" y="695325"/>
                </a:cubicBezTo>
                <a:lnTo>
                  <a:pt x="1062037" y="709612"/>
                </a:lnTo>
                <a:lnTo>
                  <a:pt x="1062037" y="814387"/>
                </a:lnTo>
                <a:cubicBezTo>
                  <a:pt x="1062037" y="846137"/>
                  <a:pt x="1058863" y="879475"/>
                  <a:pt x="1052513" y="914400"/>
                </a:cubicBezTo>
                <a:lnTo>
                  <a:pt x="1052513" y="919162"/>
                </a:lnTo>
                <a:lnTo>
                  <a:pt x="1042987" y="1066800"/>
                </a:lnTo>
                <a:lnTo>
                  <a:pt x="1047750" y="1071562"/>
                </a:lnTo>
                <a:cubicBezTo>
                  <a:pt x="1035050" y="1157287"/>
                  <a:pt x="1019175" y="1200150"/>
                  <a:pt x="1000125" y="1200150"/>
                </a:cubicBezTo>
                <a:cubicBezTo>
                  <a:pt x="1000125" y="1209675"/>
                  <a:pt x="996950" y="1216024"/>
                  <a:pt x="990600" y="1219200"/>
                </a:cubicBezTo>
                <a:cubicBezTo>
                  <a:pt x="974725" y="1203325"/>
                  <a:pt x="965200" y="1187449"/>
                  <a:pt x="962025" y="1171575"/>
                </a:cubicBezTo>
                <a:lnTo>
                  <a:pt x="962025" y="1157287"/>
                </a:lnTo>
                <a:cubicBezTo>
                  <a:pt x="962025" y="1154112"/>
                  <a:pt x="963613" y="1149349"/>
                  <a:pt x="966788" y="1143000"/>
                </a:cubicBezTo>
                <a:cubicBezTo>
                  <a:pt x="963613" y="1136650"/>
                  <a:pt x="962025" y="1130299"/>
                  <a:pt x="962025" y="1123950"/>
                </a:cubicBezTo>
                <a:lnTo>
                  <a:pt x="962025" y="1114425"/>
                </a:lnTo>
                <a:cubicBezTo>
                  <a:pt x="955675" y="1000125"/>
                  <a:pt x="947738" y="942975"/>
                  <a:pt x="938213" y="942975"/>
                </a:cubicBezTo>
                <a:cubicBezTo>
                  <a:pt x="938213" y="942975"/>
                  <a:pt x="939800" y="939800"/>
                  <a:pt x="942975" y="933450"/>
                </a:cubicBezTo>
                <a:cubicBezTo>
                  <a:pt x="939800" y="920750"/>
                  <a:pt x="938213" y="909637"/>
                  <a:pt x="938213" y="900112"/>
                </a:cubicBezTo>
                <a:lnTo>
                  <a:pt x="938213" y="890587"/>
                </a:lnTo>
                <a:cubicBezTo>
                  <a:pt x="938213" y="887412"/>
                  <a:pt x="939800" y="885825"/>
                  <a:pt x="942975" y="885825"/>
                </a:cubicBezTo>
                <a:cubicBezTo>
                  <a:pt x="939800" y="882650"/>
                  <a:pt x="938213" y="866775"/>
                  <a:pt x="938213" y="838200"/>
                </a:cubicBezTo>
                <a:cubicBezTo>
                  <a:pt x="938213" y="825500"/>
                  <a:pt x="938213" y="815975"/>
                  <a:pt x="938213" y="809625"/>
                </a:cubicBezTo>
                <a:lnTo>
                  <a:pt x="938213" y="795337"/>
                </a:lnTo>
                <a:lnTo>
                  <a:pt x="938213" y="790575"/>
                </a:lnTo>
                <a:cubicBezTo>
                  <a:pt x="938213" y="787400"/>
                  <a:pt x="938213" y="782637"/>
                  <a:pt x="938213" y="776287"/>
                </a:cubicBezTo>
                <a:lnTo>
                  <a:pt x="942975" y="776287"/>
                </a:lnTo>
                <a:cubicBezTo>
                  <a:pt x="939800" y="754062"/>
                  <a:pt x="938213" y="736600"/>
                  <a:pt x="938213" y="723900"/>
                </a:cubicBezTo>
                <a:lnTo>
                  <a:pt x="938213" y="704850"/>
                </a:lnTo>
                <a:lnTo>
                  <a:pt x="933450" y="695325"/>
                </a:lnTo>
                <a:lnTo>
                  <a:pt x="933450" y="652462"/>
                </a:lnTo>
                <a:cubicBezTo>
                  <a:pt x="933450" y="649287"/>
                  <a:pt x="930275" y="639762"/>
                  <a:pt x="923925" y="623887"/>
                </a:cubicBezTo>
                <a:cubicBezTo>
                  <a:pt x="923925" y="623887"/>
                  <a:pt x="925513" y="620712"/>
                  <a:pt x="928688" y="614362"/>
                </a:cubicBezTo>
                <a:cubicBezTo>
                  <a:pt x="922338" y="573087"/>
                  <a:pt x="915988" y="550862"/>
                  <a:pt x="909638" y="547687"/>
                </a:cubicBezTo>
                <a:lnTo>
                  <a:pt x="909638" y="500062"/>
                </a:lnTo>
                <a:cubicBezTo>
                  <a:pt x="915988" y="493712"/>
                  <a:pt x="919163" y="488950"/>
                  <a:pt x="919163" y="485775"/>
                </a:cubicBezTo>
                <a:lnTo>
                  <a:pt x="909638" y="476250"/>
                </a:lnTo>
                <a:lnTo>
                  <a:pt x="895350" y="476250"/>
                </a:lnTo>
                <a:cubicBezTo>
                  <a:pt x="889000" y="476250"/>
                  <a:pt x="884238" y="476250"/>
                  <a:pt x="881063" y="476250"/>
                </a:cubicBezTo>
                <a:cubicBezTo>
                  <a:pt x="862013" y="476250"/>
                  <a:pt x="846138" y="484187"/>
                  <a:pt x="833438" y="500062"/>
                </a:cubicBezTo>
                <a:cubicBezTo>
                  <a:pt x="833438" y="509587"/>
                  <a:pt x="831850" y="519112"/>
                  <a:pt x="828675" y="528637"/>
                </a:cubicBezTo>
                <a:cubicBezTo>
                  <a:pt x="831850" y="538162"/>
                  <a:pt x="833438" y="547687"/>
                  <a:pt x="833438" y="557212"/>
                </a:cubicBezTo>
                <a:lnTo>
                  <a:pt x="833438" y="561975"/>
                </a:lnTo>
                <a:cubicBezTo>
                  <a:pt x="833438" y="565150"/>
                  <a:pt x="831850" y="566737"/>
                  <a:pt x="828675" y="566737"/>
                </a:cubicBezTo>
                <a:cubicBezTo>
                  <a:pt x="831850" y="569912"/>
                  <a:pt x="833438" y="573087"/>
                  <a:pt x="833438" y="576262"/>
                </a:cubicBezTo>
                <a:cubicBezTo>
                  <a:pt x="823913" y="674687"/>
                  <a:pt x="811213" y="738187"/>
                  <a:pt x="795338" y="766762"/>
                </a:cubicBezTo>
                <a:cubicBezTo>
                  <a:pt x="773113" y="817562"/>
                  <a:pt x="750888" y="852487"/>
                  <a:pt x="728663" y="871537"/>
                </a:cubicBezTo>
                <a:cubicBezTo>
                  <a:pt x="728663" y="881062"/>
                  <a:pt x="693738" y="915987"/>
                  <a:pt x="623888" y="976312"/>
                </a:cubicBezTo>
                <a:cubicBezTo>
                  <a:pt x="621506" y="983456"/>
                  <a:pt x="619175" y="990228"/>
                  <a:pt x="616893" y="996627"/>
                </a:cubicBezTo>
                <a:lnTo>
                  <a:pt x="616194" y="998513"/>
                </a:lnTo>
                <a:lnTo>
                  <a:pt x="635496" y="988218"/>
                </a:lnTo>
                <a:cubicBezTo>
                  <a:pt x="644426" y="983456"/>
                  <a:pt x="654844" y="977900"/>
                  <a:pt x="666750" y="971550"/>
                </a:cubicBezTo>
                <a:lnTo>
                  <a:pt x="666750" y="981075"/>
                </a:lnTo>
                <a:cubicBezTo>
                  <a:pt x="656431" y="988218"/>
                  <a:pt x="646509" y="994668"/>
                  <a:pt x="636984" y="1000422"/>
                </a:cubicBezTo>
                <a:lnTo>
                  <a:pt x="609903" y="1015435"/>
                </a:lnTo>
                <a:lnTo>
                  <a:pt x="603796" y="1030560"/>
                </a:lnTo>
                <a:cubicBezTo>
                  <a:pt x="593378" y="1055117"/>
                  <a:pt x="584200" y="1070371"/>
                  <a:pt x="576263" y="1076325"/>
                </a:cubicBezTo>
                <a:cubicBezTo>
                  <a:pt x="567531" y="1063624"/>
                  <a:pt x="559892" y="1052413"/>
                  <a:pt x="553343" y="1042689"/>
                </a:cubicBezTo>
                <a:lnTo>
                  <a:pt x="550389" y="1038271"/>
                </a:lnTo>
                <a:lnTo>
                  <a:pt x="546199" y="1040011"/>
                </a:lnTo>
                <a:cubicBezTo>
                  <a:pt x="534690" y="1045567"/>
                  <a:pt x="521196" y="1053504"/>
                  <a:pt x="505718" y="1063823"/>
                </a:cubicBezTo>
                <a:lnTo>
                  <a:pt x="502886" y="1065802"/>
                </a:lnTo>
                <a:lnTo>
                  <a:pt x="514350" y="1081087"/>
                </a:lnTo>
                <a:lnTo>
                  <a:pt x="509588" y="1085850"/>
                </a:lnTo>
                <a:lnTo>
                  <a:pt x="476250" y="1085850"/>
                </a:lnTo>
                <a:lnTo>
                  <a:pt x="473869" y="1083468"/>
                </a:lnTo>
                <a:cubicBezTo>
                  <a:pt x="472281" y="1085056"/>
                  <a:pt x="471488" y="1087437"/>
                  <a:pt x="471488" y="1090612"/>
                </a:cubicBezTo>
                <a:lnTo>
                  <a:pt x="490538" y="1095375"/>
                </a:lnTo>
                <a:lnTo>
                  <a:pt x="490538" y="1104900"/>
                </a:lnTo>
                <a:cubicBezTo>
                  <a:pt x="509588" y="1111250"/>
                  <a:pt x="519113" y="1114425"/>
                  <a:pt x="519113" y="1114425"/>
                </a:cubicBezTo>
                <a:cubicBezTo>
                  <a:pt x="519113" y="1120774"/>
                  <a:pt x="514350" y="1123950"/>
                  <a:pt x="504825" y="1123950"/>
                </a:cubicBezTo>
                <a:cubicBezTo>
                  <a:pt x="498475" y="1117600"/>
                  <a:pt x="493713" y="1114425"/>
                  <a:pt x="490538" y="1114425"/>
                </a:cubicBezTo>
                <a:cubicBezTo>
                  <a:pt x="490538" y="1114425"/>
                  <a:pt x="487363" y="1117600"/>
                  <a:pt x="481013" y="1123950"/>
                </a:cubicBezTo>
                <a:lnTo>
                  <a:pt x="490538" y="1128712"/>
                </a:lnTo>
                <a:cubicBezTo>
                  <a:pt x="500063" y="1154112"/>
                  <a:pt x="512763" y="1169987"/>
                  <a:pt x="528638" y="1176337"/>
                </a:cubicBezTo>
                <a:cubicBezTo>
                  <a:pt x="531813" y="1169987"/>
                  <a:pt x="533400" y="1166812"/>
                  <a:pt x="533400" y="1166812"/>
                </a:cubicBezTo>
                <a:cubicBezTo>
                  <a:pt x="534988" y="1169987"/>
                  <a:pt x="538163" y="1173956"/>
                  <a:pt x="542925" y="1178718"/>
                </a:cubicBezTo>
                <a:lnTo>
                  <a:pt x="556532" y="1190625"/>
                </a:lnTo>
                <a:lnTo>
                  <a:pt x="557213" y="1190625"/>
                </a:lnTo>
                <a:lnTo>
                  <a:pt x="557742" y="1191683"/>
                </a:lnTo>
                <a:lnTo>
                  <a:pt x="561975" y="1195387"/>
                </a:lnTo>
                <a:lnTo>
                  <a:pt x="561975" y="1200150"/>
                </a:lnTo>
                <a:lnTo>
                  <a:pt x="557213" y="1204912"/>
                </a:lnTo>
                <a:lnTo>
                  <a:pt x="552450" y="1204912"/>
                </a:lnTo>
                <a:cubicBezTo>
                  <a:pt x="549275" y="1204912"/>
                  <a:pt x="547688" y="1203325"/>
                  <a:pt x="547688" y="1200150"/>
                </a:cubicBezTo>
                <a:cubicBezTo>
                  <a:pt x="547688" y="1200150"/>
                  <a:pt x="538163" y="1192212"/>
                  <a:pt x="519113" y="1176337"/>
                </a:cubicBezTo>
                <a:cubicBezTo>
                  <a:pt x="500063" y="1166812"/>
                  <a:pt x="487363" y="1162050"/>
                  <a:pt x="481013" y="1162050"/>
                </a:cubicBezTo>
                <a:cubicBezTo>
                  <a:pt x="481013" y="1165225"/>
                  <a:pt x="474663" y="1169987"/>
                  <a:pt x="461963" y="1176337"/>
                </a:cubicBezTo>
                <a:lnTo>
                  <a:pt x="461963" y="1185862"/>
                </a:lnTo>
                <a:cubicBezTo>
                  <a:pt x="461963" y="1185862"/>
                  <a:pt x="468313" y="1198562"/>
                  <a:pt x="481013" y="1223962"/>
                </a:cubicBezTo>
                <a:cubicBezTo>
                  <a:pt x="474663" y="1223962"/>
                  <a:pt x="466725" y="1214437"/>
                  <a:pt x="457200" y="1195387"/>
                </a:cubicBezTo>
                <a:lnTo>
                  <a:pt x="433388" y="1166812"/>
                </a:lnTo>
                <a:lnTo>
                  <a:pt x="431006" y="1166812"/>
                </a:lnTo>
                <a:lnTo>
                  <a:pt x="427590" y="1169090"/>
                </a:lnTo>
                <a:lnTo>
                  <a:pt x="427264" y="1166812"/>
                </a:lnTo>
                <a:lnTo>
                  <a:pt x="423863" y="1166812"/>
                </a:lnTo>
                <a:lnTo>
                  <a:pt x="421129" y="1167984"/>
                </a:lnTo>
                <a:lnTo>
                  <a:pt x="424168" y="1171371"/>
                </a:lnTo>
                <a:lnTo>
                  <a:pt x="423863" y="1171575"/>
                </a:lnTo>
                <a:lnTo>
                  <a:pt x="412750" y="1171575"/>
                </a:lnTo>
                <a:lnTo>
                  <a:pt x="409277" y="1173063"/>
                </a:lnTo>
                <a:cubicBezTo>
                  <a:pt x="396776" y="1180802"/>
                  <a:pt x="390525" y="1193006"/>
                  <a:pt x="390525" y="1209675"/>
                </a:cubicBezTo>
                <a:lnTo>
                  <a:pt x="400050" y="1247775"/>
                </a:lnTo>
                <a:cubicBezTo>
                  <a:pt x="400050" y="1254124"/>
                  <a:pt x="396875" y="1257300"/>
                  <a:pt x="390525" y="1257300"/>
                </a:cubicBezTo>
                <a:lnTo>
                  <a:pt x="385763" y="1257300"/>
                </a:lnTo>
                <a:cubicBezTo>
                  <a:pt x="379413" y="1257300"/>
                  <a:pt x="376238" y="1254124"/>
                  <a:pt x="376238" y="1247775"/>
                </a:cubicBezTo>
                <a:lnTo>
                  <a:pt x="385763" y="1209675"/>
                </a:lnTo>
                <a:lnTo>
                  <a:pt x="385763" y="1195387"/>
                </a:lnTo>
                <a:lnTo>
                  <a:pt x="385763" y="1185862"/>
                </a:lnTo>
                <a:cubicBezTo>
                  <a:pt x="379413" y="1185862"/>
                  <a:pt x="369888" y="1198562"/>
                  <a:pt x="357188" y="1223962"/>
                </a:cubicBezTo>
                <a:lnTo>
                  <a:pt x="352425" y="1223962"/>
                </a:lnTo>
                <a:cubicBezTo>
                  <a:pt x="365125" y="1204912"/>
                  <a:pt x="371475" y="1192212"/>
                  <a:pt x="371475" y="1185862"/>
                </a:cubicBezTo>
                <a:cubicBezTo>
                  <a:pt x="371475" y="1179512"/>
                  <a:pt x="371475" y="1176337"/>
                  <a:pt x="371475" y="1176337"/>
                </a:cubicBezTo>
                <a:cubicBezTo>
                  <a:pt x="368300" y="1176337"/>
                  <a:pt x="363538" y="1182687"/>
                  <a:pt x="357188" y="1195387"/>
                </a:cubicBezTo>
                <a:lnTo>
                  <a:pt x="352425" y="1185862"/>
                </a:lnTo>
                <a:cubicBezTo>
                  <a:pt x="361950" y="1173162"/>
                  <a:pt x="366713" y="1162050"/>
                  <a:pt x="366713" y="1152525"/>
                </a:cubicBezTo>
                <a:cubicBezTo>
                  <a:pt x="360363" y="1152525"/>
                  <a:pt x="357188" y="1152525"/>
                  <a:pt x="357188" y="1152525"/>
                </a:cubicBezTo>
                <a:lnTo>
                  <a:pt x="366713" y="1138237"/>
                </a:lnTo>
                <a:lnTo>
                  <a:pt x="366713" y="1128712"/>
                </a:lnTo>
                <a:cubicBezTo>
                  <a:pt x="366713" y="1125537"/>
                  <a:pt x="361950" y="1123950"/>
                  <a:pt x="352425" y="1123950"/>
                </a:cubicBezTo>
                <a:cubicBezTo>
                  <a:pt x="336550" y="1127125"/>
                  <a:pt x="325438" y="1128712"/>
                  <a:pt x="319088" y="1128712"/>
                </a:cubicBezTo>
                <a:cubicBezTo>
                  <a:pt x="319088" y="1125537"/>
                  <a:pt x="319088" y="1123950"/>
                  <a:pt x="319088" y="1123950"/>
                </a:cubicBezTo>
                <a:cubicBezTo>
                  <a:pt x="319088" y="1117600"/>
                  <a:pt x="327025" y="1114425"/>
                  <a:pt x="342900" y="1114425"/>
                </a:cubicBezTo>
                <a:lnTo>
                  <a:pt x="352425" y="1095375"/>
                </a:lnTo>
                <a:lnTo>
                  <a:pt x="352425" y="1081087"/>
                </a:lnTo>
                <a:cubicBezTo>
                  <a:pt x="352425" y="1071562"/>
                  <a:pt x="341313" y="1058862"/>
                  <a:pt x="319088" y="1042987"/>
                </a:cubicBezTo>
                <a:lnTo>
                  <a:pt x="328613" y="1042987"/>
                </a:lnTo>
                <a:cubicBezTo>
                  <a:pt x="338138" y="1052512"/>
                  <a:pt x="342900" y="1057275"/>
                  <a:pt x="342900" y="1057275"/>
                </a:cubicBezTo>
                <a:cubicBezTo>
                  <a:pt x="352425" y="1057275"/>
                  <a:pt x="360363" y="1052512"/>
                  <a:pt x="366713" y="1042987"/>
                </a:cubicBezTo>
                <a:lnTo>
                  <a:pt x="376238" y="1052512"/>
                </a:lnTo>
                <a:lnTo>
                  <a:pt x="376238" y="1033462"/>
                </a:lnTo>
                <a:cubicBezTo>
                  <a:pt x="363538" y="1001712"/>
                  <a:pt x="349250" y="981075"/>
                  <a:pt x="333375" y="971550"/>
                </a:cubicBezTo>
                <a:cubicBezTo>
                  <a:pt x="333375" y="965200"/>
                  <a:pt x="328613" y="957262"/>
                  <a:pt x="319088" y="947737"/>
                </a:cubicBezTo>
                <a:cubicBezTo>
                  <a:pt x="319088" y="941387"/>
                  <a:pt x="315913" y="928687"/>
                  <a:pt x="309563" y="909637"/>
                </a:cubicBezTo>
                <a:lnTo>
                  <a:pt x="319088" y="900112"/>
                </a:lnTo>
                <a:cubicBezTo>
                  <a:pt x="334963" y="925512"/>
                  <a:pt x="346075" y="946150"/>
                  <a:pt x="352425" y="962025"/>
                </a:cubicBezTo>
                <a:cubicBezTo>
                  <a:pt x="355600" y="984250"/>
                  <a:pt x="366713" y="1008062"/>
                  <a:pt x="385763" y="1033462"/>
                </a:cubicBezTo>
                <a:lnTo>
                  <a:pt x="390525" y="1033462"/>
                </a:lnTo>
                <a:cubicBezTo>
                  <a:pt x="396875" y="1033462"/>
                  <a:pt x="400050" y="1030287"/>
                  <a:pt x="400050" y="1023937"/>
                </a:cubicBezTo>
                <a:cubicBezTo>
                  <a:pt x="400050" y="1014412"/>
                  <a:pt x="400050" y="1004887"/>
                  <a:pt x="400050" y="995362"/>
                </a:cubicBezTo>
                <a:cubicBezTo>
                  <a:pt x="400050" y="1004887"/>
                  <a:pt x="404813" y="1014412"/>
                  <a:pt x="414338" y="1023937"/>
                </a:cubicBezTo>
                <a:lnTo>
                  <a:pt x="423863" y="1023937"/>
                </a:lnTo>
                <a:cubicBezTo>
                  <a:pt x="423863" y="1004887"/>
                  <a:pt x="423863" y="995362"/>
                  <a:pt x="423863" y="995362"/>
                </a:cubicBezTo>
                <a:cubicBezTo>
                  <a:pt x="423863" y="1004887"/>
                  <a:pt x="427038" y="1014412"/>
                  <a:pt x="433388" y="1023937"/>
                </a:cubicBezTo>
                <a:cubicBezTo>
                  <a:pt x="433388" y="1023937"/>
                  <a:pt x="441325" y="1019175"/>
                  <a:pt x="457200" y="1009650"/>
                </a:cubicBezTo>
                <a:cubicBezTo>
                  <a:pt x="457200" y="1009650"/>
                  <a:pt x="458788" y="1009650"/>
                  <a:pt x="461963" y="1009650"/>
                </a:cubicBezTo>
                <a:cubicBezTo>
                  <a:pt x="474663" y="990600"/>
                  <a:pt x="481013" y="981075"/>
                  <a:pt x="481013" y="981075"/>
                </a:cubicBezTo>
                <a:cubicBezTo>
                  <a:pt x="481013" y="984250"/>
                  <a:pt x="473075" y="998537"/>
                  <a:pt x="457200" y="1023937"/>
                </a:cubicBezTo>
                <a:cubicBezTo>
                  <a:pt x="457200" y="1023937"/>
                  <a:pt x="461963" y="1027112"/>
                  <a:pt x="471488" y="1033462"/>
                </a:cubicBezTo>
                <a:cubicBezTo>
                  <a:pt x="471488" y="1033462"/>
                  <a:pt x="474663" y="1028700"/>
                  <a:pt x="481013" y="1019175"/>
                </a:cubicBezTo>
                <a:lnTo>
                  <a:pt x="481013" y="1023937"/>
                </a:lnTo>
                <a:cubicBezTo>
                  <a:pt x="481013" y="1030287"/>
                  <a:pt x="477838" y="1041400"/>
                  <a:pt x="471488" y="1057275"/>
                </a:cubicBezTo>
                <a:lnTo>
                  <a:pt x="481013" y="1066800"/>
                </a:lnTo>
                <a:cubicBezTo>
                  <a:pt x="481013" y="1066800"/>
                  <a:pt x="484188" y="1063624"/>
                  <a:pt x="490538" y="1057275"/>
                </a:cubicBezTo>
                <a:cubicBezTo>
                  <a:pt x="492125" y="1055687"/>
                  <a:pt x="501650" y="1050925"/>
                  <a:pt x="519113" y="1042987"/>
                </a:cubicBezTo>
                <a:lnTo>
                  <a:pt x="545656" y="1031190"/>
                </a:lnTo>
                <a:lnTo>
                  <a:pt x="544339" y="1029220"/>
                </a:lnTo>
                <a:cubicBezTo>
                  <a:pt x="530696" y="1008633"/>
                  <a:pt x="523875" y="997346"/>
                  <a:pt x="523875" y="995362"/>
                </a:cubicBezTo>
                <a:cubicBezTo>
                  <a:pt x="523875" y="982662"/>
                  <a:pt x="519113" y="971550"/>
                  <a:pt x="509588" y="962025"/>
                </a:cubicBezTo>
                <a:lnTo>
                  <a:pt x="514350" y="942975"/>
                </a:lnTo>
                <a:cubicBezTo>
                  <a:pt x="514350" y="936625"/>
                  <a:pt x="508000" y="900112"/>
                  <a:pt x="495300" y="833437"/>
                </a:cubicBezTo>
                <a:lnTo>
                  <a:pt x="500063" y="814387"/>
                </a:lnTo>
                <a:lnTo>
                  <a:pt x="500063" y="785812"/>
                </a:lnTo>
                <a:lnTo>
                  <a:pt x="495300" y="766762"/>
                </a:lnTo>
                <a:lnTo>
                  <a:pt x="485775" y="766762"/>
                </a:lnTo>
                <a:cubicBezTo>
                  <a:pt x="485775" y="773112"/>
                  <a:pt x="481013" y="779462"/>
                  <a:pt x="471488" y="785812"/>
                </a:cubicBezTo>
                <a:lnTo>
                  <a:pt x="452438" y="781050"/>
                </a:lnTo>
                <a:lnTo>
                  <a:pt x="447675" y="781050"/>
                </a:lnTo>
                <a:lnTo>
                  <a:pt x="428625" y="795337"/>
                </a:lnTo>
                <a:lnTo>
                  <a:pt x="419100" y="795337"/>
                </a:lnTo>
                <a:cubicBezTo>
                  <a:pt x="409575" y="804862"/>
                  <a:pt x="387350" y="817562"/>
                  <a:pt x="352425" y="833437"/>
                </a:cubicBezTo>
                <a:cubicBezTo>
                  <a:pt x="352425" y="836612"/>
                  <a:pt x="349250" y="838200"/>
                  <a:pt x="342900" y="838200"/>
                </a:cubicBezTo>
                <a:cubicBezTo>
                  <a:pt x="339725" y="838200"/>
                  <a:pt x="338138" y="836612"/>
                  <a:pt x="338138" y="833437"/>
                </a:cubicBezTo>
                <a:lnTo>
                  <a:pt x="319088" y="833437"/>
                </a:lnTo>
                <a:lnTo>
                  <a:pt x="314325" y="833437"/>
                </a:lnTo>
                <a:lnTo>
                  <a:pt x="290513" y="819150"/>
                </a:lnTo>
                <a:lnTo>
                  <a:pt x="276225" y="819150"/>
                </a:lnTo>
                <a:lnTo>
                  <a:pt x="266700" y="823912"/>
                </a:lnTo>
                <a:cubicBezTo>
                  <a:pt x="266700" y="820737"/>
                  <a:pt x="265113" y="819150"/>
                  <a:pt x="261938" y="819150"/>
                </a:cubicBezTo>
                <a:lnTo>
                  <a:pt x="252413" y="819150"/>
                </a:lnTo>
                <a:lnTo>
                  <a:pt x="252413" y="823912"/>
                </a:lnTo>
                <a:lnTo>
                  <a:pt x="257175" y="862012"/>
                </a:lnTo>
                <a:cubicBezTo>
                  <a:pt x="254000" y="862012"/>
                  <a:pt x="244475" y="893762"/>
                  <a:pt x="228600" y="957262"/>
                </a:cubicBezTo>
                <a:cubicBezTo>
                  <a:pt x="219075" y="985837"/>
                  <a:pt x="209550" y="1004887"/>
                  <a:pt x="200025" y="1014412"/>
                </a:cubicBezTo>
                <a:lnTo>
                  <a:pt x="195263" y="1014412"/>
                </a:lnTo>
                <a:lnTo>
                  <a:pt x="195263" y="1009650"/>
                </a:lnTo>
                <a:lnTo>
                  <a:pt x="200025" y="1000125"/>
                </a:lnTo>
                <a:lnTo>
                  <a:pt x="190500" y="1000125"/>
                </a:lnTo>
                <a:lnTo>
                  <a:pt x="190500" y="1004887"/>
                </a:lnTo>
                <a:lnTo>
                  <a:pt x="195263" y="1023937"/>
                </a:lnTo>
                <a:lnTo>
                  <a:pt x="176213" y="1033462"/>
                </a:lnTo>
                <a:lnTo>
                  <a:pt x="176213" y="1028700"/>
                </a:lnTo>
                <a:cubicBezTo>
                  <a:pt x="176213" y="1025525"/>
                  <a:pt x="176213" y="1022350"/>
                  <a:pt x="176213" y="1019175"/>
                </a:cubicBezTo>
                <a:lnTo>
                  <a:pt x="161925" y="1019175"/>
                </a:lnTo>
                <a:cubicBezTo>
                  <a:pt x="158750" y="1022350"/>
                  <a:pt x="153988" y="1023937"/>
                  <a:pt x="147638" y="1023937"/>
                </a:cubicBezTo>
                <a:cubicBezTo>
                  <a:pt x="131763" y="1014412"/>
                  <a:pt x="120650" y="1009650"/>
                  <a:pt x="114300" y="1009650"/>
                </a:cubicBezTo>
                <a:cubicBezTo>
                  <a:pt x="114300" y="1000125"/>
                  <a:pt x="107950" y="995362"/>
                  <a:pt x="95250" y="995362"/>
                </a:cubicBezTo>
                <a:cubicBezTo>
                  <a:pt x="95250" y="992187"/>
                  <a:pt x="88900" y="989012"/>
                  <a:pt x="76200" y="985837"/>
                </a:cubicBezTo>
                <a:cubicBezTo>
                  <a:pt x="76200" y="982662"/>
                  <a:pt x="63500" y="976312"/>
                  <a:pt x="38100" y="966787"/>
                </a:cubicBezTo>
                <a:cubicBezTo>
                  <a:pt x="38100" y="960437"/>
                  <a:pt x="25400" y="946150"/>
                  <a:pt x="0" y="923925"/>
                </a:cubicBezTo>
                <a:lnTo>
                  <a:pt x="0" y="914400"/>
                </a:lnTo>
                <a:cubicBezTo>
                  <a:pt x="6350" y="914400"/>
                  <a:pt x="11113" y="915987"/>
                  <a:pt x="14288" y="919162"/>
                </a:cubicBezTo>
                <a:cubicBezTo>
                  <a:pt x="34925" y="903287"/>
                  <a:pt x="54372" y="885428"/>
                  <a:pt x="72628" y="865584"/>
                </a:cubicBezTo>
                <a:lnTo>
                  <a:pt x="97754" y="835941"/>
                </a:lnTo>
                <a:lnTo>
                  <a:pt x="97632" y="835818"/>
                </a:lnTo>
                <a:cubicBezTo>
                  <a:pt x="96044" y="832643"/>
                  <a:pt x="95250" y="828675"/>
                  <a:pt x="95250" y="823912"/>
                </a:cubicBezTo>
                <a:cubicBezTo>
                  <a:pt x="107950" y="811212"/>
                  <a:pt x="115888" y="804862"/>
                  <a:pt x="119063" y="804862"/>
                </a:cubicBezTo>
                <a:lnTo>
                  <a:pt x="120808" y="804280"/>
                </a:lnTo>
                <a:lnTo>
                  <a:pt x="123825" y="800100"/>
                </a:lnTo>
                <a:cubicBezTo>
                  <a:pt x="171450" y="762000"/>
                  <a:pt x="214313" y="714375"/>
                  <a:pt x="252413" y="657225"/>
                </a:cubicBezTo>
                <a:cubicBezTo>
                  <a:pt x="255588" y="650875"/>
                  <a:pt x="257175" y="646112"/>
                  <a:pt x="257175" y="642937"/>
                </a:cubicBezTo>
                <a:lnTo>
                  <a:pt x="266700" y="642937"/>
                </a:lnTo>
                <a:lnTo>
                  <a:pt x="266700" y="652462"/>
                </a:lnTo>
                <a:cubicBezTo>
                  <a:pt x="269875" y="668337"/>
                  <a:pt x="271463" y="676275"/>
                  <a:pt x="271463" y="676275"/>
                </a:cubicBezTo>
                <a:lnTo>
                  <a:pt x="271463" y="681037"/>
                </a:lnTo>
                <a:cubicBezTo>
                  <a:pt x="271463" y="687387"/>
                  <a:pt x="269875" y="696912"/>
                  <a:pt x="266700" y="709612"/>
                </a:cubicBezTo>
                <a:lnTo>
                  <a:pt x="271463" y="714375"/>
                </a:lnTo>
                <a:cubicBezTo>
                  <a:pt x="268288" y="733425"/>
                  <a:pt x="266700" y="744537"/>
                  <a:pt x="266700" y="747712"/>
                </a:cubicBezTo>
                <a:cubicBezTo>
                  <a:pt x="276225" y="750887"/>
                  <a:pt x="280988" y="754062"/>
                  <a:pt x="280988" y="757237"/>
                </a:cubicBezTo>
                <a:lnTo>
                  <a:pt x="300038" y="757237"/>
                </a:lnTo>
                <a:lnTo>
                  <a:pt x="500063" y="704850"/>
                </a:lnTo>
                <a:cubicBezTo>
                  <a:pt x="503238" y="688975"/>
                  <a:pt x="504825" y="679450"/>
                  <a:pt x="504825" y="676275"/>
                </a:cubicBezTo>
                <a:cubicBezTo>
                  <a:pt x="501650" y="654050"/>
                  <a:pt x="498475" y="630237"/>
                  <a:pt x="495300" y="604837"/>
                </a:cubicBezTo>
                <a:lnTo>
                  <a:pt x="485775" y="604837"/>
                </a:lnTo>
                <a:cubicBezTo>
                  <a:pt x="473075" y="604837"/>
                  <a:pt x="452438" y="617537"/>
                  <a:pt x="423863" y="642937"/>
                </a:cubicBezTo>
                <a:cubicBezTo>
                  <a:pt x="423863" y="633412"/>
                  <a:pt x="387350" y="595312"/>
                  <a:pt x="314325" y="528637"/>
                </a:cubicBezTo>
                <a:lnTo>
                  <a:pt x="319088" y="528637"/>
                </a:lnTo>
                <a:lnTo>
                  <a:pt x="342900" y="528637"/>
                </a:lnTo>
                <a:cubicBezTo>
                  <a:pt x="368300" y="528637"/>
                  <a:pt x="415925" y="520700"/>
                  <a:pt x="485775" y="504825"/>
                </a:cubicBezTo>
                <a:cubicBezTo>
                  <a:pt x="498475" y="473075"/>
                  <a:pt x="506413" y="447675"/>
                  <a:pt x="509588" y="428625"/>
                </a:cubicBezTo>
                <a:cubicBezTo>
                  <a:pt x="515938" y="428625"/>
                  <a:pt x="527050" y="441325"/>
                  <a:pt x="542925" y="466725"/>
                </a:cubicBezTo>
                <a:lnTo>
                  <a:pt x="571500" y="495300"/>
                </a:lnTo>
                <a:lnTo>
                  <a:pt x="619125" y="495300"/>
                </a:lnTo>
                <a:cubicBezTo>
                  <a:pt x="622300" y="495300"/>
                  <a:pt x="623888" y="495300"/>
                  <a:pt x="623888" y="495300"/>
                </a:cubicBezTo>
                <a:cubicBezTo>
                  <a:pt x="630237" y="492125"/>
                  <a:pt x="636588" y="490537"/>
                  <a:pt x="642938" y="490537"/>
                </a:cubicBezTo>
                <a:lnTo>
                  <a:pt x="652463" y="490537"/>
                </a:lnTo>
                <a:cubicBezTo>
                  <a:pt x="665163" y="490537"/>
                  <a:pt x="674688" y="495300"/>
                  <a:pt x="681038" y="504825"/>
                </a:cubicBezTo>
                <a:cubicBezTo>
                  <a:pt x="677863" y="514350"/>
                  <a:pt x="663575" y="525462"/>
                  <a:pt x="638175" y="538162"/>
                </a:cubicBezTo>
                <a:cubicBezTo>
                  <a:pt x="638175" y="538162"/>
                  <a:pt x="633413" y="542925"/>
                  <a:pt x="623888" y="552450"/>
                </a:cubicBezTo>
                <a:lnTo>
                  <a:pt x="623888" y="557212"/>
                </a:lnTo>
                <a:cubicBezTo>
                  <a:pt x="627063" y="560387"/>
                  <a:pt x="630237" y="573087"/>
                  <a:pt x="633413" y="595312"/>
                </a:cubicBezTo>
                <a:cubicBezTo>
                  <a:pt x="627063" y="623887"/>
                  <a:pt x="623888" y="641350"/>
                  <a:pt x="623888" y="647700"/>
                </a:cubicBezTo>
                <a:cubicBezTo>
                  <a:pt x="627063" y="663575"/>
                  <a:pt x="628650" y="676275"/>
                  <a:pt x="628650" y="685800"/>
                </a:cubicBezTo>
                <a:cubicBezTo>
                  <a:pt x="635000" y="685800"/>
                  <a:pt x="647700" y="685800"/>
                  <a:pt x="666750" y="685800"/>
                </a:cubicBezTo>
                <a:cubicBezTo>
                  <a:pt x="669925" y="688975"/>
                  <a:pt x="673100" y="690562"/>
                  <a:pt x="676275" y="690562"/>
                </a:cubicBezTo>
                <a:cubicBezTo>
                  <a:pt x="676275" y="703262"/>
                  <a:pt x="663575" y="712787"/>
                  <a:pt x="638175" y="719137"/>
                </a:cubicBezTo>
                <a:cubicBezTo>
                  <a:pt x="635000" y="725487"/>
                  <a:pt x="630237" y="731837"/>
                  <a:pt x="623888" y="738187"/>
                </a:cubicBezTo>
                <a:lnTo>
                  <a:pt x="628650" y="757237"/>
                </a:lnTo>
                <a:lnTo>
                  <a:pt x="628650" y="766762"/>
                </a:lnTo>
                <a:cubicBezTo>
                  <a:pt x="628650" y="814387"/>
                  <a:pt x="625475" y="854075"/>
                  <a:pt x="619125" y="885825"/>
                </a:cubicBezTo>
                <a:lnTo>
                  <a:pt x="628650" y="885825"/>
                </a:lnTo>
                <a:cubicBezTo>
                  <a:pt x="669925" y="812800"/>
                  <a:pt x="690563" y="771525"/>
                  <a:pt x="690563" y="762000"/>
                </a:cubicBezTo>
                <a:cubicBezTo>
                  <a:pt x="715963" y="657225"/>
                  <a:pt x="728663" y="588962"/>
                  <a:pt x="728663" y="557212"/>
                </a:cubicBezTo>
                <a:cubicBezTo>
                  <a:pt x="728663" y="512762"/>
                  <a:pt x="714375" y="471487"/>
                  <a:pt x="685800" y="433387"/>
                </a:cubicBezTo>
                <a:lnTo>
                  <a:pt x="690563" y="414337"/>
                </a:lnTo>
                <a:lnTo>
                  <a:pt x="681038" y="395287"/>
                </a:lnTo>
                <a:lnTo>
                  <a:pt x="685800" y="385762"/>
                </a:lnTo>
                <a:lnTo>
                  <a:pt x="681038" y="381000"/>
                </a:lnTo>
                <a:lnTo>
                  <a:pt x="685800" y="366712"/>
                </a:lnTo>
                <a:lnTo>
                  <a:pt x="681038" y="357187"/>
                </a:lnTo>
                <a:lnTo>
                  <a:pt x="695325" y="309562"/>
                </a:lnTo>
                <a:cubicBezTo>
                  <a:pt x="711200" y="315912"/>
                  <a:pt x="722313" y="319087"/>
                  <a:pt x="728663" y="319087"/>
                </a:cubicBezTo>
                <a:cubicBezTo>
                  <a:pt x="769938" y="300037"/>
                  <a:pt x="820738" y="249237"/>
                  <a:pt x="881063" y="166687"/>
                </a:cubicBezTo>
                <a:cubicBezTo>
                  <a:pt x="919163" y="125412"/>
                  <a:pt x="938213" y="101600"/>
                  <a:pt x="938213" y="95250"/>
                </a:cubicBezTo>
                <a:cubicBezTo>
                  <a:pt x="938213" y="88900"/>
                  <a:pt x="942975" y="77787"/>
                  <a:pt x="952500" y="61912"/>
                </a:cubicBezTo>
                <a:cubicBezTo>
                  <a:pt x="952500" y="58737"/>
                  <a:pt x="952500" y="53975"/>
                  <a:pt x="952500" y="47625"/>
                </a:cubicBezTo>
                <a:close/>
                <a:moveTo>
                  <a:pt x="1685925" y="38100"/>
                </a:moveTo>
                <a:lnTo>
                  <a:pt x="1690687" y="38100"/>
                </a:lnTo>
                <a:cubicBezTo>
                  <a:pt x="1700213" y="38100"/>
                  <a:pt x="1717675" y="44450"/>
                  <a:pt x="1743075" y="57150"/>
                </a:cubicBezTo>
                <a:cubicBezTo>
                  <a:pt x="1752600" y="50800"/>
                  <a:pt x="1765300" y="49212"/>
                  <a:pt x="1781175" y="52387"/>
                </a:cubicBezTo>
                <a:cubicBezTo>
                  <a:pt x="1835150" y="61912"/>
                  <a:pt x="1862138" y="77787"/>
                  <a:pt x="1862138" y="100012"/>
                </a:cubicBezTo>
                <a:lnTo>
                  <a:pt x="1838325" y="209550"/>
                </a:lnTo>
                <a:cubicBezTo>
                  <a:pt x="1952625" y="203200"/>
                  <a:pt x="2024063" y="196850"/>
                  <a:pt x="2052638" y="190500"/>
                </a:cubicBezTo>
                <a:cubicBezTo>
                  <a:pt x="2093913" y="200025"/>
                  <a:pt x="2112963" y="217487"/>
                  <a:pt x="2109788" y="242887"/>
                </a:cubicBezTo>
                <a:lnTo>
                  <a:pt x="2109788" y="247650"/>
                </a:lnTo>
                <a:cubicBezTo>
                  <a:pt x="2109788" y="250825"/>
                  <a:pt x="2108200" y="252412"/>
                  <a:pt x="2105025" y="252412"/>
                </a:cubicBezTo>
                <a:cubicBezTo>
                  <a:pt x="2095500" y="249237"/>
                  <a:pt x="2087563" y="249237"/>
                  <a:pt x="2081213" y="252412"/>
                </a:cubicBezTo>
                <a:cubicBezTo>
                  <a:pt x="1979613" y="239712"/>
                  <a:pt x="1922463" y="241300"/>
                  <a:pt x="1909763" y="257175"/>
                </a:cubicBezTo>
                <a:lnTo>
                  <a:pt x="1909763" y="266700"/>
                </a:lnTo>
                <a:cubicBezTo>
                  <a:pt x="1927225" y="298450"/>
                  <a:pt x="1940719" y="326231"/>
                  <a:pt x="1950244" y="350043"/>
                </a:cubicBezTo>
                <a:lnTo>
                  <a:pt x="1961321" y="382109"/>
                </a:lnTo>
                <a:lnTo>
                  <a:pt x="1971675" y="395287"/>
                </a:lnTo>
                <a:lnTo>
                  <a:pt x="1976438" y="395287"/>
                </a:lnTo>
                <a:cubicBezTo>
                  <a:pt x="1982787" y="395287"/>
                  <a:pt x="1985963" y="392112"/>
                  <a:pt x="1985963" y="385762"/>
                </a:cubicBezTo>
                <a:cubicBezTo>
                  <a:pt x="1985963" y="376237"/>
                  <a:pt x="1985963" y="368300"/>
                  <a:pt x="1985963" y="361950"/>
                </a:cubicBezTo>
                <a:cubicBezTo>
                  <a:pt x="1985963" y="368300"/>
                  <a:pt x="1990725" y="376237"/>
                  <a:pt x="2000250" y="385762"/>
                </a:cubicBezTo>
                <a:lnTo>
                  <a:pt x="2009775" y="385762"/>
                </a:lnTo>
                <a:cubicBezTo>
                  <a:pt x="2009775" y="369887"/>
                  <a:pt x="2009775" y="361950"/>
                  <a:pt x="2009775" y="361950"/>
                </a:cubicBezTo>
                <a:lnTo>
                  <a:pt x="2009775" y="338137"/>
                </a:lnTo>
                <a:lnTo>
                  <a:pt x="2014538" y="328612"/>
                </a:lnTo>
                <a:lnTo>
                  <a:pt x="2014538" y="338137"/>
                </a:lnTo>
                <a:lnTo>
                  <a:pt x="2014538" y="361950"/>
                </a:lnTo>
                <a:cubicBezTo>
                  <a:pt x="2014538" y="368300"/>
                  <a:pt x="2017713" y="376237"/>
                  <a:pt x="2024063" y="385762"/>
                </a:cubicBezTo>
                <a:cubicBezTo>
                  <a:pt x="2024063" y="385762"/>
                  <a:pt x="2032000" y="381000"/>
                  <a:pt x="2047875" y="371475"/>
                </a:cubicBezTo>
                <a:lnTo>
                  <a:pt x="2051756" y="371475"/>
                </a:lnTo>
                <a:lnTo>
                  <a:pt x="2046685" y="365521"/>
                </a:lnTo>
                <a:cubicBezTo>
                  <a:pt x="2042716" y="358378"/>
                  <a:pt x="2039938" y="347662"/>
                  <a:pt x="2038350" y="333375"/>
                </a:cubicBezTo>
                <a:cubicBezTo>
                  <a:pt x="2038350" y="327025"/>
                  <a:pt x="2043113" y="320675"/>
                  <a:pt x="2052638" y="314325"/>
                </a:cubicBezTo>
                <a:lnTo>
                  <a:pt x="2066925" y="314325"/>
                </a:lnTo>
                <a:cubicBezTo>
                  <a:pt x="2079625" y="323850"/>
                  <a:pt x="2085975" y="334962"/>
                  <a:pt x="2085975" y="347662"/>
                </a:cubicBezTo>
                <a:cubicBezTo>
                  <a:pt x="2079625" y="366712"/>
                  <a:pt x="2071688" y="376237"/>
                  <a:pt x="2062163" y="376237"/>
                </a:cubicBezTo>
                <a:lnTo>
                  <a:pt x="2055903" y="374294"/>
                </a:lnTo>
                <a:lnTo>
                  <a:pt x="2047875" y="385762"/>
                </a:lnTo>
                <a:cubicBezTo>
                  <a:pt x="2047875" y="385762"/>
                  <a:pt x="2052638" y="388937"/>
                  <a:pt x="2062163" y="395287"/>
                </a:cubicBezTo>
                <a:cubicBezTo>
                  <a:pt x="2062163" y="395287"/>
                  <a:pt x="2066925" y="390525"/>
                  <a:pt x="2076450" y="381000"/>
                </a:cubicBezTo>
                <a:lnTo>
                  <a:pt x="2076450" y="385762"/>
                </a:lnTo>
                <a:cubicBezTo>
                  <a:pt x="2073275" y="392112"/>
                  <a:pt x="2068513" y="403225"/>
                  <a:pt x="2062163" y="419100"/>
                </a:cubicBezTo>
                <a:lnTo>
                  <a:pt x="2071688" y="428625"/>
                </a:lnTo>
                <a:cubicBezTo>
                  <a:pt x="2074863" y="428625"/>
                  <a:pt x="2079625" y="425450"/>
                  <a:pt x="2085975" y="419100"/>
                </a:cubicBezTo>
                <a:cubicBezTo>
                  <a:pt x="2089150" y="415925"/>
                  <a:pt x="2127250" y="400050"/>
                  <a:pt x="2200275" y="371475"/>
                </a:cubicBezTo>
                <a:cubicBezTo>
                  <a:pt x="2200275" y="371475"/>
                  <a:pt x="2225675" y="360362"/>
                  <a:pt x="2276475" y="338137"/>
                </a:cubicBezTo>
                <a:lnTo>
                  <a:pt x="2276475" y="347662"/>
                </a:lnTo>
                <a:cubicBezTo>
                  <a:pt x="2232025" y="373062"/>
                  <a:pt x="2193925" y="388937"/>
                  <a:pt x="2162175" y="395287"/>
                </a:cubicBezTo>
                <a:cubicBezTo>
                  <a:pt x="2145506" y="400050"/>
                  <a:pt x="2124373" y="409277"/>
                  <a:pt x="2098775" y="422969"/>
                </a:cubicBezTo>
                <a:lnTo>
                  <a:pt x="2075523" y="436000"/>
                </a:lnTo>
                <a:lnTo>
                  <a:pt x="2085975" y="433387"/>
                </a:lnTo>
                <a:lnTo>
                  <a:pt x="2095500" y="442912"/>
                </a:lnTo>
                <a:cubicBezTo>
                  <a:pt x="2098675" y="442912"/>
                  <a:pt x="2103438" y="442912"/>
                  <a:pt x="2109788" y="442912"/>
                </a:cubicBezTo>
                <a:cubicBezTo>
                  <a:pt x="2166938" y="452437"/>
                  <a:pt x="2195513" y="471487"/>
                  <a:pt x="2195513" y="500062"/>
                </a:cubicBezTo>
                <a:cubicBezTo>
                  <a:pt x="2195513" y="503237"/>
                  <a:pt x="2197100" y="508000"/>
                  <a:pt x="2200275" y="514350"/>
                </a:cubicBezTo>
                <a:lnTo>
                  <a:pt x="2200275" y="519112"/>
                </a:lnTo>
                <a:cubicBezTo>
                  <a:pt x="2181225" y="534987"/>
                  <a:pt x="2171700" y="542925"/>
                  <a:pt x="2171700" y="542925"/>
                </a:cubicBezTo>
                <a:cubicBezTo>
                  <a:pt x="2171700" y="539750"/>
                  <a:pt x="2151063" y="528637"/>
                  <a:pt x="2109788" y="509587"/>
                </a:cubicBezTo>
                <a:cubicBezTo>
                  <a:pt x="2109788" y="508000"/>
                  <a:pt x="2105422" y="504825"/>
                  <a:pt x="2096691" y="500062"/>
                </a:cubicBezTo>
                <a:lnTo>
                  <a:pt x="2092056" y="497703"/>
                </a:lnTo>
                <a:lnTo>
                  <a:pt x="2093714" y="500955"/>
                </a:lnTo>
                <a:cubicBezTo>
                  <a:pt x="2102049" y="514647"/>
                  <a:pt x="2112169" y="523875"/>
                  <a:pt x="2124075" y="528637"/>
                </a:cubicBezTo>
                <a:cubicBezTo>
                  <a:pt x="2127250" y="522287"/>
                  <a:pt x="2128838" y="519112"/>
                  <a:pt x="2128838" y="519112"/>
                </a:cubicBezTo>
                <a:cubicBezTo>
                  <a:pt x="2135187" y="525462"/>
                  <a:pt x="2146300" y="534987"/>
                  <a:pt x="2162175" y="547687"/>
                </a:cubicBezTo>
                <a:lnTo>
                  <a:pt x="2162175" y="552450"/>
                </a:lnTo>
                <a:cubicBezTo>
                  <a:pt x="2162175" y="552450"/>
                  <a:pt x="2159000" y="552450"/>
                  <a:pt x="2152650" y="552450"/>
                </a:cubicBezTo>
                <a:lnTo>
                  <a:pt x="2147888" y="552450"/>
                </a:lnTo>
                <a:cubicBezTo>
                  <a:pt x="2147888" y="552450"/>
                  <a:pt x="2136775" y="544512"/>
                  <a:pt x="2114550" y="528637"/>
                </a:cubicBezTo>
                <a:cubicBezTo>
                  <a:pt x="2095500" y="519112"/>
                  <a:pt x="2082800" y="514350"/>
                  <a:pt x="2076450" y="514350"/>
                </a:cubicBezTo>
                <a:cubicBezTo>
                  <a:pt x="2076450" y="514350"/>
                  <a:pt x="2074863" y="514350"/>
                  <a:pt x="2071688" y="514350"/>
                </a:cubicBezTo>
                <a:cubicBezTo>
                  <a:pt x="2071688" y="517525"/>
                  <a:pt x="2065338" y="522287"/>
                  <a:pt x="2052638" y="528637"/>
                </a:cubicBezTo>
                <a:lnTo>
                  <a:pt x="2052638" y="538162"/>
                </a:lnTo>
                <a:cubicBezTo>
                  <a:pt x="2052638" y="538162"/>
                  <a:pt x="2058987" y="549275"/>
                  <a:pt x="2071688" y="571500"/>
                </a:cubicBezTo>
                <a:cubicBezTo>
                  <a:pt x="2065338" y="571500"/>
                  <a:pt x="2057400" y="563562"/>
                  <a:pt x="2047875" y="547687"/>
                </a:cubicBezTo>
                <a:lnTo>
                  <a:pt x="2024063" y="519112"/>
                </a:lnTo>
                <a:lnTo>
                  <a:pt x="2014538" y="519112"/>
                </a:lnTo>
                <a:cubicBezTo>
                  <a:pt x="1989138" y="525462"/>
                  <a:pt x="1976438" y="539750"/>
                  <a:pt x="1976438" y="561975"/>
                </a:cubicBezTo>
                <a:lnTo>
                  <a:pt x="1985963" y="595312"/>
                </a:lnTo>
                <a:cubicBezTo>
                  <a:pt x="1985963" y="601662"/>
                  <a:pt x="1982787" y="604837"/>
                  <a:pt x="1976438" y="604837"/>
                </a:cubicBezTo>
                <a:lnTo>
                  <a:pt x="1971675" y="604837"/>
                </a:lnTo>
                <a:cubicBezTo>
                  <a:pt x="1965325" y="604837"/>
                  <a:pt x="1962150" y="601662"/>
                  <a:pt x="1962150" y="595312"/>
                </a:cubicBezTo>
                <a:lnTo>
                  <a:pt x="1971675" y="561975"/>
                </a:lnTo>
                <a:lnTo>
                  <a:pt x="1971675" y="547687"/>
                </a:lnTo>
                <a:lnTo>
                  <a:pt x="1971675" y="538162"/>
                </a:lnTo>
                <a:cubicBezTo>
                  <a:pt x="1966913" y="538162"/>
                  <a:pt x="1959471" y="544413"/>
                  <a:pt x="1949351" y="556914"/>
                </a:cubicBezTo>
                <a:lnTo>
                  <a:pt x="1944085" y="563888"/>
                </a:lnTo>
                <a:lnTo>
                  <a:pt x="1941314" y="580429"/>
                </a:lnTo>
                <a:cubicBezTo>
                  <a:pt x="1937742" y="601464"/>
                  <a:pt x="1933575" y="625475"/>
                  <a:pt x="1928813" y="652462"/>
                </a:cubicBezTo>
                <a:lnTo>
                  <a:pt x="2005013" y="604837"/>
                </a:lnTo>
                <a:cubicBezTo>
                  <a:pt x="2039937" y="633412"/>
                  <a:pt x="2063750" y="663575"/>
                  <a:pt x="2076450" y="695325"/>
                </a:cubicBezTo>
                <a:lnTo>
                  <a:pt x="2095500" y="723900"/>
                </a:lnTo>
                <a:lnTo>
                  <a:pt x="2090738" y="738187"/>
                </a:lnTo>
                <a:cubicBezTo>
                  <a:pt x="2093913" y="738187"/>
                  <a:pt x="2097087" y="741362"/>
                  <a:pt x="2100263" y="747712"/>
                </a:cubicBezTo>
                <a:cubicBezTo>
                  <a:pt x="1966913" y="798512"/>
                  <a:pt x="1879600" y="839787"/>
                  <a:pt x="1838325" y="871537"/>
                </a:cubicBezTo>
                <a:cubicBezTo>
                  <a:pt x="1812925" y="900112"/>
                  <a:pt x="1800225" y="919162"/>
                  <a:pt x="1800225" y="928687"/>
                </a:cubicBezTo>
                <a:cubicBezTo>
                  <a:pt x="1800225" y="935037"/>
                  <a:pt x="1827213" y="947737"/>
                  <a:pt x="1881188" y="966787"/>
                </a:cubicBezTo>
                <a:cubicBezTo>
                  <a:pt x="1909763" y="989012"/>
                  <a:pt x="1941513" y="1004887"/>
                  <a:pt x="1976438" y="1014412"/>
                </a:cubicBezTo>
                <a:cubicBezTo>
                  <a:pt x="1982787" y="1020762"/>
                  <a:pt x="2017713" y="1033462"/>
                  <a:pt x="2081213" y="1052512"/>
                </a:cubicBezTo>
                <a:lnTo>
                  <a:pt x="2085975" y="1047750"/>
                </a:lnTo>
                <a:cubicBezTo>
                  <a:pt x="2152650" y="1063624"/>
                  <a:pt x="2187575" y="1076325"/>
                  <a:pt x="2190750" y="1085850"/>
                </a:cubicBezTo>
                <a:cubicBezTo>
                  <a:pt x="2209800" y="1085850"/>
                  <a:pt x="2228850" y="1093787"/>
                  <a:pt x="2247900" y="1109662"/>
                </a:cubicBezTo>
                <a:lnTo>
                  <a:pt x="2262188" y="1109662"/>
                </a:lnTo>
                <a:lnTo>
                  <a:pt x="2266950" y="1109662"/>
                </a:lnTo>
                <a:cubicBezTo>
                  <a:pt x="2314575" y="1128712"/>
                  <a:pt x="2338387" y="1149349"/>
                  <a:pt x="2338387" y="1171575"/>
                </a:cubicBezTo>
                <a:cubicBezTo>
                  <a:pt x="2325687" y="1187449"/>
                  <a:pt x="2301875" y="1200150"/>
                  <a:pt x="2266950" y="1209675"/>
                </a:cubicBezTo>
                <a:lnTo>
                  <a:pt x="2248623" y="1219100"/>
                </a:lnTo>
                <a:lnTo>
                  <a:pt x="2247305" y="1222176"/>
                </a:lnTo>
                <a:cubicBezTo>
                  <a:pt x="2241352" y="1232892"/>
                  <a:pt x="2233613" y="1238250"/>
                  <a:pt x="2224088" y="1238250"/>
                </a:cubicBezTo>
                <a:lnTo>
                  <a:pt x="2210737" y="1233799"/>
                </a:lnTo>
                <a:lnTo>
                  <a:pt x="2208014" y="1234678"/>
                </a:lnTo>
                <a:cubicBezTo>
                  <a:pt x="2202061" y="1236265"/>
                  <a:pt x="2196307" y="1237456"/>
                  <a:pt x="2190750" y="1238250"/>
                </a:cubicBezTo>
                <a:cubicBezTo>
                  <a:pt x="2190750" y="1238250"/>
                  <a:pt x="2189163" y="1238250"/>
                  <a:pt x="2185988" y="1238250"/>
                </a:cubicBezTo>
                <a:lnTo>
                  <a:pt x="2181225" y="1238250"/>
                </a:lnTo>
                <a:lnTo>
                  <a:pt x="2162175" y="1223962"/>
                </a:lnTo>
                <a:lnTo>
                  <a:pt x="2157413" y="1223962"/>
                </a:lnTo>
                <a:lnTo>
                  <a:pt x="2147888" y="1233487"/>
                </a:lnTo>
                <a:lnTo>
                  <a:pt x="2143125" y="1233487"/>
                </a:lnTo>
                <a:lnTo>
                  <a:pt x="2133600" y="1223962"/>
                </a:lnTo>
                <a:lnTo>
                  <a:pt x="2114550" y="1238250"/>
                </a:lnTo>
                <a:lnTo>
                  <a:pt x="2105025" y="1228725"/>
                </a:lnTo>
                <a:lnTo>
                  <a:pt x="2081213" y="1233487"/>
                </a:lnTo>
                <a:lnTo>
                  <a:pt x="2057400" y="1219200"/>
                </a:lnTo>
                <a:cubicBezTo>
                  <a:pt x="2057400" y="1209675"/>
                  <a:pt x="2041525" y="1200150"/>
                  <a:pt x="2009775" y="1190625"/>
                </a:cubicBezTo>
                <a:cubicBezTo>
                  <a:pt x="1997075" y="1171575"/>
                  <a:pt x="1978025" y="1160462"/>
                  <a:pt x="1952625" y="1157287"/>
                </a:cubicBezTo>
                <a:cubicBezTo>
                  <a:pt x="1952625" y="1147762"/>
                  <a:pt x="1935163" y="1135062"/>
                  <a:pt x="1900238" y="1119187"/>
                </a:cubicBezTo>
                <a:cubicBezTo>
                  <a:pt x="1900238" y="1116012"/>
                  <a:pt x="1889125" y="1104900"/>
                  <a:pt x="1866900" y="1085850"/>
                </a:cubicBezTo>
                <a:cubicBezTo>
                  <a:pt x="1860550" y="1079500"/>
                  <a:pt x="1844675" y="1069975"/>
                  <a:pt x="1819275" y="1057275"/>
                </a:cubicBezTo>
                <a:cubicBezTo>
                  <a:pt x="1819275" y="1054100"/>
                  <a:pt x="1806575" y="1044575"/>
                  <a:pt x="1781175" y="1028700"/>
                </a:cubicBezTo>
                <a:cubicBezTo>
                  <a:pt x="1781175" y="1022350"/>
                  <a:pt x="1770063" y="1011237"/>
                  <a:pt x="1747837" y="995362"/>
                </a:cubicBezTo>
                <a:cubicBezTo>
                  <a:pt x="1744663" y="992187"/>
                  <a:pt x="1743075" y="989012"/>
                  <a:pt x="1743075" y="985837"/>
                </a:cubicBezTo>
                <a:lnTo>
                  <a:pt x="1719263" y="985837"/>
                </a:lnTo>
                <a:cubicBezTo>
                  <a:pt x="1697038" y="1014412"/>
                  <a:pt x="1665288" y="1036637"/>
                  <a:pt x="1624013" y="1052512"/>
                </a:cubicBezTo>
                <a:cubicBezTo>
                  <a:pt x="1602581" y="1057275"/>
                  <a:pt x="1573113" y="1066502"/>
                  <a:pt x="1535609" y="1080194"/>
                </a:cubicBezTo>
                <a:lnTo>
                  <a:pt x="1534016" y="1080796"/>
                </a:lnTo>
                <a:lnTo>
                  <a:pt x="1540669" y="1083766"/>
                </a:lnTo>
                <a:cubicBezTo>
                  <a:pt x="1554957" y="1093886"/>
                  <a:pt x="1562100" y="1112043"/>
                  <a:pt x="1562100" y="1138237"/>
                </a:cubicBezTo>
                <a:cubicBezTo>
                  <a:pt x="1562100" y="1179512"/>
                  <a:pt x="1549400" y="1200150"/>
                  <a:pt x="1524000" y="1200150"/>
                </a:cubicBezTo>
                <a:cubicBezTo>
                  <a:pt x="1495425" y="1200150"/>
                  <a:pt x="1481138" y="1179512"/>
                  <a:pt x="1481138" y="1138237"/>
                </a:cubicBezTo>
                <a:cubicBezTo>
                  <a:pt x="1483519" y="1122759"/>
                  <a:pt x="1487016" y="1110183"/>
                  <a:pt x="1491630" y="1100509"/>
                </a:cubicBezTo>
                <a:lnTo>
                  <a:pt x="1494537" y="1095434"/>
                </a:lnTo>
                <a:lnTo>
                  <a:pt x="1482031" y="1096268"/>
                </a:lnTo>
                <a:cubicBezTo>
                  <a:pt x="1467148" y="1098053"/>
                  <a:pt x="1447800" y="1102518"/>
                  <a:pt x="1423988" y="1109662"/>
                </a:cubicBezTo>
                <a:cubicBezTo>
                  <a:pt x="1385888" y="1122362"/>
                  <a:pt x="1365250" y="1130299"/>
                  <a:pt x="1362075" y="1133475"/>
                </a:cubicBezTo>
                <a:cubicBezTo>
                  <a:pt x="1355725" y="1143000"/>
                  <a:pt x="1325563" y="1154112"/>
                  <a:pt x="1271588" y="1166812"/>
                </a:cubicBezTo>
                <a:cubicBezTo>
                  <a:pt x="1271588" y="1169987"/>
                  <a:pt x="1262063" y="1174750"/>
                  <a:pt x="1243013" y="1181100"/>
                </a:cubicBezTo>
                <a:lnTo>
                  <a:pt x="1233488" y="1181100"/>
                </a:lnTo>
                <a:cubicBezTo>
                  <a:pt x="1227137" y="1181100"/>
                  <a:pt x="1222375" y="1177924"/>
                  <a:pt x="1219200" y="1171575"/>
                </a:cubicBezTo>
                <a:cubicBezTo>
                  <a:pt x="1235075" y="1171575"/>
                  <a:pt x="1273175" y="1144587"/>
                  <a:pt x="1333500" y="1090612"/>
                </a:cubicBezTo>
                <a:cubicBezTo>
                  <a:pt x="1457325" y="1008062"/>
                  <a:pt x="1536700" y="952500"/>
                  <a:pt x="1571625" y="923925"/>
                </a:cubicBezTo>
                <a:lnTo>
                  <a:pt x="1590675" y="904875"/>
                </a:lnTo>
                <a:cubicBezTo>
                  <a:pt x="1590675" y="895350"/>
                  <a:pt x="1584325" y="884237"/>
                  <a:pt x="1571625" y="871537"/>
                </a:cubicBezTo>
                <a:lnTo>
                  <a:pt x="1562100" y="876300"/>
                </a:lnTo>
                <a:cubicBezTo>
                  <a:pt x="1555750" y="866775"/>
                  <a:pt x="1547813" y="862012"/>
                  <a:pt x="1538288" y="862012"/>
                </a:cubicBezTo>
                <a:cubicBezTo>
                  <a:pt x="1525588" y="836612"/>
                  <a:pt x="1505744" y="824706"/>
                  <a:pt x="1478756" y="826293"/>
                </a:cubicBezTo>
                <a:cubicBezTo>
                  <a:pt x="1451769" y="827881"/>
                  <a:pt x="1436688" y="830262"/>
                  <a:pt x="1433513" y="833437"/>
                </a:cubicBezTo>
                <a:cubicBezTo>
                  <a:pt x="1417638" y="839787"/>
                  <a:pt x="1392238" y="858837"/>
                  <a:pt x="1357313" y="890587"/>
                </a:cubicBezTo>
                <a:lnTo>
                  <a:pt x="1347788" y="890587"/>
                </a:lnTo>
                <a:cubicBezTo>
                  <a:pt x="1350963" y="877887"/>
                  <a:pt x="1333500" y="858837"/>
                  <a:pt x="1295400" y="833437"/>
                </a:cubicBezTo>
                <a:cubicBezTo>
                  <a:pt x="1295400" y="830262"/>
                  <a:pt x="1296988" y="828675"/>
                  <a:pt x="1300163" y="828675"/>
                </a:cubicBezTo>
                <a:lnTo>
                  <a:pt x="1314450" y="838200"/>
                </a:lnTo>
                <a:cubicBezTo>
                  <a:pt x="1397000" y="800100"/>
                  <a:pt x="1460500" y="782637"/>
                  <a:pt x="1504950" y="785812"/>
                </a:cubicBezTo>
                <a:cubicBezTo>
                  <a:pt x="1555750" y="817562"/>
                  <a:pt x="1595438" y="839787"/>
                  <a:pt x="1624013" y="852487"/>
                </a:cubicBezTo>
                <a:cubicBezTo>
                  <a:pt x="1639888" y="858837"/>
                  <a:pt x="1649413" y="862012"/>
                  <a:pt x="1652588" y="862012"/>
                </a:cubicBezTo>
                <a:cubicBezTo>
                  <a:pt x="1693863" y="820737"/>
                  <a:pt x="1720850" y="795337"/>
                  <a:pt x="1733550" y="785812"/>
                </a:cubicBezTo>
                <a:cubicBezTo>
                  <a:pt x="1809750" y="747712"/>
                  <a:pt x="1854200" y="717550"/>
                  <a:pt x="1866900" y="695325"/>
                </a:cubicBezTo>
                <a:cubicBezTo>
                  <a:pt x="1860550" y="695325"/>
                  <a:pt x="1857375" y="690562"/>
                  <a:pt x="1857375" y="681037"/>
                </a:cubicBezTo>
                <a:cubicBezTo>
                  <a:pt x="1797050" y="671512"/>
                  <a:pt x="1760538" y="669925"/>
                  <a:pt x="1747837" y="676275"/>
                </a:cubicBezTo>
                <a:lnTo>
                  <a:pt x="1690687" y="676275"/>
                </a:lnTo>
                <a:cubicBezTo>
                  <a:pt x="1671637" y="682625"/>
                  <a:pt x="1652588" y="690562"/>
                  <a:pt x="1633538" y="700087"/>
                </a:cubicBezTo>
                <a:lnTo>
                  <a:pt x="1619250" y="695325"/>
                </a:lnTo>
                <a:cubicBezTo>
                  <a:pt x="1590675" y="698500"/>
                  <a:pt x="1563688" y="704850"/>
                  <a:pt x="1538288" y="714375"/>
                </a:cubicBezTo>
                <a:cubicBezTo>
                  <a:pt x="1538288" y="717550"/>
                  <a:pt x="1533525" y="722312"/>
                  <a:pt x="1524000" y="728662"/>
                </a:cubicBezTo>
                <a:lnTo>
                  <a:pt x="1519238" y="723900"/>
                </a:lnTo>
                <a:cubicBezTo>
                  <a:pt x="1519238" y="727075"/>
                  <a:pt x="1506538" y="730250"/>
                  <a:pt x="1481138" y="733425"/>
                </a:cubicBezTo>
                <a:cubicBezTo>
                  <a:pt x="1474788" y="739775"/>
                  <a:pt x="1462088" y="746125"/>
                  <a:pt x="1443038" y="752475"/>
                </a:cubicBezTo>
                <a:lnTo>
                  <a:pt x="1419225" y="752475"/>
                </a:lnTo>
                <a:cubicBezTo>
                  <a:pt x="1403350" y="742949"/>
                  <a:pt x="1392238" y="730250"/>
                  <a:pt x="1385888" y="714375"/>
                </a:cubicBezTo>
                <a:cubicBezTo>
                  <a:pt x="1370013" y="701675"/>
                  <a:pt x="1358900" y="695325"/>
                  <a:pt x="1352550" y="695325"/>
                </a:cubicBezTo>
                <a:lnTo>
                  <a:pt x="1352550" y="690562"/>
                </a:lnTo>
                <a:lnTo>
                  <a:pt x="1352550" y="685800"/>
                </a:lnTo>
                <a:cubicBezTo>
                  <a:pt x="1352550" y="679450"/>
                  <a:pt x="1436688" y="668337"/>
                  <a:pt x="1604963" y="652462"/>
                </a:cubicBezTo>
                <a:cubicBezTo>
                  <a:pt x="1608138" y="576262"/>
                  <a:pt x="1611313" y="528637"/>
                  <a:pt x="1614488" y="509587"/>
                </a:cubicBezTo>
                <a:cubicBezTo>
                  <a:pt x="1614488" y="506412"/>
                  <a:pt x="1609725" y="496887"/>
                  <a:pt x="1600200" y="481012"/>
                </a:cubicBezTo>
                <a:lnTo>
                  <a:pt x="1590675" y="481012"/>
                </a:lnTo>
                <a:cubicBezTo>
                  <a:pt x="1577975" y="496887"/>
                  <a:pt x="1550988" y="514350"/>
                  <a:pt x="1509713" y="533400"/>
                </a:cubicBezTo>
                <a:cubicBezTo>
                  <a:pt x="1462088" y="552450"/>
                  <a:pt x="1419225" y="563562"/>
                  <a:pt x="1381125" y="566737"/>
                </a:cubicBezTo>
                <a:cubicBezTo>
                  <a:pt x="1381125" y="569912"/>
                  <a:pt x="1377950" y="571500"/>
                  <a:pt x="1371600" y="571500"/>
                </a:cubicBezTo>
                <a:cubicBezTo>
                  <a:pt x="1368425" y="565150"/>
                  <a:pt x="1366838" y="561975"/>
                  <a:pt x="1366838" y="561975"/>
                </a:cubicBezTo>
                <a:cubicBezTo>
                  <a:pt x="1366838" y="536575"/>
                  <a:pt x="1393825" y="511175"/>
                  <a:pt x="1447800" y="485775"/>
                </a:cubicBezTo>
                <a:cubicBezTo>
                  <a:pt x="1495425" y="447675"/>
                  <a:pt x="1519238" y="427037"/>
                  <a:pt x="1519238" y="423862"/>
                </a:cubicBezTo>
                <a:cubicBezTo>
                  <a:pt x="1535113" y="401637"/>
                  <a:pt x="1543050" y="385762"/>
                  <a:pt x="1543050" y="376237"/>
                </a:cubicBezTo>
                <a:cubicBezTo>
                  <a:pt x="1539875" y="376237"/>
                  <a:pt x="1538288" y="374650"/>
                  <a:pt x="1538288" y="371475"/>
                </a:cubicBezTo>
                <a:cubicBezTo>
                  <a:pt x="1541463" y="355600"/>
                  <a:pt x="1549400" y="347662"/>
                  <a:pt x="1562100" y="347662"/>
                </a:cubicBezTo>
                <a:cubicBezTo>
                  <a:pt x="1571625" y="350837"/>
                  <a:pt x="1579563" y="352425"/>
                  <a:pt x="1585913" y="352425"/>
                </a:cubicBezTo>
                <a:lnTo>
                  <a:pt x="1590675" y="352425"/>
                </a:lnTo>
                <a:cubicBezTo>
                  <a:pt x="1597025" y="352425"/>
                  <a:pt x="1600200" y="350837"/>
                  <a:pt x="1600200" y="347662"/>
                </a:cubicBezTo>
                <a:lnTo>
                  <a:pt x="1600200" y="323850"/>
                </a:lnTo>
                <a:cubicBezTo>
                  <a:pt x="1600200" y="317500"/>
                  <a:pt x="1601788" y="312737"/>
                  <a:pt x="1604963" y="309562"/>
                </a:cubicBezTo>
                <a:cubicBezTo>
                  <a:pt x="1601788" y="309562"/>
                  <a:pt x="1600200" y="303212"/>
                  <a:pt x="1600200" y="290512"/>
                </a:cubicBezTo>
                <a:cubicBezTo>
                  <a:pt x="1584325" y="296862"/>
                  <a:pt x="1539875" y="304800"/>
                  <a:pt x="1466850" y="314325"/>
                </a:cubicBezTo>
                <a:cubicBezTo>
                  <a:pt x="1450975" y="320675"/>
                  <a:pt x="1439863" y="323850"/>
                  <a:pt x="1433513" y="323850"/>
                </a:cubicBezTo>
                <a:lnTo>
                  <a:pt x="1423988" y="323850"/>
                </a:lnTo>
                <a:cubicBezTo>
                  <a:pt x="1408113" y="317500"/>
                  <a:pt x="1397000" y="311150"/>
                  <a:pt x="1390650" y="304800"/>
                </a:cubicBezTo>
                <a:cubicBezTo>
                  <a:pt x="1384300" y="304800"/>
                  <a:pt x="1377950" y="298450"/>
                  <a:pt x="1371600" y="285750"/>
                </a:cubicBezTo>
                <a:cubicBezTo>
                  <a:pt x="1362075" y="269875"/>
                  <a:pt x="1352550" y="257175"/>
                  <a:pt x="1343025" y="247650"/>
                </a:cubicBezTo>
                <a:cubicBezTo>
                  <a:pt x="1365250" y="238125"/>
                  <a:pt x="1473200" y="228600"/>
                  <a:pt x="1666875" y="219075"/>
                </a:cubicBezTo>
                <a:cubicBezTo>
                  <a:pt x="1666875" y="215900"/>
                  <a:pt x="1687513" y="212725"/>
                  <a:pt x="1728787" y="209550"/>
                </a:cubicBezTo>
                <a:lnTo>
                  <a:pt x="1728787" y="214312"/>
                </a:lnTo>
                <a:cubicBezTo>
                  <a:pt x="1738313" y="211137"/>
                  <a:pt x="1746250" y="207962"/>
                  <a:pt x="1752600" y="204787"/>
                </a:cubicBezTo>
                <a:cubicBezTo>
                  <a:pt x="1752600" y="201612"/>
                  <a:pt x="1741488" y="180975"/>
                  <a:pt x="1719263" y="142875"/>
                </a:cubicBezTo>
                <a:cubicBezTo>
                  <a:pt x="1706563" y="82550"/>
                  <a:pt x="1692275" y="52387"/>
                  <a:pt x="1676400" y="52387"/>
                </a:cubicBezTo>
                <a:cubicBezTo>
                  <a:pt x="1673225" y="52387"/>
                  <a:pt x="1671637" y="50800"/>
                  <a:pt x="1671637" y="47625"/>
                </a:cubicBezTo>
                <a:cubicBezTo>
                  <a:pt x="1671637" y="44450"/>
                  <a:pt x="1676400" y="41275"/>
                  <a:pt x="1685925" y="38100"/>
                </a:cubicBezTo>
                <a:close/>
                <a:moveTo>
                  <a:pt x="3019425" y="23812"/>
                </a:moveTo>
                <a:lnTo>
                  <a:pt x="3028950" y="23812"/>
                </a:lnTo>
                <a:cubicBezTo>
                  <a:pt x="3111500" y="84137"/>
                  <a:pt x="3152775" y="125412"/>
                  <a:pt x="3152775" y="147637"/>
                </a:cubicBezTo>
                <a:lnTo>
                  <a:pt x="3152775" y="152400"/>
                </a:lnTo>
                <a:cubicBezTo>
                  <a:pt x="3149600" y="168275"/>
                  <a:pt x="3148013" y="182562"/>
                  <a:pt x="3148013" y="195262"/>
                </a:cubicBezTo>
                <a:cubicBezTo>
                  <a:pt x="3151188" y="195262"/>
                  <a:pt x="3152775" y="196850"/>
                  <a:pt x="3152775" y="200025"/>
                </a:cubicBezTo>
                <a:cubicBezTo>
                  <a:pt x="3165475" y="196850"/>
                  <a:pt x="3171825" y="193675"/>
                  <a:pt x="3171825" y="190500"/>
                </a:cubicBezTo>
                <a:cubicBezTo>
                  <a:pt x="3206750" y="196850"/>
                  <a:pt x="3238500" y="200025"/>
                  <a:pt x="3267075" y="200025"/>
                </a:cubicBezTo>
                <a:cubicBezTo>
                  <a:pt x="3270250" y="200025"/>
                  <a:pt x="3273425" y="203200"/>
                  <a:pt x="3276600" y="209550"/>
                </a:cubicBezTo>
                <a:lnTo>
                  <a:pt x="3205163" y="228600"/>
                </a:lnTo>
                <a:lnTo>
                  <a:pt x="3190875" y="228600"/>
                </a:lnTo>
                <a:cubicBezTo>
                  <a:pt x="3187700" y="228600"/>
                  <a:pt x="3186113" y="227012"/>
                  <a:pt x="3186113" y="223837"/>
                </a:cubicBezTo>
                <a:cubicBezTo>
                  <a:pt x="3163887" y="223837"/>
                  <a:pt x="3133725" y="250825"/>
                  <a:pt x="3095625" y="304800"/>
                </a:cubicBezTo>
                <a:cubicBezTo>
                  <a:pt x="3060700" y="336550"/>
                  <a:pt x="3028950" y="358775"/>
                  <a:pt x="3000375" y="371475"/>
                </a:cubicBezTo>
                <a:lnTo>
                  <a:pt x="3000375" y="385762"/>
                </a:lnTo>
                <a:lnTo>
                  <a:pt x="3028950" y="385762"/>
                </a:lnTo>
                <a:cubicBezTo>
                  <a:pt x="3044825" y="385762"/>
                  <a:pt x="3060700" y="376237"/>
                  <a:pt x="3076575" y="357187"/>
                </a:cubicBezTo>
                <a:cubicBezTo>
                  <a:pt x="3076575" y="350837"/>
                  <a:pt x="3078163" y="347662"/>
                  <a:pt x="3081337" y="347662"/>
                </a:cubicBezTo>
                <a:lnTo>
                  <a:pt x="3100387" y="347662"/>
                </a:lnTo>
                <a:cubicBezTo>
                  <a:pt x="3103563" y="347662"/>
                  <a:pt x="3108325" y="350837"/>
                  <a:pt x="3114675" y="357187"/>
                </a:cubicBezTo>
                <a:lnTo>
                  <a:pt x="3114675" y="376237"/>
                </a:lnTo>
                <a:lnTo>
                  <a:pt x="3133725" y="504825"/>
                </a:lnTo>
                <a:cubicBezTo>
                  <a:pt x="3133725" y="520700"/>
                  <a:pt x="3109913" y="533400"/>
                  <a:pt x="3062287" y="542925"/>
                </a:cubicBezTo>
                <a:cubicBezTo>
                  <a:pt x="3027363" y="565150"/>
                  <a:pt x="3001963" y="576262"/>
                  <a:pt x="2986088" y="576262"/>
                </a:cubicBezTo>
                <a:cubicBezTo>
                  <a:pt x="2986088" y="588962"/>
                  <a:pt x="3000375" y="612775"/>
                  <a:pt x="3028950" y="647700"/>
                </a:cubicBezTo>
                <a:cubicBezTo>
                  <a:pt x="3044825" y="685800"/>
                  <a:pt x="3055938" y="704850"/>
                  <a:pt x="3062287" y="704850"/>
                </a:cubicBezTo>
                <a:lnTo>
                  <a:pt x="3067050" y="704850"/>
                </a:lnTo>
                <a:cubicBezTo>
                  <a:pt x="3136900" y="641350"/>
                  <a:pt x="3176587" y="595312"/>
                  <a:pt x="3186113" y="566737"/>
                </a:cubicBezTo>
                <a:cubicBezTo>
                  <a:pt x="3186113" y="566737"/>
                  <a:pt x="3189288" y="554037"/>
                  <a:pt x="3195637" y="528637"/>
                </a:cubicBezTo>
                <a:lnTo>
                  <a:pt x="3200400" y="528637"/>
                </a:lnTo>
                <a:cubicBezTo>
                  <a:pt x="3219450" y="557212"/>
                  <a:pt x="3228975" y="574675"/>
                  <a:pt x="3228975" y="581025"/>
                </a:cubicBezTo>
                <a:lnTo>
                  <a:pt x="3271837" y="666750"/>
                </a:lnTo>
                <a:cubicBezTo>
                  <a:pt x="3255963" y="692150"/>
                  <a:pt x="3238500" y="704850"/>
                  <a:pt x="3219450" y="704850"/>
                </a:cubicBezTo>
                <a:cubicBezTo>
                  <a:pt x="3219450" y="711200"/>
                  <a:pt x="3213101" y="714375"/>
                  <a:pt x="3200400" y="714375"/>
                </a:cubicBezTo>
                <a:cubicBezTo>
                  <a:pt x="3190875" y="714375"/>
                  <a:pt x="3182937" y="714375"/>
                  <a:pt x="3176587" y="714375"/>
                </a:cubicBezTo>
                <a:cubicBezTo>
                  <a:pt x="3144837" y="723900"/>
                  <a:pt x="3117850" y="736600"/>
                  <a:pt x="3095625" y="752475"/>
                </a:cubicBezTo>
                <a:lnTo>
                  <a:pt x="3095625" y="757237"/>
                </a:lnTo>
                <a:cubicBezTo>
                  <a:pt x="3098800" y="763587"/>
                  <a:pt x="3130550" y="784225"/>
                  <a:pt x="3190875" y="819150"/>
                </a:cubicBezTo>
                <a:cubicBezTo>
                  <a:pt x="3222625" y="835025"/>
                  <a:pt x="3251200" y="842962"/>
                  <a:pt x="3276600" y="842962"/>
                </a:cubicBezTo>
                <a:cubicBezTo>
                  <a:pt x="3276600" y="846137"/>
                  <a:pt x="3294063" y="854075"/>
                  <a:pt x="3328987" y="866775"/>
                </a:cubicBezTo>
                <a:lnTo>
                  <a:pt x="3328987" y="871537"/>
                </a:lnTo>
                <a:lnTo>
                  <a:pt x="3338513" y="871537"/>
                </a:lnTo>
                <a:cubicBezTo>
                  <a:pt x="3351213" y="871537"/>
                  <a:pt x="3371850" y="881062"/>
                  <a:pt x="3400425" y="900112"/>
                </a:cubicBezTo>
                <a:lnTo>
                  <a:pt x="3424237" y="895350"/>
                </a:lnTo>
                <a:cubicBezTo>
                  <a:pt x="3424237" y="901700"/>
                  <a:pt x="3433763" y="906462"/>
                  <a:pt x="3452813" y="909637"/>
                </a:cubicBezTo>
                <a:cubicBezTo>
                  <a:pt x="3455988" y="909637"/>
                  <a:pt x="3460750" y="909637"/>
                  <a:pt x="3467100" y="909637"/>
                </a:cubicBezTo>
                <a:cubicBezTo>
                  <a:pt x="3473450" y="909637"/>
                  <a:pt x="3478213" y="912812"/>
                  <a:pt x="3481387" y="919162"/>
                </a:cubicBezTo>
                <a:cubicBezTo>
                  <a:pt x="3481387" y="922337"/>
                  <a:pt x="3468687" y="933450"/>
                  <a:pt x="3443287" y="952500"/>
                </a:cubicBezTo>
                <a:lnTo>
                  <a:pt x="3438525" y="952500"/>
                </a:lnTo>
                <a:lnTo>
                  <a:pt x="3433686" y="950886"/>
                </a:lnTo>
                <a:lnTo>
                  <a:pt x="3433763" y="952500"/>
                </a:lnTo>
                <a:lnTo>
                  <a:pt x="3429000" y="952500"/>
                </a:lnTo>
                <a:cubicBezTo>
                  <a:pt x="3427413" y="952500"/>
                  <a:pt x="3425825" y="951706"/>
                  <a:pt x="3424237" y="950118"/>
                </a:cubicBezTo>
                <a:lnTo>
                  <a:pt x="3422197" y="947057"/>
                </a:lnTo>
                <a:lnTo>
                  <a:pt x="3409950" y="942975"/>
                </a:lnTo>
                <a:cubicBezTo>
                  <a:pt x="3403600" y="946150"/>
                  <a:pt x="3395663" y="947737"/>
                  <a:pt x="3386137" y="947737"/>
                </a:cubicBezTo>
                <a:cubicBezTo>
                  <a:pt x="3386137" y="944562"/>
                  <a:pt x="3384550" y="942975"/>
                  <a:pt x="3381375" y="942975"/>
                </a:cubicBezTo>
                <a:lnTo>
                  <a:pt x="3371850" y="942975"/>
                </a:lnTo>
                <a:cubicBezTo>
                  <a:pt x="3359150" y="952500"/>
                  <a:pt x="3344863" y="957262"/>
                  <a:pt x="3328987" y="957262"/>
                </a:cubicBezTo>
                <a:lnTo>
                  <a:pt x="3328987" y="952500"/>
                </a:lnTo>
                <a:lnTo>
                  <a:pt x="3324225" y="957262"/>
                </a:lnTo>
                <a:lnTo>
                  <a:pt x="3290887" y="957262"/>
                </a:lnTo>
                <a:lnTo>
                  <a:pt x="3190875" y="890587"/>
                </a:lnTo>
                <a:cubicBezTo>
                  <a:pt x="3130550" y="833437"/>
                  <a:pt x="3094038" y="804862"/>
                  <a:pt x="3081337" y="804862"/>
                </a:cubicBezTo>
                <a:cubicBezTo>
                  <a:pt x="3055938" y="804862"/>
                  <a:pt x="3038475" y="831850"/>
                  <a:pt x="3028950" y="885825"/>
                </a:cubicBezTo>
                <a:cubicBezTo>
                  <a:pt x="3013075" y="920750"/>
                  <a:pt x="3001963" y="941387"/>
                  <a:pt x="2995613" y="947737"/>
                </a:cubicBezTo>
                <a:lnTo>
                  <a:pt x="2995613" y="952500"/>
                </a:lnTo>
                <a:cubicBezTo>
                  <a:pt x="2995613" y="958850"/>
                  <a:pt x="2998788" y="962025"/>
                  <a:pt x="3005138" y="962025"/>
                </a:cubicBezTo>
                <a:cubicBezTo>
                  <a:pt x="3049587" y="962025"/>
                  <a:pt x="3078163" y="957262"/>
                  <a:pt x="3090863" y="947737"/>
                </a:cubicBezTo>
                <a:cubicBezTo>
                  <a:pt x="3103563" y="950912"/>
                  <a:pt x="3114675" y="952500"/>
                  <a:pt x="3124200" y="952500"/>
                </a:cubicBezTo>
                <a:cubicBezTo>
                  <a:pt x="3140075" y="949325"/>
                  <a:pt x="3151188" y="947737"/>
                  <a:pt x="3157537" y="947737"/>
                </a:cubicBezTo>
                <a:lnTo>
                  <a:pt x="3176587" y="947737"/>
                </a:lnTo>
                <a:lnTo>
                  <a:pt x="3190875" y="947737"/>
                </a:lnTo>
                <a:lnTo>
                  <a:pt x="3190875" y="957262"/>
                </a:lnTo>
                <a:cubicBezTo>
                  <a:pt x="3181350" y="957262"/>
                  <a:pt x="3163887" y="965200"/>
                  <a:pt x="3138487" y="981075"/>
                </a:cubicBezTo>
                <a:lnTo>
                  <a:pt x="3109913" y="981075"/>
                </a:lnTo>
                <a:cubicBezTo>
                  <a:pt x="3103563" y="981075"/>
                  <a:pt x="3100387" y="979487"/>
                  <a:pt x="3100387" y="976312"/>
                </a:cubicBezTo>
                <a:cubicBezTo>
                  <a:pt x="3094038" y="976312"/>
                  <a:pt x="3074988" y="981075"/>
                  <a:pt x="3043237" y="990600"/>
                </a:cubicBezTo>
                <a:cubicBezTo>
                  <a:pt x="3021013" y="987425"/>
                  <a:pt x="3009900" y="984250"/>
                  <a:pt x="3009900" y="981075"/>
                </a:cubicBezTo>
                <a:cubicBezTo>
                  <a:pt x="3000375" y="981075"/>
                  <a:pt x="2984500" y="985837"/>
                  <a:pt x="2962275" y="995362"/>
                </a:cubicBezTo>
                <a:lnTo>
                  <a:pt x="2947988" y="995362"/>
                </a:lnTo>
                <a:lnTo>
                  <a:pt x="2943225" y="990600"/>
                </a:lnTo>
                <a:cubicBezTo>
                  <a:pt x="2943225" y="996950"/>
                  <a:pt x="2940050" y="1000125"/>
                  <a:pt x="2933700" y="1000125"/>
                </a:cubicBezTo>
                <a:lnTo>
                  <a:pt x="2924175" y="1000125"/>
                </a:lnTo>
                <a:cubicBezTo>
                  <a:pt x="2921000" y="1000125"/>
                  <a:pt x="2919413" y="1000125"/>
                  <a:pt x="2919413" y="1000125"/>
                </a:cubicBezTo>
                <a:cubicBezTo>
                  <a:pt x="2909887" y="1003300"/>
                  <a:pt x="2897187" y="1004887"/>
                  <a:pt x="2881313" y="1004887"/>
                </a:cubicBezTo>
                <a:cubicBezTo>
                  <a:pt x="2881313" y="1001712"/>
                  <a:pt x="2879725" y="1000125"/>
                  <a:pt x="2876550" y="1000125"/>
                </a:cubicBezTo>
                <a:cubicBezTo>
                  <a:pt x="2876550" y="1003300"/>
                  <a:pt x="2873375" y="1008062"/>
                  <a:pt x="2867025" y="1014412"/>
                </a:cubicBezTo>
                <a:lnTo>
                  <a:pt x="2824163" y="1009650"/>
                </a:lnTo>
                <a:lnTo>
                  <a:pt x="2809875" y="1009650"/>
                </a:lnTo>
                <a:lnTo>
                  <a:pt x="2800350" y="1014412"/>
                </a:lnTo>
                <a:lnTo>
                  <a:pt x="2795587" y="1009650"/>
                </a:lnTo>
                <a:lnTo>
                  <a:pt x="2786063" y="1014412"/>
                </a:lnTo>
                <a:cubicBezTo>
                  <a:pt x="2776537" y="1014412"/>
                  <a:pt x="2744787" y="1001712"/>
                  <a:pt x="2690813" y="976312"/>
                </a:cubicBezTo>
                <a:lnTo>
                  <a:pt x="2686050" y="976312"/>
                </a:lnTo>
                <a:lnTo>
                  <a:pt x="2686050" y="971550"/>
                </a:lnTo>
                <a:lnTo>
                  <a:pt x="2724150" y="971550"/>
                </a:lnTo>
                <a:cubicBezTo>
                  <a:pt x="2730500" y="971550"/>
                  <a:pt x="2738437" y="968375"/>
                  <a:pt x="2747963" y="962025"/>
                </a:cubicBezTo>
                <a:lnTo>
                  <a:pt x="2767013" y="966787"/>
                </a:lnTo>
                <a:lnTo>
                  <a:pt x="2781300" y="962025"/>
                </a:lnTo>
                <a:cubicBezTo>
                  <a:pt x="2803525" y="968375"/>
                  <a:pt x="2825750" y="971550"/>
                  <a:pt x="2847975" y="971550"/>
                </a:cubicBezTo>
                <a:cubicBezTo>
                  <a:pt x="2876550" y="971550"/>
                  <a:pt x="2898775" y="965200"/>
                  <a:pt x="2914650" y="952500"/>
                </a:cubicBezTo>
                <a:lnTo>
                  <a:pt x="2914650" y="947737"/>
                </a:lnTo>
                <a:lnTo>
                  <a:pt x="2924175" y="923925"/>
                </a:lnTo>
                <a:lnTo>
                  <a:pt x="2919413" y="909637"/>
                </a:lnTo>
                <a:cubicBezTo>
                  <a:pt x="2928938" y="900112"/>
                  <a:pt x="2936875" y="869950"/>
                  <a:pt x="2943225" y="819150"/>
                </a:cubicBezTo>
                <a:cubicBezTo>
                  <a:pt x="2946400" y="819150"/>
                  <a:pt x="2947988" y="809625"/>
                  <a:pt x="2947988" y="790575"/>
                </a:cubicBezTo>
                <a:cubicBezTo>
                  <a:pt x="2944813" y="752475"/>
                  <a:pt x="2938463" y="715962"/>
                  <a:pt x="2928938" y="681037"/>
                </a:cubicBezTo>
                <a:cubicBezTo>
                  <a:pt x="2928938" y="674687"/>
                  <a:pt x="2928938" y="665162"/>
                  <a:pt x="2928938" y="652462"/>
                </a:cubicBezTo>
                <a:cubicBezTo>
                  <a:pt x="2928938" y="639762"/>
                  <a:pt x="2928938" y="628650"/>
                  <a:pt x="2928938" y="619125"/>
                </a:cubicBezTo>
                <a:lnTo>
                  <a:pt x="2914650" y="576262"/>
                </a:lnTo>
                <a:cubicBezTo>
                  <a:pt x="2901950" y="576262"/>
                  <a:pt x="2895600" y="573087"/>
                  <a:pt x="2895600" y="566737"/>
                </a:cubicBezTo>
                <a:cubicBezTo>
                  <a:pt x="2901950" y="566737"/>
                  <a:pt x="2906713" y="557212"/>
                  <a:pt x="2909887" y="538162"/>
                </a:cubicBezTo>
                <a:cubicBezTo>
                  <a:pt x="2903538" y="525462"/>
                  <a:pt x="2900363" y="517525"/>
                  <a:pt x="2900363" y="514350"/>
                </a:cubicBezTo>
                <a:lnTo>
                  <a:pt x="2909887" y="509587"/>
                </a:lnTo>
                <a:cubicBezTo>
                  <a:pt x="2909887" y="512762"/>
                  <a:pt x="2916237" y="519112"/>
                  <a:pt x="2928938" y="528637"/>
                </a:cubicBezTo>
                <a:lnTo>
                  <a:pt x="2933700" y="528637"/>
                </a:lnTo>
                <a:cubicBezTo>
                  <a:pt x="2997200" y="465137"/>
                  <a:pt x="3032125" y="422275"/>
                  <a:pt x="3038475" y="400050"/>
                </a:cubicBezTo>
                <a:lnTo>
                  <a:pt x="3033713" y="400050"/>
                </a:lnTo>
                <a:cubicBezTo>
                  <a:pt x="2995613" y="403225"/>
                  <a:pt x="2974975" y="406400"/>
                  <a:pt x="2971800" y="409575"/>
                </a:cubicBezTo>
                <a:cubicBezTo>
                  <a:pt x="2971800" y="406400"/>
                  <a:pt x="2968625" y="404812"/>
                  <a:pt x="2962275" y="404812"/>
                </a:cubicBezTo>
                <a:cubicBezTo>
                  <a:pt x="2940050" y="411162"/>
                  <a:pt x="2924175" y="417512"/>
                  <a:pt x="2914650" y="423862"/>
                </a:cubicBezTo>
                <a:cubicBezTo>
                  <a:pt x="2914650" y="417512"/>
                  <a:pt x="2911475" y="414337"/>
                  <a:pt x="2905125" y="414337"/>
                </a:cubicBezTo>
                <a:lnTo>
                  <a:pt x="2881313" y="419100"/>
                </a:lnTo>
                <a:cubicBezTo>
                  <a:pt x="2874963" y="415925"/>
                  <a:pt x="2870200" y="414337"/>
                  <a:pt x="2867025" y="414337"/>
                </a:cubicBezTo>
                <a:cubicBezTo>
                  <a:pt x="2863850" y="417512"/>
                  <a:pt x="2860675" y="419100"/>
                  <a:pt x="2857500" y="419100"/>
                </a:cubicBezTo>
                <a:cubicBezTo>
                  <a:pt x="2854325" y="412750"/>
                  <a:pt x="2852737" y="409575"/>
                  <a:pt x="2852737" y="409575"/>
                </a:cubicBezTo>
                <a:lnTo>
                  <a:pt x="2847975" y="409575"/>
                </a:lnTo>
                <a:cubicBezTo>
                  <a:pt x="2847975" y="415925"/>
                  <a:pt x="2846388" y="419100"/>
                  <a:pt x="2843213" y="419100"/>
                </a:cubicBezTo>
                <a:lnTo>
                  <a:pt x="2828925" y="419100"/>
                </a:lnTo>
                <a:cubicBezTo>
                  <a:pt x="2825750" y="419100"/>
                  <a:pt x="2824163" y="417512"/>
                  <a:pt x="2824163" y="414337"/>
                </a:cubicBezTo>
                <a:cubicBezTo>
                  <a:pt x="2814637" y="417512"/>
                  <a:pt x="2806700" y="420687"/>
                  <a:pt x="2800350" y="423862"/>
                </a:cubicBezTo>
                <a:lnTo>
                  <a:pt x="2781300" y="419100"/>
                </a:lnTo>
                <a:lnTo>
                  <a:pt x="2777788" y="422611"/>
                </a:lnTo>
                <a:lnTo>
                  <a:pt x="2786063" y="433387"/>
                </a:lnTo>
                <a:lnTo>
                  <a:pt x="2786063" y="442912"/>
                </a:lnTo>
                <a:cubicBezTo>
                  <a:pt x="2786063" y="449262"/>
                  <a:pt x="2784475" y="452437"/>
                  <a:pt x="2781300" y="452437"/>
                </a:cubicBezTo>
                <a:lnTo>
                  <a:pt x="2776537" y="452437"/>
                </a:lnTo>
                <a:cubicBezTo>
                  <a:pt x="2765425" y="442912"/>
                  <a:pt x="2757091" y="433387"/>
                  <a:pt x="2751535" y="423862"/>
                </a:cubicBezTo>
                <a:lnTo>
                  <a:pt x="2750644" y="420810"/>
                </a:lnTo>
                <a:lnTo>
                  <a:pt x="2738437" y="423862"/>
                </a:lnTo>
                <a:lnTo>
                  <a:pt x="2733675" y="419100"/>
                </a:lnTo>
                <a:lnTo>
                  <a:pt x="2728546" y="421298"/>
                </a:lnTo>
                <a:lnTo>
                  <a:pt x="2728913" y="421481"/>
                </a:lnTo>
                <a:cubicBezTo>
                  <a:pt x="2730500" y="423068"/>
                  <a:pt x="2732088" y="425450"/>
                  <a:pt x="2733675" y="428625"/>
                </a:cubicBezTo>
                <a:cubicBezTo>
                  <a:pt x="2733675" y="430212"/>
                  <a:pt x="2733278" y="431403"/>
                  <a:pt x="2732485" y="432196"/>
                </a:cubicBezTo>
                <a:cubicBezTo>
                  <a:pt x="2731691" y="432990"/>
                  <a:pt x="2730500" y="433387"/>
                  <a:pt x="2728913" y="433387"/>
                </a:cubicBezTo>
                <a:lnTo>
                  <a:pt x="2724150" y="433387"/>
                </a:lnTo>
                <a:cubicBezTo>
                  <a:pt x="2722563" y="433387"/>
                  <a:pt x="2721372" y="432593"/>
                  <a:pt x="2720578" y="431006"/>
                </a:cubicBezTo>
                <a:cubicBezTo>
                  <a:pt x="2719785" y="429418"/>
                  <a:pt x="2719387" y="427037"/>
                  <a:pt x="2719387" y="423862"/>
                </a:cubicBezTo>
                <a:lnTo>
                  <a:pt x="2714625" y="423862"/>
                </a:lnTo>
                <a:cubicBezTo>
                  <a:pt x="2708275" y="423862"/>
                  <a:pt x="2705100" y="420687"/>
                  <a:pt x="2705100" y="414337"/>
                </a:cubicBezTo>
                <a:cubicBezTo>
                  <a:pt x="2711450" y="414337"/>
                  <a:pt x="2714625" y="412750"/>
                  <a:pt x="2714625" y="409575"/>
                </a:cubicBezTo>
                <a:cubicBezTo>
                  <a:pt x="2717800" y="409575"/>
                  <a:pt x="2720975" y="409575"/>
                  <a:pt x="2724150" y="409575"/>
                </a:cubicBezTo>
                <a:lnTo>
                  <a:pt x="2746785" y="407577"/>
                </a:lnTo>
                <a:lnTo>
                  <a:pt x="2743200" y="395287"/>
                </a:lnTo>
                <a:lnTo>
                  <a:pt x="2752725" y="395287"/>
                </a:lnTo>
                <a:cubicBezTo>
                  <a:pt x="2753519" y="395287"/>
                  <a:pt x="2754809" y="396081"/>
                  <a:pt x="2756595" y="397668"/>
                </a:cubicBezTo>
                <a:cubicBezTo>
                  <a:pt x="2758381" y="399256"/>
                  <a:pt x="2760663" y="401637"/>
                  <a:pt x="2763441" y="404812"/>
                </a:cubicBezTo>
                <a:lnTo>
                  <a:pt x="2764437" y="406020"/>
                </a:lnTo>
                <a:lnTo>
                  <a:pt x="2805113" y="402431"/>
                </a:lnTo>
                <a:cubicBezTo>
                  <a:pt x="2838450" y="400843"/>
                  <a:pt x="2878138" y="400050"/>
                  <a:pt x="2924175" y="400050"/>
                </a:cubicBezTo>
                <a:cubicBezTo>
                  <a:pt x="2955925" y="390525"/>
                  <a:pt x="2971800" y="377825"/>
                  <a:pt x="2971800" y="361950"/>
                </a:cubicBezTo>
                <a:cubicBezTo>
                  <a:pt x="2984500" y="330200"/>
                  <a:pt x="2994025" y="293687"/>
                  <a:pt x="3000375" y="252412"/>
                </a:cubicBezTo>
                <a:lnTo>
                  <a:pt x="2995613" y="247650"/>
                </a:lnTo>
                <a:lnTo>
                  <a:pt x="2952750" y="247650"/>
                </a:lnTo>
                <a:cubicBezTo>
                  <a:pt x="2924175" y="260350"/>
                  <a:pt x="2908300" y="266700"/>
                  <a:pt x="2905125" y="266700"/>
                </a:cubicBezTo>
                <a:lnTo>
                  <a:pt x="2905125" y="295275"/>
                </a:lnTo>
                <a:lnTo>
                  <a:pt x="2900363" y="314325"/>
                </a:lnTo>
                <a:lnTo>
                  <a:pt x="2905125" y="319087"/>
                </a:lnTo>
                <a:cubicBezTo>
                  <a:pt x="2905125" y="338137"/>
                  <a:pt x="2897187" y="355600"/>
                  <a:pt x="2881313" y="371475"/>
                </a:cubicBezTo>
                <a:lnTo>
                  <a:pt x="2876550" y="371475"/>
                </a:lnTo>
                <a:cubicBezTo>
                  <a:pt x="2870200" y="371475"/>
                  <a:pt x="2867025" y="368300"/>
                  <a:pt x="2867025" y="361950"/>
                </a:cubicBezTo>
                <a:cubicBezTo>
                  <a:pt x="2860675" y="365125"/>
                  <a:pt x="2855913" y="366712"/>
                  <a:pt x="2852737" y="366712"/>
                </a:cubicBezTo>
                <a:lnTo>
                  <a:pt x="2828925" y="361950"/>
                </a:lnTo>
                <a:cubicBezTo>
                  <a:pt x="2828925" y="365125"/>
                  <a:pt x="2824163" y="368300"/>
                  <a:pt x="2814637" y="371475"/>
                </a:cubicBezTo>
                <a:cubicBezTo>
                  <a:pt x="2808288" y="361950"/>
                  <a:pt x="2800350" y="357187"/>
                  <a:pt x="2790825" y="357187"/>
                </a:cubicBezTo>
                <a:cubicBezTo>
                  <a:pt x="2784475" y="338137"/>
                  <a:pt x="2776537" y="309562"/>
                  <a:pt x="2767013" y="271462"/>
                </a:cubicBezTo>
                <a:cubicBezTo>
                  <a:pt x="2754313" y="274637"/>
                  <a:pt x="2741613" y="279400"/>
                  <a:pt x="2728913" y="285750"/>
                </a:cubicBezTo>
                <a:cubicBezTo>
                  <a:pt x="2728913" y="282575"/>
                  <a:pt x="2725737" y="280987"/>
                  <a:pt x="2719387" y="280987"/>
                </a:cubicBezTo>
                <a:lnTo>
                  <a:pt x="2667000" y="295275"/>
                </a:lnTo>
                <a:cubicBezTo>
                  <a:pt x="2659063" y="294481"/>
                  <a:pt x="2652117" y="293389"/>
                  <a:pt x="2646164" y="292000"/>
                </a:cubicBezTo>
                <a:lnTo>
                  <a:pt x="2636694" y="288780"/>
                </a:lnTo>
                <a:lnTo>
                  <a:pt x="2650331" y="294084"/>
                </a:lnTo>
                <a:cubicBezTo>
                  <a:pt x="2655094" y="296465"/>
                  <a:pt x="2657475" y="298450"/>
                  <a:pt x="2657475" y="300037"/>
                </a:cubicBezTo>
                <a:cubicBezTo>
                  <a:pt x="2657475" y="312737"/>
                  <a:pt x="2657475" y="322262"/>
                  <a:pt x="2657475" y="328612"/>
                </a:cubicBezTo>
                <a:cubicBezTo>
                  <a:pt x="2655094" y="331787"/>
                  <a:pt x="2652613" y="334565"/>
                  <a:pt x="2650034" y="336946"/>
                </a:cubicBezTo>
                <a:cubicBezTo>
                  <a:pt x="2647454" y="339328"/>
                  <a:pt x="2644775" y="341312"/>
                  <a:pt x="2641997" y="342900"/>
                </a:cubicBezTo>
                <a:cubicBezTo>
                  <a:pt x="2639219" y="344487"/>
                  <a:pt x="2636342" y="345678"/>
                  <a:pt x="2633365" y="346471"/>
                </a:cubicBezTo>
                <a:cubicBezTo>
                  <a:pt x="2630389" y="347265"/>
                  <a:pt x="2627313" y="347662"/>
                  <a:pt x="2624137" y="347662"/>
                </a:cubicBezTo>
                <a:cubicBezTo>
                  <a:pt x="2608263" y="334962"/>
                  <a:pt x="2596357" y="325040"/>
                  <a:pt x="2588419" y="317896"/>
                </a:cubicBezTo>
                <a:cubicBezTo>
                  <a:pt x="2580481" y="310753"/>
                  <a:pt x="2576513" y="306387"/>
                  <a:pt x="2576513" y="304800"/>
                </a:cubicBezTo>
                <a:lnTo>
                  <a:pt x="2576513" y="285750"/>
                </a:lnTo>
                <a:cubicBezTo>
                  <a:pt x="2576513" y="284162"/>
                  <a:pt x="2577703" y="281781"/>
                  <a:pt x="2580085" y="278606"/>
                </a:cubicBezTo>
                <a:lnTo>
                  <a:pt x="2587503" y="270363"/>
                </a:lnTo>
                <a:lnTo>
                  <a:pt x="2565797" y="263128"/>
                </a:lnTo>
                <a:lnTo>
                  <a:pt x="2562225" y="260205"/>
                </a:lnTo>
                <a:lnTo>
                  <a:pt x="2562225" y="261937"/>
                </a:lnTo>
                <a:lnTo>
                  <a:pt x="2557463" y="261937"/>
                </a:lnTo>
                <a:lnTo>
                  <a:pt x="2557463" y="256309"/>
                </a:lnTo>
                <a:lnTo>
                  <a:pt x="2552700" y="252412"/>
                </a:lnTo>
                <a:lnTo>
                  <a:pt x="2557463" y="247650"/>
                </a:lnTo>
                <a:lnTo>
                  <a:pt x="2571750" y="247650"/>
                </a:lnTo>
                <a:cubicBezTo>
                  <a:pt x="2574925" y="247650"/>
                  <a:pt x="2576513" y="249237"/>
                  <a:pt x="2576513" y="252412"/>
                </a:cubicBezTo>
                <a:cubicBezTo>
                  <a:pt x="2611438" y="246062"/>
                  <a:pt x="2670175" y="239712"/>
                  <a:pt x="2752725" y="233362"/>
                </a:cubicBezTo>
                <a:cubicBezTo>
                  <a:pt x="2755900" y="223837"/>
                  <a:pt x="2759075" y="206375"/>
                  <a:pt x="2762250" y="180975"/>
                </a:cubicBezTo>
                <a:cubicBezTo>
                  <a:pt x="2755900" y="180975"/>
                  <a:pt x="2749550" y="157162"/>
                  <a:pt x="2743200" y="109537"/>
                </a:cubicBezTo>
                <a:cubicBezTo>
                  <a:pt x="2746375" y="103187"/>
                  <a:pt x="2747963" y="98425"/>
                  <a:pt x="2747963" y="95250"/>
                </a:cubicBezTo>
                <a:cubicBezTo>
                  <a:pt x="2741613" y="95250"/>
                  <a:pt x="2738437" y="92075"/>
                  <a:pt x="2738437" y="85725"/>
                </a:cubicBezTo>
                <a:cubicBezTo>
                  <a:pt x="2738437" y="82550"/>
                  <a:pt x="2741613" y="80962"/>
                  <a:pt x="2747963" y="80962"/>
                </a:cubicBezTo>
                <a:lnTo>
                  <a:pt x="2752725" y="80962"/>
                </a:lnTo>
                <a:cubicBezTo>
                  <a:pt x="2838450" y="141287"/>
                  <a:pt x="2881313" y="180975"/>
                  <a:pt x="2881313" y="200025"/>
                </a:cubicBezTo>
                <a:cubicBezTo>
                  <a:pt x="2887663" y="215900"/>
                  <a:pt x="2892425" y="223837"/>
                  <a:pt x="2895600" y="223837"/>
                </a:cubicBezTo>
                <a:lnTo>
                  <a:pt x="2919413" y="223837"/>
                </a:lnTo>
                <a:cubicBezTo>
                  <a:pt x="2979738" y="223837"/>
                  <a:pt x="3009900" y="212725"/>
                  <a:pt x="3009900" y="190500"/>
                </a:cubicBezTo>
                <a:cubicBezTo>
                  <a:pt x="3009900" y="187325"/>
                  <a:pt x="3013075" y="173037"/>
                  <a:pt x="3019425" y="147637"/>
                </a:cubicBezTo>
                <a:lnTo>
                  <a:pt x="3019425" y="104775"/>
                </a:lnTo>
                <a:cubicBezTo>
                  <a:pt x="3013075" y="69850"/>
                  <a:pt x="3009900" y="50800"/>
                  <a:pt x="3009900" y="47625"/>
                </a:cubicBezTo>
                <a:lnTo>
                  <a:pt x="3009900" y="33337"/>
                </a:lnTo>
                <a:cubicBezTo>
                  <a:pt x="3013075" y="26987"/>
                  <a:pt x="3016250" y="23812"/>
                  <a:pt x="3019425" y="23812"/>
                </a:cubicBezTo>
                <a:close/>
                <a:moveTo>
                  <a:pt x="6215063" y="0"/>
                </a:moveTo>
                <a:lnTo>
                  <a:pt x="6238875" y="0"/>
                </a:lnTo>
                <a:cubicBezTo>
                  <a:pt x="6242050" y="0"/>
                  <a:pt x="6243637" y="3175"/>
                  <a:pt x="6243637" y="9525"/>
                </a:cubicBezTo>
                <a:lnTo>
                  <a:pt x="6243637" y="14287"/>
                </a:lnTo>
                <a:cubicBezTo>
                  <a:pt x="6243637" y="17462"/>
                  <a:pt x="6242050" y="20637"/>
                  <a:pt x="6238875" y="23812"/>
                </a:cubicBezTo>
                <a:lnTo>
                  <a:pt x="6210300" y="23812"/>
                </a:lnTo>
                <a:cubicBezTo>
                  <a:pt x="6207125" y="23812"/>
                  <a:pt x="6205537" y="20637"/>
                  <a:pt x="6205537" y="14287"/>
                </a:cubicBezTo>
                <a:cubicBezTo>
                  <a:pt x="6208713" y="4762"/>
                  <a:pt x="6211887" y="0"/>
                  <a:pt x="6215063" y="0"/>
                </a:cubicBezTo>
                <a:close/>
                <a:moveTo>
                  <a:pt x="5038725" y="0"/>
                </a:moveTo>
                <a:lnTo>
                  <a:pt x="5067300" y="0"/>
                </a:lnTo>
                <a:cubicBezTo>
                  <a:pt x="5070475" y="0"/>
                  <a:pt x="5072063" y="3175"/>
                  <a:pt x="5072063" y="9525"/>
                </a:cubicBezTo>
                <a:lnTo>
                  <a:pt x="5072063" y="14287"/>
                </a:lnTo>
                <a:cubicBezTo>
                  <a:pt x="5072063" y="17462"/>
                  <a:pt x="5070475" y="20637"/>
                  <a:pt x="5067300" y="23812"/>
                </a:cubicBezTo>
                <a:lnTo>
                  <a:pt x="5038725" y="23812"/>
                </a:lnTo>
                <a:cubicBezTo>
                  <a:pt x="5035550" y="23812"/>
                  <a:pt x="5032375" y="20637"/>
                  <a:pt x="5029200" y="14287"/>
                </a:cubicBezTo>
                <a:cubicBezTo>
                  <a:pt x="5032375" y="4762"/>
                  <a:pt x="5035550" y="0"/>
                  <a:pt x="5038725" y="0"/>
                </a:cubicBezTo>
                <a:close/>
                <a:moveTo>
                  <a:pt x="3857625" y="0"/>
                </a:moveTo>
                <a:lnTo>
                  <a:pt x="3886200" y="0"/>
                </a:lnTo>
                <a:cubicBezTo>
                  <a:pt x="3889375" y="0"/>
                  <a:pt x="3890963" y="3175"/>
                  <a:pt x="3890963" y="9525"/>
                </a:cubicBezTo>
                <a:lnTo>
                  <a:pt x="3890963" y="14287"/>
                </a:lnTo>
                <a:cubicBezTo>
                  <a:pt x="3890963" y="17462"/>
                  <a:pt x="3889375" y="20637"/>
                  <a:pt x="3886200" y="23812"/>
                </a:cubicBezTo>
                <a:lnTo>
                  <a:pt x="3857625" y="23812"/>
                </a:lnTo>
                <a:cubicBezTo>
                  <a:pt x="3854450" y="23812"/>
                  <a:pt x="3851275" y="20637"/>
                  <a:pt x="3848100" y="14287"/>
                </a:cubicBezTo>
                <a:cubicBezTo>
                  <a:pt x="3851275" y="4762"/>
                  <a:pt x="3854450" y="0"/>
                  <a:pt x="3857625" y="0"/>
                </a:cubicBezTo>
                <a:close/>
                <a:moveTo>
                  <a:pt x="2667000" y="0"/>
                </a:moveTo>
                <a:lnTo>
                  <a:pt x="2695575" y="0"/>
                </a:lnTo>
                <a:cubicBezTo>
                  <a:pt x="2697163" y="0"/>
                  <a:pt x="2698353" y="793"/>
                  <a:pt x="2699147" y="2381"/>
                </a:cubicBezTo>
                <a:cubicBezTo>
                  <a:pt x="2699941" y="3968"/>
                  <a:pt x="2700337" y="6350"/>
                  <a:pt x="2700337" y="9525"/>
                </a:cubicBezTo>
                <a:lnTo>
                  <a:pt x="2700337" y="14287"/>
                </a:lnTo>
                <a:cubicBezTo>
                  <a:pt x="2700337" y="17462"/>
                  <a:pt x="2698750" y="20637"/>
                  <a:pt x="2695575" y="23812"/>
                </a:cubicBezTo>
                <a:lnTo>
                  <a:pt x="2667000" y="23812"/>
                </a:lnTo>
                <a:cubicBezTo>
                  <a:pt x="2663825" y="23812"/>
                  <a:pt x="2660650" y="20637"/>
                  <a:pt x="2657475" y="14287"/>
                </a:cubicBezTo>
                <a:cubicBezTo>
                  <a:pt x="2658269" y="11906"/>
                  <a:pt x="2659063" y="9822"/>
                  <a:pt x="2659856" y="8036"/>
                </a:cubicBezTo>
                <a:cubicBezTo>
                  <a:pt x="2660650" y="6250"/>
                  <a:pt x="2661444" y="4762"/>
                  <a:pt x="2662237" y="3571"/>
                </a:cubicBezTo>
                <a:cubicBezTo>
                  <a:pt x="2663031" y="2381"/>
                  <a:pt x="2663825" y="1488"/>
                  <a:pt x="2664619" y="893"/>
                </a:cubicBezTo>
                <a:cubicBezTo>
                  <a:pt x="2665413" y="297"/>
                  <a:pt x="2666207" y="0"/>
                  <a:pt x="2667000" y="0"/>
                </a:cubicBezTo>
                <a:close/>
                <a:moveTo>
                  <a:pt x="266700" y="0"/>
                </a:moveTo>
                <a:lnTo>
                  <a:pt x="295275" y="0"/>
                </a:lnTo>
                <a:cubicBezTo>
                  <a:pt x="298450" y="0"/>
                  <a:pt x="300038" y="3175"/>
                  <a:pt x="300038" y="9525"/>
                </a:cubicBezTo>
                <a:lnTo>
                  <a:pt x="300038" y="14287"/>
                </a:lnTo>
                <a:cubicBezTo>
                  <a:pt x="300038" y="17462"/>
                  <a:pt x="298450" y="20637"/>
                  <a:pt x="295275" y="23812"/>
                </a:cubicBezTo>
                <a:lnTo>
                  <a:pt x="266700" y="23812"/>
                </a:lnTo>
                <a:cubicBezTo>
                  <a:pt x="263525" y="23812"/>
                  <a:pt x="260350" y="20637"/>
                  <a:pt x="257175" y="14287"/>
                </a:cubicBezTo>
                <a:cubicBezTo>
                  <a:pt x="260350" y="4762"/>
                  <a:pt x="263525" y="0"/>
                  <a:pt x="266700" y="0"/>
                </a:cubicBezTo>
                <a:close/>
              </a:path>
            </a:pathLst>
          </a:custGeom>
          <a:gradFill>
            <a:gsLst>
              <a:gs pos="0">
                <a:schemeClr val="accent1"/>
              </a:gs>
              <a:gs pos="100000">
                <a:schemeClr val="accent4"/>
              </a:gs>
            </a:gsLst>
            <a:lin ang="0" scaled="1"/>
          </a:gradFill>
          <a:ln>
            <a:noFill/>
          </a:ln>
          <a:effectLst>
            <a:outerShdw blurRad="2159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17" name="文本框 1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4256187066"/>
      </p:ext>
    </p:extLst>
  </p:cSld>
  <p:clrMap bg1="lt1" tx1="dk1" bg2="lt2" tx2="dk2" accent1="accent1" accent2="accent2" accent3="accent3" accent4="accent4" accent5="accent5" accent6="accent6" hlink="hlink" folHlink="folHlink"/>
  <p:sldLayoutIdLst>
    <p:sldLayoutId id="2147483651" r:id="rId1"/>
    <p:sldLayoutId id="2147483671" r:id="rId2"/>
    <p:sldLayoutId id="2147483699" r:id="rId3"/>
    <p:sldLayoutId id="2147483675" r:id="rId4"/>
    <p:sldLayoutId id="2147483700" r:id="rId5"/>
    <p:sldLayoutId id="2147483662" r:id="rId6"/>
    <p:sldLayoutId id="2147483657" r:id="rId7"/>
    <p:sldLayoutId id="2147483658" r:id="rId8"/>
    <p:sldLayoutId id="2147483659" r:id="rId9"/>
    <p:sldLayoutId id="2147483654" r:id="rId10"/>
    <p:sldLayoutId id="2147483677" r:id="rId11"/>
    <p:sldLayoutId id="2147483694" r:id="rId12"/>
    <p:sldLayoutId id="2147483669" r:id="rId13"/>
    <p:sldLayoutId id="2147483692" r:id="rId14"/>
    <p:sldLayoutId id="2147483696" r:id="rId15"/>
    <p:sldLayoutId id="2147483690" r:id="rId16"/>
    <p:sldLayoutId id="2147483698" r:id="rId17"/>
    <p:sldLayoutId id="2147483697" r:id="rId18"/>
    <p:sldLayoutId id="2147483683" r:id="rId19"/>
    <p:sldLayoutId id="2147483684" r:id="rId20"/>
    <p:sldLayoutId id="2147483686" r:id="rId21"/>
    <p:sldLayoutId id="2147483701" r:id="rId22"/>
    <p:sldLayoutId id="2147483704" r:id="rId23"/>
    <p:sldLayoutId id="2147483718" r:id="rId24"/>
  </p:sldLayoutIdLst>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1.xml"/><Relationship Id="rId3" Type="http://schemas.openxmlformats.org/officeDocument/2006/relationships/tags" Target="../tags/tag4.xml"/><Relationship Id="rId21" Type="http://schemas.openxmlformats.org/officeDocument/2006/relationships/image" Target="../media/image5.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7.xml"/><Relationship Id="rId2" Type="http://schemas.openxmlformats.org/officeDocument/2006/relationships/tags" Target="../tags/tag3.xml"/><Relationship Id="rId16" Type="http://schemas.openxmlformats.org/officeDocument/2006/relationships/audio" Target="../media/media1.mp3"/><Relationship Id="rId20" Type="http://schemas.openxmlformats.org/officeDocument/2006/relationships/image" Target="../media/image4.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microsoft.com/office/2007/relationships/media" Target="../media/media1.mp3"/><Relationship Id="rId23" Type="http://schemas.openxmlformats.org/officeDocument/2006/relationships/image" Target="../media/image7.png"/><Relationship Id="rId10" Type="http://schemas.openxmlformats.org/officeDocument/2006/relationships/tags" Target="../tags/tag11.xml"/><Relationship Id="rId19" Type="http://schemas.openxmlformats.org/officeDocument/2006/relationships/image" Target="../media/image3.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2" Type="http://schemas.openxmlformats.org/officeDocument/2006/relationships/tags" Target="../tags/tag81.xml"/><Relationship Id="rId16" Type="http://schemas.openxmlformats.org/officeDocument/2006/relationships/image" Target="../media/image16.jpeg"/><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notesSlide" Target="../notesSlides/notesSlide10.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95.xml"/><Relationship Id="rId7" Type="http://schemas.openxmlformats.org/officeDocument/2006/relationships/slideLayout" Target="../slideLayouts/slideLayout20.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9" Type="http://schemas.openxmlformats.org/officeDocument/2006/relationships/image" Target="../media/image17.jpeg"/></Relationships>
</file>

<file path=ppt/slides/_rels/slide12.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slideLayout" Target="../slideLayouts/slideLayout21.xml"/><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tags" Target="../tags/tag110.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5" Type="http://schemas.openxmlformats.org/officeDocument/2006/relationships/tags" Target="../tags/tag103.xml"/><Relationship Id="rId15" Type="http://schemas.openxmlformats.org/officeDocument/2006/relationships/image" Target="../media/image18.jpeg"/><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slideLayout" Target="../slideLayouts/slideLayout4.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17" Type="http://schemas.openxmlformats.org/officeDocument/2006/relationships/chart" Target="../charts/chart5.xml"/><Relationship Id="rId2" Type="http://schemas.openxmlformats.org/officeDocument/2006/relationships/tags" Target="../tags/tag112.xml"/><Relationship Id="rId16" Type="http://schemas.openxmlformats.org/officeDocument/2006/relationships/chart" Target="../charts/chart4.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image" Target="../media/image19.jpeg"/><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125.xml"/><Relationship Id="rId7" Type="http://schemas.openxmlformats.org/officeDocument/2006/relationships/notesSlide" Target="../notesSlides/notesSlide14.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Layout" Target="../slideLayouts/slideLayout7.xml"/><Relationship Id="rId11" Type="http://schemas.openxmlformats.org/officeDocument/2006/relationships/image" Target="../media/image23.jpeg"/><Relationship Id="rId5" Type="http://schemas.openxmlformats.org/officeDocument/2006/relationships/tags" Target="../tags/tag127.xml"/><Relationship Id="rId10" Type="http://schemas.openxmlformats.org/officeDocument/2006/relationships/image" Target="../media/image22.jpeg"/><Relationship Id="rId4" Type="http://schemas.openxmlformats.org/officeDocument/2006/relationships/tags" Target="../tags/tag126.xml"/><Relationship Id="rId9" Type="http://schemas.openxmlformats.org/officeDocument/2006/relationships/image" Target="../media/image21.jpe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130.xml"/><Relationship Id="rId7" Type="http://schemas.openxmlformats.org/officeDocument/2006/relationships/slideLayout" Target="../slideLayouts/slideLayout9.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9" Type="http://schemas.openxmlformats.org/officeDocument/2006/relationships/image" Target="../media/image24.jpeg"/></Relationships>
</file>

<file path=ppt/slides/_rels/slide1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tags" Target="../tags/tag136.xml"/><Relationship Id="rId7" Type="http://schemas.openxmlformats.org/officeDocument/2006/relationships/image" Target="../media/image26.jpe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image" Target="../media/image25.jpeg"/><Relationship Id="rId5" Type="http://schemas.openxmlformats.org/officeDocument/2006/relationships/notesSlide" Target="../notesSlides/notesSlide16.xml"/><Relationship Id="rId4" Type="http://schemas.openxmlformats.org/officeDocument/2006/relationships/slideLayout" Target="../slideLayouts/slideLayout8.xml"/><Relationship Id="rId9" Type="http://schemas.openxmlformats.org/officeDocument/2006/relationships/image" Target="../media/image28.jpeg"/></Relationships>
</file>

<file path=ppt/slides/_rels/slide17.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1.jpe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media/image30.jpe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29.jpeg"/><Relationship Id="rId5" Type="http://schemas.openxmlformats.org/officeDocument/2006/relationships/tags" Target="../tags/tag141.xml"/><Relationship Id="rId10" Type="http://schemas.openxmlformats.org/officeDocument/2006/relationships/notesSlide" Target="../notesSlides/notesSlide17.xml"/><Relationship Id="rId4" Type="http://schemas.openxmlformats.org/officeDocument/2006/relationships/tags" Target="../tags/tag140.xml"/><Relationship Id="rId9"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tags" Target="../tags/tag157.xml"/><Relationship Id="rId3" Type="http://schemas.openxmlformats.org/officeDocument/2006/relationships/tags" Target="../tags/tag147.xml"/><Relationship Id="rId7" Type="http://schemas.openxmlformats.org/officeDocument/2006/relationships/tags" Target="../tags/tag151.xml"/><Relationship Id="rId12" Type="http://schemas.openxmlformats.org/officeDocument/2006/relationships/tags" Target="../tags/tag156.xml"/><Relationship Id="rId17" Type="http://schemas.openxmlformats.org/officeDocument/2006/relationships/image" Target="../media/image32.jpeg"/><Relationship Id="rId2" Type="http://schemas.openxmlformats.org/officeDocument/2006/relationships/tags" Target="../tags/tag146.xml"/><Relationship Id="rId16" Type="http://schemas.openxmlformats.org/officeDocument/2006/relationships/notesSlide" Target="../notesSlides/notesSlide18.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tags" Target="../tags/tag155.xml"/><Relationship Id="rId5" Type="http://schemas.openxmlformats.org/officeDocument/2006/relationships/tags" Target="../tags/tag149.xml"/><Relationship Id="rId15" Type="http://schemas.openxmlformats.org/officeDocument/2006/relationships/slideLayout" Target="../slideLayouts/slideLayout12.xml"/><Relationship Id="rId10" Type="http://schemas.openxmlformats.org/officeDocument/2006/relationships/tags" Target="../tags/tag154.xml"/><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tags" Target="../tags/tag15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18" Type="http://schemas.openxmlformats.org/officeDocument/2006/relationships/slideLayout" Target="../slideLayouts/slideLayout17.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tags" Target="../tags/tag27.xml"/><Relationship Id="rId17" Type="http://schemas.openxmlformats.org/officeDocument/2006/relationships/tags" Target="../tags/tag32.xml"/><Relationship Id="rId2" Type="http://schemas.openxmlformats.org/officeDocument/2006/relationships/tags" Target="../tags/tag17.xml"/><Relationship Id="rId16" Type="http://schemas.openxmlformats.org/officeDocument/2006/relationships/tags" Target="../tags/tag31.xml"/><Relationship Id="rId20" Type="http://schemas.openxmlformats.org/officeDocument/2006/relationships/image" Target="../media/image8.png"/><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5" Type="http://schemas.openxmlformats.org/officeDocument/2006/relationships/tags" Target="../tags/tag20.xml"/><Relationship Id="rId15" Type="http://schemas.openxmlformats.org/officeDocument/2006/relationships/tags" Target="../tags/tag30.xml"/><Relationship Id="rId10" Type="http://schemas.openxmlformats.org/officeDocument/2006/relationships/tags" Target="../tags/tag25.xml"/><Relationship Id="rId19" Type="http://schemas.openxmlformats.org/officeDocument/2006/relationships/notesSlide" Target="../notesSlides/notesSlide2.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161.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tags" Target="../tags/tag16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18" Type="http://schemas.openxmlformats.org/officeDocument/2006/relationships/tags" Target="../tags/tag180.xml"/><Relationship Id="rId26" Type="http://schemas.openxmlformats.org/officeDocument/2006/relationships/tags" Target="../tags/tag188.xml"/><Relationship Id="rId3" Type="http://schemas.openxmlformats.org/officeDocument/2006/relationships/tags" Target="../tags/tag165.xml"/><Relationship Id="rId21" Type="http://schemas.openxmlformats.org/officeDocument/2006/relationships/tags" Target="../tags/tag183.xml"/><Relationship Id="rId34" Type="http://schemas.openxmlformats.org/officeDocument/2006/relationships/tags" Target="../tags/tag196.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tags" Target="../tags/tag179.xml"/><Relationship Id="rId25" Type="http://schemas.openxmlformats.org/officeDocument/2006/relationships/tags" Target="../tags/tag187.xml"/><Relationship Id="rId33" Type="http://schemas.openxmlformats.org/officeDocument/2006/relationships/tags" Target="../tags/tag195.xml"/><Relationship Id="rId2" Type="http://schemas.openxmlformats.org/officeDocument/2006/relationships/tags" Target="../tags/tag164.xml"/><Relationship Id="rId16" Type="http://schemas.openxmlformats.org/officeDocument/2006/relationships/tags" Target="../tags/tag178.xml"/><Relationship Id="rId20" Type="http://schemas.openxmlformats.org/officeDocument/2006/relationships/tags" Target="../tags/tag182.xml"/><Relationship Id="rId29" Type="http://schemas.openxmlformats.org/officeDocument/2006/relationships/tags" Target="../tags/tag191.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24" Type="http://schemas.openxmlformats.org/officeDocument/2006/relationships/tags" Target="../tags/tag186.xml"/><Relationship Id="rId32" Type="http://schemas.openxmlformats.org/officeDocument/2006/relationships/tags" Target="../tags/tag194.xml"/><Relationship Id="rId37" Type="http://schemas.openxmlformats.org/officeDocument/2006/relationships/notesSlide" Target="../notesSlides/notesSlide22.xml"/><Relationship Id="rId5" Type="http://schemas.openxmlformats.org/officeDocument/2006/relationships/tags" Target="../tags/tag167.xml"/><Relationship Id="rId15" Type="http://schemas.openxmlformats.org/officeDocument/2006/relationships/tags" Target="../tags/tag177.xml"/><Relationship Id="rId23" Type="http://schemas.openxmlformats.org/officeDocument/2006/relationships/tags" Target="../tags/tag185.xml"/><Relationship Id="rId28" Type="http://schemas.openxmlformats.org/officeDocument/2006/relationships/tags" Target="../tags/tag190.xml"/><Relationship Id="rId36" Type="http://schemas.openxmlformats.org/officeDocument/2006/relationships/slideLayout" Target="../slideLayouts/slideLayout16.xml"/><Relationship Id="rId10" Type="http://schemas.openxmlformats.org/officeDocument/2006/relationships/tags" Target="../tags/tag172.xml"/><Relationship Id="rId19" Type="http://schemas.openxmlformats.org/officeDocument/2006/relationships/tags" Target="../tags/tag181.xml"/><Relationship Id="rId31" Type="http://schemas.openxmlformats.org/officeDocument/2006/relationships/tags" Target="../tags/tag193.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 Id="rId22" Type="http://schemas.openxmlformats.org/officeDocument/2006/relationships/tags" Target="../tags/tag184.xml"/><Relationship Id="rId27" Type="http://schemas.openxmlformats.org/officeDocument/2006/relationships/tags" Target="../tags/tag189.xml"/><Relationship Id="rId30" Type="http://schemas.openxmlformats.org/officeDocument/2006/relationships/tags" Target="../tags/tag192.xml"/><Relationship Id="rId35" Type="http://schemas.openxmlformats.org/officeDocument/2006/relationships/tags" Target="../tags/tag19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98.xml"/></Relationships>
</file>

<file path=ppt/slides/_rels/slide24.xml.rels><?xml version="1.0" encoding="UTF-8" standalone="yes"?>
<Relationships xmlns="http://schemas.openxmlformats.org/package/2006/relationships"><Relationship Id="rId8" Type="http://schemas.openxmlformats.org/officeDocument/2006/relationships/tags" Target="../tags/tag206.xml"/><Relationship Id="rId13" Type="http://schemas.openxmlformats.org/officeDocument/2006/relationships/tags" Target="../tags/tag211.xml"/><Relationship Id="rId18" Type="http://schemas.openxmlformats.org/officeDocument/2006/relationships/tags" Target="../tags/tag216.xml"/><Relationship Id="rId26" Type="http://schemas.openxmlformats.org/officeDocument/2006/relationships/tags" Target="../tags/tag224.xml"/><Relationship Id="rId3" Type="http://schemas.openxmlformats.org/officeDocument/2006/relationships/tags" Target="../tags/tag201.xml"/><Relationship Id="rId21" Type="http://schemas.openxmlformats.org/officeDocument/2006/relationships/tags" Target="../tags/tag219.xml"/><Relationship Id="rId7" Type="http://schemas.openxmlformats.org/officeDocument/2006/relationships/tags" Target="../tags/tag205.xml"/><Relationship Id="rId12" Type="http://schemas.openxmlformats.org/officeDocument/2006/relationships/tags" Target="../tags/tag210.xml"/><Relationship Id="rId17" Type="http://schemas.openxmlformats.org/officeDocument/2006/relationships/tags" Target="../tags/tag215.xml"/><Relationship Id="rId25" Type="http://schemas.openxmlformats.org/officeDocument/2006/relationships/tags" Target="../tags/tag223.xml"/><Relationship Id="rId2" Type="http://schemas.openxmlformats.org/officeDocument/2006/relationships/tags" Target="../tags/tag200.xml"/><Relationship Id="rId16" Type="http://schemas.openxmlformats.org/officeDocument/2006/relationships/tags" Target="../tags/tag214.xml"/><Relationship Id="rId20" Type="http://schemas.openxmlformats.org/officeDocument/2006/relationships/tags" Target="../tags/tag218.xml"/><Relationship Id="rId29" Type="http://schemas.openxmlformats.org/officeDocument/2006/relationships/chart" Target="../charts/chart6.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tags" Target="../tags/tag209.xml"/><Relationship Id="rId24" Type="http://schemas.openxmlformats.org/officeDocument/2006/relationships/tags" Target="../tags/tag222.xml"/><Relationship Id="rId5" Type="http://schemas.openxmlformats.org/officeDocument/2006/relationships/tags" Target="../tags/tag203.xml"/><Relationship Id="rId15" Type="http://schemas.openxmlformats.org/officeDocument/2006/relationships/tags" Target="../tags/tag213.xml"/><Relationship Id="rId23" Type="http://schemas.openxmlformats.org/officeDocument/2006/relationships/tags" Target="../tags/tag221.xml"/><Relationship Id="rId28" Type="http://schemas.openxmlformats.org/officeDocument/2006/relationships/notesSlide" Target="../notesSlides/notesSlide24.xml"/><Relationship Id="rId10" Type="http://schemas.openxmlformats.org/officeDocument/2006/relationships/tags" Target="../tags/tag208.xml"/><Relationship Id="rId19" Type="http://schemas.openxmlformats.org/officeDocument/2006/relationships/tags" Target="../tags/tag217.xml"/><Relationship Id="rId4" Type="http://schemas.openxmlformats.org/officeDocument/2006/relationships/tags" Target="../tags/tag202.xml"/><Relationship Id="rId9" Type="http://schemas.openxmlformats.org/officeDocument/2006/relationships/tags" Target="../tags/tag207.xml"/><Relationship Id="rId14" Type="http://schemas.openxmlformats.org/officeDocument/2006/relationships/tags" Target="../tags/tag212.xml"/><Relationship Id="rId22" Type="http://schemas.openxmlformats.org/officeDocument/2006/relationships/tags" Target="../tags/tag220.xml"/><Relationship Id="rId27" Type="http://schemas.openxmlformats.org/officeDocument/2006/relationships/slideLayout" Target="../slideLayouts/slideLayout13.xml"/><Relationship Id="rId30" Type="http://schemas.openxmlformats.org/officeDocument/2006/relationships/chart" Target="../charts/chart7.xml"/></Relationships>
</file>

<file path=ppt/slides/_rels/slide2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tags" Target="../tags/tag227.xml"/><Relationship Id="rId7" Type="http://schemas.openxmlformats.org/officeDocument/2006/relationships/notesSlide" Target="../notesSlides/notesSlide25.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slideLayout" Target="../slideLayouts/slideLayout18.xml"/><Relationship Id="rId5" Type="http://schemas.openxmlformats.org/officeDocument/2006/relationships/tags" Target="../tags/tag229.xml"/><Relationship Id="rId4" Type="http://schemas.openxmlformats.org/officeDocument/2006/relationships/tags" Target="../tags/tag22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image" Target="../media/image9.jpe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37.xml"/></Relationships>
</file>

<file path=ppt/slides/_rels/slide5.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slideLayout" Target="../slideLayouts/slideLayout6.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image" Target="../media/image4.png"/><Relationship Id="rId2" Type="http://schemas.openxmlformats.org/officeDocument/2006/relationships/tags" Target="../tags/tag39.xml"/><Relationship Id="rId16" Type="http://schemas.openxmlformats.org/officeDocument/2006/relationships/image" Target="../media/image8.png"/><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image" Target="../media/image10.png"/><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6.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0.xml"/><Relationship Id="rId17" Type="http://schemas.openxmlformats.org/officeDocument/2006/relationships/chart" Target="../charts/chart3.xml"/><Relationship Id="rId2" Type="http://schemas.openxmlformats.org/officeDocument/2006/relationships/tags" Target="../tags/tag51.xml"/><Relationship Id="rId16" Type="http://schemas.openxmlformats.org/officeDocument/2006/relationships/chart" Target="../charts/chart2.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chart" Target="../charts/chart1.xml"/><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63.xml"/><Relationship Id="rId7" Type="http://schemas.openxmlformats.org/officeDocument/2006/relationships/image" Target="../media/image4.pn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notesSlide" Target="../notesSlides/notesSlide7.xml"/><Relationship Id="rId5" Type="http://schemas.openxmlformats.org/officeDocument/2006/relationships/slideLayout" Target="../slideLayouts/slideLayout5.xml"/><Relationship Id="rId4" Type="http://schemas.openxmlformats.org/officeDocument/2006/relationships/tags" Target="../tags/tag64.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67.xml"/><Relationship Id="rId7" Type="http://schemas.openxmlformats.org/officeDocument/2006/relationships/slideLayout" Target="../slideLayouts/slideLayout3.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image" Target="../media/image14.png"/><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image" Target="../media/image13.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notesSlide" Target="../notesSlides/notesSlide9.xml"/><Relationship Id="rId5" Type="http://schemas.openxmlformats.org/officeDocument/2006/relationships/tags" Target="../tags/tag75.xml"/><Relationship Id="rId10" Type="http://schemas.openxmlformats.org/officeDocument/2006/relationships/slideLayout" Target="../slideLayouts/slideLayout22.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a:blip r:embed="rId19" cstate="print">
            <a:extLst>
              <a:ext uri="{28A0092B-C50C-407E-A947-70E740481C1C}">
                <a14:useLocalDpi xmlns:a14="http://schemas.microsoft.com/office/drawing/2010/main" val="0"/>
              </a:ext>
            </a:extLst>
          </a:blip>
          <a:stretch>
            <a:fillRect/>
          </a:stretch>
        </p:blipFill>
        <p:spPr>
          <a:xfrm>
            <a:off x="2642609" y="220973"/>
            <a:ext cx="6906782" cy="6416053"/>
          </a:xfrm>
          <a:prstGeom prst="rect">
            <a:avLst/>
          </a:prstGeom>
        </p:spPr>
      </p:pic>
      <p:pic>
        <p:nvPicPr>
          <p:cNvPr id="3" name="PA_库_图片 2"/>
          <p:cNvPicPr>
            <a:picLocks noChangeAspect="1"/>
          </p:cNvPicPr>
          <p:nvPr>
            <p:custDataLst>
              <p:tags r:id="rId2"/>
            </p:custDataLst>
          </p:nvPr>
        </p:nvPicPr>
        <p:blipFill>
          <a:blip r:embed="rId20">
            <a:extLst>
              <a:ext uri="{28A0092B-C50C-407E-A947-70E740481C1C}">
                <a14:useLocalDpi xmlns:a14="http://schemas.microsoft.com/office/drawing/2010/main" val="0"/>
              </a:ext>
            </a:extLst>
          </a:blip>
          <a:stretch>
            <a:fillRect/>
          </a:stretch>
        </p:blipFill>
        <p:spPr>
          <a:xfrm>
            <a:off x="3409236" y="0"/>
            <a:ext cx="5155163" cy="6858000"/>
          </a:xfrm>
          <a:prstGeom prst="rect">
            <a:avLst/>
          </a:prstGeom>
        </p:spPr>
      </p:pic>
      <p:pic>
        <p:nvPicPr>
          <p:cNvPr id="5" name="PA_库_图片 4"/>
          <p:cNvPicPr>
            <a:picLocks noChangeAspect="1"/>
          </p:cNvPicPr>
          <p:nvPr>
            <p:custDataLst>
              <p:tags r:id="rId3"/>
            </p:custDataLst>
          </p:nvPr>
        </p:nvPicPr>
        <p:blipFill>
          <a:blip r:embed="rId21" cstate="hqprint">
            <a:extLst>
              <a:ext uri="{28A0092B-C50C-407E-A947-70E740481C1C}">
                <a14:useLocalDpi xmlns:a14="http://schemas.microsoft.com/office/drawing/2010/main" val="0"/>
              </a:ext>
            </a:extLst>
          </a:blip>
          <a:stretch>
            <a:fillRect/>
          </a:stretch>
        </p:blipFill>
        <p:spPr>
          <a:xfrm>
            <a:off x="5186149" y="2957524"/>
            <a:ext cx="259308" cy="335093"/>
          </a:xfrm>
          <a:prstGeom prst="rect">
            <a:avLst/>
          </a:prstGeom>
        </p:spPr>
      </p:pic>
      <p:pic>
        <p:nvPicPr>
          <p:cNvPr id="6" name="PA_库_图片 5"/>
          <p:cNvPicPr>
            <a:picLocks noChangeAspect="1"/>
          </p:cNvPicPr>
          <p:nvPr>
            <p:custDataLst>
              <p:tags r:id="rId4"/>
            </p:custDataLst>
          </p:nvPr>
        </p:nvPicPr>
        <p:blipFill>
          <a:blip r:embed="rId22" cstate="hqprint">
            <a:extLst>
              <a:ext uri="{28A0092B-C50C-407E-A947-70E740481C1C}">
                <a14:useLocalDpi xmlns:a14="http://schemas.microsoft.com/office/drawing/2010/main" val="0"/>
              </a:ext>
            </a:extLst>
          </a:blip>
          <a:stretch>
            <a:fillRect/>
          </a:stretch>
        </p:blipFill>
        <p:spPr>
          <a:xfrm>
            <a:off x="5365845" y="3415449"/>
            <a:ext cx="117933" cy="152400"/>
          </a:xfrm>
          <a:prstGeom prst="rect">
            <a:avLst/>
          </a:prstGeom>
        </p:spPr>
      </p:pic>
      <p:sp>
        <p:nvSpPr>
          <p:cNvPr id="7" name="PA_库_Freeform: Shape 76">
            <a:extLst>
              <a:ext uri="{FF2B5EF4-FFF2-40B4-BE49-F238E27FC236}">
                <a16:creationId xmlns:a16="http://schemas.microsoft.com/office/drawing/2014/main" id="{C3990253-1F2A-485A-92C4-F0067E55440E}"/>
              </a:ext>
            </a:extLst>
          </p:cNvPr>
          <p:cNvSpPr/>
          <p:nvPr>
            <p:custDataLst>
              <p:tags r:id="rId5"/>
            </p:custDataLst>
          </p:nvPr>
        </p:nvSpPr>
        <p:spPr>
          <a:xfrm rot="16200000">
            <a:off x="-27497" y="5988079"/>
            <a:ext cx="888971" cy="850871"/>
          </a:xfrm>
          <a:custGeom>
            <a:avLst/>
            <a:gdLst>
              <a:gd name="connsiteX0" fmla="*/ 568511 w 888971"/>
              <a:gd name="connsiteY0" fmla="*/ 0 h 850871"/>
              <a:gd name="connsiteX1" fmla="*/ 881040 w 888971"/>
              <a:gd name="connsiteY1" fmla="*/ 0 h 850871"/>
              <a:gd name="connsiteX2" fmla="*/ 888971 w 888971"/>
              <a:gd name="connsiteY2" fmla="*/ 78671 h 850871"/>
              <a:gd name="connsiteX3" fmla="*/ 116771 w 888971"/>
              <a:gd name="connsiteY3" fmla="*/ 850871 h 850871"/>
              <a:gd name="connsiteX4" fmla="*/ 0 w 888971"/>
              <a:gd name="connsiteY4" fmla="*/ 839100 h 850871"/>
              <a:gd name="connsiteX5" fmla="*/ 0 w 888971"/>
              <a:gd name="connsiteY5" fmla="*/ 521512 h 850871"/>
              <a:gd name="connsiteX6" fmla="*/ 24131 w 888971"/>
              <a:gd name="connsiteY6" fmla="*/ 529003 h 850871"/>
              <a:gd name="connsiteX7" fmla="*/ 116771 w 888971"/>
              <a:gd name="connsiteY7" fmla="*/ 538342 h 850871"/>
              <a:gd name="connsiteX8" fmla="*/ 576442 w 888971"/>
              <a:gd name="connsiteY8" fmla="*/ 78671 h 8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8971" h="850871">
                <a:moveTo>
                  <a:pt x="568511" y="0"/>
                </a:moveTo>
                <a:lnTo>
                  <a:pt x="881040" y="0"/>
                </a:lnTo>
                <a:lnTo>
                  <a:pt x="888971" y="78671"/>
                </a:lnTo>
                <a:cubicBezTo>
                  <a:pt x="888971" y="505145"/>
                  <a:pt x="543245" y="850871"/>
                  <a:pt x="116771" y="850871"/>
                </a:cubicBezTo>
                <a:lnTo>
                  <a:pt x="0" y="839100"/>
                </a:lnTo>
                <a:lnTo>
                  <a:pt x="0" y="521512"/>
                </a:lnTo>
                <a:lnTo>
                  <a:pt x="24131" y="529003"/>
                </a:lnTo>
                <a:cubicBezTo>
                  <a:pt x="54055" y="535126"/>
                  <a:pt x="85037" y="538342"/>
                  <a:pt x="116771" y="538342"/>
                </a:cubicBezTo>
                <a:cubicBezTo>
                  <a:pt x="370640" y="538342"/>
                  <a:pt x="576442" y="332540"/>
                  <a:pt x="576442" y="78671"/>
                </a:cubicBezTo>
                <a:close/>
              </a:path>
            </a:pathLst>
          </a:custGeom>
          <a:gradFill flip="none" rotWithShape="1">
            <a:gsLst>
              <a:gs pos="0">
                <a:schemeClr val="accent1"/>
              </a:gs>
              <a:gs pos="100000">
                <a:schemeClr val="accent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PA_库_组合 11">
            <a:extLst>
              <a:ext uri="{FF2B5EF4-FFF2-40B4-BE49-F238E27FC236}">
                <a16:creationId xmlns:a16="http://schemas.microsoft.com/office/drawing/2014/main" id="{A7A42EF0-F6A0-492F-B91E-8E7B0C0BB74C}"/>
              </a:ext>
            </a:extLst>
          </p:cNvPr>
          <p:cNvGrpSpPr/>
          <p:nvPr>
            <p:custDataLst>
              <p:tags r:id="rId6"/>
            </p:custDataLst>
          </p:nvPr>
        </p:nvGrpSpPr>
        <p:grpSpPr>
          <a:xfrm>
            <a:off x="-147910" y="2533215"/>
            <a:ext cx="382903" cy="339465"/>
            <a:chOff x="549423" y="3331609"/>
            <a:chExt cx="382903" cy="339465"/>
          </a:xfrm>
        </p:grpSpPr>
        <p:sp>
          <p:nvSpPr>
            <p:cNvPr id="9" name="Freeform 7">
              <a:extLst>
                <a:ext uri="{FF2B5EF4-FFF2-40B4-BE49-F238E27FC236}">
                  <a16:creationId xmlns:a16="http://schemas.microsoft.com/office/drawing/2014/main" id="{B09EDCD8-04C8-48D8-B3F2-4CBF43F90A8B}"/>
                </a:ext>
              </a:extLst>
            </p:cNvPr>
            <p:cNvSpPr>
              <a:spLocks noEditPoints="1"/>
            </p:cNvSpPr>
            <p:nvPr/>
          </p:nvSpPr>
          <p:spPr bwMode="auto">
            <a:xfrm>
              <a:off x="632065" y="3370177"/>
              <a:ext cx="300261" cy="300897"/>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95C840AE-070D-4A5F-B2EA-3634CEF61A70}"/>
                </a:ext>
              </a:extLst>
            </p:cNvPr>
            <p:cNvSpPr>
              <a:spLocks noEditPoints="1"/>
            </p:cNvSpPr>
            <p:nvPr/>
          </p:nvSpPr>
          <p:spPr bwMode="auto">
            <a:xfrm>
              <a:off x="549423" y="3331609"/>
              <a:ext cx="300261" cy="300897"/>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1">
                <a:lumMod val="60000"/>
                <a:lumOff val="40000"/>
              </a:schemeClr>
            </a:solidFill>
            <a:ln w="19050">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grpSp>
      <p:grpSp>
        <p:nvGrpSpPr>
          <p:cNvPr id="11" name="PA_库_组合 9">
            <a:extLst>
              <a:ext uri="{FF2B5EF4-FFF2-40B4-BE49-F238E27FC236}">
                <a16:creationId xmlns:a16="http://schemas.microsoft.com/office/drawing/2014/main" id="{588E517A-D7A2-48FC-A36E-A5054A988A8A}"/>
              </a:ext>
            </a:extLst>
          </p:cNvPr>
          <p:cNvGrpSpPr/>
          <p:nvPr>
            <p:custDataLst>
              <p:tags r:id="rId7"/>
            </p:custDataLst>
          </p:nvPr>
        </p:nvGrpSpPr>
        <p:grpSpPr>
          <a:xfrm>
            <a:off x="661617" y="1434503"/>
            <a:ext cx="168220" cy="439422"/>
            <a:chOff x="454918" y="2338868"/>
            <a:chExt cx="133573" cy="348917"/>
          </a:xfrm>
        </p:grpSpPr>
        <p:sp>
          <p:nvSpPr>
            <p:cNvPr id="12" name="Freeform 5">
              <a:extLst>
                <a:ext uri="{FF2B5EF4-FFF2-40B4-BE49-F238E27FC236}">
                  <a16:creationId xmlns:a16="http://schemas.microsoft.com/office/drawing/2014/main" id="{87C55591-5421-4683-AA3D-A6A0CC4EB856}"/>
                </a:ext>
              </a:extLst>
            </p:cNvPr>
            <p:cNvSpPr>
              <a:spLocks/>
            </p:cNvSpPr>
            <p:nvPr/>
          </p:nvSpPr>
          <p:spPr bwMode="auto">
            <a:xfrm rot="19800000">
              <a:off x="537560" y="2377435"/>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3" name="Freeform 5">
              <a:extLst>
                <a:ext uri="{FF2B5EF4-FFF2-40B4-BE49-F238E27FC236}">
                  <a16:creationId xmlns:a16="http://schemas.microsoft.com/office/drawing/2014/main" id="{69FCEC94-7AA1-4A1C-8B65-3199286C9139}"/>
                </a:ext>
              </a:extLst>
            </p:cNvPr>
            <p:cNvSpPr>
              <a:spLocks/>
            </p:cNvSpPr>
            <p:nvPr/>
          </p:nvSpPr>
          <p:spPr bwMode="auto">
            <a:xfrm rot="19800000">
              <a:off x="454918" y="2338868"/>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4"/>
            </a:solidFill>
            <a:ln w="19050">
              <a:solidFill>
                <a:schemeClr val="accent4"/>
              </a:solidFill>
            </a:ln>
          </p:spPr>
          <p:txBody>
            <a:bodyPr vert="horz" wrap="square" lIns="91440" tIns="45720" rIns="91440" bIns="45720" numCol="1" anchor="t" anchorCtr="0" compatLnSpc="1">
              <a:prstTxWarp prst="textNoShape">
                <a:avLst/>
              </a:prstTxWarp>
            </a:bodyPr>
            <a:lstStyle/>
            <a:p>
              <a:endParaRPr lang="en-US"/>
            </a:p>
          </p:txBody>
        </p:sp>
      </p:grpSp>
      <p:sp>
        <p:nvSpPr>
          <p:cNvPr id="14" name="PA_库_Freeform: Shape 92">
            <a:extLst>
              <a:ext uri="{FF2B5EF4-FFF2-40B4-BE49-F238E27FC236}">
                <a16:creationId xmlns:a16="http://schemas.microsoft.com/office/drawing/2014/main" id="{DD79FCBB-2C72-4CB2-90B9-21B14BF82E6D}"/>
              </a:ext>
            </a:extLst>
          </p:cNvPr>
          <p:cNvSpPr/>
          <p:nvPr>
            <p:custDataLst>
              <p:tags r:id="rId8"/>
            </p:custDataLst>
          </p:nvPr>
        </p:nvSpPr>
        <p:spPr>
          <a:xfrm>
            <a:off x="10355884" y="5083272"/>
            <a:ext cx="1836116" cy="1774728"/>
          </a:xfrm>
          <a:custGeom>
            <a:avLst/>
            <a:gdLst>
              <a:gd name="connsiteX0" fmla="*/ 1374738 w 1836116"/>
              <a:gd name="connsiteY0" fmla="*/ 0 h 1774728"/>
              <a:gd name="connsiteX1" fmla="*/ 1783543 w 1836116"/>
              <a:gd name="connsiteY1" fmla="*/ 61806 h 1774728"/>
              <a:gd name="connsiteX2" fmla="*/ 1836116 w 1836116"/>
              <a:gd name="connsiteY2" fmla="*/ 81048 h 1774728"/>
              <a:gd name="connsiteX3" fmla="*/ 1836116 w 1836116"/>
              <a:gd name="connsiteY3" fmla="*/ 693404 h 1774728"/>
              <a:gd name="connsiteX4" fmla="*/ 1834844 w 1836116"/>
              <a:gd name="connsiteY4" fmla="*/ 692354 h 1774728"/>
              <a:gd name="connsiteX5" fmla="*/ 1374738 w 1836116"/>
              <a:gd name="connsiteY5" fmla="*/ 551811 h 1774728"/>
              <a:gd name="connsiteX6" fmla="*/ 551811 w 1836116"/>
              <a:gd name="connsiteY6" fmla="*/ 1374738 h 1774728"/>
              <a:gd name="connsiteX7" fmla="*/ 616481 w 1836116"/>
              <a:gd name="connsiteY7" fmla="*/ 1695059 h 1774728"/>
              <a:gd name="connsiteX8" fmla="*/ 659724 w 1836116"/>
              <a:gd name="connsiteY8" fmla="*/ 1774728 h 1774728"/>
              <a:gd name="connsiteX9" fmla="*/ 59539 w 1836116"/>
              <a:gd name="connsiteY9" fmla="*/ 1774728 h 1774728"/>
              <a:gd name="connsiteX10" fmla="*/ 27930 w 1836116"/>
              <a:gd name="connsiteY10" fmla="*/ 1651796 h 1774728"/>
              <a:gd name="connsiteX11" fmla="*/ 0 w 1836116"/>
              <a:gd name="connsiteY11" fmla="*/ 1374738 h 1774728"/>
              <a:gd name="connsiteX12" fmla="*/ 1374738 w 1836116"/>
              <a:gd name="connsiteY12" fmla="*/ 0 h 177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6116" h="1774728">
                <a:moveTo>
                  <a:pt x="1374738" y="0"/>
                </a:moveTo>
                <a:cubicBezTo>
                  <a:pt x="1517097" y="0"/>
                  <a:pt x="1654402" y="21639"/>
                  <a:pt x="1783543" y="61806"/>
                </a:cubicBezTo>
                <a:lnTo>
                  <a:pt x="1836116" y="81048"/>
                </a:lnTo>
                <a:lnTo>
                  <a:pt x="1836116" y="693404"/>
                </a:lnTo>
                <a:lnTo>
                  <a:pt x="1834844" y="692354"/>
                </a:lnTo>
                <a:cubicBezTo>
                  <a:pt x="1703504" y="603623"/>
                  <a:pt x="1545172" y="551811"/>
                  <a:pt x="1374738" y="551811"/>
                </a:cubicBezTo>
                <a:cubicBezTo>
                  <a:pt x="920248" y="551811"/>
                  <a:pt x="551811" y="920248"/>
                  <a:pt x="551811" y="1374738"/>
                </a:cubicBezTo>
                <a:cubicBezTo>
                  <a:pt x="551811" y="1488361"/>
                  <a:pt x="574838" y="1596605"/>
                  <a:pt x="616481" y="1695059"/>
                </a:cubicBezTo>
                <a:lnTo>
                  <a:pt x="659724" y="1774728"/>
                </a:lnTo>
                <a:lnTo>
                  <a:pt x="59539" y="1774728"/>
                </a:lnTo>
                <a:lnTo>
                  <a:pt x="27930" y="1651796"/>
                </a:lnTo>
                <a:cubicBezTo>
                  <a:pt x="9617" y="1562304"/>
                  <a:pt x="0" y="1469644"/>
                  <a:pt x="0" y="1374738"/>
                </a:cubicBezTo>
                <a:cubicBezTo>
                  <a:pt x="0" y="615491"/>
                  <a:pt x="615491" y="0"/>
                  <a:pt x="1374738" y="0"/>
                </a:cubicBezTo>
                <a:close/>
              </a:path>
            </a:pathLst>
          </a:custGeom>
          <a:gradFill flip="none" rotWithShape="1">
            <a:gsLst>
              <a:gs pos="0">
                <a:schemeClr val="accent1"/>
              </a:gs>
              <a:gs pos="10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5" name="PA_库_组合 16">
            <a:extLst>
              <a:ext uri="{FF2B5EF4-FFF2-40B4-BE49-F238E27FC236}">
                <a16:creationId xmlns:a16="http://schemas.microsoft.com/office/drawing/2014/main" id="{4DD59518-2CD9-4832-A216-61A9BC9D67F7}"/>
              </a:ext>
            </a:extLst>
          </p:cNvPr>
          <p:cNvGrpSpPr/>
          <p:nvPr>
            <p:custDataLst>
              <p:tags r:id="rId9"/>
            </p:custDataLst>
          </p:nvPr>
        </p:nvGrpSpPr>
        <p:grpSpPr>
          <a:xfrm>
            <a:off x="10725211" y="4060553"/>
            <a:ext cx="308416" cy="283778"/>
            <a:chOff x="10539042" y="1658299"/>
            <a:chExt cx="539614" cy="496507"/>
          </a:xfrm>
        </p:grpSpPr>
        <p:sp>
          <p:nvSpPr>
            <p:cNvPr id="16" name="Freeform 7">
              <a:extLst>
                <a:ext uri="{FF2B5EF4-FFF2-40B4-BE49-F238E27FC236}">
                  <a16:creationId xmlns:a16="http://schemas.microsoft.com/office/drawing/2014/main" id="{99EF6D89-6E59-442E-A5BE-2E4695A4B19C}"/>
                </a:ext>
              </a:extLst>
            </p:cNvPr>
            <p:cNvSpPr>
              <a:spLocks noEditPoints="1"/>
            </p:cNvSpPr>
            <p:nvPr/>
          </p:nvSpPr>
          <p:spPr bwMode="auto">
            <a:xfrm>
              <a:off x="10621684" y="1696866"/>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7" name="Freeform 7">
              <a:extLst>
                <a:ext uri="{FF2B5EF4-FFF2-40B4-BE49-F238E27FC236}">
                  <a16:creationId xmlns:a16="http://schemas.microsoft.com/office/drawing/2014/main" id="{A8F6114C-A3B1-4544-80D5-AE8775BFC502}"/>
                </a:ext>
              </a:extLst>
            </p:cNvPr>
            <p:cNvSpPr>
              <a:spLocks noEditPoints="1"/>
            </p:cNvSpPr>
            <p:nvPr/>
          </p:nvSpPr>
          <p:spPr bwMode="auto">
            <a:xfrm>
              <a:off x="10539042" y="1658299"/>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endParaRPr lang="en-US"/>
            </a:p>
          </p:txBody>
        </p:sp>
      </p:grpSp>
      <p:grpSp>
        <p:nvGrpSpPr>
          <p:cNvPr id="18" name="PA_库_组合 15">
            <a:extLst>
              <a:ext uri="{FF2B5EF4-FFF2-40B4-BE49-F238E27FC236}">
                <a16:creationId xmlns:a16="http://schemas.microsoft.com/office/drawing/2014/main" id="{7749CFB5-270F-4092-B0E4-E03FA0C0C49A}"/>
              </a:ext>
            </a:extLst>
          </p:cNvPr>
          <p:cNvGrpSpPr/>
          <p:nvPr>
            <p:custDataLst>
              <p:tags r:id="rId10"/>
            </p:custDataLst>
          </p:nvPr>
        </p:nvGrpSpPr>
        <p:grpSpPr>
          <a:xfrm>
            <a:off x="11258220" y="2769092"/>
            <a:ext cx="497762" cy="113359"/>
            <a:chOff x="10984859" y="2789688"/>
            <a:chExt cx="392992" cy="89499"/>
          </a:xfrm>
        </p:grpSpPr>
        <p:sp>
          <p:nvSpPr>
            <p:cNvPr id="19" name="Freeform 5">
              <a:extLst>
                <a:ext uri="{FF2B5EF4-FFF2-40B4-BE49-F238E27FC236}">
                  <a16:creationId xmlns:a16="http://schemas.microsoft.com/office/drawing/2014/main" id="{F68C726C-EC25-458C-8C61-9087088EC9AC}"/>
                </a:ext>
              </a:extLst>
            </p:cNvPr>
            <p:cNvSpPr>
              <a:spLocks/>
            </p:cNvSpPr>
            <p:nvPr/>
          </p:nvSpPr>
          <p:spPr bwMode="auto">
            <a:xfrm rot="2700000">
              <a:off x="11197210" y="2698547"/>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20" name="Freeform 5">
              <a:extLst>
                <a:ext uri="{FF2B5EF4-FFF2-40B4-BE49-F238E27FC236}">
                  <a16:creationId xmlns:a16="http://schemas.microsoft.com/office/drawing/2014/main" id="{81C708E2-5DB8-44EA-8DD2-15EA6396A7E3}"/>
                </a:ext>
              </a:extLst>
            </p:cNvPr>
            <p:cNvSpPr>
              <a:spLocks/>
            </p:cNvSpPr>
            <p:nvPr/>
          </p:nvSpPr>
          <p:spPr bwMode="auto">
            <a:xfrm rot="2700000">
              <a:off x="11114568" y="2659979"/>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sp>
        <p:nvSpPr>
          <p:cNvPr id="21" name="PA_库_任意多边形 5">
            <a:extLst>
              <a:ext uri="{FF2B5EF4-FFF2-40B4-BE49-F238E27FC236}">
                <a16:creationId xmlns:a16="http://schemas.microsoft.com/office/drawing/2014/main" id="{03A76EC3-B5CA-43E3-81D9-918817FB8E9D}"/>
              </a:ext>
            </a:extLst>
          </p:cNvPr>
          <p:cNvSpPr>
            <a:spLocks/>
          </p:cNvSpPr>
          <p:nvPr>
            <p:custDataLst>
              <p:tags r:id="rId11"/>
            </p:custDataLst>
          </p:nvPr>
        </p:nvSpPr>
        <p:spPr bwMode="auto">
          <a:xfrm rot="900000">
            <a:off x="9794261" y="602818"/>
            <a:ext cx="686079" cy="766098"/>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solidFill>
            <a:schemeClr val="accent2">
              <a:lumMod val="60000"/>
              <a:lumOff val="40000"/>
            </a:schemeClr>
          </a:solidFill>
          <a:ln>
            <a:noFill/>
          </a:ln>
          <a:effectLst>
            <a:outerShdw blurRad="406400" dist="38100" dir="5400000" algn="t" rotWithShape="0">
              <a:schemeClr val="accent1">
                <a:lumMod val="75000"/>
                <a:alpha val="70000"/>
              </a:scheme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2" name="PA_库_组合 3">
            <a:extLst>
              <a:ext uri="{FF2B5EF4-FFF2-40B4-BE49-F238E27FC236}">
                <a16:creationId xmlns:a16="http://schemas.microsoft.com/office/drawing/2014/main" id="{A17F77B3-0977-48A8-A924-3449A0B716C1}"/>
              </a:ext>
            </a:extLst>
          </p:cNvPr>
          <p:cNvGrpSpPr/>
          <p:nvPr>
            <p:custDataLst>
              <p:tags r:id="rId12"/>
            </p:custDataLst>
          </p:nvPr>
        </p:nvGrpSpPr>
        <p:grpSpPr>
          <a:xfrm>
            <a:off x="1622953" y="2576878"/>
            <a:ext cx="8601111" cy="937143"/>
            <a:chOff x="1622953" y="2576878"/>
            <a:chExt cx="8601111" cy="937143"/>
          </a:xfrm>
        </p:grpSpPr>
        <p:grpSp>
          <p:nvGrpSpPr>
            <p:cNvPr id="23" name="Group 8">
              <a:extLst>
                <a:ext uri="{FF2B5EF4-FFF2-40B4-BE49-F238E27FC236}">
                  <a16:creationId xmlns:a16="http://schemas.microsoft.com/office/drawing/2014/main" id="{1C7CD9DE-B7F8-4981-A1E0-9EF7DBBB2018}"/>
                </a:ext>
              </a:extLst>
            </p:cNvPr>
            <p:cNvGrpSpPr/>
            <p:nvPr/>
          </p:nvGrpSpPr>
          <p:grpSpPr>
            <a:xfrm>
              <a:off x="1622953" y="2576878"/>
              <a:ext cx="282079" cy="224469"/>
              <a:chOff x="1038205" y="2662798"/>
              <a:chExt cx="431383" cy="343280"/>
            </a:xfrm>
          </p:grpSpPr>
          <p:sp>
            <p:nvSpPr>
              <p:cNvPr id="27" name="Freeform 8">
                <a:extLst>
                  <a:ext uri="{FF2B5EF4-FFF2-40B4-BE49-F238E27FC236}">
                    <a16:creationId xmlns:a16="http://schemas.microsoft.com/office/drawing/2014/main" id="{8A1384CA-ECE7-400A-A453-EFC070BEAB92}"/>
                  </a:ext>
                </a:extLst>
              </p:cNvPr>
              <p:cNvSpPr>
                <a:spLocks noEditPoints="1"/>
              </p:cNvSpPr>
              <p:nvPr/>
            </p:nvSpPr>
            <p:spPr bwMode="auto">
              <a:xfrm rot="19800000">
                <a:off x="1120847" y="2701366"/>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28" name="Freeform 8">
                <a:extLst>
                  <a:ext uri="{FF2B5EF4-FFF2-40B4-BE49-F238E27FC236}">
                    <a16:creationId xmlns:a16="http://schemas.microsoft.com/office/drawing/2014/main" id="{F8F42F91-9364-4190-A486-90621625CDC6}"/>
                  </a:ext>
                </a:extLst>
              </p:cNvPr>
              <p:cNvSpPr>
                <a:spLocks noEditPoints="1"/>
              </p:cNvSpPr>
              <p:nvPr/>
            </p:nvSpPr>
            <p:spPr bwMode="auto">
              <a:xfrm rot="19800000">
                <a:off x="1038205" y="2662798"/>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accent6"/>
              </a:solidFill>
              <a:ln w="19050">
                <a:solidFill>
                  <a:schemeClr val="accent6"/>
                </a:solidFill>
              </a:ln>
            </p:spPr>
            <p:txBody>
              <a:bodyPr vert="horz" wrap="square" lIns="91440" tIns="45720" rIns="91440" bIns="45720" numCol="1" anchor="t" anchorCtr="0" compatLnSpc="1">
                <a:prstTxWarp prst="textNoShape">
                  <a:avLst/>
                </a:prstTxWarp>
              </a:bodyPr>
              <a:lstStyle/>
              <a:p>
                <a:endParaRPr lang="en-US"/>
              </a:p>
            </p:txBody>
          </p:sp>
        </p:grpSp>
        <p:grpSp>
          <p:nvGrpSpPr>
            <p:cNvPr id="24" name="Group 14">
              <a:extLst>
                <a:ext uri="{FF2B5EF4-FFF2-40B4-BE49-F238E27FC236}">
                  <a16:creationId xmlns:a16="http://schemas.microsoft.com/office/drawing/2014/main" id="{3B6B8A8D-61C0-4CEB-9B65-DD4B1095542A}"/>
                </a:ext>
              </a:extLst>
            </p:cNvPr>
            <p:cNvGrpSpPr/>
            <p:nvPr/>
          </p:nvGrpSpPr>
          <p:grpSpPr>
            <a:xfrm>
              <a:off x="10025140" y="3358904"/>
              <a:ext cx="198924" cy="155117"/>
              <a:chOff x="10376032" y="3125679"/>
              <a:chExt cx="198924" cy="155117"/>
            </a:xfrm>
          </p:grpSpPr>
          <p:sp>
            <p:nvSpPr>
              <p:cNvPr id="25" name="Freeform 9">
                <a:extLst>
                  <a:ext uri="{FF2B5EF4-FFF2-40B4-BE49-F238E27FC236}">
                    <a16:creationId xmlns:a16="http://schemas.microsoft.com/office/drawing/2014/main" id="{1A2F9B4B-DBC0-4824-B281-1B18045E4B9C}"/>
                  </a:ext>
                </a:extLst>
              </p:cNvPr>
              <p:cNvSpPr>
                <a:spLocks noEditPoints="1"/>
              </p:cNvSpPr>
              <p:nvPr/>
            </p:nvSpPr>
            <p:spPr bwMode="auto">
              <a:xfrm>
                <a:off x="10458674" y="3164246"/>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559FAE55-6EB8-4254-BF80-E6FBCC251E2C}"/>
                  </a:ext>
                </a:extLst>
              </p:cNvPr>
              <p:cNvSpPr>
                <a:spLocks noEditPoints="1"/>
              </p:cNvSpPr>
              <p:nvPr/>
            </p:nvSpPr>
            <p:spPr bwMode="auto">
              <a:xfrm>
                <a:off x="10376032" y="3125679"/>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sp>
        <p:nvSpPr>
          <p:cNvPr id="33" name="PA_库_文本框 32"/>
          <p:cNvSpPr txBox="1"/>
          <p:nvPr>
            <p:custDataLst>
              <p:tags r:id="rId13"/>
            </p:custDataLst>
          </p:nvPr>
        </p:nvSpPr>
        <p:spPr>
          <a:xfrm>
            <a:off x="830452" y="1080440"/>
            <a:ext cx="1954381" cy="4516621"/>
          </a:xfrm>
          <a:prstGeom prst="rect">
            <a:avLst/>
          </a:prstGeom>
          <a:noFill/>
        </p:spPr>
        <p:txBody>
          <a:bodyPr vert="eaVert" wrap="none" rtlCol="0">
            <a:spAutoFit/>
          </a:bodyPr>
          <a:lstStyle/>
          <a:p>
            <a:r>
              <a:rPr lang="zh-CN" altLang="en-US" sz="11500" dirty="0" smtClean="0">
                <a:gradFill>
                  <a:gsLst>
                    <a:gs pos="100000">
                      <a:schemeClr val="accent1">
                        <a:alpha val="85000"/>
                      </a:schemeClr>
                    </a:gs>
                    <a:gs pos="0">
                      <a:schemeClr val="accent4">
                        <a:alpha val="70000"/>
                      </a:schemeClr>
                    </a:gs>
                  </a:gsLst>
                  <a:lin ang="0" scaled="1"/>
                </a:gradFill>
                <a:latin typeface="叶根友唐楷飞墨08" panose="02010601030101010101" pitchFamily="2" charset="-122"/>
                <a:ea typeface="叶根友唐楷飞墨08" panose="02010601030101010101" pitchFamily="2" charset="-122"/>
              </a:rPr>
              <a:t>蒸汽波</a:t>
            </a:r>
            <a:endParaRPr lang="zh-CN" altLang="en-US" sz="11500" dirty="0">
              <a:gradFill>
                <a:gsLst>
                  <a:gs pos="100000">
                    <a:schemeClr val="accent1">
                      <a:alpha val="85000"/>
                    </a:schemeClr>
                  </a:gs>
                  <a:gs pos="0">
                    <a:schemeClr val="accent4">
                      <a:alpha val="70000"/>
                    </a:schemeClr>
                  </a:gs>
                </a:gsLst>
                <a:lin ang="0" scaled="1"/>
              </a:gradFill>
              <a:latin typeface="叶根友唐楷飞墨08" panose="02010601030101010101" pitchFamily="2" charset="-122"/>
              <a:ea typeface="叶根友唐楷飞墨08" panose="02010601030101010101" pitchFamily="2" charset="-122"/>
            </a:endParaRPr>
          </a:p>
        </p:txBody>
      </p:sp>
      <p:sp>
        <p:nvSpPr>
          <p:cNvPr id="37" name="PA_库_文本框 36"/>
          <p:cNvSpPr txBox="1"/>
          <p:nvPr>
            <p:custDataLst>
              <p:tags r:id="rId14"/>
            </p:custDataLst>
          </p:nvPr>
        </p:nvSpPr>
        <p:spPr>
          <a:xfrm>
            <a:off x="9813122" y="1420613"/>
            <a:ext cx="1415772" cy="2144177"/>
          </a:xfrm>
          <a:prstGeom prst="rect">
            <a:avLst/>
          </a:prstGeom>
          <a:noFill/>
        </p:spPr>
        <p:txBody>
          <a:bodyPr vert="eaVert" wrap="none" rtlCol="0">
            <a:spAutoFit/>
          </a:bodyPr>
          <a:lstStyle/>
          <a:p>
            <a:r>
              <a:rPr lang="zh-CN" altLang="en-US" sz="8000" dirty="0" smtClean="0">
                <a:gradFill>
                  <a:gsLst>
                    <a:gs pos="100000">
                      <a:schemeClr val="accent1">
                        <a:alpha val="85000"/>
                      </a:schemeClr>
                    </a:gs>
                    <a:gs pos="0">
                      <a:schemeClr val="accent4">
                        <a:alpha val="70000"/>
                      </a:schemeClr>
                    </a:gs>
                  </a:gsLst>
                  <a:lin ang="0" scaled="1"/>
                </a:gradFill>
                <a:latin typeface="叶根友唐楷飞墨08" panose="02010601030101010101" pitchFamily="2" charset="-122"/>
                <a:ea typeface="叶根友唐楷飞墨08" panose="02010601030101010101" pitchFamily="2" charset="-122"/>
              </a:rPr>
              <a:t>渐变</a:t>
            </a:r>
            <a:endParaRPr lang="zh-CN" altLang="en-US" sz="8000" dirty="0">
              <a:gradFill>
                <a:gsLst>
                  <a:gs pos="100000">
                    <a:schemeClr val="accent1">
                      <a:alpha val="85000"/>
                    </a:schemeClr>
                  </a:gs>
                  <a:gs pos="0">
                    <a:schemeClr val="accent4">
                      <a:alpha val="70000"/>
                    </a:schemeClr>
                  </a:gs>
                </a:gsLst>
                <a:lin ang="0" scaled="1"/>
              </a:gradFill>
              <a:latin typeface="叶根友唐楷飞墨08" panose="02010601030101010101" pitchFamily="2" charset="-122"/>
              <a:ea typeface="叶根友唐楷飞墨08" panose="02010601030101010101" pitchFamily="2" charset="-122"/>
            </a:endParaRPr>
          </a:p>
        </p:txBody>
      </p:sp>
      <p:pic>
        <p:nvPicPr>
          <p:cNvPr id="4" name="Arden Cho - Baby It's You">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3"/>
          <a:stretch>
            <a:fillRect/>
          </a:stretch>
        </p:blipFill>
        <p:spPr>
          <a:xfrm>
            <a:off x="8259599" y="-1024886"/>
            <a:ext cx="609600" cy="609600"/>
          </a:xfrm>
          <a:prstGeom prst="rect">
            <a:avLst/>
          </a:prstGeom>
        </p:spPr>
      </p:pic>
    </p:spTree>
    <p:extLst>
      <p:ext uri="{BB962C8B-B14F-4D97-AF65-F5344CB8AC3E}">
        <p14:creationId xmlns:p14="http://schemas.microsoft.com/office/powerpoint/2010/main" val="3903444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10" presetClass="entr" presetSubtype="0" fill="hold" nodeType="withEffect">
                                  <p:stCondLst>
                                    <p:cond delay="15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par>
                                <p:cTn id="10" presetID="10" presetClass="entr" presetSubtype="0" fill="hold" nodeType="withEffect">
                                  <p:stCondLst>
                                    <p:cond delay="1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53" presetClass="entr" presetSubtype="16" fill="hold" nodeType="withEffect">
                                  <p:stCondLst>
                                    <p:cond delay="150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150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6" presetClass="emph" presetSubtype="0" accel="30000" decel="26000" autoRev="1" fill="hold" nodeType="withEffect">
                                  <p:stCondLst>
                                    <p:cond delay="1900"/>
                                  </p:stCondLst>
                                  <p:childTnLst>
                                    <p:animScale>
                                      <p:cBhvr>
                                        <p:cTn id="24" dur="500" fill="hold"/>
                                        <p:tgtEl>
                                          <p:spTgt spid="2"/>
                                        </p:tgtEl>
                                      </p:cBhvr>
                                      <p:by x="110000" y="110000"/>
                                    </p:animScale>
                                  </p:childTnLst>
                                </p:cTn>
                              </p:par>
                              <p:par>
                                <p:cTn id="25" presetID="6" presetClass="emph" presetSubtype="0" accel="30000" decel="26000" autoRev="1" fill="hold" nodeType="withEffect">
                                  <p:stCondLst>
                                    <p:cond delay="1900"/>
                                  </p:stCondLst>
                                  <p:childTnLst>
                                    <p:animScale>
                                      <p:cBhvr>
                                        <p:cTn id="26" dur="500" fill="hold"/>
                                        <p:tgtEl>
                                          <p:spTgt spid="3"/>
                                        </p:tgtEl>
                                      </p:cBhvr>
                                      <p:by x="110000" y="110000"/>
                                    </p:animScale>
                                  </p:childTnLst>
                                </p:cTn>
                              </p:par>
                              <p:par>
                                <p:cTn id="27" presetID="22" presetClass="entr" presetSubtype="1" fill="hold" nodeType="withEffect">
                                  <p:stCondLst>
                                    <p:cond delay="190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1000"/>
                                        <p:tgtEl>
                                          <p:spTgt spid="5"/>
                                        </p:tgtEl>
                                      </p:cBhvr>
                                    </p:animEffect>
                                  </p:childTnLst>
                                </p:cTn>
                              </p:par>
                              <p:par>
                                <p:cTn id="30" presetID="22" presetClass="entr" presetSubtype="1" fill="hold" nodeType="withEffect">
                                  <p:stCondLst>
                                    <p:cond delay="190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1000"/>
                                        <p:tgtEl>
                                          <p:spTgt spid="6"/>
                                        </p:tgtEl>
                                      </p:cBhvr>
                                    </p:animEffect>
                                  </p:childTnLst>
                                </p:cTn>
                              </p:par>
                              <p:par>
                                <p:cTn id="33" presetID="22" presetClass="entr" presetSubtype="8" fill="hold" grpId="0" nodeType="withEffect" nodePh="1">
                                  <p:stCondLst>
                                    <p:cond delay="250"/>
                                  </p:stCondLst>
                                  <p:endCondLst>
                                    <p:cond evt="begin" delay="0">
                                      <p:tn val="33"/>
                                    </p:cond>
                                  </p:endCondLst>
                                  <p:childTnLst>
                                    <p:set>
                                      <p:cBhvr>
                                        <p:cTn id="34" dur="1" fill="hold">
                                          <p:stCondLst>
                                            <p:cond delay="0"/>
                                          </p:stCondLst>
                                        </p:cTn>
                                        <p:tgtEl>
                                          <p:spTgt spid="7">
                                            <p:txEl>
                                              <p:charRg st="4294967295" end="4294967295"/>
                                            </p:txEl>
                                          </p:spTgt>
                                        </p:tgtEl>
                                        <p:attrNameLst>
                                          <p:attrName>style.visibility</p:attrName>
                                        </p:attrNameLst>
                                      </p:cBhvr>
                                      <p:to>
                                        <p:strVal val="visible"/>
                                      </p:to>
                                    </p:set>
                                    <p:animEffect transition="in" filter="wipe(left)">
                                      <p:cBhvr>
                                        <p:cTn id="35" dur="1000"/>
                                        <p:tgtEl>
                                          <p:spTgt spid="7">
                                            <p:txEl>
                                              <p:charRg st="4294967295" end="4294967295"/>
                                            </p:txEl>
                                          </p:spTgt>
                                        </p:tgtEl>
                                      </p:cBhvr>
                                    </p:animEffect>
                                  </p:childTnLst>
                                </p:cTn>
                              </p:par>
                              <p:par>
                                <p:cTn id="36" presetID="22" presetClass="entr" presetSubtype="8" fill="hold"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1000"/>
                                        <p:tgtEl>
                                          <p:spTgt spid="8"/>
                                        </p:tgtEl>
                                      </p:cBhvr>
                                    </p:animEffect>
                                  </p:childTnLst>
                                </p:cTn>
                              </p:par>
                              <p:par>
                                <p:cTn id="39" presetID="22" presetClass="entr" presetSubtype="8" fill="hold" nodeType="withEffect">
                                  <p:stCondLst>
                                    <p:cond delay="25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1000"/>
                                        <p:tgtEl>
                                          <p:spTgt spid="11"/>
                                        </p:tgtEl>
                                      </p:cBhvr>
                                    </p:animEffect>
                                  </p:childTnLst>
                                </p:cTn>
                              </p:par>
                              <p:par>
                                <p:cTn id="42" presetID="22" presetClass="entr" presetSubtype="2" fill="hold" grpId="0" nodeType="withEffect" nodePh="1">
                                  <p:stCondLst>
                                    <p:cond delay="250"/>
                                  </p:stCondLst>
                                  <p:endCondLst>
                                    <p:cond evt="begin" delay="0">
                                      <p:tn val="42"/>
                                    </p:cond>
                                  </p:endCondLst>
                                  <p:childTnLst>
                                    <p:set>
                                      <p:cBhvr>
                                        <p:cTn id="43" dur="1" fill="hold">
                                          <p:stCondLst>
                                            <p:cond delay="0"/>
                                          </p:stCondLst>
                                        </p:cTn>
                                        <p:tgtEl>
                                          <p:spTgt spid="14">
                                            <p:txEl>
                                              <p:charRg st="4294967295" end="4294967295"/>
                                            </p:txEl>
                                          </p:spTgt>
                                        </p:tgtEl>
                                        <p:attrNameLst>
                                          <p:attrName>style.visibility</p:attrName>
                                        </p:attrNameLst>
                                      </p:cBhvr>
                                      <p:to>
                                        <p:strVal val="visible"/>
                                      </p:to>
                                    </p:set>
                                    <p:animEffect transition="in" filter="wipe(right)">
                                      <p:cBhvr>
                                        <p:cTn id="44" dur="1000"/>
                                        <p:tgtEl>
                                          <p:spTgt spid="14">
                                            <p:txEl>
                                              <p:charRg st="4294967295" end="4294967295"/>
                                            </p:txEl>
                                          </p:spTgt>
                                        </p:tgtEl>
                                      </p:cBhvr>
                                    </p:animEffect>
                                  </p:childTnLst>
                                </p:cTn>
                              </p:par>
                              <p:par>
                                <p:cTn id="45" presetID="22" presetClass="entr" presetSubtype="8" fill="hold" nodeType="withEffect">
                                  <p:stCondLst>
                                    <p:cond delay="25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1000"/>
                                        <p:tgtEl>
                                          <p:spTgt spid="15"/>
                                        </p:tgtEl>
                                      </p:cBhvr>
                                    </p:animEffect>
                                  </p:childTnLst>
                                </p:cTn>
                              </p:par>
                              <p:par>
                                <p:cTn id="48" presetID="22" presetClass="entr" presetSubtype="8" fill="hold" nodeType="withEffect">
                                  <p:stCondLst>
                                    <p:cond delay="25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1000"/>
                                        <p:tgtEl>
                                          <p:spTgt spid="18"/>
                                        </p:tgtEl>
                                      </p:cBhvr>
                                    </p:animEffect>
                                  </p:childTnLst>
                                </p:cTn>
                              </p:par>
                              <p:par>
                                <p:cTn id="51" presetID="22" presetClass="entr" presetSubtype="8" fill="hold" nodeType="withEffect">
                                  <p:stCondLst>
                                    <p:cond delay="25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1000"/>
                                        <p:tgtEl>
                                          <p:spTgt spid="22"/>
                                        </p:tgtEl>
                                      </p:cBhvr>
                                    </p:animEffect>
                                  </p:childTnLst>
                                </p:cTn>
                              </p:par>
                              <p:par>
                                <p:cTn id="54" presetID="22" presetClass="entr" presetSubtype="1" fill="hold" grpId="0" nodeType="withEffect">
                                  <p:stCondLst>
                                    <p:cond delay="250"/>
                                  </p:stCondLst>
                                  <p:childTnLst>
                                    <p:set>
                                      <p:cBhvr>
                                        <p:cTn id="55" dur="1" fill="hold">
                                          <p:stCondLst>
                                            <p:cond delay="0"/>
                                          </p:stCondLst>
                                        </p:cTn>
                                        <p:tgtEl>
                                          <p:spTgt spid="33"/>
                                        </p:tgtEl>
                                        <p:attrNameLst>
                                          <p:attrName>style.visibility</p:attrName>
                                        </p:attrNameLst>
                                      </p:cBhvr>
                                      <p:to>
                                        <p:strVal val="visible"/>
                                      </p:to>
                                    </p:set>
                                    <p:animEffect transition="in" filter="wipe(up)">
                                      <p:cBhvr>
                                        <p:cTn id="56" dur="1000"/>
                                        <p:tgtEl>
                                          <p:spTgt spid="33"/>
                                        </p:tgtEl>
                                      </p:cBhvr>
                                    </p:animEffect>
                                  </p:childTnLst>
                                </p:cTn>
                              </p:par>
                              <p:par>
                                <p:cTn id="57" presetID="22" presetClass="entr" presetSubtype="1" fill="hold" grpId="0" nodeType="withEffect">
                                  <p:stCondLst>
                                    <p:cond delay="25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1000"/>
                                        <p:tgtEl>
                                          <p:spTgt spid="37"/>
                                        </p:tgtEl>
                                      </p:cBhvr>
                                    </p:animEffect>
                                  </p:childTnLst>
                                </p:cTn>
                              </p:par>
                              <p:par>
                                <p:cTn id="60" presetID="10" presetClass="entr" presetSubtype="0" fill="hold" grpId="0" nodeType="withEffect" nodePh="1">
                                  <p:stCondLst>
                                    <p:cond delay="1500"/>
                                  </p:stCondLst>
                                  <p:endCondLst>
                                    <p:cond evt="begin" delay="0">
                                      <p:tn val="60"/>
                                    </p:cond>
                                  </p:endCondLst>
                                  <p:childTnLst>
                                    <p:set>
                                      <p:cBhvr>
                                        <p:cTn id="61" dur="1" fill="hold">
                                          <p:stCondLst>
                                            <p:cond delay="0"/>
                                          </p:stCondLst>
                                        </p:cTn>
                                        <p:tgtEl>
                                          <p:spTgt spid="21">
                                            <p:txEl>
                                              <p:charRg st="4294967295" end="4294967295"/>
                                            </p:txEl>
                                          </p:spTgt>
                                        </p:tgtEl>
                                        <p:attrNameLst>
                                          <p:attrName>style.visibility</p:attrName>
                                        </p:attrNameLst>
                                      </p:cBhvr>
                                      <p:to>
                                        <p:strVal val="visible"/>
                                      </p:to>
                                    </p:set>
                                    <p:animEffect transition="in" filter="fade">
                                      <p:cBhvr>
                                        <p:cTn id="62" dur="500"/>
                                        <p:tgtEl>
                                          <p:spTgt spid="21">
                                            <p:txEl>
                                              <p:charRg st="4294967295" end="4294967295"/>
                                            </p:txEl>
                                          </p:spTgt>
                                        </p:tgtEl>
                                      </p:cBhvr>
                                    </p:animEffect>
                                  </p:childTnLst>
                                </p:cTn>
                              </p:par>
                              <p:par>
                                <p:cTn id="63" presetID="53" presetClass="entr" presetSubtype="16" fill="hold" grpId="1" nodeType="withEffect" nodePh="1">
                                  <p:stCondLst>
                                    <p:cond delay="1500"/>
                                  </p:stCondLst>
                                  <p:endCondLst>
                                    <p:cond evt="begin" delay="0">
                                      <p:tn val="63"/>
                                    </p:cond>
                                  </p:endCondLst>
                                  <p:childTnLst>
                                    <p:set>
                                      <p:cBhvr>
                                        <p:cTn id="64" dur="1" fill="hold">
                                          <p:stCondLst>
                                            <p:cond delay="0"/>
                                          </p:stCondLst>
                                        </p:cTn>
                                        <p:tgtEl>
                                          <p:spTgt spid="21">
                                            <p:txEl>
                                              <p:charRg st="4294967295" end="4294967295"/>
                                            </p:txEl>
                                          </p:spTgt>
                                        </p:tgtEl>
                                        <p:attrNameLst>
                                          <p:attrName>style.visibility</p:attrName>
                                        </p:attrNameLst>
                                      </p:cBhvr>
                                      <p:to>
                                        <p:strVal val="visible"/>
                                      </p:to>
                                    </p:set>
                                    <p:anim calcmode="lin" valueType="num">
                                      <p:cBhvr>
                                        <p:cTn id="65" dur="500" fill="hold"/>
                                        <p:tgtEl>
                                          <p:spTgt spid="21">
                                            <p:txEl>
                                              <p:charRg st="4294967295" end="4294967295"/>
                                            </p:txEl>
                                          </p:spTgt>
                                        </p:tgtEl>
                                        <p:attrNameLst>
                                          <p:attrName>ppt_w</p:attrName>
                                        </p:attrNameLst>
                                      </p:cBhvr>
                                      <p:tavLst>
                                        <p:tav tm="0">
                                          <p:val>
                                            <p:fltVal val="0"/>
                                          </p:val>
                                        </p:tav>
                                        <p:tav tm="100000">
                                          <p:val>
                                            <p:strVal val="#ppt_w"/>
                                          </p:val>
                                        </p:tav>
                                      </p:tavLst>
                                    </p:anim>
                                    <p:anim calcmode="lin" valueType="num">
                                      <p:cBhvr>
                                        <p:cTn id="66" dur="500" fill="hold"/>
                                        <p:tgtEl>
                                          <p:spTgt spid="21">
                                            <p:txEl>
                                              <p:charRg st="4294967295" end="4294967295"/>
                                            </p:txEl>
                                          </p:spTgt>
                                        </p:tgtEl>
                                        <p:attrNameLst>
                                          <p:attrName>ppt_h</p:attrName>
                                        </p:attrNameLst>
                                      </p:cBhvr>
                                      <p:tavLst>
                                        <p:tav tm="0">
                                          <p:val>
                                            <p:fltVal val="0"/>
                                          </p:val>
                                        </p:tav>
                                        <p:tav tm="100000">
                                          <p:val>
                                            <p:strVal val="#ppt_h"/>
                                          </p:val>
                                        </p:tav>
                                      </p:tavLst>
                                    </p:anim>
                                    <p:animEffect transition="in" filter="fade">
                                      <p:cBhvr>
                                        <p:cTn id="67" dur="500"/>
                                        <p:tgtEl>
                                          <p:spTgt spid="21">
                                            <p:txEl>
                                              <p:charRg st="4294967295" end="4294967295"/>
                                            </p:txEl>
                                          </p:spTgt>
                                        </p:tgtEl>
                                      </p:cBhvr>
                                    </p:animEffect>
                                  </p:childTnLst>
                                </p:cTn>
                              </p:par>
                              <p:par>
                                <p:cTn id="68" presetID="6" presetClass="emph" presetSubtype="0" accel="30000" decel="26000" autoRev="1" fill="hold" grpId="2" nodeType="withEffect" nodePh="1">
                                  <p:stCondLst>
                                    <p:cond delay="1900"/>
                                  </p:stCondLst>
                                  <p:endCondLst>
                                    <p:cond evt="begin" delay="0">
                                      <p:tn val="68"/>
                                    </p:cond>
                                  </p:endCondLst>
                                  <p:childTnLst>
                                    <p:animScale>
                                      <p:cBhvr>
                                        <p:cTn id="69" dur="500" fill="hold"/>
                                        <p:tgtEl>
                                          <p:spTgt spid="21">
                                            <p:txEl>
                                              <p:charRg st="4294967295" end="429496729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0" repeatCount="indefinite" fill="hold" display="0">
                  <p:stCondLst>
                    <p:cond delay="indefinite"/>
                  </p:stCondLst>
                  <p:endCondLst>
                    <p:cond evt="onStopAudio" delay="0">
                      <p:tgtEl>
                        <p:sldTgt/>
                      </p:tgtEl>
                    </p:cond>
                  </p:endCondLst>
                </p:cTn>
                <p:tgtEl>
                  <p:spTgt spid="4"/>
                </p:tgtEl>
              </p:cMediaNode>
            </p:audio>
          </p:childTnLst>
        </p:cTn>
      </p:par>
    </p:tnLst>
    <p:bldLst>
      <p:bldP spid="7" grpId="0" autoUpdateAnimBg="0"/>
      <p:bldP spid="14" grpId="0" autoUpdateAnimBg="0"/>
      <p:bldP spid="21" grpId="0" autoUpdateAnimBg="0"/>
      <p:bldP spid="21" grpId="1" autoUpdateAnimBg="0"/>
      <p:bldP spid="21" grpId="2" autoUpdateAnimBg="0"/>
      <p:bldP spid="33" grpId="0" autoUpdateAnimBg="0"/>
      <p:bldP spid="3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库_文本框 12">
            <a:extLst>
              <a:ext uri="{FF2B5EF4-FFF2-40B4-BE49-F238E27FC236}">
                <a16:creationId xmlns:a16="http://schemas.microsoft.com/office/drawing/2014/main" id="{8D73609B-7E7A-4D0B-A5E5-AC16702B8348}"/>
              </a:ext>
            </a:extLst>
          </p:cNvPr>
          <p:cNvSpPr txBox="1"/>
          <p:nvPr>
            <p:custDataLst>
              <p:tags r:id="rId1"/>
            </p:custDataLst>
          </p:nvPr>
        </p:nvSpPr>
        <p:spPr>
          <a:xfrm>
            <a:off x="1484609" y="1742068"/>
            <a:ext cx="3057342" cy="1077218"/>
          </a:xfrm>
          <a:prstGeom prst="rect">
            <a:avLst/>
          </a:prstGeom>
          <a:noFill/>
        </p:spPr>
        <p:txBody>
          <a:bodyPr wrap="square" rtlCol="0">
            <a:spAutoFit/>
          </a:bodyPr>
          <a:lstStyle/>
          <a:p>
            <a:r>
              <a:rPr lang="en-US" sz="3200" dirty="0">
                <a:solidFill>
                  <a:schemeClr val="bg1"/>
                </a:solidFill>
                <a:latin typeface="+mj-lt"/>
              </a:rPr>
              <a:t>Laptop</a:t>
            </a:r>
          </a:p>
          <a:p>
            <a:r>
              <a:rPr lang="en-US" sz="3200" b="1" dirty="0">
                <a:solidFill>
                  <a:schemeClr val="bg1"/>
                </a:solidFill>
                <a:latin typeface="+mj-lt"/>
              </a:rPr>
              <a:t>Mockup Slide</a:t>
            </a:r>
          </a:p>
        </p:txBody>
      </p:sp>
      <p:cxnSp>
        <p:nvCxnSpPr>
          <p:cNvPr id="14" name="PA_库_直接连接符 13">
            <a:extLst>
              <a:ext uri="{FF2B5EF4-FFF2-40B4-BE49-F238E27FC236}">
                <a16:creationId xmlns:a16="http://schemas.microsoft.com/office/drawing/2014/main" id="{19A9510F-F013-4FEB-8778-7680E1C59F2D}"/>
              </a:ext>
            </a:extLst>
          </p:cNvPr>
          <p:cNvCxnSpPr>
            <a:cxnSpLocks/>
          </p:cNvCxnSpPr>
          <p:nvPr>
            <p:custDataLst>
              <p:tags r:id="rId2"/>
            </p:custDataLst>
          </p:nvPr>
        </p:nvCxnSpPr>
        <p:spPr>
          <a:xfrm>
            <a:off x="721516" y="2056742"/>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5" name="PA_库_文本框 14">
            <a:extLst>
              <a:ext uri="{FF2B5EF4-FFF2-40B4-BE49-F238E27FC236}">
                <a16:creationId xmlns:a16="http://schemas.microsoft.com/office/drawing/2014/main" id="{C467E5C0-D9E3-4329-AD2D-0400CA4F954A}"/>
              </a:ext>
            </a:extLst>
          </p:cNvPr>
          <p:cNvSpPr txBox="1"/>
          <p:nvPr>
            <p:custDataLst>
              <p:tags r:id="rId3"/>
            </p:custDataLst>
          </p:nvPr>
        </p:nvSpPr>
        <p:spPr>
          <a:xfrm>
            <a:off x="1484609" y="1480458"/>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
        <p:nvSpPr>
          <p:cNvPr id="70" name="PA_库_文本框 69">
            <a:extLst>
              <a:ext uri="{FF2B5EF4-FFF2-40B4-BE49-F238E27FC236}">
                <a16:creationId xmlns:a16="http://schemas.microsoft.com/office/drawing/2014/main" id="{B6591613-1C96-47E4-A224-B95F99315F9A}"/>
              </a:ext>
            </a:extLst>
          </p:cNvPr>
          <p:cNvSpPr txBox="1"/>
          <p:nvPr>
            <p:custDataLst>
              <p:tags r:id="rId4"/>
            </p:custDataLst>
          </p:nvPr>
        </p:nvSpPr>
        <p:spPr>
          <a:xfrm>
            <a:off x="1484609" y="3794381"/>
            <a:ext cx="3057341" cy="1107996"/>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a:t>
            </a:r>
          </a:p>
        </p:txBody>
      </p:sp>
      <p:sp>
        <p:nvSpPr>
          <p:cNvPr id="71" name="PA_库_Rectangle: Rounded Corners 70">
            <a:extLst>
              <a:ext uri="{FF2B5EF4-FFF2-40B4-BE49-F238E27FC236}">
                <a16:creationId xmlns:a16="http://schemas.microsoft.com/office/drawing/2014/main" id="{CCB305C3-979D-46A8-8D10-A35D2F6A2EDC}"/>
              </a:ext>
            </a:extLst>
          </p:cNvPr>
          <p:cNvSpPr/>
          <p:nvPr>
            <p:custDataLst>
              <p:tags r:id="rId5"/>
            </p:custDataLst>
          </p:nvPr>
        </p:nvSpPr>
        <p:spPr>
          <a:xfrm>
            <a:off x="1557179" y="5076826"/>
            <a:ext cx="1127136" cy="341952"/>
          </a:xfrm>
          <a:prstGeom prst="roundRect">
            <a:avLst>
              <a:gd name="adj" fmla="val 50000"/>
            </a:avLst>
          </a:prstGeom>
          <a:gradFill flip="none" rotWithShape="1">
            <a:gsLst>
              <a:gs pos="100000">
                <a:schemeClr val="accent4"/>
              </a:gs>
              <a:gs pos="0">
                <a:schemeClr val="accent1"/>
              </a:gs>
            </a:gsLst>
            <a:lin ang="0" scaled="1"/>
            <a:tileRect/>
          </a:gradFill>
          <a:ln>
            <a:gradFill flip="none" rotWithShape="1">
              <a:gsLst>
                <a:gs pos="0">
                  <a:schemeClr val="accent1"/>
                </a:gs>
                <a:gs pos="100000">
                  <a:schemeClr val="accent2"/>
                </a:gs>
              </a:gsLst>
              <a:lin ang="0" scaled="1"/>
              <a:tileRect/>
            </a:gradFill>
          </a:ln>
          <a:effectLst>
            <a:outerShdw blurRad="723900" dist="63500" dir="5400000" sx="93000" sy="93000" algn="t" rotWithShape="0">
              <a:schemeClr val="accent1">
                <a:lumMod val="60000"/>
                <a:lumOff val="40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Read more</a:t>
            </a:r>
          </a:p>
        </p:txBody>
      </p:sp>
      <p:sp>
        <p:nvSpPr>
          <p:cNvPr id="72" name="PA_库_文本框 71">
            <a:extLst>
              <a:ext uri="{FF2B5EF4-FFF2-40B4-BE49-F238E27FC236}">
                <a16:creationId xmlns:a16="http://schemas.microsoft.com/office/drawing/2014/main" id="{77D9F6C0-16CF-40D6-895D-7E490BBC2B4E}"/>
              </a:ext>
            </a:extLst>
          </p:cNvPr>
          <p:cNvSpPr txBox="1"/>
          <p:nvPr>
            <p:custDataLst>
              <p:tags r:id="rId6"/>
            </p:custDataLst>
          </p:nvPr>
        </p:nvSpPr>
        <p:spPr>
          <a:xfrm>
            <a:off x="1484609" y="3351718"/>
            <a:ext cx="3057341" cy="268215"/>
          </a:xfrm>
          <a:prstGeom prst="rect">
            <a:avLst/>
          </a:prstGeom>
          <a:noFill/>
        </p:spPr>
        <p:txBody>
          <a:bodyPr wrap="square" rtlCol="0">
            <a:spAutoFit/>
          </a:bodyPr>
          <a:lstStyle/>
          <a:p>
            <a:pPr>
              <a:lnSpc>
                <a:spcPct val="120000"/>
              </a:lnSpc>
            </a:pPr>
            <a:r>
              <a:rPr lang="en-US" sz="1000" i="1" dirty="0">
                <a:solidFill>
                  <a:schemeClr val="bg1"/>
                </a:solidFill>
              </a:rPr>
              <a:t>Your text here</a:t>
            </a:r>
          </a:p>
        </p:txBody>
      </p:sp>
      <p:sp>
        <p:nvSpPr>
          <p:cNvPr id="73" name="PA_库_文本框 72">
            <a:extLst>
              <a:ext uri="{FF2B5EF4-FFF2-40B4-BE49-F238E27FC236}">
                <a16:creationId xmlns:a16="http://schemas.microsoft.com/office/drawing/2014/main" id="{C45B056A-D1F2-49B4-9B5A-77F5BE6DC19D}"/>
              </a:ext>
            </a:extLst>
          </p:cNvPr>
          <p:cNvSpPr txBox="1"/>
          <p:nvPr>
            <p:custDataLst>
              <p:tags r:id="rId7"/>
            </p:custDataLst>
          </p:nvPr>
        </p:nvSpPr>
        <p:spPr>
          <a:xfrm>
            <a:off x="1484609" y="3033390"/>
            <a:ext cx="3057341" cy="363048"/>
          </a:xfrm>
          <a:prstGeom prst="rect">
            <a:avLst/>
          </a:prstGeom>
          <a:noFill/>
        </p:spPr>
        <p:txBody>
          <a:bodyPr wrap="square" rtlCol="0">
            <a:spAutoFit/>
          </a:bodyPr>
          <a:lstStyle/>
          <a:p>
            <a:pPr>
              <a:lnSpc>
                <a:spcPct val="120000"/>
              </a:lnSpc>
            </a:pPr>
            <a:r>
              <a:rPr lang="en-US" sz="1600" dirty="0">
                <a:gradFill flip="none" rotWithShape="1">
                  <a:gsLst>
                    <a:gs pos="0">
                      <a:schemeClr val="accent1"/>
                    </a:gs>
                    <a:gs pos="100000">
                      <a:schemeClr val="accent4"/>
                    </a:gs>
                  </a:gsLst>
                  <a:lin ang="0" scaled="1"/>
                  <a:tileRect/>
                </a:gradFill>
                <a:latin typeface="+mj-lt"/>
              </a:rPr>
              <a:t>The business</a:t>
            </a:r>
          </a:p>
        </p:txBody>
      </p:sp>
      <p:sp>
        <p:nvSpPr>
          <p:cNvPr id="86" name="TextBox 85">
            <a:extLst>
              <a:ext uri="{FF2B5EF4-FFF2-40B4-BE49-F238E27FC236}">
                <a16:creationId xmlns:a16="http://schemas.microsoft.com/office/drawing/2014/main" id="{FA8755FC-05B2-49A3-A630-712382610BAB}"/>
              </a:ext>
            </a:extLst>
          </p:cNvPr>
          <p:cNvSpPr txBox="1"/>
          <p:nvPr/>
        </p:nvSpPr>
        <p:spPr>
          <a:xfrm>
            <a:off x="6988536" y="5422006"/>
            <a:ext cx="4035158" cy="230832"/>
          </a:xfrm>
          <a:prstGeom prst="rect">
            <a:avLst/>
          </a:prstGeom>
          <a:noFill/>
        </p:spPr>
        <p:txBody>
          <a:bodyPr wrap="square" rtlCol="0">
            <a:spAutoFit/>
          </a:bodyPr>
          <a:lstStyle/>
          <a:p>
            <a:pPr algn="ctr"/>
            <a:r>
              <a:rPr lang="en-US" sz="900" i="1" dirty="0">
                <a:solidFill>
                  <a:schemeClr val="bg1"/>
                </a:solidFill>
              </a:rPr>
              <a:t>“The quick, brown fox jumps over a lazy dog. DJs flock by when MTV</a:t>
            </a:r>
          </a:p>
        </p:txBody>
      </p:sp>
      <p:pic>
        <p:nvPicPr>
          <p:cNvPr id="2" name="图片占位符 1"/>
          <p:cNvPicPr>
            <a:picLocks noGrp="1" noChangeAspect="1"/>
          </p:cNvPicPr>
          <p:nvPr>
            <p:ph type="pic" sz="quarter" idx="10"/>
          </p:nvPr>
        </p:nvPicPr>
        <p:blipFill>
          <a:blip r:embed="rId16" cstate="hqprint">
            <a:extLst>
              <a:ext uri="{28A0092B-C50C-407E-A947-70E740481C1C}">
                <a14:useLocalDpi xmlns:a14="http://schemas.microsoft.com/office/drawing/2010/main" val="0"/>
              </a:ext>
            </a:extLst>
          </a:blip>
          <a:srcRect t="1054" b="1054"/>
          <a:stretch>
            <a:fillRect/>
          </a:stretch>
        </p:blipFill>
        <p:spPr/>
      </p:pic>
      <p:sp>
        <p:nvSpPr>
          <p:cNvPr id="67" name="PA_库_Rectangle: Rounded Corners 66">
            <a:extLst>
              <a:ext uri="{FF2B5EF4-FFF2-40B4-BE49-F238E27FC236}">
                <a16:creationId xmlns:a16="http://schemas.microsoft.com/office/drawing/2014/main" id="{6AE90F59-1A65-4DF7-99BD-A0894570DB8C}"/>
              </a:ext>
            </a:extLst>
          </p:cNvPr>
          <p:cNvSpPr/>
          <p:nvPr>
            <p:custDataLst>
              <p:tags r:id="rId8"/>
            </p:custDataLst>
          </p:nvPr>
        </p:nvSpPr>
        <p:spPr>
          <a:xfrm>
            <a:off x="5151891" y="1553028"/>
            <a:ext cx="1888218" cy="1483440"/>
          </a:xfrm>
          <a:prstGeom prst="roundRect">
            <a:avLst>
              <a:gd name="adj" fmla="val 2608"/>
            </a:avLst>
          </a:prstGeom>
          <a:gradFill>
            <a:gsLst>
              <a:gs pos="100000">
                <a:schemeClr val="accent1">
                  <a:lumMod val="75000"/>
                </a:schemeClr>
              </a:gs>
              <a:gs pos="0">
                <a:schemeClr val="accent1"/>
              </a:gs>
            </a:gsLst>
            <a:lin ang="2700000" scaled="1"/>
          </a:gradFill>
          <a:ln>
            <a:noFill/>
          </a:ln>
          <a:effectLst>
            <a:outerShdw blurRad="762000" dist="723900" dir="5400000" sx="85000" sy="85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p>
        </p:txBody>
      </p:sp>
      <p:grpSp>
        <p:nvGrpSpPr>
          <p:cNvPr id="77" name="PA_库_组合 76">
            <a:extLst>
              <a:ext uri="{FF2B5EF4-FFF2-40B4-BE49-F238E27FC236}">
                <a16:creationId xmlns:a16="http://schemas.microsoft.com/office/drawing/2014/main" id="{715A145A-3415-453E-B75A-CBFCE175C9E8}"/>
              </a:ext>
            </a:extLst>
          </p:cNvPr>
          <p:cNvGrpSpPr/>
          <p:nvPr>
            <p:custDataLst>
              <p:tags r:id="rId9"/>
            </p:custDataLst>
          </p:nvPr>
        </p:nvGrpSpPr>
        <p:grpSpPr>
          <a:xfrm>
            <a:off x="5257800" y="2136650"/>
            <a:ext cx="1676400" cy="749991"/>
            <a:chOff x="5257800" y="2136650"/>
            <a:chExt cx="1676400" cy="749991"/>
          </a:xfrm>
        </p:grpSpPr>
        <p:sp>
          <p:nvSpPr>
            <p:cNvPr id="75" name="TextBox 74">
              <a:extLst>
                <a:ext uri="{FF2B5EF4-FFF2-40B4-BE49-F238E27FC236}">
                  <a16:creationId xmlns:a16="http://schemas.microsoft.com/office/drawing/2014/main" id="{35514760-1095-41D8-9CF2-6D48DBE58EB5}"/>
                </a:ext>
              </a:extLst>
            </p:cNvPr>
            <p:cNvSpPr txBox="1"/>
            <p:nvPr/>
          </p:nvSpPr>
          <p:spPr>
            <a:xfrm>
              <a:off x="5257800" y="2136650"/>
              <a:ext cx="1676400" cy="400110"/>
            </a:xfrm>
            <a:prstGeom prst="rect">
              <a:avLst/>
            </a:prstGeom>
            <a:noFill/>
          </p:spPr>
          <p:txBody>
            <a:bodyPr wrap="square" rtlCol="0">
              <a:spAutoFit/>
            </a:bodyPr>
            <a:lstStyle/>
            <a:p>
              <a:pPr algn="ctr"/>
              <a:r>
                <a:rPr lang="en-US" sz="2000" b="1" dirty="0">
                  <a:solidFill>
                    <a:schemeClr val="bg1"/>
                  </a:solidFill>
                  <a:latin typeface="+mj-lt"/>
                </a:rPr>
                <a:t>790,000</a:t>
              </a:r>
            </a:p>
          </p:txBody>
        </p:sp>
        <p:sp>
          <p:nvSpPr>
            <p:cNvPr id="76" name="TextBox 75">
              <a:extLst>
                <a:ext uri="{FF2B5EF4-FFF2-40B4-BE49-F238E27FC236}">
                  <a16:creationId xmlns:a16="http://schemas.microsoft.com/office/drawing/2014/main" id="{4813BB9F-ACD8-4040-8A88-905C980F1DB8}"/>
                </a:ext>
              </a:extLst>
            </p:cNvPr>
            <p:cNvSpPr txBox="1"/>
            <p:nvPr/>
          </p:nvSpPr>
          <p:spPr>
            <a:xfrm>
              <a:off x="5257800" y="2471143"/>
              <a:ext cx="1676400" cy="415498"/>
            </a:xfrm>
            <a:prstGeom prst="rect">
              <a:avLst/>
            </a:prstGeom>
            <a:noFill/>
          </p:spPr>
          <p:txBody>
            <a:bodyPr wrap="square" rtlCol="0">
              <a:spAutoFit/>
            </a:bodyPr>
            <a:lstStyle/>
            <a:p>
              <a:pPr algn="ctr"/>
              <a:r>
                <a:rPr lang="en-US" sz="1050" dirty="0">
                  <a:solidFill>
                    <a:schemeClr val="bg1"/>
                  </a:solidFill>
                </a:rPr>
                <a:t>The quick, brown fox jumps over.</a:t>
              </a:r>
            </a:p>
          </p:txBody>
        </p:sp>
      </p:grpSp>
      <p:sp>
        <p:nvSpPr>
          <p:cNvPr id="79" name="PA_库_任意多边形 34">
            <a:extLst>
              <a:ext uri="{FF2B5EF4-FFF2-40B4-BE49-F238E27FC236}">
                <a16:creationId xmlns:a16="http://schemas.microsoft.com/office/drawing/2014/main" id="{F0F1928D-6A77-4CDA-9189-B79211919080}"/>
              </a:ext>
            </a:extLst>
          </p:cNvPr>
          <p:cNvSpPr>
            <a:spLocks noEditPoints="1"/>
          </p:cNvSpPr>
          <p:nvPr>
            <p:custDataLst>
              <p:tags r:id="rId10"/>
            </p:custDataLst>
          </p:nvPr>
        </p:nvSpPr>
        <p:spPr bwMode="auto">
          <a:xfrm>
            <a:off x="5935265" y="1742068"/>
            <a:ext cx="321470" cy="330869"/>
          </a:xfrm>
          <a:custGeom>
            <a:avLst/>
            <a:gdLst>
              <a:gd name="T0" fmla="*/ 94 w 188"/>
              <a:gd name="T1" fmla="*/ 96 h 192"/>
              <a:gd name="T2" fmla="*/ 188 w 188"/>
              <a:gd name="T3" fmla="*/ 48 h 192"/>
              <a:gd name="T4" fmla="*/ 94 w 188"/>
              <a:gd name="T5" fmla="*/ 0 h 192"/>
              <a:gd name="T6" fmla="*/ 0 w 188"/>
              <a:gd name="T7" fmla="*/ 48 h 192"/>
              <a:gd name="T8" fmla="*/ 94 w 188"/>
              <a:gd name="T9" fmla="*/ 96 h 192"/>
              <a:gd name="T10" fmla="*/ 94 w 188"/>
              <a:gd name="T11" fmla="*/ 8 h 192"/>
              <a:gd name="T12" fmla="*/ 180 w 188"/>
              <a:gd name="T13" fmla="*/ 48 h 192"/>
              <a:gd name="T14" fmla="*/ 94 w 188"/>
              <a:gd name="T15" fmla="*/ 88 h 192"/>
              <a:gd name="T16" fmla="*/ 8 w 188"/>
              <a:gd name="T17" fmla="*/ 48 h 192"/>
              <a:gd name="T18" fmla="*/ 94 w 188"/>
              <a:gd name="T19" fmla="*/ 8 h 192"/>
              <a:gd name="T20" fmla="*/ 94 w 188"/>
              <a:gd name="T21" fmla="*/ 120 h 192"/>
              <a:gd name="T22" fmla="*/ 8 w 188"/>
              <a:gd name="T23" fmla="*/ 80 h 192"/>
              <a:gd name="T24" fmla="*/ 0 w 188"/>
              <a:gd name="T25" fmla="*/ 80 h 192"/>
              <a:gd name="T26" fmla="*/ 94 w 188"/>
              <a:gd name="T27" fmla="*/ 128 h 192"/>
              <a:gd name="T28" fmla="*/ 188 w 188"/>
              <a:gd name="T29" fmla="*/ 80 h 192"/>
              <a:gd name="T30" fmla="*/ 180 w 188"/>
              <a:gd name="T31" fmla="*/ 80 h 192"/>
              <a:gd name="T32" fmla="*/ 94 w 188"/>
              <a:gd name="T33" fmla="*/ 120 h 192"/>
              <a:gd name="T34" fmla="*/ 94 w 188"/>
              <a:gd name="T35" fmla="*/ 152 h 192"/>
              <a:gd name="T36" fmla="*/ 8 w 188"/>
              <a:gd name="T37" fmla="*/ 112 h 192"/>
              <a:gd name="T38" fmla="*/ 0 w 188"/>
              <a:gd name="T39" fmla="*/ 112 h 192"/>
              <a:gd name="T40" fmla="*/ 94 w 188"/>
              <a:gd name="T41" fmla="*/ 160 h 192"/>
              <a:gd name="T42" fmla="*/ 188 w 188"/>
              <a:gd name="T43" fmla="*/ 112 h 192"/>
              <a:gd name="T44" fmla="*/ 180 w 188"/>
              <a:gd name="T45" fmla="*/ 112 h 192"/>
              <a:gd name="T46" fmla="*/ 94 w 188"/>
              <a:gd name="T47" fmla="*/ 152 h 192"/>
              <a:gd name="T48" fmla="*/ 94 w 188"/>
              <a:gd name="T49" fmla="*/ 184 h 192"/>
              <a:gd name="T50" fmla="*/ 8 w 188"/>
              <a:gd name="T51" fmla="*/ 144 h 192"/>
              <a:gd name="T52" fmla="*/ 0 w 188"/>
              <a:gd name="T53" fmla="*/ 144 h 192"/>
              <a:gd name="T54" fmla="*/ 94 w 188"/>
              <a:gd name="T55" fmla="*/ 192 h 192"/>
              <a:gd name="T56" fmla="*/ 188 w 188"/>
              <a:gd name="T57" fmla="*/ 144 h 192"/>
              <a:gd name="T58" fmla="*/ 180 w 188"/>
              <a:gd name="T59" fmla="*/ 144 h 192"/>
              <a:gd name="T60" fmla="*/ 94 w 188"/>
              <a:gd name="T61"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8" h="192">
                <a:moveTo>
                  <a:pt x="94" y="96"/>
                </a:moveTo>
                <a:cubicBezTo>
                  <a:pt x="147" y="96"/>
                  <a:pt x="188" y="75"/>
                  <a:pt x="188" y="48"/>
                </a:cubicBezTo>
                <a:cubicBezTo>
                  <a:pt x="188" y="21"/>
                  <a:pt x="147" y="0"/>
                  <a:pt x="94" y="0"/>
                </a:cubicBezTo>
                <a:cubicBezTo>
                  <a:pt x="41" y="0"/>
                  <a:pt x="0" y="21"/>
                  <a:pt x="0" y="48"/>
                </a:cubicBezTo>
                <a:cubicBezTo>
                  <a:pt x="0" y="75"/>
                  <a:pt x="41" y="96"/>
                  <a:pt x="94" y="96"/>
                </a:cubicBezTo>
                <a:close/>
                <a:moveTo>
                  <a:pt x="94" y="8"/>
                </a:moveTo>
                <a:cubicBezTo>
                  <a:pt x="141" y="8"/>
                  <a:pt x="180" y="26"/>
                  <a:pt x="180" y="48"/>
                </a:cubicBezTo>
                <a:cubicBezTo>
                  <a:pt x="180" y="70"/>
                  <a:pt x="141" y="88"/>
                  <a:pt x="94" y="88"/>
                </a:cubicBezTo>
                <a:cubicBezTo>
                  <a:pt x="47" y="88"/>
                  <a:pt x="8" y="70"/>
                  <a:pt x="8" y="48"/>
                </a:cubicBezTo>
                <a:cubicBezTo>
                  <a:pt x="8" y="26"/>
                  <a:pt x="47" y="8"/>
                  <a:pt x="94" y="8"/>
                </a:cubicBezTo>
                <a:close/>
                <a:moveTo>
                  <a:pt x="94" y="120"/>
                </a:moveTo>
                <a:cubicBezTo>
                  <a:pt x="47" y="120"/>
                  <a:pt x="8" y="102"/>
                  <a:pt x="8" y="80"/>
                </a:cubicBezTo>
                <a:cubicBezTo>
                  <a:pt x="0" y="80"/>
                  <a:pt x="0" y="80"/>
                  <a:pt x="0" y="80"/>
                </a:cubicBezTo>
                <a:cubicBezTo>
                  <a:pt x="0" y="107"/>
                  <a:pt x="41" y="128"/>
                  <a:pt x="94" y="128"/>
                </a:cubicBezTo>
                <a:cubicBezTo>
                  <a:pt x="147" y="128"/>
                  <a:pt x="188" y="107"/>
                  <a:pt x="188" y="80"/>
                </a:cubicBezTo>
                <a:cubicBezTo>
                  <a:pt x="180" y="80"/>
                  <a:pt x="180" y="80"/>
                  <a:pt x="180" y="80"/>
                </a:cubicBezTo>
                <a:cubicBezTo>
                  <a:pt x="180" y="102"/>
                  <a:pt x="141" y="120"/>
                  <a:pt x="94" y="120"/>
                </a:cubicBezTo>
                <a:close/>
                <a:moveTo>
                  <a:pt x="94" y="152"/>
                </a:moveTo>
                <a:cubicBezTo>
                  <a:pt x="47" y="152"/>
                  <a:pt x="8" y="134"/>
                  <a:pt x="8" y="112"/>
                </a:cubicBezTo>
                <a:cubicBezTo>
                  <a:pt x="0" y="112"/>
                  <a:pt x="0" y="112"/>
                  <a:pt x="0" y="112"/>
                </a:cubicBezTo>
                <a:cubicBezTo>
                  <a:pt x="0" y="139"/>
                  <a:pt x="41" y="160"/>
                  <a:pt x="94" y="160"/>
                </a:cubicBezTo>
                <a:cubicBezTo>
                  <a:pt x="147" y="160"/>
                  <a:pt x="188" y="139"/>
                  <a:pt x="188" y="112"/>
                </a:cubicBezTo>
                <a:cubicBezTo>
                  <a:pt x="180" y="112"/>
                  <a:pt x="180" y="112"/>
                  <a:pt x="180" y="112"/>
                </a:cubicBezTo>
                <a:cubicBezTo>
                  <a:pt x="180" y="134"/>
                  <a:pt x="141" y="152"/>
                  <a:pt x="94" y="152"/>
                </a:cubicBezTo>
                <a:close/>
                <a:moveTo>
                  <a:pt x="94" y="184"/>
                </a:moveTo>
                <a:cubicBezTo>
                  <a:pt x="47" y="184"/>
                  <a:pt x="8" y="166"/>
                  <a:pt x="8" y="144"/>
                </a:cubicBezTo>
                <a:cubicBezTo>
                  <a:pt x="0" y="144"/>
                  <a:pt x="0" y="144"/>
                  <a:pt x="0" y="144"/>
                </a:cubicBezTo>
                <a:cubicBezTo>
                  <a:pt x="0" y="171"/>
                  <a:pt x="41" y="192"/>
                  <a:pt x="94" y="192"/>
                </a:cubicBezTo>
                <a:cubicBezTo>
                  <a:pt x="147" y="192"/>
                  <a:pt x="188" y="171"/>
                  <a:pt x="188" y="144"/>
                </a:cubicBezTo>
                <a:cubicBezTo>
                  <a:pt x="180" y="144"/>
                  <a:pt x="180" y="144"/>
                  <a:pt x="180" y="144"/>
                </a:cubicBezTo>
                <a:cubicBezTo>
                  <a:pt x="180" y="166"/>
                  <a:pt x="141" y="184"/>
                  <a:pt x="94"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0" name="PA_库_Rectangle: Rounded Corners 79">
            <a:extLst>
              <a:ext uri="{FF2B5EF4-FFF2-40B4-BE49-F238E27FC236}">
                <a16:creationId xmlns:a16="http://schemas.microsoft.com/office/drawing/2014/main" id="{E9EB4710-2A60-48F9-956C-238260E6CFCE}"/>
              </a:ext>
            </a:extLst>
          </p:cNvPr>
          <p:cNvSpPr/>
          <p:nvPr>
            <p:custDataLst>
              <p:tags r:id="rId11"/>
            </p:custDataLst>
          </p:nvPr>
        </p:nvSpPr>
        <p:spPr>
          <a:xfrm>
            <a:off x="5151891" y="3178806"/>
            <a:ext cx="1888218" cy="1483440"/>
          </a:xfrm>
          <a:prstGeom prst="roundRect">
            <a:avLst>
              <a:gd name="adj" fmla="val 2608"/>
            </a:avLst>
          </a:prstGeom>
          <a:gradFill>
            <a:gsLst>
              <a:gs pos="100000">
                <a:schemeClr val="accent4">
                  <a:lumMod val="75000"/>
                </a:schemeClr>
              </a:gs>
              <a:gs pos="0">
                <a:schemeClr val="accent4"/>
              </a:gs>
            </a:gsLst>
            <a:lin ang="2700000" scaled="1"/>
          </a:gradFill>
          <a:ln>
            <a:noFill/>
          </a:ln>
          <a:effectLst>
            <a:outerShdw blurRad="762000" dist="723900" dir="5400000" sx="85000" sy="85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p>
        </p:txBody>
      </p:sp>
      <p:grpSp>
        <p:nvGrpSpPr>
          <p:cNvPr id="81" name="PA_库_组合 80">
            <a:extLst>
              <a:ext uri="{FF2B5EF4-FFF2-40B4-BE49-F238E27FC236}">
                <a16:creationId xmlns:a16="http://schemas.microsoft.com/office/drawing/2014/main" id="{CAB6CC6B-8556-4319-BD71-10289F1C7A31}"/>
              </a:ext>
            </a:extLst>
          </p:cNvPr>
          <p:cNvGrpSpPr/>
          <p:nvPr>
            <p:custDataLst>
              <p:tags r:id="rId12"/>
            </p:custDataLst>
          </p:nvPr>
        </p:nvGrpSpPr>
        <p:grpSpPr>
          <a:xfrm>
            <a:off x="5257800" y="3762428"/>
            <a:ext cx="1676400" cy="749991"/>
            <a:chOff x="5257800" y="2136650"/>
            <a:chExt cx="1676400" cy="749991"/>
          </a:xfrm>
        </p:grpSpPr>
        <p:sp>
          <p:nvSpPr>
            <p:cNvPr id="82" name="TextBox 81">
              <a:extLst>
                <a:ext uri="{FF2B5EF4-FFF2-40B4-BE49-F238E27FC236}">
                  <a16:creationId xmlns:a16="http://schemas.microsoft.com/office/drawing/2014/main" id="{E2102E50-912E-4322-B087-1F43CB98CCAA}"/>
                </a:ext>
              </a:extLst>
            </p:cNvPr>
            <p:cNvSpPr txBox="1"/>
            <p:nvPr/>
          </p:nvSpPr>
          <p:spPr>
            <a:xfrm>
              <a:off x="5257800" y="2136650"/>
              <a:ext cx="1676400" cy="400110"/>
            </a:xfrm>
            <a:prstGeom prst="rect">
              <a:avLst/>
            </a:prstGeom>
            <a:noFill/>
          </p:spPr>
          <p:txBody>
            <a:bodyPr wrap="square" rtlCol="0">
              <a:spAutoFit/>
            </a:bodyPr>
            <a:lstStyle/>
            <a:p>
              <a:pPr algn="ctr"/>
              <a:r>
                <a:rPr lang="en-US" sz="2000" b="1" dirty="0">
                  <a:solidFill>
                    <a:schemeClr val="bg1"/>
                  </a:solidFill>
                  <a:latin typeface="+mj-lt"/>
                </a:rPr>
                <a:t>12,500</a:t>
              </a:r>
            </a:p>
          </p:txBody>
        </p:sp>
        <p:sp>
          <p:nvSpPr>
            <p:cNvPr id="83" name="TextBox 82">
              <a:extLst>
                <a:ext uri="{FF2B5EF4-FFF2-40B4-BE49-F238E27FC236}">
                  <a16:creationId xmlns:a16="http://schemas.microsoft.com/office/drawing/2014/main" id="{EA8EC6C2-36B1-4450-9E68-EA754FA114F1}"/>
                </a:ext>
              </a:extLst>
            </p:cNvPr>
            <p:cNvSpPr txBox="1"/>
            <p:nvPr/>
          </p:nvSpPr>
          <p:spPr>
            <a:xfrm>
              <a:off x="5257800" y="2471143"/>
              <a:ext cx="1676400" cy="415498"/>
            </a:xfrm>
            <a:prstGeom prst="rect">
              <a:avLst/>
            </a:prstGeom>
            <a:noFill/>
          </p:spPr>
          <p:txBody>
            <a:bodyPr wrap="square" rtlCol="0">
              <a:spAutoFit/>
            </a:bodyPr>
            <a:lstStyle/>
            <a:p>
              <a:pPr algn="ctr"/>
              <a:r>
                <a:rPr lang="en-US" sz="1050" dirty="0">
                  <a:solidFill>
                    <a:schemeClr val="bg1"/>
                  </a:solidFill>
                </a:rPr>
                <a:t>The quick, brown fox jumps over.</a:t>
              </a:r>
            </a:p>
          </p:txBody>
        </p:sp>
      </p:grpSp>
      <p:sp>
        <p:nvSpPr>
          <p:cNvPr id="84" name="PA_库_任意多边形 21">
            <a:extLst>
              <a:ext uri="{FF2B5EF4-FFF2-40B4-BE49-F238E27FC236}">
                <a16:creationId xmlns:a16="http://schemas.microsoft.com/office/drawing/2014/main" id="{83C7D9A8-AD51-4D96-9E27-ECC3E4569E24}"/>
              </a:ext>
            </a:extLst>
          </p:cNvPr>
          <p:cNvSpPr>
            <a:spLocks noEditPoints="1"/>
          </p:cNvSpPr>
          <p:nvPr>
            <p:custDataLst>
              <p:tags r:id="rId13"/>
            </p:custDataLst>
          </p:nvPr>
        </p:nvSpPr>
        <p:spPr bwMode="auto">
          <a:xfrm>
            <a:off x="5924926" y="3361329"/>
            <a:ext cx="342149" cy="342149"/>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75 w 200"/>
              <a:gd name="T11" fmla="*/ 47 h 200"/>
              <a:gd name="T12" fmla="*/ 148 w 200"/>
              <a:gd name="T13" fmla="*/ 64 h 200"/>
              <a:gd name="T14" fmla="*/ 132 w 200"/>
              <a:gd name="T15" fmla="*/ 49 h 200"/>
              <a:gd name="T16" fmla="*/ 149 w 200"/>
              <a:gd name="T17" fmla="*/ 22 h 200"/>
              <a:gd name="T18" fmla="*/ 175 w 200"/>
              <a:gd name="T19" fmla="*/ 47 h 200"/>
              <a:gd name="T20" fmla="*/ 100 w 200"/>
              <a:gd name="T21" fmla="*/ 152 h 200"/>
              <a:gd name="T22" fmla="*/ 48 w 200"/>
              <a:gd name="T23" fmla="*/ 100 h 200"/>
              <a:gd name="T24" fmla="*/ 100 w 200"/>
              <a:gd name="T25" fmla="*/ 48 h 200"/>
              <a:gd name="T26" fmla="*/ 152 w 200"/>
              <a:gd name="T27" fmla="*/ 100 h 200"/>
              <a:gd name="T28" fmla="*/ 100 w 200"/>
              <a:gd name="T29" fmla="*/ 152 h 200"/>
              <a:gd name="T30" fmla="*/ 100 w 200"/>
              <a:gd name="T31" fmla="*/ 8 h 200"/>
              <a:gd name="T32" fmla="*/ 142 w 200"/>
              <a:gd name="T33" fmla="*/ 18 h 200"/>
              <a:gd name="T34" fmla="*/ 125 w 200"/>
              <a:gd name="T35" fmla="*/ 45 h 200"/>
              <a:gd name="T36" fmla="*/ 100 w 200"/>
              <a:gd name="T37" fmla="*/ 40 h 200"/>
              <a:gd name="T38" fmla="*/ 47 w 200"/>
              <a:gd name="T39" fmla="*/ 71 h 200"/>
              <a:gd name="T40" fmla="*/ 18 w 200"/>
              <a:gd name="T41" fmla="*/ 58 h 200"/>
              <a:gd name="T42" fmla="*/ 100 w 200"/>
              <a:gd name="T43" fmla="*/ 8 h 200"/>
              <a:gd name="T44" fmla="*/ 100 w 200"/>
              <a:gd name="T45" fmla="*/ 192 h 200"/>
              <a:gd name="T46" fmla="*/ 8 w 200"/>
              <a:gd name="T47" fmla="*/ 100 h 200"/>
              <a:gd name="T48" fmla="*/ 15 w 200"/>
              <a:gd name="T49" fmla="*/ 66 h 200"/>
              <a:gd name="T50" fmla="*/ 44 w 200"/>
              <a:gd name="T51" fmla="*/ 79 h 200"/>
              <a:gd name="T52" fmla="*/ 40 w 200"/>
              <a:gd name="T53" fmla="*/ 100 h 200"/>
              <a:gd name="T54" fmla="*/ 100 w 200"/>
              <a:gd name="T55" fmla="*/ 160 h 200"/>
              <a:gd name="T56" fmla="*/ 121 w 200"/>
              <a:gd name="T57" fmla="*/ 156 h 200"/>
              <a:gd name="T58" fmla="*/ 132 w 200"/>
              <a:gd name="T59" fmla="*/ 185 h 200"/>
              <a:gd name="T60" fmla="*/ 140 w 200"/>
              <a:gd name="T61" fmla="*/ 183 h 200"/>
              <a:gd name="T62" fmla="*/ 129 w 200"/>
              <a:gd name="T63" fmla="*/ 153 h 200"/>
              <a:gd name="T64" fmla="*/ 160 w 200"/>
              <a:gd name="T65" fmla="*/ 100 h 200"/>
              <a:gd name="T66" fmla="*/ 152 w 200"/>
              <a:gd name="T67" fmla="*/ 70 h 200"/>
              <a:gd name="T68" fmla="*/ 179 w 200"/>
              <a:gd name="T69" fmla="*/ 53 h 200"/>
              <a:gd name="T70" fmla="*/ 192 w 200"/>
              <a:gd name="T71" fmla="*/ 100 h 200"/>
              <a:gd name="T72" fmla="*/ 100 w 200"/>
              <a:gd name="T73"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75" y="47"/>
                </a:moveTo>
                <a:cubicBezTo>
                  <a:pt x="148" y="64"/>
                  <a:pt x="148" y="64"/>
                  <a:pt x="148" y="64"/>
                </a:cubicBezTo>
                <a:cubicBezTo>
                  <a:pt x="143" y="58"/>
                  <a:pt x="138" y="53"/>
                  <a:pt x="132" y="49"/>
                </a:cubicBezTo>
                <a:cubicBezTo>
                  <a:pt x="149" y="22"/>
                  <a:pt x="149" y="22"/>
                  <a:pt x="149" y="22"/>
                </a:cubicBezTo>
                <a:cubicBezTo>
                  <a:pt x="159" y="29"/>
                  <a:pt x="168" y="37"/>
                  <a:pt x="175" y="47"/>
                </a:cubicBezTo>
                <a:close/>
                <a:moveTo>
                  <a:pt x="100" y="152"/>
                </a:moveTo>
                <a:cubicBezTo>
                  <a:pt x="71" y="152"/>
                  <a:pt x="48" y="129"/>
                  <a:pt x="48" y="100"/>
                </a:cubicBezTo>
                <a:cubicBezTo>
                  <a:pt x="48" y="71"/>
                  <a:pt x="71" y="48"/>
                  <a:pt x="100" y="48"/>
                </a:cubicBezTo>
                <a:cubicBezTo>
                  <a:pt x="129" y="48"/>
                  <a:pt x="152" y="71"/>
                  <a:pt x="152" y="100"/>
                </a:cubicBezTo>
                <a:cubicBezTo>
                  <a:pt x="152" y="129"/>
                  <a:pt x="129" y="152"/>
                  <a:pt x="100" y="152"/>
                </a:cubicBezTo>
                <a:close/>
                <a:moveTo>
                  <a:pt x="100" y="8"/>
                </a:moveTo>
                <a:cubicBezTo>
                  <a:pt x="115" y="8"/>
                  <a:pt x="129" y="12"/>
                  <a:pt x="142" y="18"/>
                </a:cubicBezTo>
                <a:cubicBezTo>
                  <a:pt x="125" y="45"/>
                  <a:pt x="125" y="45"/>
                  <a:pt x="125" y="45"/>
                </a:cubicBezTo>
                <a:cubicBezTo>
                  <a:pt x="117" y="42"/>
                  <a:pt x="109" y="40"/>
                  <a:pt x="100" y="40"/>
                </a:cubicBezTo>
                <a:cubicBezTo>
                  <a:pt x="77" y="40"/>
                  <a:pt x="58" y="53"/>
                  <a:pt x="47" y="71"/>
                </a:cubicBezTo>
                <a:cubicBezTo>
                  <a:pt x="18" y="58"/>
                  <a:pt x="18" y="58"/>
                  <a:pt x="18" y="58"/>
                </a:cubicBezTo>
                <a:cubicBezTo>
                  <a:pt x="33" y="28"/>
                  <a:pt x="64" y="8"/>
                  <a:pt x="100" y="8"/>
                </a:cubicBezTo>
                <a:close/>
                <a:moveTo>
                  <a:pt x="100" y="192"/>
                </a:moveTo>
                <a:cubicBezTo>
                  <a:pt x="49" y="192"/>
                  <a:pt x="8" y="151"/>
                  <a:pt x="8" y="100"/>
                </a:cubicBezTo>
                <a:cubicBezTo>
                  <a:pt x="8" y="88"/>
                  <a:pt x="10" y="76"/>
                  <a:pt x="15" y="66"/>
                </a:cubicBezTo>
                <a:cubicBezTo>
                  <a:pt x="44" y="79"/>
                  <a:pt x="44" y="79"/>
                  <a:pt x="44" y="79"/>
                </a:cubicBezTo>
                <a:cubicBezTo>
                  <a:pt x="41" y="85"/>
                  <a:pt x="40" y="92"/>
                  <a:pt x="40" y="100"/>
                </a:cubicBezTo>
                <a:cubicBezTo>
                  <a:pt x="40" y="133"/>
                  <a:pt x="67" y="160"/>
                  <a:pt x="100" y="160"/>
                </a:cubicBezTo>
                <a:cubicBezTo>
                  <a:pt x="107" y="160"/>
                  <a:pt x="115" y="159"/>
                  <a:pt x="121" y="156"/>
                </a:cubicBezTo>
                <a:cubicBezTo>
                  <a:pt x="132" y="185"/>
                  <a:pt x="132" y="185"/>
                  <a:pt x="132" y="185"/>
                </a:cubicBezTo>
                <a:cubicBezTo>
                  <a:pt x="140" y="183"/>
                  <a:pt x="140" y="183"/>
                  <a:pt x="140" y="183"/>
                </a:cubicBezTo>
                <a:cubicBezTo>
                  <a:pt x="129" y="153"/>
                  <a:pt x="129" y="153"/>
                  <a:pt x="129" y="153"/>
                </a:cubicBezTo>
                <a:cubicBezTo>
                  <a:pt x="147" y="143"/>
                  <a:pt x="160" y="123"/>
                  <a:pt x="160" y="100"/>
                </a:cubicBezTo>
                <a:cubicBezTo>
                  <a:pt x="160" y="89"/>
                  <a:pt x="157" y="79"/>
                  <a:pt x="152" y="70"/>
                </a:cubicBezTo>
                <a:cubicBezTo>
                  <a:pt x="179" y="53"/>
                  <a:pt x="179" y="53"/>
                  <a:pt x="179" y="53"/>
                </a:cubicBezTo>
                <a:cubicBezTo>
                  <a:pt x="187" y="67"/>
                  <a:pt x="192" y="83"/>
                  <a:pt x="192" y="100"/>
                </a:cubicBezTo>
                <a:cubicBezTo>
                  <a:pt x="192" y="151"/>
                  <a:pt x="151" y="192"/>
                  <a:pt x="100" y="19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435440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67">
                                            <p:txEl>
                                              <p:charRg st="4294967295" end="4294967295"/>
                                            </p:txEl>
                                          </p:spTgt>
                                        </p:tgtEl>
                                        <p:attrNameLst>
                                          <p:attrName>style.visibility</p:attrName>
                                        </p:attrNameLst>
                                      </p:cBhvr>
                                      <p:to>
                                        <p:strVal val="visible"/>
                                      </p:to>
                                    </p:set>
                                    <p:anim calcmode="lin" valueType="num">
                                      <p:cBhvr additive="base">
                                        <p:cTn id="7" dur="1500" fill="hold"/>
                                        <p:tgtEl>
                                          <p:spTgt spid="6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67">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67">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67">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67">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67">
                                            <p:txEl>
                                              <p:charRg st="4294967295" end="4294967295"/>
                                            </p:txEl>
                                          </p:spTgt>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1500" fill="hold"/>
                                        <p:tgtEl>
                                          <p:spTgt spid="77"/>
                                        </p:tgtEl>
                                        <p:attrNameLst>
                                          <p:attrName>ppt_x</p:attrName>
                                        </p:attrNameLst>
                                      </p:cBhvr>
                                      <p:tavLst>
                                        <p:tav tm="0">
                                          <p:val>
                                            <p:strVal val="0-#ppt_w/2"/>
                                          </p:val>
                                        </p:tav>
                                        <p:tav tm="100000">
                                          <p:val>
                                            <p:strVal val="#ppt_x"/>
                                          </p:val>
                                        </p:tav>
                                      </p:tavLst>
                                    </p:anim>
                                    <p:anim calcmode="lin" valueType="num">
                                      <p:cBhvr additive="base">
                                        <p:cTn id="16" dur="1500" fill="hold"/>
                                        <p:tgtEl>
                                          <p:spTgt spid="77"/>
                                        </p:tgtEl>
                                        <p:attrNameLst>
                                          <p:attrName>ppt_y</p:attrName>
                                        </p:attrNameLst>
                                      </p:cBhvr>
                                      <p:tavLst>
                                        <p:tav tm="0">
                                          <p:val>
                                            <p:strVal val="#ppt_y"/>
                                          </p:val>
                                        </p:tav>
                                        <p:tav tm="100000">
                                          <p:val>
                                            <p:strVal val="#ppt_y"/>
                                          </p:val>
                                        </p:tav>
                                      </p:tavLst>
                                    </p:anim>
                                    <p:set>
                                      <p:cBhvr>
                                        <p:cTn id="17" dur="1" fill="hold">
                                          <p:stCondLst>
                                            <p:cond delay="0"/>
                                          </p:stCondLst>
                                        </p:cTn>
                                        <p:tgtEl>
                                          <p:spTgt spid="77"/>
                                        </p:tgtEl>
                                        <p:attrNameLst>
                                          <p:attrName>style.visibility</p:attrName>
                                        </p:attrNameLst>
                                      </p:cBhvr>
                                      <p:to>
                                        <p:strVal val="visible"/>
                                      </p:to>
                                    </p:set>
                                    <p:anim to="" calcmode="lin" valueType="num">
                                      <p:cBhvr>
                                        <p:cTn id="18" dur="1500" fill="hold">
                                          <p:stCondLst>
                                            <p:cond delay="0"/>
                                          </p:stCondLst>
                                        </p:cTn>
                                        <p:tgtEl>
                                          <p:spTgt spid="77"/>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77"/>
                                        </p:tgtEl>
                                        <p:attrNameLst>
                                          <p:attrName>ppt_h</p:attrName>
                                        </p:attrNameLst>
                                      </p:cBhvr>
                                      <p:tavLst>
                                        <p:tav tm="0">
                                          <p:val>
                                            <p:strVal val="0"/>
                                          </p:val>
                                        </p:tav>
                                        <p:tav tm="100000">
                                          <p:val>
                                            <p:strVal val="#ppt_h"/>
                                          </p:val>
                                        </p:tav>
                                      </p:tavLst>
                                    </p:anim>
                                    <p:animEffect filter="fade">
                                      <p:cBhvr>
                                        <p:cTn id="20" dur="1500">
                                          <p:stCondLst>
                                            <p:cond delay="0"/>
                                          </p:stCondLst>
                                        </p:cTn>
                                        <p:tgtEl>
                                          <p:spTgt spid="77"/>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79">
                                            <p:txEl>
                                              <p:charRg st="4294967295" end="4294967295"/>
                                            </p:txEl>
                                          </p:spTgt>
                                        </p:tgtEl>
                                        <p:attrNameLst>
                                          <p:attrName>style.visibility</p:attrName>
                                        </p:attrNameLst>
                                      </p:cBhvr>
                                      <p:to>
                                        <p:strVal val="visible"/>
                                      </p:to>
                                    </p:set>
                                    <p:anim calcmode="lin" valueType="num">
                                      <p:cBhvr additive="base">
                                        <p:cTn id="23" dur="1500" fill="hold"/>
                                        <p:tgtEl>
                                          <p:spTgt spid="7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79">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79">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79">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79">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79">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80">
                                            <p:txEl>
                                              <p:charRg st="4294967295" end="4294967295"/>
                                            </p:txEl>
                                          </p:spTgt>
                                        </p:tgtEl>
                                        <p:attrNameLst>
                                          <p:attrName>style.visibility</p:attrName>
                                        </p:attrNameLst>
                                      </p:cBhvr>
                                      <p:to>
                                        <p:strVal val="visible"/>
                                      </p:to>
                                    </p:set>
                                    <p:anim calcmode="lin" valueType="num">
                                      <p:cBhvr additive="base">
                                        <p:cTn id="31" dur="1500" fill="hold"/>
                                        <p:tgtEl>
                                          <p:spTgt spid="8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80">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80">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80">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80">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80">
                                            <p:txEl>
                                              <p:charRg st="4294967295" end="4294967295"/>
                                            </p:txEl>
                                          </p:spTgt>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1500" fill="hold"/>
                                        <p:tgtEl>
                                          <p:spTgt spid="81"/>
                                        </p:tgtEl>
                                        <p:attrNameLst>
                                          <p:attrName>ppt_x</p:attrName>
                                        </p:attrNameLst>
                                      </p:cBhvr>
                                      <p:tavLst>
                                        <p:tav tm="0">
                                          <p:val>
                                            <p:strVal val="0-#ppt_w/2"/>
                                          </p:val>
                                        </p:tav>
                                        <p:tav tm="100000">
                                          <p:val>
                                            <p:strVal val="#ppt_x"/>
                                          </p:val>
                                        </p:tav>
                                      </p:tavLst>
                                    </p:anim>
                                    <p:anim calcmode="lin" valueType="num">
                                      <p:cBhvr additive="base">
                                        <p:cTn id="40" dur="1500" fill="hold"/>
                                        <p:tgtEl>
                                          <p:spTgt spid="81"/>
                                        </p:tgtEl>
                                        <p:attrNameLst>
                                          <p:attrName>ppt_y</p:attrName>
                                        </p:attrNameLst>
                                      </p:cBhvr>
                                      <p:tavLst>
                                        <p:tav tm="0">
                                          <p:val>
                                            <p:strVal val="#ppt_y"/>
                                          </p:val>
                                        </p:tav>
                                        <p:tav tm="100000">
                                          <p:val>
                                            <p:strVal val="#ppt_y"/>
                                          </p:val>
                                        </p:tav>
                                      </p:tavLst>
                                    </p:anim>
                                    <p:set>
                                      <p:cBhvr>
                                        <p:cTn id="41" dur="1" fill="hold">
                                          <p:stCondLst>
                                            <p:cond delay="0"/>
                                          </p:stCondLst>
                                        </p:cTn>
                                        <p:tgtEl>
                                          <p:spTgt spid="81"/>
                                        </p:tgtEl>
                                        <p:attrNameLst>
                                          <p:attrName>style.visibility</p:attrName>
                                        </p:attrNameLst>
                                      </p:cBhvr>
                                      <p:to>
                                        <p:strVal val="visible"/>
                                      </p:to>
                                    </p:set>
                                    <p:anim to="" calcmode="lin" valueType="num">
                                      <p:cBhvr>
                                        <p:cTn id="42" dur="1500" fill="hold">
                                          <p:stCondLst>
                                            <p:cond delay="0"/>
                                          </p:stCondLst>
                                        </p:cTn>
                                        <p:tgtEl>
                                          <p:spTgt spid="81"/>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81"/>
                                        </p:tgtEl>
                                        <p:attrNameLst>
                                          <p:attrName>ppt_h</p:attrName>
                                        </p:attrNameLst>
                                      </p:cBhvr>
                                      <p:tavLst>
                                        <p:tav tm="0">
                                          <p:val>
                                            <p:strVal val="0"/>
                                          </p:val>
                                        </p:tav>
                                        <p:tav tm="100000">
                                          <p:val>
                                            <p:strVal val="#ppt_h"/>
                                          </p:val>
                                        </p:tav>
                                      </p:tavLst>
                                    </p:anim>
                                    <p:animEffect filter="fade">
                                      <p:cBhvr>
                                        <p:cTn id="44" dur="1500">
                                          <p:stCondLst>
                                            <p:cond delay="0"/>
                                          </p:stCondLst>
                                        </p:cTn>
                                        <p:tgtEl>
                                          <p:spTgt spid="81"/>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84">
                                            <p:txEl>
                                              <p:charRg st="4294967295" end="4294967295"/>
                                            </p:txEl>
                                          </p:spTgt>
                                        </p:tgtEl>
                                        <p:attrNameLst>
                                          <p:attrName>style.visibility</p:attrName>
                                        </p:attrNameLst>
                                      </p:cBhvr>
                                      <p:to>
                                        <p:strVal val="visible"/>
                                      </p:to>
                                    </p:set>
                                    <p:anim calcmode="lin" valueType="num">
                                      <p:cBhvr additive="base">
                                        <p:cTn id="47" dur="1500" fill="hold"/>
                                        <p:tgtEl>
                                          <p:spTgt spid="8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84">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84">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84">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84">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84">
                                            <p:txEl>
                                              <p:charRg st="4294967295" end="4294967295"/>
                                            </p:txEl>
                                          </p:spTgt>
                                        </p:tgtEl>
                                      </p:cBhvr>
                                    </p:animEffect>
                                  </p:childTnLst>
                                </p:cTn>
                              </p:par>
                              <p:par>
                                <p:cTn id="53" presetID="22" presetClass="entr" presetSubtype="8" fill="hold" grpId="0" nodeType="withEffect">
                                  <p:stCondLst>
                                    <p:cond delay="25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1000"/>
                                        <p:tgtEl>
                                          <p:spTgt spid="13"/>
                                        </p:tgtEl>
                                      </p:cBhvr>
                                    </p:animEffect>
                                  </p:childTnLst>
                                </p:cTn>
                              </p:par>
                              <p:par>
                                <p:cTn id="56" presetID="22" presetClass="entr" presetSubtype="8" fill="hold" nodeType="withEffect">
                                  <p:stCondLst>
                                    <p:cond delay="25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1000"/>
                                        <p:tgtEl>
                                          <p:spTgt spid="1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1000"/>
                                        <p:tgtEl>
                                          <p:spTgt spid="15"/>
                                        </p:tgtEl>
                                      </p:cBhvr>
                                    </p:animEffect>
                                  </p:childTnLst>
                                </p:cTn>
                              </p:par>
                              <p:par>
                                <p:cTn id="62" presetID="22" presetClass="entr" presetSubtype="8" fill="hold" grpId="0" nodeType="withEffect">
                                  <p:stCondLst>
                                    <p:cond delay="250"/>
                                  </p:stCondLst>
                                  <p:childTnLst>
                                    <p:set>
                                      <p:cBhvr>
                                        <p:cTn id="63" dur="1" fill="hold">
                                          <p:stCondLst>
                                            <p:cond delay="0"/>
                                          </p:stCondLst>
                                        </p:cTn>
                                        <p:tgtEl>
                                          <p:spTgt spid="70"/>
                                        </p:tgtEl>
                                        <p:attrNameLst>
                                          <p:attrName>style.visibility</p:attrName>
                                        </p:attrNameLst>
                                      </p:cBhvr>
                                      <p:to>
                                        <p:strVal val="visible"/>
                                      </p:to>
                                    </p:set>
                                    <p:animEffect transition="in" filter="wipe(left)">
                                      <p:cBhvr>
                                        <p:cTn id="64" dur="1000"/>
                                        <p:tgtEl>
                                          <p:spTgt spid="70"/>
                                        </p:tgtEl>
                                      </p:cBhvr>
                                    </p:animEffect>
                                  </p:childTnLst>
                                </p:cTn>
                              </p:par>
                              <p:par>
                                <p:cTn id="65" presetID="22" presetClass="entr" presetSubtype="8" fill="hold" grpId="0" nodeType="withEffect">
                                  <p:stCondLst>
                                    <p:cond delay="250"/>
                                  </p:stCondLst>
                                  <p:childTnLst>
                                    <p:set>
                                      <p:cBhvr>
                                        <p:cTn id="66" dur="1" fill="hold">
                                          <p:stCondLst>
                                            <p:cond delay="0"/>
                                          </p:stCondLst>
                                        </p:cTn>
                                        <p:tgtEl>
                                          <p:spTgt spid="71">
                                            <p:txEl>
                                              <p:charRg st="4294967295" end="4294967295"/>
                                            </p:txEl>
                                          </p:spTgt>
                                        </p:tgtEl>
                                        <p:attrNameLst>
                                          <p:attrName>style.visibility</p:attrName>
                                        </p:attrNameLst>
                                      </p:cBhvr>
                                      <p:to>
                                        <p:strVal val="visible"/>
                                      </p:to>
                                    </p:set>
                                    <p:animEffect transition="in" filter="wipe(left)">
                                      <p:cBhvr>
                                        <p:cTn id="67" dur="1000"/>
                                        <p:tgtEl>
                                          <p:spTgt spid="71">
                                            <p:txEl>
                                              <p:charRg st="4294967295" end="4294967295"/>
                                            </p:txEl>
                                          </p:spTgt>
                                        </p:tgtEl>
                                      </p:cBhvr>
                                    </p:animEffect>
                                  </p:childTnLst>
                                </p:cTn>
                              </p:par>
                              <p:par>
                                <p:cTn id="68" presetID="22" presetClass="entr" presetSubtype="8" fill="hold" grpId="0" nodeType="withEffect">
                                  <p:stCondLst>
                                    <p:cond delay="250"/>
                                  </p:stCondLst>
                                  <p:childTnLst>
                                    <p:set>
                                      <p:cBhvr>
                                        <p:cTn id="69" dur="1" fill="hold">
                                          <p:stCondLst>
                                            <p:cond delay="0"/>
                                          </p:stCondLst>
                                        </p:cTn>
                                        <p:tgtEl>
                                          <p:spTgt spid="72"/>
                                        </p:tgtEl>
                                        <p:attrNameLst>
                                          <p:attrName>style.visibility</p:attrName>
                                        </p:attrNameLst>
                                      </p:cBhvr>
                                      <p:to>
                                        <p:strVal val="visible"/>
                                      </p:to>
                                    </p:set>
                                    <p:animEffect transition="in" filter="wipe(left)">
                                      <p:cBhvr>
                                        <p:cTn id="70" dur="1000"/>
                                        <p:tgtEl>
                                          <p:spTgt spid="72"/>
                                        </p:tgtEl>
                                      </p:cBhvr>
                                    </p:animEffect>
                                  </p:childTnLst>
                                </p:cTn>
                              </p:par>
                              <p:par>
                                <p:cTn id="71" presetID="22" presetClass="entr" presetSubtype="8" fill="hold" grpId="0" nodeType="withEffect">
                                  <p:stCondLst>
                                    <p:cond delay="250"/>
                                  </p:stCondLst>
                                  <p:childTnLst>
                                    <p:set>
                                      <p:cBhvr>
                                        <p:cTn id="72" dur="1" fill="hold">
                                          <p:stCondLst>
                                            <p:cond delay="0"/>
                                          </p:stCondLst>
                                        </p:cTn>
                                        <p:tgtEl>
                                          <p:spTgt spid="73"/>
                                        </p:tgtEl>
                                        <p:attrNameLst>
                                          <p:attrName>style.visibility</p:attrName>
                                        </p:attrNameLst>
                                      </p:cBhvr>
                                      <p:to>
                                        <p:strVal val="visible"/>
                                      </p:to>
                                    </p:set>
                                    <p:animEffect transition="in" filter="wipe(left)">
                                      <p:cBhvr>
                                        <p:cTn id="73"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5" grpId="0" autoUpdateAnimBg="0"/>
      <p:bldP spid="70" grpId="0" autoUpdateAnimBg="0"/>
      <p:bldP spid="71" grpId="0" autoUpdateAnimBg="0"/>
      <p:bldP spid="72" grpId="0" autoUpdateAnimBg="0"/>
      <p:bldP spid="73" grpId="0" autoUpdateAnimBg="0"/>
      <p:bldP spid="67" grpId="0" autoUpdateAnimBg="0"/>
      <p:bldP spid="79" grpId="0" autoUpdateAnimBg="0"/>
      <p:bldP spid="80" grpId="0" autoUpdateAnimBg="0"/>
      <p:bldP spid="8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PA_库_矩形 51">
            <a:extLst>
              <a:ext uri="{FF2B5EF4-FFF2-40B4-BE49-F238E27FC236}">
                <a16:creationId xmlns:a16="http://schemas.microsoft.com/office/drawing/2014/main" id="{67CD6790-9A6D-4428-B5CC-7A8A9BD7E175}"/>
              </a:ext>
            </a:extLst>
          </p:cNvPr>
          <p:cNvSpPr/>
          <p:nvPr>
            <p:custDataLst>
              <p:tags r:id="rId1"/>
            </p:custDataLst>
          </p:nvPr>
        </p:nvSpPr>
        <p:spPr>
          <a:xfrm>
            <a:off x="6096000" y="4067599"/>
            <a:ext cx="1550973" cy="1572623"/>
          </a:xfrm>
          <a:prstGeom prst="rect">
            <a:avLst/>
          </a:prstGeom>
          <a:solidFill>
            <a:schemeClr val="tx2">
              <a:lumMod val="50000"/>
              <a:alpha val="0"/>
            </a:schemeClr>
          </a:solidFill>
          <a:ln w="15875">
            <a:solidFill>
              <a:schemeClr val="bg1">
                <a:alpha val="2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PA_库_矩形 59">
            <a:extLst>
              <a:ext uri="{FF2B5EF4-FFF2-40B4-BE49-F238E27FC236}">
                <a16:creationId xmlns:a16="http://schemas.microsoft.com/office/drawing/2014/main" id="{8B68F9F4-C878-447E-ABB8-D76A1B4E7266}"/>
              </a:ext>
            </a:extLst>
          </p:cNvPr>
          <p:cNvSpPr/>
          <p:nvPr>
            <p:custDataLst>
              <p:tags r:id="rId2"/>
            </p:custDataLst>
          </p:nvPr>
        </p:nvSpPr>
        <p:spPr>
          <a:xfrm>
            <a:off x="9574227" y="4067599"/>
            <a:ext cx="1550973" cy="1572623"/>
          </a:xfrm>
          <a:prstGeom prst="rect">
            <a:avLst/>
          </a:prstGeom>
          <a:solidFill>
            <a:schemeClr val="tx2">
              <a:lumMod val="50000"/>
              <a:alpha val="0"/>
            </a:schemeClr>
          </a:solidFill>
          <a:ln w="15875">
            <a:solidFill>
              <a:schemeClr val="bg1">
                <a:alpha val="22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PA_库_矩形 56">
            <a:extLst>
              <a:ext uri="{FF2B5EF4-FFF2-40B4-BE49-F238E27FC236}">
                <a16:creationId xmlns:a16="http://schemas.microsoft.com/office/drawing/2014/main" id="{46D0C0DE-7882-4E11-AB8A-41D7BDB7CE7A}"/>
              </a:ext>
            </a:extLst>
          </p:cNvPr>
          <p:cNvSpPr/>
          <p:nvPr>
            <p:custDataLst>
              <p:tags r:id="rId3"/>
            </p:custDataLst>
          </p:nvPr>
        </p:nvSpPr>
        <p:spPr>
          <a:xfrm>
            <a:off x="7835113" y="4067599"/>
            <a:ext cx="1550973" cy="1572623"/>
          </a:xfrm>
          <a:prstGeom prst="rect">
            <a:avLst/>
          </a:prstGeom>
          <a:gradFill flip="none" rotWithShape="1">
            <a:gsLst>
              <a:gs pos="100000">
                <a:schemeClr val="accent1">
                  <a:lumMod val="75000"/>
                </a:schemeClr>
              </a:gs>
              <a:gs pos="0">
                <a:schemeClr val="accent1"/>
              </a:gs>
            </a:gsLst>
            <a:path path="circle">
              <a:fillToRect r="100000" b="100000"/>
            </a:path>
            <a:tileRect l="-100000" t="-100000"/>
          </a:gradFill>
          <a:ln>
            <a:noFill/>
          </a:ln>
          <a:effectLst>
            <a:outerShdw blurRad="520700" dist="495300" dir="5400000" sx="92000" sy="92000" algn="t"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17ACC195-4C32-43B2-8B36-BA73BBEB9172}"/>
              </a:ext>
            </a:extLst>
          </p:cNvPr>
          <p:cNvSpPr txBox="1"/>
          <p:nvPr/>
        </p:nvSpPr>
        <p:spPr>
          <a:xfrm>
            <a:off x="6019800" y="1479388"/>
            <a:ext cx="3057342" cy="1077218"/>
          </a:xfrm>
          <a:prstGeom prst="rect">
            <a:avLst/>
          </a:prstGeom>
          <a:noFill/>
        </p:spPr>
        <p:txBody>
          <a:bodyPr wrap="square" rtlCol="0">
            <a:spAutoFit/>
          </a:bodyPr>
          <a:lstStyle/>
          <a:p>
            <a:r>
              <a:rPr lang="en-US" sz="3200" dirty="0">
                <a:solidFill>
                  <a:schemeClr val="bg1"/>
                </a:solidFill>
                <a:latin typeface="+mj-lt"/>
              </a:rPr>
              <a:t>Smartphone</a:t>
            </a:r>
          </a:p>
          <a:p>
            <a:r>
              <a:rPr lang="en-US" sz="3200" b="1" dirty="0">
                <a:solidFill>
                  <a:schemeClr val="bg1"/>
                </a:solidFill>
                <a:latin typeface="+mj-lt"/>
              </a:rPr>
              <a:t>Mockup</a:t>
            </a:r>
          </a:p>
        </p:txBody>
      </p:sp>
      <p:cxnSp>
        <p:nvCxnSpPr>
          <p:cNvPr id="65" name="Straight Connector 64">
            <a:extLst>
              <a:ext uri="{FF2B5EF4-FFF2-40B4-BE49-F238E27FC236}">
                <a16:creationId xmlns:a16="http://schemas.microsoft.com/office/drawing/2014/main" id="{808BDADE-6069-4F89-8034-0E69F1F5C948}"/>
              </a:ext>
            </a:extLst>
          </p:cNvPr>
          <p:cNvCxnSpPr>
            <a:cxnSpLocks/>
          </p:cNvCxnSpPr>
          <p:nvPr/>
        </p:nvCxnSpPr>
        <p:spPr>
          <a:xfrm>
            <a:off x="5256707" y="1794062"/>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13D8E884-E51C-4F15-BA01-F33C403C7708}"/>
              </a:ext>
            </a:extLst>
          </p:cNvPr>
          <p:cNvSpPr txBox="1"/>
          <p:nvPr/>
        </p:nvSpPr>
        <p:spPr>
          <a:xfrm>
            <a:off x="6019800" y="1217778"/>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
        <p:nvSpPr>
          <p:cNvPr id="67" name="TextBox 66">
            <a:extLst>
              <a:ext uri="{FF2B5EF4-FFF2-40B4-BE49-F238E27FC236}">
                <a16:creationId xmlns:a16="http://schemas.microsoft.com/office/drawing/2014/main" id="{3711C14F-AE31-4021-B8F7-7A09741D97E7}"/>
              </a:ext>
            </a:extLst>
          </p:cNvPr>
          <p:cNvSpPr txBox="1"/>
          <p:nvPr/>
        </p:nvSpPr>
        <p:spPr>
          <a:xfrm>
            <a:off x="6019801" y="2818216"/>
            <a:ext cx="5105399" cy="701731"/>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a:t>
            </a:r>
          </a:p>
        </p:txBody>
      </p:sp>
      <p:grpSp>
        <p:nvGrpSpPr>
          <p:cNvPr id="77" name="PA_库_组合 76">
            <a:extLst>
              <a:ext uri="{FF2B5EF4-FFF2-40B4-BE49-F238E27FC236}">
                <a16:creationId xmlns:a16="http://schemas.microsoft.com/office/drawing/2014/main" id="{5DE99E0E-B533-4277-8AF2-7AE17FC8DAAC}"/>
              </a:ext>
            </a:extLst>
          </p:cNvPr>
          <p:cNvGrpSpPr/>
          <p:nvPr>
            <p:custDataLst>
              <p:tags r:id="rId4"/>
            </p:custDataLst>
          </p:nvPr>
        </p:nvGrpSpPr>
        <p:grpSpPr>
          <a:xfrm>
            <a:off x="6270378" y="4360975"/>
            <a:ext cx="1202217" cy="985870"/>
            <a:chOff x="4079621" y="3998157"/>
            <a:chExt cx="1202217" cy="985870"/>
          </a:xfrm>
        </p:grpSpPr>
        <p:sp>
          <p:nvSpPr>
            <p:cNvPr id="72" name="Freeform 63">
              <a:extLst>
                <a:ext uri="{FF2B5EF4-FFF2-40B4-BE49-F238E27FC236}">
                  <a16:creationId xmlns:a16="http://schemas.microsoft.com/office/drawing/2014/main" id="{F2E6F05C-02DB-4852-8CC4-95C7C5E8B95E}"/>
                </a:ext>
              </a:extLst>
            </p:cNvPr>
            <p:cNvSpPr>
              <a:spLocks noEditPoints="1"/>
            </p:cNvSpPr>
            <p:nvPr/>
          </p:nvSpPr>
          <p:spPr bwMode="auto">
            <a:xfrm>
              <a:off x="4468148" y="3998157"/>
              <a:ext cx="425162" cy="415499"/>
            </a:xfrm>
            <a:custGeom>
              <a:avLst/>
              <a:gdLst>
                <a:gd name="T0" fmla="*/ 185 w 193"/>
                <a:gd name="T1" fmla="*/ 29 h 188"/>
                <a:gd name="T2" fmla="*/ 186 w 193"/>
                <a:gd name="T3" fmla="*/ 28 h 188"/>
                <a:gd name="T4" fmla="*/ 158 w 193"/>
                <a:gd name="T5" fmla="*/ 0 h 188"/>
                <a:gd name="T6" fmla="*/ 29 w 193"/>
                <a:gd name="T7" fmla="*/ 131 h 188"/>
                <a:gd name="T8" fmla="*/ 28 w 193"/>
                <a:gd name="T9" fmla="*/ 131 h 188"/>
                <a:gd name="T10" fmla="*/ 0 w 193"/>
                <a:gd name="T11" fmla="*/ 188 h 188"/>
                <a:gd name="T12" fmla="*/ 56 w 193"/>
                <a:gd name="T13" fmla="*/ 160 h 188"/>
                <a:gd name="T14" fmla="*/ 180 w 193"/>
                <a:gd name="T15" fmla="*/ 34 h 188"/>
                <a:gd name="T16" fmla="*/ 184 w 193"/>
                <a:gd name="T17" fmla="*/ 47 h 188"/>
                <a:gd name="T18" fmla="*/ 175 w 193"/>
                <a:gd name="T19" fmla="*/ 56 h 188"/>
                <a:gd name="T20" fmla="*/ 165 w 193"/>
                <a:gd name="T21" fmla="*/ 61 h 188"/>
                <a:gd name="T22" fmla="*/ 135 w 193"/>
                <a:gd name="T23" fmla="*/ 86 h 188"/>
                <a:gd name="T24" fmla="*/ 121 w 193"/>
                <a:gd name="T25" fmla="*/ 105 h 188"/>
                <a:gd name="T26" fmla="*/ 127 w 193"/>
                <a:gd name="T27" fmla="*/ 111 h 188"/>
                <a:gd name="T28" fmla="*/ 141 w 193"/>
                <a:gd name="T29" fmla="*/ 90 h 188"/>
                <a:gd name="T30" fmla="*/ 168 w 193"/>
                <a:gd name="T31" fmla="*/ 69 h 188"/>
                <a:gd name="T32" fmla="*/ 179 w 193"/>
                <a:gd name="T33" fmla="*/ 63 h 188"/>
                <a:gd name="T34" fmla="*/ 192 w 193"/>
                <a:gd name="T35" fmla="*/ 48 h 188"/>
                <a:gd name="T36" fmla="*/ 185 w 193"/>
                <a:gd name="T37" fmla="*/ 29 h 188"/>
                <a:gd name="T38" fmla="*/ 18 w 193"/>
                <a:gd name="T39" fmla="*/ 170 h 188"/>
                <a:gd name="T40" fmla="*/ 31 w 193"/>
                <a:gd name="T41" fmla="*/ 144 h 188"/>
                <a:gd name="T42" fmla="*/ 43 w 193"/>
                <a:gd name="T43" fmla="*/ 157 h 188"/>
                <a:gd name="T44" fmla="*/ 18 w 193"/>
                <a:gd name="T45" fmla="*/ 170 h 188"/>
                <a:gd name="T46" fmla="*/ 51 w 193"/>
                <a:gd name="T47" fmla="*/ 153 h 188"/>
                <a:gd name="T48" fmla="*/ 51 w 193"/>
                <a:gd name="T49" fmla="*/ 153 h 188"/>
                <a:gd name="T50" fmla="*/ 34 w 193"/>
                <a:gd name="T51" fmla="*/ 137 h 188"/>
                <a:gd name="T52" fmla="*/ 35 w 193"/>
                <a:gd name="T53" fmla="*/ 136 h 188"/>
                <a:gd name="T54" fmla="*/ 158 w 193"/>
                <a:gd name="T55" fmla="*/ 11 h 188"/>
                <a:gd name="T56" fmla="*/ 174 w 193"/>
                <a:gd name="T57" fmla="*/ 28 h 188"/>
                <a:gd name="T58" fmla="*/ 51 w 193"/>
                <a:gd name="T59" fmla="*/ 153 h 188"/>
                <a:gd name="T60" fmla="*/ 34 w 193"/>
                <a:gd name="T61" fmla="*/ 188 h 188"/>
                <a:gd name="T62" fmla="*/ 165 w 193"/>
                <a:gd name="T63" fmla="*/ 188 h 188"/>
                <a:gd name="T64" fmla="*/ 165 w 193"/>
                <a:gd name="T65" fmla="*/ 180 h 188"/>
                <a:gd name="T66" fmla="*/ 34 w 193"/>
                <a:gd name="T67" fmla="*/ 180 h 188"/>
                <a:gd name="T68" fmla="*/ 34 w 193"/>
                <a:gd name="T6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3" h="188">
                  <a:moveTo>
                    <a:pt x="185" y="29"/>
                  </a:moveTo>
                  <a:cubicBezTo>
                    <a:pt x="186" y="28"/>
                    <a:pt x="186" y="28"/>
                    <a:pt x="186" y="28"/>
                  </a:cubicBezTo>
                  <a:cubicBezTo>
                    <a:pt x="158" y="0"/>
                    <a:pt x="158" y="0"/>
                    <a:pt x="158" y="0"/>
                  </a:cubicBezTo>
                  <a:cubicBezTo>
                    <a:pt x="29" y="131"/>
                    <a:pt x="29" y="131"/>
                    <a:pt x="29" y="131"/>
                  </a:cubicBezTo>
                  <a:cubicBezTo>
                    <a:pt x="28" y="131"/>
                    <a:pt x="28" y="131"/>
                    <a:pt x="28" y="131"/>
                  </a:cubicBezTo>
                  <a:cubicBezTo>
                    <a:pt x="0" y="188"/>
                    <a:pt x="0" y="188"/>
                    <a:pt x="0" y="188"/>
                  </a:cubicBezTo>
                  <a:cubicBezTo>
                    <a:pt x="56" y="160"/>
                    <a:pt x="56" y="160"/>
                    <a:pt x="56" y="160"/>
                  </a:cubicBezTo>
                  <a:cubicBezTo>
                    <a:pt x="180" y="34"/>
                    <a:pt x="180" y="34"/>
                    <a:pt x="180" y="34"/>
                  </a:cubicBezTo>
                  <a:cubicBezTo>
                    <a:pt x="182" y="37"/>
                    <a:pt x="185" y="42"/>
                    <a:pt x="184" y="47"/>
                  </a:cubicBezTo>
                  <a:cubicBezTo>
                    <a:pt x="183" y="50"/>
                    <a:pt x="181" y="54"/>
                    <a:pt x="175" y="56"/>
                  </a:cubicBezTo>
                  <a:cubicBezTo>
                    <a:pt x="171" y="58"/>
                    <a:pt x="168" y="60"/>
                    <a:pt x="165" y="61"/>
                  </a:cubicBezTo>
                  <a:cubicBezTo>
                    <a:pt x="151" y="68"/>
                    <a:pt x="144" y="71"/>
                    <a:pt x="135" y="86"/>
                  </a:cubicBezTo>
                  <a:cubicBezTo>
                    <a:pt x="124" y="102"/>
                    <a:pt x="121" y="105"/>
                    <a:pt x="121" y="105"/>
                  </a:cubicBezTo>
                  <a:cubicBezTo>
                    <a:pt x="127" y="111"/>
                    <a:pt x="127" y="111"/>
                    <a:pt x="127" y="111"/>
                  </a:cubicBezTo>
                  <a:cubicBezTo>
                    <a:pt x="127" y="111"/>
                    <a:pt x="130" y="107"/>
                    <a:pt x="141" y="90"/>
                  </a:cubicBezTo>
                  <a:cubicBezTo>
                    <a:pt x="150" y="77"/>
                    <a:pt x="154" y="75"/>
                    <a:pt x="168" y="69"/>
                  </a:cubicBezTo>
                  <a:cubicBezTo>
                    <a:pt x="171" y="67"/>
                    <a:pt x="175" y="65"/>
                    <a:pt x="179" y="63"/>
                  </a:cubicBezTo>
                  <a:cubicBezTo>
                    <a:pt x="186" y="60"/>
                    <a:pt x="191" y="54"/>
                    <a:pt x="192" y="48"/>
                  </a:cubicBezTo>
                  <a:cubicBezTo>
                    <a:pt x="193" y="40"/>
                    <a:pt x="189" y="33"/>
                    <a:pt x="185" y="29"/>
                  </a:cubicBezTo>
                  <a:close/>
                  <a:moveTo>
                    <a:pt x="18" y="170"/>
                  </a:moveTo>
                  <a:cubicBezTo>
                    <a:pt x="31" y="144"/>
                    <a:pt x="31" y="144"/>
                    <a:pt x="31" y="144"/>
                  </a:cubicBezTo>
                  <a:cubicBezTo>
                    <a:pt x="43" y="157"/>
                    <a:pt x="43" y="157"/>
                    <a:pt x="43" y="157"/>
                  </a:cubicBezTo>
                  <a:lnTo>
                    <a:pt x="18" y="170"/>
                  </a:lnTo>
                  <a:close/>
                  <a:moveTo>
                    <a:pt x="51" y="153"/>
                  </a:moveTo>
                  <a:cubicBezTo>
                    <a:pt x="51" y="153"/>
                    <a:pt x="51" y="153"/>
                    <a:pt x="51" y="153"/>
                  </a:cubicBezTo>
                  <a:cubicBezTo>
                    <a:pt x="34" y="137"/>
                    <a:pt x="34" y="137"/>
                    <a:pt x="34" y="137"/>
                  </a:cubicBezTo>
                  <a:cubicBezTo>
                    <a:pt x="35" y="136"/>
                    <a:pt x="35" y="136"/>
                    <a:pt x="35" y="136"/>
                  </a:cubicBezTo>
                  <a:cubicBezTo>
                    <a:pt x="158" y="11"/>
                    <a:pt x="158" y="11"/>
                    <a:pt x="158" y="11"/>
                  </a:cubicBezTo>
                  <a:cubicBezTo>
                    <a:pt x="174" y="28"/>
                    <a:pt x="174" y="28"/>
                    <a:pt x="174" y="28"/>
                  </a:cubicBezTo>
                  <a:lnTo>
                    <a:pt x="51" y="153"/>
                  </a:lnTo>
                  <a:close/>
                  <a:moveTo>
                    <a:pt x="34" y="188"/>
                  </a:moveTo>
                  <a:cubicBezTo>
                    <a:pt x="165" y="188"/>
                    <a:pt x="165" y="188"/>
                    <a:pt x="165" y="188"/>
                  </a:cubicBezTo>
                  <a:cubicBezTo>
                    <a:pt x="165" y="180"/>
                    <a:pt x="165" y="180"/>
                    <a:pt x="165" y="180"/>
                  </a:cubicBezTo>
                  <a:cubicBezTo>
                    <a:pt x="34" y="180"/>
                    <a:pt x="34" y="180"/>
                    <a:pt x="34" y="180"/>
                  </a:cubicBezTo>
                  <a:lnTo>
                    <a:pt x="34" y="188"/>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3" name="TextBox 72">
              <a:extLst>
                <a:ext uri="{FF2B5EF4-FFF2-40B4-BE49-F238E27FC236}">
                  <a16:creationId xmlns:a16="http://schemas.microsoft.com/office/drawing/2014/main" id="{C2C9BA44-B2A4-4B1D-B0A0-201C395CBE71}"/>
                </a:ext>
              </a:extLst>
            </p:cNvPr>
            <p:cNvSpPr txBox="1"/>
            <p:nvPr/>
          </p:nvSpPr>
          <p:spPr>
            <a:xfrm>
              <a:off x="4079621" y="4568529"/>
              <a:ext cx="1202217" cy="415498"/>
            </a:xfrm>
            <a:prstGeom prst="rect">
              <a:avLst/>
            </a:prstGeom>
            <a:noFill/>
          </p:spPr>
          <p:txBody>
            <a:bodyPr wrap="square" rtlCol="0">
              <a:spAutoFit/>
            </a:bodyPr>
            <a:lstStyle/>
            <a:p>
              <a:pPr algn="ctr"/>
              <a:r>
                <a:rPr lang="en-US" sz="1050" dirty="0">
                  <a:solidFill>
                    <a:schemeClr val="bg1">
                      <a:lumMod val="50000"/>
                    </a:schemeClr>
                  </a:solidFill>
                </a:rPr>
                <a:t>The quick, brown fox jumps.</a:t>
              </a:r>
            </a:p>
          </p:txBody>
        </p:sp>
      </p:grpSp>
      <p:grpSp>
        <p:nvGrpSpPr>
          <p:cNvPr id="78" name="PA_库_组合 77">
            <a:extLst>
              <a:ext uri="{FF2B5EF4-FFF2-40B4-BE49-F238E27FC236}">
                <a16:creationId xmlns:a16="http://schemas.microsoft.com/office/drawing/2014/main" id="{C2617763-3F10-4B85-9468-BB4061FFC42D}"/>
              </a:ext>
            </a:extLst>
          </p:cNvPr>
          <p:cNvGrpSpPr/>
          <p:nvPr>
            <p:custDataLst>
              <p:tags r:id="rId5"/>
            </p:custDataLst>
          </p:nvPr>
        </p:nvGrpSpPr>
        <p:grpSpPr>
          <a:xfrm>
            <a:off x="8009491" y="4373054"/>
            <a:ext cx="1202217" cy="961713"/>
            <a:chOff x="5519804" y="4022314"/>
            <a:chExt cx="1202217" cy="961713"/>
          </a:xfrm>
        </p:grpSpPr>
        <p:sp>
          <p:nvSpPr>
            <p:cNvPr id="71" name="Freeform 57">
              <a:extLst>
                <a:ext uri="{FF2B5EF4-FFF2-40B4-BE49-F238E27FC236}">
                  <a16:creationId xmlns:a16="http://schemas.microsoft.com/office/drawing/2014/main" id="{A3901A31-43CD-4357-AF65-68678C58784B}"/>
                </a:ext>
              </a:extLst>
            </p:cNvPr>
            <p:cNvSpPr>
              <a:spLocks noEditPoints="1"/>
            </p:cNvSpPr>
            <p:nvPr/>
          </p:nvSpPr>
          <p:spPr bwMode="auto">
            <a:xfrm>
              <a:off x="5867265" y="4022314"/>
              <a:ext cx="507295" cy="367185"/>
            </a:xfrm>
            <a:custGeom>
              <a:avLst/>
              <a:gdLst>
                <a:gd name="T0" fmla="*/ 195 w 210"/>
                <a:gd name="T1" fmla="*/ 73 h 152"/>
                <a:gd name="T2" fmla="*/ 197 w 210"/>
                <a:gd name="T3" fmla="*/ 72 h 152"/>
                <a:gd name="T4" fmla="*/ 71 w 210"/>
                <a:gd name="T5" fmla="*/ 0 h 152"/>
                <a:gd name="T6" fmla="*/ 16 w 210"/>
                <a:gd name="T7" fmla="*/ 24 h 152"/>
                <a:gd name="T8" fmla="*/ 16 w 210"/>
                <a:gd name="T9" fmla="*/ 24 h 152"/>
                <a:gd name="T10" fmla="*/ 0 w 210"/>
                <a:gd name="T11" fmla="*/ 60 h 152"/>
                <a:gd name="T12" fmla="*/ 140 w 210"/>
                <a:gd name="T13" fmla="*/ 152 h 152"/>
                <a:gd name="T14" fmla="*/ 210 w 210"/>
                <a:gd name="T15" fmla="*/ 95 h 152"/>
                <a:gd name="T16" fmla="*/ 195 w 210"/>
                <a:gd name="T17" fmla="*/ 73 h 152"/>
                <a:gd name="T18" fmla="*/ 70 w 210"/>
                <a:gd name="T19" fmla="*/ 8 h 152"/>
                <a:gd name="T20" fmla="*/ 183 w 210"/>
                <a:gd name="T21" fmla="*/ 72 h 152"/>
                <a:gd name="T22" fmla="*/ 147 w 210"/>
                <a:gd name="T23" fmla="*/ 96 h 152"/>
                <a:gd name="T24" fmla="*/ 31 w 210"/>
                <a:gd name="T25" fmla="*/ 24 h 152"/>
                <a:gd name="T26" fmla="*/ 70 w 210"/>
                <a:gd name="T27" fmla="*/ 8 h 152"/>
                <a:gd name="T28" fmla="*/ 10 w 210"/>
                <a:gd name="T29" fmla="*/ 57 h 152"/>
                <a:gd name="T30" fmla="*/ 22 w 210"/>
                <a:gd name="T31" fmla="*/ 28 h 152"/>
                <a:gd name="T32" fmla="*/ 144 w 210"/>
                <a:gd name="T33" fmla="*/ 103 h 152"/>
                <a:gd name="T34" fmla="*/ 140 w 210"/>
                <a:gd name="T35" fmla="*/ 144 h 152"/>
                <a:gd name="T36" fmla="*/ 10 w 210"/>
                <a:gd name="T37" fmla="*/ 57 h 152"/>
                <a:gd name="T38" fmla="*/ 151 w 210"/>
                <a:gd name="T39" fmla="*/ 103 h 152"/>
                <a:gd name="T40" fmla="*/ 188 w 210"/>
                <a:gd name="T41" fmla="*/ 76 h 152"/>
                <a:gd name="T42" fmla="*/ 200 w 210"/>
                <a:gd name="T43" fmla="*/ 95 h 152"/>
                <a:gd name="T44" fmla="*/ 147 w 210"/>
                <a:gd name="T45" fmla="*/ 137 h 152"/>
                <a:gd name="T46" fmla="*/ 151 w 210"/>
                <a:gd name="T47" fmla="*/ 10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152">
                  <a:moveTo>
                    <a:pt x="195" y="73"/>
                  </a:moveTo>
                  <a:lnTo>
                    <a:pt x="197" y="72"/>
                  </a:lnTo>
                  <a:lnTo>
                    <a:pt x="71" y="0"/>
                  </a:lnTo>
                  <a:lnTo>
                    <a:pt x="16" y="24"/>
                  </a:lnTo>
                  <a:lnTo>
                    <a:pt x="16" y="24"/>
                  </a:lnTo>
                  <a:lnTo>
                    <a:pt x="0" y="60"/>
                  </a:lnTo>
                  <a:lnTo>
                    <a:pt x="140" y="152"/>
                  </a:lnTo>
                  <a:lnTo>
                    <a:pt x="210" y="95"/>
                  </a:lnTo>
                  <a:lnTo>
                    <a:pt x="195" y="73"/>
                  </a:lnTo>
                  <a:close/>
                  <a:moveTo>
                    <a:pt x="70" y="8"/>
                  </a:moveTo>
                  <a:lnTo>
                    <a:pt x="183" y="72"/>
                  </a:lnTo>
                  <a:lnTo>
                    <a:pt x="147" y="96"/>
                  </a:lnTo>
                  <a:lnTo>
                    <a:pt x="31" y="24"/>
                  </a:lnTo>
                  <a:lnTo>
                    <a:pt x="70" y="8"/>
                  </a:lnTo>
                  <a:close/>
                  <a:moveTo>
                    <a:pt x="10" y="57"/>
                  </a:moveTo>
                  <a:lnTo>
                    <a:pt x="22" y="28"/>
                  </a:lnTo>
                  <a:lnTo>
                    <a:pt x="144" y="103"/>
                  </a:lnTo>
                  <a:lnTo>
                    <a:pt x="140" y="144"/>
                  </a:lnTo>
                  <a:lnTo>
                    <a:pt x="10" y="57"/>
                  </a:lnTo>
                  <a:close/>
                  <a:moveTo>
                    <a:pt x="151" y="103"/>
                  </a:moveTo>
                  <a:lnTo>
                    <a:pt x="188" y="76"/>
                  </a:lnTo>
                  <a:lnTo>
                    <a:pt x="200" y="95"/>
                  </a:lnTo>
                  <a:lnTo>
                    <a:pt x="147" y="137"/>
                  </a:lnTo>
                  <a:lnTo>
                    <a:pt x="151" y="10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TextBox 73">
              <a:extLst>
                <a:ext uri="{FF2B5EF4-FFF2-40B4-BE49-F238E27FC236}">
                  <a16:creationId xmlns:a16="http://schemas.microsoft.com/office/drawing/2014/main" id="{E9DD47CE-CC5E-42C8-A706-043F39B8ABC9}"/>
                </a:ext>
              </a:extLst>
            </p:cNvPr>
            <p:cNvSpPr txBox="1"/>
            <p:nvPr/>
          </p:nvSpPr>
          <p:spPr>
            <a:xfrm>
              <a:off x="5519804" y="4568529"/>
              <a:ext cx="1202217" cy="415498"/>
            </a:xfrm>
            <a:prstGeom prst="rect">
              <a:avLst/>
            </a:prstGeom>
            <a:noFill/>
          </p:spPr>
          <p:txBody>
            <a:bodyPr wrap="square" rtlCol="0">
              <a:spAutoFit/>
            </a:bodyPr>
            <a:lstStyle/>
            <a:p>
              <a:pPr algn="ctr"/>
              <a:r>
                <a:rPr lang="en-US" sz="1050" dirty="0">
                  <a:solidFill>
                    <a:schemeClr val="bg1"/>
                  </a:solidFill>
                </a:rPr>
                <a:t>The quick, brown fox jumps.</a:t>
              </a:r>
            </a:p>
          </p:txBody>
        </p:sp>
      </p:grpSp>
      <p:grpSp>
        <p:nvGrpSpPr>
          <p:cNvPr id="76" name="PA_库_组合 75">
            <a:extLst>
              <a:ext uri="{FF2B5EF4-FFF2-40B4-BE49-F238E27FC236}">
                <a16:creationId xmlns:a16="http://schemas.microsoft.com/office/drawing/2014/main" id="{E3B9F4B1-0DE4-4F9C-AD6B-D86AFF13EB69}"/>
              </a:ext>
            </a:extLst>
          </p:cNvPr>
          <p:cNvGrpSpPr/>
          <p:nvPr>
            <p:custDataLst>
              <p:tags r:id="rId6"/>
            </p:custDataLst>
          </p:nvPr>
        </p:nvGrpSpPr>
        <p:grpSpPr>
          <a:xfrm>
            <a:off x="9748605" y="4355762"/>
            <a:ext cx="1202217" cy="996297"/>
            <a:chOff x="9726044" y="4389499"/>
            <a:chExt cx="1202217" cy="996297"/>
          </a:xfrm>
        </p:grpSpPr>
        <p:sp>
          <p:nvSpPr>
            <p:cNvPr id="70" name="Freeform 31">
              <a:extLst>
                <a:ext uri="{FF2B5EF4-FFF2-40B4-BE49-F238E27FC236}">
                  <a16:creationId xmlns:a16="http://schemas.microsoft.com/office/drawing/2014/main" id="{DC387628-5B49-4186-B4EF-3E5BE288AB63}"/>
                </a:ext>
              </a:extLst>
            </p:cNvPr>
            <p:cNvSpPr>
              <a:spLocks noEditPoints="1"/>
            </p:cNvSpPr>
            <p:nvPr/>
          </p:nvSpPr>
          <p:spPr bwMode="auto">
            <a:xfrm>
              <a:off x="10133897" y="4389499"/>
              <a:ext cx="386511" cy="388928"/>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5" name="TextBox 74">
              <a:extLst>
                <a:ext uri="{FF2B5EF4-FFF2-40B4-BE49-F238E27FC236}">
                  <a16:creationId xmlns:a16="http://schemas.microsoft.com/office/drawing/2014/main" id="{CB5676A4-7836-4B24-AB55-B8C3BDB0CFE7}"/>
                </a:ext>
              </a:extLst>
            </p:cNvPr>
            <p:cNvSpPr txBox="1"/>
            <p:nvPr/>
          </p:nvSpPr>
          <p:spPr>
            <a:xfrm>
              <a:off x="9726044" y="4970298"/>
              <a:ext cx="1202217" cy="415498"/>
            </a:xfrm>
            <a:prstGeom prst="rect">
              <a:avLst/>
            </a:prstGeom>
            <a:noFill/>
          </p:spPr>
          <p:txBody>
            <a:bodyPr wrap="square" rtlCol="0">
              <a:spAutoFit/>
            </a:bodyPr>
            <a:lstStyle/>
            <a:p>
              <a:pPr algn="ctr"/>
              <a:r>
                <a:rPr lang="en-US" sz="1050" dirty="0">
                  <a:solidFill>
                    <a:schemeClr val="bg1">
                      <a:lumMod val="50000"/>
                    </a:schemeClr>
                  </a:solidFill>
                </a:rPr>
                <a:t>The quick, brown fox jumps.</a:t>
              </a:r>
            </a:p>
          </p:txBody>
        </p:sp>
      </p:grpSp>
      <p:pic>
        <p:nvPicPr>
          <p:cNvPr id="5" name="图片占位符 4"/>
          <p:cNvPicPr>
            <a:picLocks noGrp="1" noChangeAspect="1"/>
          </p:cNvPicPr>
          <p:nvPr>
            <p:ph type="pic" sz="quarter" idx="11"/>
          </p:nvPr>
        </p:nvPicPr>
        <p:blipFill>
          <a:blip r:embed="rId9" cstate="hqprint">
            <a:extLst>
              <a:ext uri="{28A0092B-C50C-407E-A947-70E740481C1C}">
                <a14:useLocalDpi xmlns:a14="http://schemas.microsoft.com/office/drawing/2010/main" val="0"/>
              </a:ext>
            </a:extLst>
          </a:blip>
          <a:srcRect l="8695" r="8695"/>
          <a:stretch>
            <a:fillRect/>
          </a:stretch>
        </p:blipFill>
        <p:spPr/>
      </p:pic>
    </p:spTree>
    <p:extLst>
      <p:ext uri="{BB962C8B-B14F-4D97-AF65-F5344CB8AC3E}">
        <p14:creationId xmlns:p14="http://schemas.microsoft.com/office/powerpoint/2010/main" val="1263243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52">
                                            <p:txEl>
                                              <p:charRg st="4294967295" end="4294967295"/>
                                            </p:txEl>
                                          </p:spTgt>
                                        </p:tgtEl>
                                        <p:attrNameLst>
                                          <p:attrName>style.visibility</p:attrName>
                                        </p:attrNameLst>
                                      </p:cBhvr>
                                      <p:to>
                                        <p:strVal val="visible"/>
                                      </p:to>
                                    </p:set>
                                    <p:anim calcmode="lin" valueType="num">
                                      <p:cBhvr additive="base">
                                        <p:cTn id="7" dur="1500" fill="hold"/>
                                        <p:tgtEl>
                                          <p:spTgt spid="5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52">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52">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52">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52">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52">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60">
                                            <p:txEl>
                                              <p:charRg st="4294967295" end="4294967295"/>
                                            </p:txEl>
                                          </p:spTgt>
                                        </p:tgtEl>
                                        <p:attrNameLst>
                                          <p:attrName>style.visibility</p:attrName>
                                        </p:attrNameLst>
                                      </p:cBhvr>
                                      <p:to>
                                        <p:strVal val="visible"/>
                                      </p:to>
                                    </p:set>
                                    <p:anim calcmode="lin" valueType="num">
                                      <p:cBhvr additive="base">
                                        <p:cTn id="15" dur="1500" fill="hold"/>
                                        <p:tgtEl>
                                          <p:spTgt spid="6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60">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60">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60">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60">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60">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57">
                                            <p:txEl>
                                              <p:charRg st="4294967295" end="4294967295"/>
                                            </p:txEl>
                                          </p:spTgt>
                                        </p:tgtEl>
                                        <p:attrNameLst>
                                          <p:attrName>style.visibility</p:attrName>
                                        </p:attrNameLst>
                                      </p:cBhvr>
                                      <p:to>
                                        <p:strVal val="visible"/>
                                      </p:to>
                                    </p:set>
                                    <p:anim calcmode="lin" valueType="num">
                                      <p:cBhvr additive="base">
                                        <p:cTn id="23" dur="1500" fill="hold"/>
                                        <p:tgtEl>
                                          <p:spTgt spid="5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57">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57">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57">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57">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57">
                                            <p:txEl>
                                              <p:charRg st="4294967295" end="4294967295"/>
                                            </p:txEl>
                                          </p:spTgt>
                                        </p:tgtEl>
                                      </p:cBhvr>
                                    </p:animEffect>
                                  </p:childTnLst>
                                </p:cTn>
                              </p:par>
                              <p:par>
                                <p:cTn id="29" presetID="2" presetClass="entr" presetSubtype="8" decel="100000" fill="hold" nodeType="withEffect">
                                  <p:stCondLst>
                                    <p:cond delay="25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1500" fill="hold"/>
                                        <p:tgtEl>
                                          <p:spTgt spid="77"/>
                                        </p:tgtEl>
                                        <p:attrNameLst>
                                          <p:attrName>ppt_x</p:attrName>
                                        </p:attrNameLst>
                                      </p:cBhvr>
                                      <p:tavLst>
                                        <p:tav tm="0">
                                          <p:val>
                                            <p:strVal val="0-#ppt_w/2"/>
                                          </p:val>
                                        </p:tav>
                                        <p:tav tm="100000">
                                          <p:val>
                                            <p:strVal val="#ppt_x"/>
                                          </p:val>
                                        </p:tav>
                                      </p:tavLst>
                                    </p:anim>
                                    <p:anim calcmode="lin" valueType="num">
                                      <p:cBhvr additive="base">
                                        <p:cTn id="32" dur="1500" fill="hold"/>
                                        <p:tgtEl>
                                          <p:spTgt spid="77"/>
                                        </p:tgtEl>
                                        <p:attrNameLst>
                                          <p:attrName>ppt_y</p:attrName>
                                        </p:attrNameLst>
                                      </p:cBhvr>
                                      <p:tavLst>
                                        <p:tav tm="0">
                                          <p:val>
                                            <p:strVal val="#ppt_y"/>
                                          </p:val>
                                        </p:tav>
                                        <p:tav tm="100000">
                                          <p:val>
                                            <p:strVal val="#ppt_y"/>
                                          </p:val>
                                        </p:tav>
                                      </p:tavLst>
                                    </p:anim>
                                    <p:set>
                                      <p:cBhvr>
                                        <p:cTn id="33" dur="1" fill="hold">
                                          <p:stCondLst>
                                            <p:cond delay="0"/>
                                          </p:stCondLst>
                                        </p:cTn>
                                        <p:tgtEl>
                                          <p:spTgt spid="77"/>
                                        </p:tgtEl>
                                        <p:attrNameLst>
                                          <p:attrName>style.visibility</p:attrName>
                                        </p:attrNameLst>
                                      </p:cBhvr>
                                      <p:to>
                                        <p:strVal val="visible"/>
                                      </p:to>
                                    </p:set>
                                    <p:anim to="" calcmode="lin" valueType="num">
                                      <p:cBhvr>
                                        <p:cTn id="34" dur="1500" fill="hold">
                                          <p:stCondLst>
                                            <p:cond delay="0"/>
                                          </p:stCondLst>
                                        </p:cTn>
                                        <p:tgtEl>
                                          <p:spTgt spid="77"/>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77"/>
                                        </p:tgtEl>
                                        <p:attrNameLst>
                                          <p:attrName>ppt_h</p:attrName>
                                        </p:attrNameLst>
                                      </p:cBhvr>
                                      <p:tavLst>
                                        <p:tav tm="0">
                                          <p:val>
                                            <p:strVal val="0"/>
                                          </p:val>
                                        </p:tav>
                                        <p:tav tm="100000">
                                          <p:val>
                                            <p:strVal val="#ppt_h"/>
                                          </p:val>
                                        </p:tav>
                                      </p:tavLst>
                                    </p:anim>
                                    <p:animEffect filter="fade">
                                      <p:cBhvr>
                                        <p:cTn id="36" dur="1500">
                                          <p:stCondLst>
                                            <p:cond delay="0"/>
                                          </p:stCondLst>
                                        </p:cTn>
                                        <p:tgtEl>
                                          <p:spTgt spid="77"/>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1500" fill="hold"/>
                                        <p:tgtEl>
                                          <p:spTgt spid="78"/>
                                        </p:tgtEl>
                                        <p:attrNameLst>
                                          <p:attrName>ppt_x</p:attrName>
                                        </p:attrNameLst>
                                      </p:cBhvr>
                                      <p:tavLst>
                                        <p:tav tm="0">
                                          <p:val>
                                            <p:strVal val="0-#ppt_w/2"/>
                                          </p:val>
                                        </p:tav>
                                        <p:tav tm="100000">
                                          <p:val>
                                            <p:strVal val="#ppt_x"/>
                                          </p:val>
                                        </p:tav>
                                      </p:tavLst>
                                    </p:anim>
                                    <p:anim calcmode="lin" valueType="num">
                                      <p:cBhvr additive="base">
                                        <p:cTn id="40" dur="1500" fill="hold"/>
                                        <p:tgtEl>
                                          <p:spTgt spid="78"/>
                                        </p:tgtEl>
                                        <p:attrNameLst>
                                          <p:attrName>ppt_y</p:attrName>
                                        </p:attrNameLst>
                                      </p:cBhvr>
                                      <p:tavLst>
                                        <p:tav tm="0">
                                          <p:val>
                                            <p:strVal val="#ppt_y"/>
                                          </p:val>
                                        </p:tav>
                                        <p:tav tm="100000">
                                          <p:val>
                                            <p:strVal val="#ppt_y"/>
                                          </p:val>
                                        </p:tav>
                                      </p:tavLst>
                                    </p:anim>
                                    <p:set>
                                      <p:cBhvr>
                                        <p:cTn id="41" dur="1" fill="hold">
                                          <p:stCondLst>
                                            <p:cond delay="0"/>
                                          </p:stCondLst>
                                        </p:cTn>
                                        <p:tgtEl>
                                          <p:spTgt spid="78"/>
                                        </p:tgtEl>
                                        <p:attrNameLst>
                                          <p:attrName>style.visibility</p:attrName>
                                        </p:attrNameLst>
                                      </p:cBhvr>
                                      <p:to>
                                        <p:strVal val="visible"/>
                                      </p:to>
                                    </p:set>
                                    <p:anim to="" calcmode="lin" valueType="num">
                                      <p:cBhvr>
                                        <p:cTn id="42" dur="1500" fill="hold">
                                          <p:stCondLst>
                                            <p:cond delay="0"/>
                                          </p:stCondLst>
                                        </p:cTn>
                                        <p:tgtEl>
                                          <p:spTgt spid="78"/>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78"/>
                                        </p:tgtEl>
                                        <p:attrNameLst>
                                          <p:attrName>ppt_h</p:attrName>
                                        </p:attrNameLst>
                                      </p:cBhvr>
                                      <p:tavLst>
                                        <p:tav tm="0">
                                          <p:val>
                                            <p:strVal val="0"/>
                                          </p:val>
                                        </p:tav>
                                        <p:tav tm="100000">
                                          <p:val>
                                            <p:strVal val="#ppt_h"/>
                                          </p:val>
                                        </p:tav>
                                      </p:tavLst>
                                    </p:anim>
                                    <p:animEffect filter="fade">
                                      <p:cBhvr>
                                        <p:cTn id="44" dur="1500">
                                          <p:stCondLst>
                                            <p:cond delay="0"/>
                                          </p:stCondLst>
                                        </p:cTn>
                                        <p:tgtEl>
                                          <p:spTgt spid="78"/>
                                        </p:tgtEl>
                                      </p:cBhvr>
                                    </p:animEffect>
                                  </p:childTnLst>
                                </p:cTn>
                              </p:par>
                              <p:par>
                                <p:cTn id="45" presetID="2" presetClass="entr" presetSubtype="8" decel="100000" fill="hold" nodeType="withEffect">
                                  <p:stCondLst>
                                    <p:cond delay="25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1500" fill="hold"/>
                                        <p:tgtEl>
                                          <p:spTgt spid="76"/>
                                        </p:tgtEl>
                                        <p:attrNameLst>
                                          <p:attrName>ppt_x</p:attrName>
                                        </p:attrNameLst>
                                      </p:cBhvr>
                                      <p:tavLst>
                                        <p:tav tm="0">
                                          <p:val>
                                            <p:strVal val="0-#ppt_w/2"/>
                                          </p:val>
                                        </p:tav>
                                        <p:tav tm="100000">
                                          <p:val>
                                            <p:strVal val="#ppt_x"/>
                                          </p:val>
                                        </p:tav>
                                      </p:tavLst>
                                    </p:anim>
                                    <p:anim calcmode="lin" valueType="num">
                                      <p:cBhvr additive="base">
                                        <p:cTn id="48" dur="1500" fill="hold"/>
                                        <p:tgtEl>
                                          <p:spTgt spid="76"/>
                                        </p:tgtEl>
                                        <p:attrNameLst>
                                          <p:attrName>ppt_y</p:attrName>
                                        </p:attrNameLst>
                                      </p:cBhvr>
                                      <p:tavLst>
                                        <p:tav tm="0">
                                          <p:val>
                                            <p:strVal val="#ppt_y"/>
                                          </p:val>
                                        </p:tav>
                                        <p:tav tm="100000">
                                          <p:val>
                                            <p:strVal val="#ppt_y"/>
                                          </p:val>
                                        </p:tav>
                                      </p:tavLst>
                                    </p:anim>
                                    <p:set>
                                      <p:cBhvr>
                                        <p:cTn id="49" dur="1" fill="hold">
                                          <p:stCondLst>
                                            <p:cond delay="0"/>
                                          </p:stCondLst>
                                        </p:cTn>
                                        <p:tgtEl>
                                          <p:spTgt spid="76"/>
                                        </p:tgtEl>
                                        <p:attrNameLst>
                                          <p:attrName>style.visibility</p:attrName>
                                        </p:attrNameLst>
                                      </p:cBhvr>
                                      <p:to>
                                        <p:strVal val="visible"/>
                                      </p:to>
                                    </p:set>
                                    <p:anim to="" calcmode="lin" valueType="num">
                                      <p:cBhvr>
                                        <p:cTn id="50" dur="1500" fill="hold">
                                          <p:stCondLst>
                                            <p:cond delay="0"/>
                                          </p:stCondLst>
                                        </p:cTn>
                                        <p:tgtEl>
                                          <p:spTgt spid="76"/>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76"/>
                                        </p:tgtEl>
                                        <p:attrNameLst>
                                          <p:attrName>ppt_h</p:attrName>
                                        </p:attrNameLst>
                                      </p:cBhvr>
                                      <p:tavLst>
                                        <p:tav tm="0">
                                          <p:val>
                                            <p:strVal val="0"/>
                                          </p:val>
                                        </p:tav>
                                        <p:tav tm="100000">
                                          <p:val>
                                            <p:strVal val="#ppt_h"/>
                                          </p:val>
                                        </p:tav>
                                      </p:tavLst>
                                    </p:anim>
                                    <p:animEffect filter="fade">
                                      <p:cBhvr>
                                        <p:cTn id="52" dur="1500">
                                          <p:stCondLst>
                                            <p:cond delay="0"/>
                                          </p:stCondLst>
                                        </p:cTn>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utoUpdateAnimBg="0"/>
      <p:bldP spid="60" grpId="0" autoUpdateAnimBg="0"/>
      <p:bldP spid="5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15" cstate="hqprint">
            <a:extLst>
              <a:ext uri="{28A0092B-C50C-407E-A947-70E740481C1C}">
                <a14:useLocalDpi xmlns:a14="http://schemas.microsoft.com/office/drawing/2010/main" val="0"/>
              </a:ext>
            </a:extLst>
          </a:blip>
          <a:srcRect t="8039" b="8039"/>
          <a:stretch>
            <a:fillRect/>
          </a:stretch>
        </p:blipFill>
        <p:spPr/>
      </p:pic>
      <p:grpSp>
        <p:nvGrpSpPr>
          <p:cNvPr id="5" name="Group 4">
            <a:extLst>
              <a:ext uri="{FF2B5EF4-FFF2-40B4-BE49-F238E27FC236}">
                <a16:creationId xmlns:a16="http://schemas.microsoft.com/office/drawing/2014/main" id="{05DBF457-2978-44E7-BBFE-43994FC89031}"/>
              </a:ext>
            </a:extLst>
          </p:cNvPr>
          <p:cNvGrpSpPr/>
          <p:nvPr/>
        </p:nvGrpSpPr>
        <p:grpSpPr>
          <a:xfrm>
            <a:off x="647865" y="4584453"/>
            <a:ext cx="282079" cy="224469"/>
            <a:chOff x="1038205" y="2662798"/>
            <a:chExt cx="431383" cy="343280"/>
          </a:xfrm>
        </p:grpSpPr>
        <p:sp>
          <p:nvSpPr>
            <p:cNvPr id="6" name="Freeform 8">
              <a:extLst>
                <a:ext uri="{FF2B5EF4-FFF2-40B4-BE49-F238E27FC236}">
                  <a16:creationId xmlns:a16="http://schemas.microsoft.com/office/drawing/2014/main" id="{D6676E4A-0010-468E-8F09-CCBF152FD1D7}"/>
                </a:ext>
              </a:extLst>
            </p:cNvPr>
            <p:cNvSpPr>
              <a:spLocks noEditPoints="1"/>
            </p:cNvSpPr>
            <p:nvPr/>
          </p:nvSpPr>
          <p:spPr bwMode="auto">
            <a:xfrm rot="19800000">
              <a:off x="1120847" y="2701366"/>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8FC1AEA3-67E3-4333-B29A-E5447F40CE48}"/>
                </a:ext>
              </a:extLst>
            </p:cNvPr>
            <p:cNvSpPr>
              <a:spLocks noEditPoints="1"/>
            </p:cNvSpPr>
            <p:nvPr/>
          </p:nvSpPr>
          <p:spPr bwMode="auto">
            <a:xfrm rot="19800000">
              <a:off x="1038205" y="2662798"/>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accent1"/>
            </a:solidFill>
            <a:ln w="1905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8" name="Group 7">
            <a:extLst>
              <a:ext uri="{FF2B5EF4-FFF2-40B4-BE49-F238E27FC236}">
                <a16:creationId xmlns:a16="http://schemas.microsoft.com/office/drawing/2014/main" id="{85CE6ADA-5C03-4BB3-91F2-5187AB3C5452}"/>
              </a:ext>
            </a:extLst>
          </p:cNvPr>
          <p:cNvGrpSpPr/>
          <p:nvPr/>
        </p:nvGrpSpPr>
        <p:grpSpPr>
          <a:xfrm>
            <a:off x="11095598" y="2192174"/>
            <a:ext cx="308416" cy="283778"/>
            <a:chOff x="10539042" y="1658299"/>
            <a:chExt cx="539614" cy="496507"/>
          </a:xfrm>
        </p:grpSpPr>
        <p:sp>
          <p:nvSpPr>
            <p:cNvPr id="9" name="Freeform 7">
              <a:extLst>
                <a:ext uri="{FF2B5EF4-FFF2-40B4-BE49-F238E27FC236}">
                  <a16:creationId xmlns:a16="http://schemas.microsoft.com/office/drawing/2014/main" id="{6203D6BB-C9B2-49E6-8DB9-7EC62CF41FF6}"/>
                </a:ext>
              </a:extLst>
            </p:cNvPr>
            <p:cNvSpPr>
              <a:spLocks noEditPoints="1"/>
            </p:cNvSpPr>
            <p:nvPr/>
          </p:nvSpPr>
          <p:spPr bwMode="auto">
            <a:xfrm>
              <a:off x="10621684" y="1696866"/>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10C264F0-7A7E-4A8D-95F2-1D50357633E7}"/>
                </a:ext>
              </a:extLst>
            </p:cNvPr>
            <p:cNvSpPr>
              <a:spLocks noEditPoints="1"/>
            </p:cNvSpPr>
            <p:nvPr/>
          </p:nvSpPr>
          <p:spPr bwMode="auto">
            <a:xfrm>
              <a:off x="10539042" y="1658299"/>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endParaRPr lang="en-US"/>
            </a:p>
          </p:txBody>
        </p:sp>
      </p:grpSp>
      <p:grpSp>
        <p:nvGrpSpPr>
          <p:cNvPr id="11" name="Group 10">
            <a:extLst>
              <a:ext uri="{FF2B5EF4-FFF2-40B4-BE49-F238E27FC236}">
                <a16:creationId xmlns:a16="http://schemas.microsoft.com/office/drawing/2014/main" id="{27AE97C5-1F58-475D-B96C-F40BC4C26574}"/>
              </a:ext>
            </a:extLst>
          </p:cNvPr>
          <p:cNvGrpSpPr/>
          <p:nvPr/>
        </p:nvGrpSpPr>
        <p:grpSpPr>
          <a:xfrm>
            <a:off x="677775" y="1383685"/>
            <a:ext cx="168220" cy="439422"/>
            <a:chOff x="454918" y="2338868"/>
            <a:chExt cx="133573" cy="348917"/>
          </a:xfrm>
        </p:grpSpPr>
        <p:sp>
          <p:nvSpPr>
            <p:cNvPr id="12" name="Freeform 5">
              <a:extLst>
                <a:ext uri="{FF2B5EF4-FFF2-40B4-BE49-F238E27FC236}">
                  <a16:creationId xmlns:a16="http://schemas.microsoft.com/office/drawing/2014/main" id="{147396FB-7A5E-4B99-AAE7-94B5029170E9}"/>
                </a:ext>
              </a:extLst>
            </p:cNvPr>
            <p:cNvSpPr>
              <a:spLocks/>
            </p:cNvSpPr>
            <p:nvPr/>
          </p:nvSpPr>
          <p:spPr bwMode="auto">
            <a:xfrm rot="19800000">
              <a:off x="537560" y="2377435"/>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3" name="Freeform 5">
              <a:extLst>
                <a:ext uri="{FF2B5EF4-FFF2-40B4-BE49-F238E27FC236}">
                  <a16:creationId xmlns:a16="http://schemas.microsoft.com/office/drawing/2014/main" id="{66450234-2930-432F-9001-8D29762A53C3}"/>
                </a:ext>
              </a:extLst>
            </p:cNvPr>
            <p:cNvSpPr>
              <a:spLocks/>
            </p:cNvSpPr>
            <p:nvPr/>
          </p:nvSpPr>
          <p:spPr bwMode="auto">
            <a:xfrm rot="19800000">
              <a:off x="454918" y="2338868"/>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14" name="Group 13">
            <a:extLst>
              <a:ext uri="{FF2B5EF4-FFF2-40B4-BE49-F238E27FC236}">
                <a16:creationId xmlns:a16="http://schemas.microsoft.com/office/drawing/2014/main" id="{2F28C96D-BF34-497E-9DEE-A4F3834355EC}"/>
              </a:ext>
            </a:extLst>
          </p:cNvPr>
          <p:cNvGrpSpPr/>
          <p:nvPr/>
        </p:nvGrpSpPr>
        <p:grpSpPr>
          <a:xfrm>
            <a:off x="10954071" y="5166221"/>
            <a:ext cx="222632" cy="195900"/>
            <a:chOff x="1408659" y="4399010"/>
            <a:chExt cx="361762" cy="318324"/>
          </a:xfrm>
        </p:grpSpPr>
        <p:sp>
          <p:nvSpPr>
            <p:cNvPr id="15" name="Freeform 6">
              <a:extLst>
                <a:ext uri="{FF2B5EF4-FFF2-40B4-BE49-F238E27FC236}">
                  <a16:creationId xmlns:a16="http://schemas.microsoft.com/office/drawing/2014/main" id="{B0578A33-9272-4534-A634-6DA7CCB7A37B}"/>
                </a:ext>
              </a:extLst>
            </p:cNvPr>
            <p:cNvSpPr>
              <a:spLocks noEditPoints="1"/>
            </p:cNvSpPr>
            <p:nvPr/>
          </p:nvSpPr>
          <p:spPr bwMode="auto">
            <a:xfrm rot="20700000">
              <a:off x="1491301" y="4437578"/>
              <a:ext cx="279120" cy="279756"/>
            </a:xfrm>
            <a:custGeom>
              <a:avLst/>
              <a:gdLst>
                <a:gd name="T0" fmla="*/ 850 w 874"/>
                <a:gd name="T1" fmla="*/ 874 h 874"/>
                <a:gd name="T2" fmla="*/ 24 w 874"/>
                <a:gd name="T3" fmla="*/ 874 h 874"/>
                <a:gd name="T4" fmla="*/ 0 w 874"/>
                <a:gd name="T5" fmla="*/ 850 h 874"/>
                <a:gd name="T6" fmla="*/ 0 w 874"/>
                <a:gd name="T7" fmla="*/ 24 h 874"/>
                <a:gd name="T8" fmla="*/ 24 w 874"/>
                <a:gd name="T9" fmla="*/ 0 h 874"/>
                <a:gd name="T10" fmla="*/ 850 w 874"/>
                <a:gd name="T11" fmla="*/ 0 h 874"/>
                <a:gd name="T12" fmla="*/ 874 w 874"/>
                <a:gd name="T13" fmla="*/ 24 h 874"/>
                <a:gd name="T14" fmla="*/ 874 w 874"/>
                <a:gd name="T15" fmla="*/ 850 h 874"/>
                <a:gd name="T16" fmla="*/ 850 w 874"/>
                <a:gd name="T17" fmla="*/ 874 h 874"/>
                <a:gd name="T18" fmla="*/ 48 w 874"/>
                <a:gd name="T19" fmla="*/ 826 h 874"/>
                <a:gd name="T20" fmla="*/ 826 w 874"/>
                <a:gd name="T21" fmla="*/ 826 h 874"/>
                <a:gd name="T22" fmla="*/ 826 w 874"/>
                <a:gd name="T23" fmla="*/ 48 h 874"/>
                <a:gd name="T24" fmla="*/ 48 w 874"/>
                <a:gd name="T25" fmla="*/ 48 h 874"/>
                <a:gd name="T26" fmla="*/ 48 w 874"/>
                <a:gd name="T27" fmla="*/ 826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874">
                  <a:moveTo>
                    <a:pt x="850" y="874"/>
                  </a:moveTo>
                  <a:cubicBezTo>
                    <a:pt x="24" y="874"/>
                    <a:pt x="24" y="874"/>
                    <a:pt x="24" y="874"/>
                  </a:cubicBezTo>
                  <a:cubicBezTo>
                    <a:pt x="11" y="874"/>
                    <a:pt x="0" y="863"/>
                    <a:pt x="0" y="850"/>
                  </a:cubicBezTo>
                  <a:cubicBezTo>
                    <a:pt x="0" y="24"/>
                    <a:pt x="0" y="24"/>
                    <a:pt x="0" y="24"/>
                  </a:cubicBezTo>
                  <a:cubicBezTo>
                    <a:pt x="0" y="11"/>
                    <a:pt x="11" y="0"/>
                    <a:pt x="24" y="0"/>
                  </a:cubicBezTo>
                  <a:cubicBezTo>
                    <a:pt x="850" y="0"/>
                    <a:pt x="850" y="0"/>
                    <a:pt x="850" y="0"/>
                  </a:cubicBezTo>
                  <a:cubicBezTo>
                    <a:pt x="863" y="0"/>
                    <a:pt x="874" y="11"/>
                    <a:pt x="874" y="24"/>
                  </a:cubicBezTo>
                  <a:cubicBezTo>
                    <a:pt x="874" y="850"/>
                    <a:pt x="874" y="850"/>
                    <a:pt x="874" y="850"/>
                  </a:cubicBezTo>
                  <a:cubicBezTo>
                    <a:pt x="874" y="863"/>
                    <a:pt x="863" y="874"/>
                    <a:pt x="850" y="874"/>
                  </a:cubicBezTo>
                  <a:close/>
                  <a:moveTo>
                    <a:pt x="48" y="826"/>
                  </a:moveTo>
                  <a:cubicBezTo>
                    <a:pt x="826" y="826"/>
                    <a:pt x="826" y="826"/>
                    <a:pt x="826" y="826"/>
                  </a:cubicBezTo>
                  <a:cubicBezTo>
                    <a:pt x="826" y="48"/>
                    <a:pt x="826" y="48"/>
                    <a:pt x="826" y="48"/>
                  </a:cubicBezTo>
                  <a:cubicBezTo>
                    <a:pt x="48" y="48"/>
                    <a:pt x="48" y="48"/>
                    <a:pt x="48" y="48"/>
                  </a:cubicBezTo>
                  <a:lnTo>
                    <a:pt x="48" y="826"/>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FABBEAF0-8CDF-4B7F-8166-328365675B65}"/>
                </a:ext>
              </a:extLst>
            </p:cNvPr>
            <p:cNvSpPr>
              <a:spLocks noEditPoints="1"/>
            </p:cNvSpPr>
            <p:nvPr/>
          </p:nvSpPr>
          <p:spPr bwMode="auto">
            <a:xfrm rot="20700000">
              <a:off x="1408659" y="4399010"/>
              <a:ext cx="279120" cy="279756"/>
            </a:xfrm>
            <a:custGeom>
              <a:avLst/>
              <a:gdLst>
                <a:gd name="T0" fmla="*/ 850 w 874"/>
                <a:gd name="T1" fmla="*/ 874 h 874"/>
                <a:gd name="T2" fmla="*/ 24 w 874"/>
                <a:gd name="T3" fmla="*/ 874 h 874"/>
                <a:gd name="T4" fmla="*/ 0 w 874"/>
                <a:gd name="T5" fmla="*/ 850 h 874"/>
                <a:gd name="T6" fmla="*/ 0 w 874"/>
                <a:gd name="T7" fmla="*/ 24 h 874"/>
                <a:gd name="T8" fmla="*/ 24 w 874"/>
                <a:gd name="T9" fmla="*/ 0 h 874"/>
                <a:gd name="T10" fmla="*/ 850 w 874"/>
                <a:gd name="T11" fmla="*/ 0 h 874"/>
                <a:gd name="T12" fmla="*/ 874 w 874"/>
                <a:gd name="T13" fmla="*/ 24 h 874"/>
                <a:gd name="T14" fmla="*/ 874 w 874"/>
                <a:gd name="T15" fmla="*/ 850 h 874"/>
                <a:gd name="T16" fmla="*/ 850 w 874"/>
                <a:gd name="T17" fmla="*/ 874 h 874"/>
                <a:gd name="T18" fmla="*/ 48 w 874"/>
                <a:gd name="T19" fmla="*/ 826 h 874"/>
                <a:gd name="T20" fmla="*/ 826 w 874"/>
                <a:gd name="T21" fmla="*/ 826 h 874"/>
                <a:gd name="T22" fmla="*/ 826 w 874"/>
                <a:gd name="T23" fmla="*/ 48 h 874"/>
                <a:gd name="T24" fmla="*/ 48 w 874"/>
                <a:gd name="T25" fmla="*/ 48 h 874"/>
                <a:gd name="T26" fmla="*/ 48 w 874"/>
                <a:gd name="T27" fmla="*/ 826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874">
                  <a:moveTo>
                    <a:pt x="850" y="874"/>
                  </a:moveTo>
                  <a:cubicBezTo>
                    <a:pt x="24" y="874"/>
                    <a:pt x="24" y="874"/>
                    <a:pt x="24" y="874"/>
                  </a:cubicBezTo>
                  <a:cubicBezTo>
                    <a:pt x="11" y="874"/>
                    <a:pt x="0" y="863"/>
                    <a:pt x="0" y="850"/>
                  </a:cubicBezTo>
                  <a:cubicBezTo>
                    <a:pt x="0" y="24"/>
                    <a:pt x="0" y="24"/>
                    <a:pt x="0" y="24"/>
                  </a:cubicBezTo>
                  <a:cubicBezTo>
                    <a:pt x="0" y="11"/>
                    <a:pt x="11" y="0"/>
                    <a:pt x="24" y="0"/>
                  </a:cubicBezTo>
                  <a:cubicBezTo>
                    <a:pt x="850" y="0"/>
                    <a:pt x="850" y="0"/>
                    <a:pt x="850" y="0"/>
                  </a:cubicBezTo>
                  <a:cubicBezTo>
                    <a:pt x="863" y="0"/>
                    <a:pt x="874" y="11"/>
                    <a:pt x="874" y="24"/>
                  </a:cubicBezTo>
                  <a:cubicBezTo>
                    <a:pt x="874" y="850"/>
                    <a:pt x="874" y="850"/>
                    <a:pt x="874" y="850"/>
                  </a:cubicBezTo>
                  <a:cubicBezTo>
                    <a:pt x="874" y="863"/>
                    <a:pt x="863" y="874"/>
                    <a:pt x="850" y="874"/>
                  </a:cubicBezTo>
                  <a:close/>
                  <a:moveTo>
                    <a:pt x="48" y="826"/>
                  </a:moveTo>
                  <a:cubicBezTo>
                    <a:pt x="826" y="826"/>
                    <a:pt x="826" y="826"/>
                    <a:pt x="826" y="826"/>
                  </a:cubicBezTo>
                  <a:cubicBezTo>
                    <a:pt x="826" y="48"/>
                    <a:pt x="826" y="48"/>
                    <a:pt x="826" y="48"/>
                  </a:cubicBezTo>
                  <a:cubicBezTo>
                    <a:pt x="48" y="48"/>
                    <a:pt x="48" y="48"/>
                    <a:pt x="48" y="48"/>
                  </a:cubicBezTo>
                  <a:lnTo>
                    <a:pt x="48" y="826"/>
                  </a:lnTo>
                  <a:close/>
                </a:path>
              </a:pathLst>
            </a:custGeom>
            <a:solidFill>
              <a:schemeClr val="accent1"/>
            </a:solidFill>
            <a:ln w="1905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17" name="Group 16">
            <a:extLst>
              <a:ext uri="{FF2B5EF4-FFF2-40B4-BE49-F238E27FC236}">
                <a16:creationId xmlns:a16="http://schemas.microsoft.com/office/drawing/2014/main" id="{FA63EAE2-2B13-42BF-8DAF-D9E5F379963C}"/>
              </a:ext>
            </a:extLst>
          </p:cNvPr>
          <p:cNvGrpSpPr/>
          <p:nvPr/>
        </p:nvGrpSpPr>
        <p:grpSpPr>
          <a:xfrm>
            <a:off x="1839873" y="2057469"/>
            <a:ext cx="198924" cy="155118"/>
            <a:chOff x="1453368" y="1325519"/>
            <a:chExt cx="198924" cy="155118"/>
          </a:xfrm>
        </p:grpSpPr>
        <p:sp>
          <p:nvSpPr>
            <p:cNvPr id="18" name="Freeform 9">
              <a:extLst>
                <a:ext uri="{FF2B5EF4-FFF2-40B4-BE49-F238E27FC236}">
                  <a16:creationId xmlns:a16="http://schemas.microsoft.com/office/drawing/2014/main" id="{2453E457-EC38-4034-AC64-6355E17CF678}"/>
                </a:ext>
              </a:extLst>
            </p:cNvPr>
            <p:cNvSpPr>
              <a:spLocks noEditPoints="1"/>
            </p:cNvSpPr>
            <p:nvPr/>
          </p:nvSpPr>
          <p:spPr bwMode="auto">
            <a:xfrm>
              <a:off x="1536010" y="1364087"/>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524CB4E8-A9B3-43D7-BAFC-19ED1876D9DD}"/>
                </a:ext>
              </a:extLst>
            </p:cNvPr>
            <p:cNvSpPr>
              <a:spLocks noEditPoints="1"/>
            </p:cNvSpPr>
            <p:nvPr/>
          </p:nvSpPr>
          <p:spPr bwMode="auto">
            <a:xfrm>
              <a:off x="1453368" y="1325519"/>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3"/>
            </a:solidFill>
            <a:ln w="19050">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grpSp>
        <p:nvGrpSpPr>
          <p:cNvPr id="28" name="Group 27">
            <a:extLst>
              <a:ext uri="{FF2B5EF4-FFF2-40B4-BE49-F238E27FC236}">
                <a16:creationId xmlns:a16="http://schemas.microsoft.com/office/drawing/2014/main" id="{5D4A2963-0F28-4F37-9300-F8FC31AA7279}"/>
              </a:ext>
            </a:extLst>
          </p:cNvPr>
          <p:cNvGrpSpPr/>
          <p:nvPr/>
        </p:nvGrpSpPr>
        <p:grpSpPr>
          <a:xfrm>
            <a:off x="10455021" y="3688987"/>
            <a:ext cx="198924" cy="155118"/>
            <a:chOff x="1453368" y="1325519"/>
            <a:chExt cx="198924" cy="155118"/>
          </a:xfrm>
        </p:grpSpPr>
        <p:sp>
          <p:nvSpPr>
            <p:cNvPr id="29" name="Freeform 9">
              <a:extLst>
                <a:ext uri="{FF2B5EF4-FFF2-40B4-BE49-F238E27FC236}">
                  <a16:creationId xmlns:a16="http://schemas.microsoft.com/office/drawing/2014/main" id="{B3870CA1-26D4-4EBC-9B79-BA0BF7C45257}"/>
                </a:ext>
              </a:extLst>
            </p:cNvPr>
            <p:cNvSpPr>
              <a:spLocks noEditPoints="1"/>
            </p:cNvSpPr>
            <p:nvPr/>
          </p:nvSpPr>
          <p:spPr bwMode="auto">
            <a:xfrm>
              <a:off x="1536010" y="1364087"/>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286BD61C-C87D-4C52-BB6C-FB46ED8CE05F}"/>
                </a:ext>
              </a:extLst>
            </p:cNvPr>
            <p:cNvSpPr>
              <a:spLocks noEditPoints="1"/>
            </p:cNvSpPr>
            <p:nvPr/>
          </p:nvSpPr>
          <p:spPr bwMode="auto">
            <a:xfrm>
              <a:off x="1453368" y="1325519"/>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4"/>
            </a:solidFill>
            <a:ln w="19050">
              <a:solidFill>
                <a:schemeClr val="accent4"/>
              </a:solidFill>
            </a:ln>
          </p:spPr>
          <p:txBody>
            <a:bodyPr vert="horz" wrap="square" lIns="91440" tIns="45720" rIns="91440" bIns="45720" numCol="1" anchor="t" anchorCtr="0" compatLnSpc="1">
              <a:prstTxWarp prst="textNoShape">
                <a:avLst/>
              </a:prstTxWarp>
            </a:bodyPr>
            <a:lstStyle/>
            <a:p>
              <a:endParaRPr lang="en-US"/>
            </a:p>
          </p:txBody>
        </p:sp>
      </p:grpSp>
      <p:grpSp>
        <p:nvGrpSpPr>
          <p:cNvPr id="32" name="Group 31">
            <a:extLst>
              <a:ext uri="{FF2B5EF4-FFF2-40B4-BE49-F238E27FC236}">
                <a16:creationId xmlns:a16="http://schemas.microsoft.com/office/drawing/2014/main" id="{F471A22A-74FF-4BB8-AC6E-FCCA0839BD74}"/>
              </a:ext>
            </a:extLst>
          </p:cNvPr>
          <p:cNvGrpSpPr/>
          <p:nvPr/>
        </p:nvGrpSpPr>
        <p:grpSpPr>
          <a:xfrm>
            <a:off x="1543665" y="489492"/>
            <a:ext cx="9104670" cy="846385"/>
            <a:chOff x="1543665" y="824265"/>
            <a:chExt cx="9104670" cy="846385"/>
          </a:xfrm>
        </p:grpSpPr>
        <p:sp>
          <p:nvSpPr>
            <p:cNvPr id="33" name="TextBox 32">
              <a:extLst>
                <a:ext uri="{FF2B5EF4-FFF2-40B4-BE49-F238E27FC236}">
                  <a16:creationId xmlns:a16="http://schemas.microsoft.com/office/drawing/2014/main" id="{1AD7A483-5751-4A51-AA51-4F75701E606F}"/>
                </a:ext>
              </a:extLst>
            </p:cNvPr>
            <p:cNvSpPr txBox="1"/>
            <p:nvPr/>
          </p:nvSpPr>
          <p:spPr>
            <a:xfrm>
              <a:off x="5159157" y="824265"/>
              <a:ext cx="1873686" cy="261610"/>
            </a:xfrm>
            <a:prstGeom prst="rect">
              <a:avLst/>
            </a:prstGeom>
            <a:noFill/>
          </p:spPr>
          <p:txBody>
            <a:bodyPr wrap="square" rtlCol="0">
              <a:spAutoFit/>
            </a:bodyPr>
            <a:lstStyle/>
            <a:p>
              <a:pPr algn="ctr"/>
              <a:r>
                <a:rPr lang="en-US" sz="1050" spc="300" dirty="0">
                  <a:solidFill>
                    <a:schemeClr val="bg1">
                      <a:lumMod val="65000"/>
                    </a:schemeClr>
                  </a:solidFill>
                </a:rPr>
                <a:t>Your text here</a:t>
              </a:r>
            </a:p>
          </p:txBody>
        </p:sp>
        <p:sp>
          <p:nvSpPr>
            <p:cNvPr id="34" name="TextBox 33">
              <a:extLst>
                <a:ext uri="{FF2B5EF4-FFF2-40B4-BE49-F238E27FC236}">
                  <a16:creationId xmlns:a16="http://schemas.microsoft.com/office/drawing/2014/main" id="{DFCBA386-EA64-4B7E-B05E-5A1617480D32}"/>
                </a:ext>
              </a:extLst>
            </p:cNvPr>
            <p:cNvSpPr txBox="1"/>
            <p:nvPr/>
          </p:nvSpPr>
          <p:spPr>
            <a:xfrm>
              <a:off x="1543665" y="1085875"/>
              <a:ext cx="9104670" cy="584775"/>
            </a:xfrm>
            <a:prstGeom prst="rect">
              <a:avLst/>
            </a:prstGeom>
            <a:noFill/>
          </p:spPr>
          <p:txBody>
            <a:bodyPr wrap="square" rtlCol="0">
              <a:spAutoFit/>
            </a:bodyPr>
            <a:lstStyle/>
            <a:p>
              <a:pPr algn="ctr"/>
              <a:r>
                <a:rPr lang="en-US" sz="3200" dirty="0">
                  <a:solidFill>
                    <a:schemeClr val="bg1"/>
                  </a:solidFill>
                  <a:latin typeface="+mj-lt"/>
                </a:rPr>
                <a:t>Website </a:t>
              </a:r>
              <a:r>
                <a:rPr lang="en-US" sz="3200" b="1" dirty="0">
                  <a:solidFill>
                    <a:schemeClr val="bg1"/>
                  </a:solidFill>
                  <a:latin typeface="+mj-lt"/>
                </a:rPr>
                <a:t>Mock Up</a:t>
              </a:r>
            </a:p>
          </p:txBody>
        </p:sp>
      </p:grpSp>
      <p:sp>
        <p:nvSpPr>
          <p:cNvPr id="31" name="PA_库_Rectangle: Rounded Corners 30">
            <a:extLst>
              <a:ext uri="{FF2B5EF4-FFF2-40B4-BE49-F238E27FC236}">
                <a16:creationId xmlns:a16="http://schemas.microsoft.com/office/drawing/2014/main" id="{B5CF1137-D214-44D1-9B23-90E2DFE10BB2}"/>
              </a:ext>
            </a:extLst>
          </p:cNvPr>
          <p:cNvSpPr/>
          <p:nvPr>
            <p:custDataLst>
              <p:tags r:id="rId1"/>
            </p:custDataLst>
          </p:nvPr>
        </p:nvSpPr>
        <p:spPr>
          <a:xfrm>
            <a:off x="1257283" y="2475952"/>
            <a:ext cx="3009917" cy="3630946"/>
          </a:xfrm>
          <a:prstGeom prst="roundRect">
            <a:avLst>
              <a:gd name="adj" fmla="val 2608"/>
            </a:avLst>
          </a:prstGeom>
          <a:gradFill flip="none" rotWithShape="1">
            <a:gsLst>
              <a:gs pos="100000">
                <a:schemeClr val="accent4"/>
              </a:gs>
              <a:gs pos="0">
                <a:schemeClr val="accent1"/>
              </a:gs>
            </a:gsLst>
            <a:path path="circle">
              <a:fillToRect r="100000" b="100000"/>
            </a:path>
            <a:tileRect l="-100000" t="-100000"/>
          </a:gradFill>
          <a:ln>
            <a:noFill/>
          </a:ln>
          <a:effectLst>
            <a:outerShdw blurRad="1143000" dist="546100" dir="5400000" sx="85000" sy="85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a:p>
        </p:txBody>
      </p:sp>
      <p:sp>
        <p:nvSpPr>
          <p:cNvPr id="46" name="PA_库_Rectangle: Rounded Corners 45">
            <a:extLst>
              <a:ext uri="{FF2B5EF4-FFF2-40B4-BE49-F238E27FC236}">
                <a16:creationId xmlns:a16="http://schemas.microsoft.com/office/drawing/2014/main" id="{87FA3FD4-5A55-4934-B880-3907CB17C7DF}"/>
              </a:ext>
            </a:extLst>
          </p:cNvPr>
          <p:cNvSpPr/>
          <p:nvPr>
            <p:custDataLst>
              <p:tags r:id="rId2"/>
            </p:custDataLst>
          </p:nvPr>
        </p:nvSpPr>
        <p:spPr>
          <a:xfrm>
            <a:off x="1746118" y="5460714"/>
            <a:ext cx="2032246" cy="277966"/>
          </a:xfrm>
          <a:prstGeom prst="roundRect">
            <a:avLst>
              <a:gd name="adj" fmla="val 50000"/>
            </a:avLst>
          </a:prstGeom>
          <a:solidFill>
            <a:schemeClr val="bg1"/>
          </a:solidFill>
          <a:ln>
            <a:noFill/>
          </a:ln>
          <a:effectLst>
            <a:outerShdw blurRad="723900" dist="63500" dir="5400000" sx="93000" sy="93000" algn="t" rotWithShape="0">
              <a:schemeClr val="tx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lumMod val="65000"/>
                    <a:lumOff val="35000"/>
                  </a:schemeClr>
                </a:solidFill>
                <a:latin typeface="+mj-lt"/>
              </a:rPr>
              <a:t>I want this!</a:t>
            </a:r>
          </a:p>
        </p:txBody>
      </p:sp>
      <p:sp>
        <p:nvSpPr>
          <p:cNvPr id="47" name="PA_库_文本框 46">
            <a:extLst>
              <a:ext uri="{FF2B5EF4-FFF2-40B4-BE49-F238E27FC236}">
                <a16:creationId xmlns:a16="http://schemas.microsoft.com/office/drawing/2014/main" id="{910F27C9-0855-41E7-9A73-CB66BDDA3F3C}"/>
              </a:ext>
            </a:extLst>
          </p:cNvPr>
          <p:cNvSpPr txBox="1"/>
          <p:nvPr>
            <p:custDataLst>
              <p:tags r:id="rId3"/>
            </p:custDataLst>
          </p:nvPr>
        </p:nvSpPr>
        <p:spPr>
          <a:xfrm>
            <a:off x="1462983" y="2759477"/>
            <a:ext cx="2598516" cy="307777"/>
          </a:xfrm>
          <a:prstGeom prst="rect">
            <a:avLst/>
          </a:prstGeom>
          <a:noFill/>
        </p:spPr>
        <p:txBody>
          <a:bodyPr wrap="square" rtlCol="0">
            <a:spAutoFit/>
          </a:bodyPr>
          <a:lstStyle/>
          <a:p>
            <a:pPr algn="ctr"/>
            <a:r>
              <a:rPr lang="en-US" sz="1400" b="1" dirty="0">
                <a:solidFill>
                  <a:schemeClr val="bg1"/>
                </a:solidFill>
                <a:latin typeface="+mj-lt"/>
              </a:rPr>
              <a:t>Application Preview</a:t>
            </a:r>
          </a:p>
        </p:txBody>
      </p:sp>
      <p:sp>
        <p:nvSpPr>
          <p:cNvPr id="49" name="PA_库_Rectangle: Rounded Corners 48">
            <a:extLst>
              <a:ext uri="{FF2B5EF4-FFF2-40B4-BE49-F238E27FC236}">
                <a16:creationId xmlns:a16="http://schemas.microsoft.com/office/drawing/2014/main" id="{93A2FE59-C52E-466C-81BE-809E96EED56D}"/>
              </a:ext>
            </a:extLst>
          </p:cNvPr>
          <p:cNvSpPr/>
          <p:nvPr>
            <p:custDataLst>
              <p:tags r:id="rId4"/>
            </p:custDataLst>
          </p:nvPr>
        </p:nvSpPr>
        <p:spPr>
          <a:xfrm>
            <a:off x="1462983" y="3368147"/>
            <a:ext cx="2598516" cy="519854"/>
          </a:xfrm>
          <a:prstGeom prst="roundRect">
            <a:avLst>
              <a:gd name="adj" fmla="val 5674"/>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A_库_文本框 47">
            <a:extLst>
              <a:ext uri="{FF2B5EF4-FFF2-40B4-BE49-F238E27FC236}">
                <a16:creationId xmlns:a16="http://schemas.microsoft.com/office/drawing/2014/main" id="{27311FDF-00AF-4468-99E9-9D12292796A3}"/>
              </a:ext>
            </a:extLst>
          </p:cNvPr>
          <p:cNvSpPr txBox="1"/>
          <p:nvPr>
            <p:custDataLst>
              <p:tags r:id="rId5"/>
            </p:custDataLst>
          </p:nvPr>
        </p:nvSpPr>
        <p:spPr>
          <a:xfrm>
            <a:off x="1956155" y="3412631"/>
            <a:ext cx="2026487" cy="430887"/>
          </a:xfrm>
          <a:prstGeom prst="rect">
            <a:avLst/>
          </a:prstGeom>
          <a:noFill/>
        </p:spPr>
        <p:txBody>
          <a:bodyPr wrap="square" rtlCol="0">
            <a:spAutoFit/>
          </a:bodyPr>
          <a:lstStyle/>
          <a:p>
            <a:r>
              <a:rPr lang="en-US" sz="1050" dirty="0">
                <a:solidFill>
                  <a:schemeClr val="bg1"/>
                </a:solidFill>
              </a:rPr>
              <a:t>The quick, brown fox jumps over a lazy dog.</a:t>
            </a:r>
          </a:p>
        </p:txBody>
      </p:sp>
      <p:sp>
        <p:nvSpPr>
          <p:cNvPr id="52" name="PA_库_Rectangle: Rounded Corners 51">
            <a:extLst>
              <a:ext uri="{FF2B5EF4-FFF2-40B4-BE49-F238E27FC236}">
                <a16:creationId xmlns:a16="http://schemas.microsoft.com/office/drawing/2014/main" id="{A7F27264-0746-40D2-9F29-175D22B5E3C0}"/>
              </a:ext>
            </a:extLst>
          </p:cNvPr>
          <p:cNvSpPr/>
          <p:nvPr>
            <p:custDataLst>
              <p:tags r:id="rId6"/>
            </p:custDataLst>
          </p:nvPr>
        </p:nvSpPr>
        <p:spPr>
          <a:xfrm>
            <a:off x="1462983" y="3961512"/>
            <a:ext cx="2598516" cy="519854"/>
          </a:xfrm>
          <a:prstGeom prst="roundRect">
            <a:avLst>
              <a:gd name="adj" fmla="val 5674"/>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A_库_文本框 52">
            <a:extLst>
              <a:ext uri="{FF2B5EF4-FFF2-40B4-BE49-F238E27FC236}">
                <a16:creationId xmlns:a16="http://schemas.microsoft.com/office/drawing/2014/main" id="{2C6F88E9-9190-45C0-90C2-68160624A15A}"/>
              </a:ext>
            </a:extLst>
          </p:cNvPr>
          <p:cNvSpPr txBox="1"/>
          <p:nvPr>
            <p:custDataLst>
              <p:tags r:id="rId7"/>
            </p:custDataLst>
          </p:nvPr>
        </p:nvSpPr>
        <p:spPr>
          <a:xfrm>
            <a:off x="1956155" y="4005996"/>
            <a:ext cx="2026487" cy="430887"/>
          </a:xfrm>
          <a:prstGeom prst="rect">
            <a:avLst/>
          </a:prstGeom>
          <a:noFill/>
        </p:spPr>
        <p:txBody>
          <a:bodyPr wrap="square" rtlCol="0">
            <a:spAutoFit/>
          </a:bodyPr>
          <a:lstStyle/>
          <a:p>
            <a:r>
              <a:rPr lang="en-US" sz="1050" dirty="0">
                <a:solidFill>
                  <a:schemeClr val="bg1"/>
                </a:solidFill>
              </a:rPr>
              <a:t>The quick, brown fox jumps over a lazy dog.</a:t>
            </a:r>
          </a:p>
        </p:txBody>
      </p:sp>
      <p:sp>
        <p:nvSpPr>
          <p:cNvPr id="55" name="PA_库_Rectangle: Rounded Corners 54">
            <a:extLst>
              <a:ext uri="{FF2B5EF4-FFF2-40B4-BE49-F238E27FC236}">
                <a16:creationId xmlns:a16="http://schemas.microsoft.com/office/drawing/2014/main" id="{104EA87E-6078-4472-A212-F72505505C90}"/>
              </a:ext>
            </a:extLst>
          </p:cNvPr>
          <p:cNvSpPr/>
          <p:nvPr>
            <p:custDataLst>
              <p:tags r:id="rId8"/>
            </p:custDataLst>
          </p:nvPr>
        </p:nvSpPr>
        <p:spPr>
          <a:xfrm>
            <a:off x="1462983" y="4554877"/>
            <a:ext cx="2598516" cy="519854"/>
          </a:xfrm>
          <a:prstGeom prst="roundRect">
            <a:avLst>
              <a:gd name="adj" fmla="val 5674"/>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PA_库_文本框 55">
            <a:extLst>
              <a:ext uri="{FF2B5EF4-FFF2-40B4-BE49-F238E27FC236}">
                <a16:creationId xmlns:a16="http://schemas.microsoft.com/office/drawing/2014/main" id="{5BD3D374-92FE-4706-B4DF-178FD8C5C614}"/>
              </a:ext>
            </a:extLst>
          </p:cNvPr>
          <p:cNvSpPr txBox="1"/>
          <p:nvPr>
            <p:custDataLst>
              <p:tags r:id="rId9"/>
            </p:custDataLst>
          </p:nvPr>
        </p:nvSpPr>
        <p:spPr>
          <a:xfrm>
            <a:off x="1956155" y="4599361"/>
            <a:ext cx="2026487" cy="430887"/>
          </a:xfrm>
          <a:prstGeom prst="rect">
            <a:avLst/>
          </a:prstGeom>
          <a:noFill/>
        </p:spPr>
        <p:txBody>
          <a:bodyPr wrap="square" rtlCol="0">
            <a:spAutoFit/>
          </a:bodyPr>
          <a:lstStyle/>
          <a:p>
            <a:r>
              <a:rPr lang="en-US" sz="1050" dirty="0">
                <a:solidFill>
                  <a:schemeClr val="bg1"/>
                </a:solidFill>
              </a:rPr>
              <a:t>The quick, brown fox jumps over a lazy dog.</a:t>
            </a:r>
          </a:p>
        </p:txBody>
      </p:sp>
      <p:sp>
        <p:nvSpPr>
          <p:cNvPr id="57" name="PA_库_任意多边形 19">
            <a:extLst>
              <a:ext uri="{FF2B5EF4-FFF2-40B4-BE49-F238E27FC236}">
                <a16:creationId xmlns:a16="http://schemas.microsoft.com/office/drawing/2014/main" id="{6F102E2F-A090-4B63-8764-843B876B7DFF}"/>
              </a:ext>
            </a:extLst>
          </p:cNvPr>
          <p:cNvSpPr>
            <a:spLocks noEditPoints="1"/>
          </p:cNvSpPr>
          <p:nvPr>
            <p:custDataLst>
              <p:tags r:id="rId10"/>
            </p:custDataLst>
          </p:nvPr>
        </p:nvSpPr>
        <p:spPr bwMode="auto">
          <a:xfrm>
            <a:off x="1602970" y="3512187"/>
            <a:ext cx="317500" cy="231775"/>
          </a:xfrm>
          <a:custGeom>
            <a:avLst/>
            <a:gdLst>
              <a:gd name="T0" fmla="*/ 200 w 220"/>
              <a:gd name="T1" fmla="*/ 0 h 160"/>
              <a:gd name="T2" fmla="*/ 180 w 220"/>
              <a:gd name="T3" fmla="*/ 20 h 160"/>
              <a:gd name="T4" fmla="*/ 188 w 220"/>
              <a:gd name="T5" fmla="*/ 36 h 160"/>
              <a:gd name="T6" fmla="*/ 184 w 220"/>
              <a:gd name="T7" fmla="*/ 34 h 160"/>
              <a:gd name="T8" fmla="*/ 136 w 220"/>
              <a:gd name="T9" fmla="*/ 124 h 160"/>
              <a:gd name="T10" fmla="*/ 124 w 220"/>
              <a:gd name="T11" fmla="*/ 120 h 160"/>
              <a:gd name="T12" fmla="*/ 113 w 220"/>
              <a:gd name="T13" fmla="*/ 123 h 160"/>
              <a:gd name="T14" fmla="*/ 76 w 220"/>
              <a:gd name="T15" fmla="*/ 71 h 160"/>
              <a:gd name="T16" fmla="*/ 80 w 220"/>
              <a:gd name="T17" fmla="*/ 60 h 160"/>
              <a:gd name="T18" fmla="*/ 60 w 220"/>
              <a:gd name="T19" fmla="*/ 40 h 160"/>
              <a:gd name="T20" fmla="*/ 40 w 220"/>
              <a:gd name="T21" fmla="*/ 60 h 160"/>
              <a:gd name="T22" fmla="*/ 43 w 220"/>
              <a:gd name="T23" fmla="*/ 71 h 160"/>
              <a:gd name="T24" fmla="*/ 28 w 220"/>
              <a:gd name="T25" fmla="*/ 90 h 160"/>
              <a:gd name="T26" fmla="*/ 20 w 220"/>
              <a:gd name="T27" fmla="*/ 88 h 160"/>
              <a:gd name="T28" fmla="*/ 0 w 220"/>
              <a:gd name="T29" fmla="*/ 108 h 160"/>
              <a:gd name="T30" fmla="*/ 20 w 220"/>
              <a:gd name="T31" fmla="*/ 128 h 160"/>
              <a:gd name="T32" fmla="*/ 40 w 220"/>
              <a:gd name="T33" fmla="*/ 108 h 160"/>
              <a:gd name="T34" fmla="*/ 35 w 220"/>
              <a:gd name="T35" fmla="*/ 94 h 160"/>
              <a:gd name="T36" fmla="*/ 49 w 220"/>
              <a:gd name="T37" fmla="*/ 77 h 160"/>
              <a:gd name="T38" fmla="*/ 60 w 220"/>
              <a:gd name="T39" fmla="*/ 80 h 160"/>
              <a:gd name="T40" fmla="*/ 71 w 220"/>
              <a:gd name="T41" fmla="*/ 77 h 160"/>
              <a:gd name="T42" fmla="*/ 108 w 220"/>
              <a:gd name="T43" fmla="*/ 129 h 160"/>
              <a:gd name="T44" fmla="*/ 104 w 220"/>
              <a:gd name="T45" fmla="*/ 140 h 160"/>
              <a:gd name="T46" fmla="*/ 124 w 220"/>
              <a:gd name="T47" fmla="*/ 160 h 160"/>
              <a:gd name="T48" fmla="*/ 144 w 220"/>
              <a:gd name="T49" fmla="*/ 140 h 160"/>
              <a:gd name="T50" fmla="*/ 141 w 220"/>
              <a:gd name="T51" fmla="*/ 130 h 160"/>
              <a:gd name="T52" fmla="*/ 191 w 220"/>
              <a:gd name="T53" fmla="*/ 38 h 160"/>
              <a:gd name="T54" fmla="*/ 200 w 220"/>
              <a:gd name="T55" fmla="*/ 40 h 160"/>
              <a:gd name="T56" fmla="*/ 220 w 220"/>
              <a:gd name="T57" fmla="*/ 20 h 160"/>
              <a:gd name="T58" fmla="*/ 200 w 220"/>
              <a:gd name="T59" fmla="*/ 0 h 160"/>
              <a:gd name="T60" fmla="*/ 20 w 220"/>
              <a:gd name="T61" fmla="*/ 120 h 160"/>
              <a:gd name="T62" fmla="*/ 8 w 220"/>
              <a:gd name="T63" fmla="*/ 108 h 160"/>
              <a:gd name="T64" fmla="*/ 20 w 220"/>
              <a:gd name="T65" fmla="*/ 96 h 160"/>
              <a:gd name="T66" fmla="*/ 32 w 220"/>
              <a:gd name="T67" fmla="*/ 108 h 160"/>
              <a:gd name="T68" fmla="*/ 20 w 220"/>
              <a:gd name="T69" fmla="*/ 120 h 160"/>
              <a:gd name="T70" fmla="*/ 60 w 220"/>
              <a:gd name="T71" fmla="*/ 72 h 160"/>
              <a:gd name="T72" fmla="*/ 48 w 220"/>
              <a:gd name="T73" fmla="*/ 60 h 160"/>
              <a:gd name="T74" fmla="*/ 60 w 220"/>
              <a:gd name="T75" fmla="*/ 48 h 160"/>
              <a:gd name="T76" fmla="*/ 72 w 220"/>
              <a:gd name="T77" fmla="*/ 60 h 160"/>
              <a:gd name="T78" fmla="*/ 60 w 220"/>
              <a:gd name="T79" fmla="*/ 72 h 160"/>
              <a:gd name="T80" fmla="*/ 124 w 220"/>
              <a:gd name="T81" fmla="*/ 152 h 160"/>
              <a:gd name="T82" fmla="*/ 112 w 220"/>
              <a:gd name="T83" fmla="*/ 140 h 160"/>
              <a:gd name="T84" fmla="*/ 124 w 220"/>
              <a:gd name="T85" fmla="*/ 128 h 160"/>
              <a:gd name="T86" fmla="*/ 136 w 220"/>
              <a:gd name="T87" fmla="*/ 140 h 160"/>
              <a:gd name="T88" fmla="*/ 124 w 220"/>
              <a:gd name="T89" fmla="*/ 152 h 160"/>
              <a:gd name="T90" fmla="*/ 200 w 220"/>
              <a:gd name="T91" fmla="*/ 32 h 160"/>
              <a:gd name="T92" fmla="*/ 188 w 220"/>
              <a:gd name="T93" fmla="*/ 20 h 160"/>
              <a:gd name="T94" fmla="*/ 200 w 220"/>
              <a:gd name="T95" fmla="*/ 8 h 160"/>
              <a:gd name="T96" fmla="*/ 212 w 220"/>
              <a:gd name="T97" fmla="*/ 20 h 160"/>
              <a:gd name="T98" fmla="*/ 200 w 220"/>
              <a:gd name="T99"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60">
                <a:moveTo>
                  <a:pt x="200" y="0"/>
                </a:moveTo>
                <a:cubicBezTo>
                  <a:pt x="189" y="0"/>
                  <a:pt x="180" y="9"/>
                  <a:pt x="180" y="20"/>
                </a:cubicBezTo>
                <a:cubicBezTo>
                  <a:pt x="180" y="27"/>
                  <a:pt x="183" y="33"/>
                  <a:pt x="188" y="36"/>
                </a:cubicBezTo>
                <a:cubicBezTo>
                  <a:pt x="184" y="34"/>
                  <a:pt x="184" y="34"/>
                  <a:pt x="184" y="34"/>
                </a:cubicBezTo>
                <a:cubicBezTo>
                  <a:pt x="136" y="124"/>
                  <a:pt x="136" y="124"/>
                  <a:pt x="136" y="124"/>
                </a:cubicBezTo>
                <a:cubicBezTo>
                  <a:pt x="132" y="122"/>
                  <a:pt x="128" y="120"/>
                  <a:pt x="124" y="120"/>
                </a:cubicBezTo>
                <a:cubicBezTo>
                  <a:pt x="120" y="120"/>
                  <a:pt x="116" y="121"/>
                  <a:pt x="113" y="123"/>
                </a:cubicBezTo>
                <a:cubicBezTo>
                  <a:pt x="76" y="71"/>
                  <a:pt x="76" y="71"/>
                  <a:pt x="76" y="71"/>
                </a:cubicBezTo>
                <a:cubicBezTo>
                  <a:pt x="79" y="68"/>
                  <a:pt x="80" y="64"/>
                  <a:pt x="80" y="60"/>
                </a:cubicBezTo>
                <a:cubicBezTo>
                  <a:pt x="80" y="49"/>
                  <a:pt x="71" y="40"/>
                  <a:pt x="60" y="40"/>
                </a:cubicBezTo>
                <a:cubicBezTo>
                  <a:pt x="49" y="40"/>
                  <a:pt x="40" y="49"/>
                  <a:pt x="40" y="60"/>
                </a:cubicBezTo>
                <a:cubicBezTo>
                  <a:pt x="40" y="64"/>
                  <a:pt x="41" y="68"/>
                  <a:pt x="43" y="71"/>
                </a:cubicBezTo>
                <a:cubicBezTo>
                  <a:pt x="28" y="90"/>
                  <a:pt x="28" y="90"/>
                  <a:pt x="28" y="90"/>
                </a:cubicBezTo>
                <a:cubicBezTo>
                  <a:pt x="26" y="89"/>
                  <a:pt x="23" y="88"/>
                  <a:pt x="20" y="88"/>
                </a:cubicBezTo>
                <a:cubicBezTo>
                  <a:pt x="9" y="88"/>
                  <a:pt x="0" y="97"/>
                  <a:pt x="0" y="108"/>
                </a:cubicBezTo>
                <a:cubicBezTo>
                  <a:pt x="0" y="119"/>
                  <a:pt x="9" y="128"/>
                  <a:pt x="20" y="128"/>
                </a:cubicBezTo>
                <a:cubicBezTo>
                  <a:pt x="31" y="128"/>
                  <a:pt x="40" y="119"/>
                  <a:pt x="40" y="108"/>
                </a:cubicBezTo>
                <a:cubicBezTo>
                  <a:pt x="40" y="103"/>
                  <a:pt x="38" y="98"/>
                  <a:pt x="35" y="94"/>
                </a:cubicBezTo>
                <a:cubicBezTo>
                  <a:pt x="49" y="77"/>
                  <a:pt x="49" y="77"/>
                  <a:pt x="49" y="77"/>
                </a:cubicBezTo>
                <a:cubicBezTo>
                  <a:pt x="52" y="79"/>
                  <a:pt x="56" y="80"/>
                  <a:pt x="60" y="80"/>
                </a:cubicBezTo>
                <a:cubicBezTo>
                  <a:pt x="64" y="80"/>
                  <a:pt x="68" y="79"/>
                  <a:pt x="71" y="77"/>
                </a:cubicBezTo>
                <a:cubicBezTo>
                  <a:pt x="108" y="129"/>
                  <a:pt x="108" y="129"/>
                  <a:pt x="108" y="129"/>
                </a:cubicBezTo>
                <a:cubicBezTo>
                  <a:pt x="105" y="132"/>
                  <a:pt x="104" y="136"/>
                  <a:pt x="104" y="140"/>
                </a:cubicBezTo>
                <a:cubicBezTo>
                  <a:pt x="104" y="151"/>
                  <a:pt x="113" y="160"/>
                  <a:pt x="124" y="160"/>
                </a:cubicBezTo>
                <a:cubicBezTo>
                  <a:pt x="135" y="160"/>
                  <a:pt x="144" y="151"/>
                  <a:pt x="144" y="140"/>
                </a:cubicBezTo>
                <a:cubicBezTo>
                  <a:pt x="144" y="136"/>
                  <a:pt x="143" y="133"/>
                  <a:pt x="141" y="130"/>
                </a:cubicBezTo>
                <a:cubicBezTo>
                  <a:pt x="191" y="38"/>
                  <a:pt x="191" y="38"/>
                  <a:pt x="191" y="38"/>
                </a:cubicBezTo>
                <a:cubicBezTo>
                  <a:pt x="194" y="39"/>
                  <a:pt x="197" y="40"/>
                  <a:pt x="200" y="40"/>
                </a:cubicBezTo>
                <a:cubicBezTo>
                  <a:pt x="211" y="40"/>
                  <a:pt x="220" y="31"/>
                  <a:pt x="220" y="20"/>
                </a:cubicBezTo>
                <a:cubicBezTo>
                  <a:pt x="220" y="9"/>
                  <a:pt x="211" y="0"/>
                  <a:pt x="200" y="0"/>
                </a:cubicBezTo>
                <a:close/>
                <a:moveTo>
                  <a:pt x="20" y="120"/>
                </a:moveTo>
                <a:cubicBezTo>
                  <a:pt x="13" y="120"/>
                  <a:pt x="8" y="115"/>
                  <a:pt x="8" y="108"/>
                </a:cubicBezTo>
                <a:cubicBezTo>
                  <a:pt x="8" y="101"/>
                  <a:pt x="13" y="96"/>
                  <a:pt x="20" y="96"/>
                </a:cubicBezTo>
                <a:cubicBezTo>
                  <a:pt x="27" y="96"/>
                  <a:pt x="32" y="101"/>
                  <a:pt x="32" y="108"/>
                </a:cubicBezTo>
                <a:cubicBezTo>
                  <a:pt x="32" y="115"/>
                  <a:pt x="27" y="120"/>
                  <a:pt x="20" y="120"/>
                </a:cubicBezTo>
                <a:close/>
                <a:moveTo>
                  <a:pt x="60" y="72"/>
                </a:moveTo>
                <a:cubicBezTo>
                  <a:pt x="53" y="72"/>
                  <a:pt x="48" y="67"/>
                  <a:pt x="48" y="60"/>
                </a:cubicBezTo>
                <a:cubicBezTo>
                  <a:pt x="48" y="53"/>
                  <a:pt x="53" y="48"/>
                  <a:pt x="60" y="48"/>
                </a:cubicBezTo>
                <a:cubicBezTo>
                  <a:pt x="67" y="48"/>
                  <a:pt x="72" y="53"/>
                  <a:pt x="72" y="60"/>
                </a:cubicBezTo>
                <a:cubicBezTo>
                  <a:pt x="72" y="67"/>
                  <a:pt x="67" y="72"/>
                  <a:pt x="60" y="72"/>
                </a:cubicBezTo>
                <a:close/>
                <a:moveTo>
                  <a:pt x="124" y="152"/>
                </a:moveTo>
                <a:cubicBezTo>
                  <a:pt x="117" y="152"/>
                  <a:pt x="112" y="147"/>
                  <a:pt x="112" y="140"/>
                </a:cubicBezTo>
                <a:cubicBezTo>
                  <a:pt x="112" y="133"/>
                  <a:pt x="117" y="128"/>
                  <a:pt x="124" y="128"/>
                </a:cubicBezTo>
                <a:cubicBezTo>
                  <a:pt x="131" y="128"/>
                  <a:pt x="136" y="133"/>
                  <a:pt x="136" y="140"/>
                </a:cubicBezTo>
                <a:cubicBezTo>
                  <a:pt x="136" y="147"/>
                  <a:pt x="131" y="152"/>
                  <a:pt x="124" y="152"/>
                </a:cubicBezTo>
                <a:close/>
                <a:moveTo>
                  <a:pt x="200" y="32"/>
                </a:moveTo>
                <a:cubicBezTo>
                  <a:pt x="193" y="32"/>
                  <a:pt x="188" y="27"/>
                  <a:pt x="188" y="20"/>
                </a:cubicBezTo>
                <a:cubicBezTo>
                  <a:pt x="188" y="13"/>
                  <a:pt x="193" y="8"/>
                  <a:pt x="200" y="8"/>
                </a:cubicBezTo>
                <a:cubicBezTo>
                  <a:pt x="207" y="8"/>
                  <a:pt x="212" y="13"/>
                  <a:pt x="212" y="20"/>
                </a:cubicBezTo>
                <a:cubicBezTo>
                  <a:pt x="212" y="27"/>
                  <a:pt x="207" y="32"/>
                  <a:pt x="200"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PA_库_任意多边形 33">
            <a:extLst>
              <a:ext uri="{FF2B5EF4-FFF2-40B4-BE49-F238E27FC236}">
                <a16:creationId xmlns:a16="http://schemas.microsoft.com/office/drawing/2014/main" id="{29E7CDBB-C0E8-4D11-B0E2-BDC026C71BF0}"/>
              </a:ext>
            </a:extLst>
          </p:cNvPr>
          <p:cNvSpPr>
            <a:spLocks noEditPoints="1"/>
          </p:cNvSpPr>
          <p:nvPr>
            <p:custDataLst>
              <p:tags r:id="rId11"/>
            </p:custDataLst>
          </p:nvPr>
        </p:nvSpPr>
        <p:spPr bwMode="auto">
          <a:xfrm>
            <a:off x="1654564" y="4675898"/>
            <a:ext cx="214313" cy="277813"/>
          </a:xfrm>
          <a:custGeom>
            <a:avLst/>
            <a:gdLst>
              <a:gd name="T0" fmla="*/ 74 w 148"/>
              <a:gd name="T1" fmla="*/ 59 h 192"/>
              <a:gd name="T2" fmla="*/ 0 w 148"/>
              <a:gd name="T3" fmla="*/ 164 h 192"/>
              <a:gd name="T4" fmla="*/ 2 w 148"/>
              <a:gd name="T5" fmla="*/ 189 h 192"/>
              <a:gd name="T6" fmla="*/ 3 w 148"/>
              <a:gd name="T7" fmla="*/ 192 h 192"/>
              <a:gd name="T8" fmla="*/ 145 w 148"/>
              <a:gd name="T9" fmla="*/ 192 h 192"/>
              <a:gd name="T10" fmla="*/ 146 w 148"/>
              <a:gd name="T11" fmla="*/ 189 h 192"/>
              <a:gd name="T12" fmla="*/ 148 w 148"/>
              <a:gd name="T13" fmla="*/ 164 h 192"/>
              <a:gd name="T14" fmla="*/ 74 w 148"/>
              <a:gd name="T15" fmla="*/ 59 h 192"/>
              <a:gd name="T16" fmla="*/ 139 w 148"/>
              <a:gd name="T17" fmla="*/ 184 h 192"/>
              <a:gd name="T18" fmla="*/ 9 w 148"/>
              <a:gd name="T19" fmla="*/ 184 h 192"/>
              <a:gd name="T20" fmla="*/ 8 w 148"/>
              <a:gd name="T21" fmla="*/ 164 h 192"/>
              <a:gd name="T22" fmla="*/ 74 w 148"/>
              <a:gd name="T23" fmla="*/ 67 h 192"/>
              <a:gd name="T24" fmla="*/ 140 w 148"/>
              <a:gd name="T25" fmla="*/ 164 h 192"/>
              <a:gd name="T26" fmla="*/ 139 w 148"/>
              <a:gd name="T27" fmla="*/ 184 h 192"/>
              <a:gd name="T28" fmla="*/ 89 w 148"/>
              <a:gd name="T29" fmla="*/ 52 h 192"/>
              <a:gd name="T30" fmla="*/ 113 w 148"/>
              <a:gd name="T31" fmla="*/ 8 h 192"/>
              <a:gd name="T32" fmla="*/ 78 w 148"/>
              <a:gd name="T33" fmla="*/ 8 h 192"/>
              <a:gd name="T34" fmla="*/ 73 w 148"/>
              <a:gd name="T35" fmla="*/ 14 h 192"/>
              <a:gd name="T36" fmla="*/ 60 w 148"/>
              <a:gd name="T37" fmla="*/ 0 h 192"/>
              <a:gd name="T38" fmla="*/ 36 w 148"/>
              <a:gd name="T39" fmla="*/ 0 h 192"/>
              <a:gd name="T40" fmla="*/ 56 w 148"/>
              <a:gd name="T41" fmla="*/ 52 h 192"/>
              <a:gd name="T42" fmla="*/ 89 w 148"/>
              <a:gd name="T43" fmla="*/ 52 h 192"/>
              <a:gd name="T44" fmla="*/ 57 w 148"/>
              <a:gd name="T45" fmla="*/ 8 h 192"/>
              <a:gd name="T46" fmla="*/ 73 w 148"/>
              <a:gd name="T47" fmla="*/ 26 h 192"/>
              <a:gd name="T48" fmla="*/ 82 w 148"/>
              <a:gd name="T49" fmla="*/ 16 h 192"/>
              <a:gd name="T50" fmla="*/ 99 w 148"/>
              <a:gd name="T51" fmla="*/ 16 h 192"/>
              <a:gd name="T52" fmla="*/ 85 w 148"/>
              <a:gd name="T53" fmla="*/ 44 h 192"/>
              <a:gd name="T54" fmla="*/ 61 w 148"/>
              <a:gd name="T55" fmla="*/ 44 h 192"/>
              <a:gd name="T56" fmla="*/ 48 w 148"/>
              <a:gd name="T57" fmla="*/ 8 h 192"/>
              <a:gd name="T58" fmla="*/ 57 w 148"/>
              <a:gd name="T59" fmla="*/ 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192">
                <a:moveTo>
                  <a:pt x="74" y="59"/>
                </a:moveTo>
                <a:cubicBezTo>
                  <a:pt x="33" y="59"/>
                  <a:pt x="0" y="106"/>
                  <a:pt x="0" y="164"/>
                </a:cubicBezTo>
                <a:cubicBezTo>
                  <a:pt x="0" y="171"/>
                  <a:pt x="1" y="184"/>
                  <a:pt x="2" y="189"/>
                </a:cubicBezTo>
                <a:cubicBezTo>
                  <a:pt x="3" y="192"/>
                  <a:pt x="3" y="192"/>
                  <a:pt x="3" y="192"/>
                </a:cubicBezTo>
                <a:cubicBezTo>
                  <a:pt x="145" y="192"/>
                  <a:pt x="145" y="192"/>
                  <a:pt x="145" y="192"/>
                </a:cubicBezTo>
                <a:cubicBezTo>
                  <a:pt x="146" y="189"/>
                  <a:pt x="146" y="189"/>
                  <a:pt x="146" y="189"/>
                </a:cubicBezTo>
                <a:cubicBezTo>
                  <a:pt x="147" y="184"/>
                  <a:pt x="148" y="171"/>
                  <a:pt x="148" y="164"/>
                </a:cubicBezTo>
                <a:cubicBezTo>
                  <a:pt x="148" y="106"/>
                  <a:pt x="115" y="59"/>
                  <a:pt x="74" y="59"/>
                </a:cubicBezTo>
                <a:close/>
                <a:moveTo>
                  <a:pt x="139" y="184"/>
                </a:moveTo>
                <a:cubicBezTo>
                  <a:pt x="9" y="184"/>
                  <a:pt x="9" y="184"/>
                  <a:pt x="9" y="184"/>
                </a:cubicBezTo>
                <a:cubicBezTo>
                  <a:pt x="9" y="179"/>
                  <a:pt x="8" y="171"/>
                  <a:pt x="8" y="164"/>
                </a:cubicBezTo>
                <a:cubicBezTo>
                  <a:pt x="8" y="110"/>
                  <a:pt x="38" y="67"/>
                  <a:pt x="74" y="67"/>
                </a:cubicBezTo>
                <a:cubicBezTo>
                  <a:pt x="110" y="67"/>
                  <a:pt x="140" y="111"/>
                  <a:pt x="140" y="164"/>
                </a:cubicBezTo>
                <a:cubicBezTo>
                  <a:pt x="140" y="171"/>
                  <a:pt x="139" y="179"/>
                  <a:pt x="139" y="184"/>
                </a:cubicBezTo>
                <a:close/>
                <a:moveTo>
                  <a:pt x="89" y="52"/>
                </a:moveTo>
                <a:cubicBezTo>
                  <a:pt x="113" y="8"/>
                  <a:pt x="113" y="8"/>
                  <a:pt x="113" y="8"/>
                </a:cubicBezTo>
                <a:cubicBezTo>
                  <a:pt x="78" y="8"/>
                  <a:pt x="78" y="8"/>
                  <a:pt x="78" y="8"/>
                </a:cubicBezTo>
                <a:cubicBezTo>
                  <a:pt x="73" y="14"/>
                  <a:pt x="73" y="14"/>
                  <a:pt x="73" y="14"/>
                </a:cubicBezTo>
                <a:cubicBezTo>
                  <a:pt x="60" y="0"/>
                  <a:pt x="60" y="0"/>
                  <a:pt x="60" y="0"/>
                </a:cubicBezTo>
                <a:cubicBezTo>
                  <a:pt x="36" y="0"/>
                  <a:pt x="36" y="0"/>
                  <a:pt x="36" y="0"/>
                </a:cubicBezTo>
                <a:cubicBezTo>
                  <a:pt x="56" y="52"/>
                  <a:pt x="56" y="52"/>
                  <a:pt x="56" y="52"/>
                </a:cubicBezTo>
                <a:lnTo>
                  <a:pt x="89" y="52"/>
                </a:lnTo>
                <a:close/>
                <a:moveTo>
                  <a:pt x="57" y="8"/>
                </a:moveTo>
                <a:cubicBezTo>
                  <a:pt x="73" y="26"/>
                  <a:pt x="73" y="26"/>
                  <a:pt x="73" y="26"/>
                </a:cubicBezTo>
                <a:cubicBezTo>
                  <a:pt x="82" y="16"/>
                  <a:pt x="82" y="16"/>
                  <a:pt x="82" y="16"/>
                </a:cubicBezTo>
                <a:cubicBezTo>
                  <a:pt x="99" y="16"/>
                  <a:pt x="99" y="16"/>
                  <a:pt x="99" y="16"/>
                </a:cubicBezTo>
                <a:cubicBezTo>
                  <a:pt x="85" y="44"/>
                  <a:pt x="85" y="44"/>
                  <a:pt x="85" y="44"/>
                </a:cubicBezTo>
                <a:cubicBezTo>
                  <a:pt x="61" y="44"/>
                  <a:pt x="61" y="44"/>
                  <a:pt x="61" y="44"/>
                </a:cubicBezTo>
                <a:cubicBezTo>
                  <a:pt x="48" y="8"/>
                  <a:pt x="48" y="8"/>
                  <a:pt x="48" y="8"/>
                </a:cubicBezTo>
                <a:lnTo>
                  <a:pt x="57" y="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PA_库_任意多边形 36">
            <a:extLst>
              <a:ext uri="{FF2B5EF4-FFF2-40B4-BE49-F238E27FC236}">
                <a16:creationId xmlns:a16="http://schemas.microsoft.com/office/drawing/2014/main" id="{EB554E89-38E6-433A-B327-42447FCAF660}"/>
              </a:ext>
            </a:extLst>
          </p:cNvPr>
          <p:cNvSpPr>
            <a:spLocks noEditPoints="1"/>
          </p:cNvSpPr>
          <p:nvPr>
            <p:custDataLst>
              <p:tags r:id="rId12"/>
            </p:custDataLst>
          </p:nvPr>
        </p:nvSpPr>
        <p:spPr bwMode="auto">
          <a:xfrm>
            <a:off x="1640276" y="4088089"/>
            <a:ext cx="242888" cy="266700"/>
          </a:xfrm>
          <a:custGeom>
            <a:avLst/>
            <a:gdLst>
              <a:gd name="T0" fmla="*/ 40 w 168"/>
              <a:gd name="T1" fmla="*/ 21 h 184"/>
              <a:gd name="T2" fmla="*/ 54 w 168"/>
              <a:gd name="T3" fmla="*/ 8 h 184"/>
              <a:gd name="T4" fmla="*/ 114 w 168"/>
              <a:gd name="T5" fmla="*/ 8 h 184"/>
              <a:gd name="T6" fmla="*/ 128 w 168"/>
              <a:gd name="T7" fmla="*/ 21 h 184"/>
              <a:gd name="T8" fmla="*/ 128 w 168"/>
              <a:gd name="T9" fmla="*/ 92 h 184"/>
              <a:gd name="T10" fmla="*/ 136 w 168"/>
              <a:gd name="T11" fmla="*/ 92 h 184"/>
              <a:gd name="T12" fmla="*/ 136 w 168"/>
              <a:gd name="T13" fmla="*/ 21 h 184"/>
              <a:gd name="T14" fmla="*/ 114 w 168"/>
              <a:gd name="T15" fmla="*/ 0 h 184"/>
              <a:gd name="T16" fmla="*/ 54 w 168"/>
              <a:gd name="T17" fmla="*/ 0 h 184"/>
              <a:gd name="T18" fmla="*/ 32 w 168"/>
              <a:gd name="T19" fmla="*/ 21 h 184"/>
              <a:gd name="T20" fmla="*/ 32 w 168"/>
              <a:gd name="T21" fmla="*/ 92 h 184"/>
              <a:gd name="T22" fmla="*/ 40 w 168"/>
              <a:gd name="T23" fmla="*/ 92 h 184"/>
              <a:gd name="T24" fmla="*/ 40 w 168"/>
              <a:gd name="T25" fmla="*/ 21 h 184"/>
              <a:gd name="T26" fmla="*/ 144 w 168"/>
              <a:gd name="T27" fmla="*/ 68 h 184"/>
              <a:gd name="T28" fmla="*/ 144 w 168"/>
              <a:gd name="T29" fmla="*/ 76 h 184"/>
              <a:gd name="T30" fmla="*/ 160 w 168"/>
              <a:gd name="T31" fmla="*/ 76 h 184"/>
              <a:gd name="T32" fmla="*/ 84 w 168"/>
              <a:gd name="T33" fmla="*/ 149 h 184"/>
              <a:gd name="T34" fmla="*/ 8 w 168"/>
              <a:gd name="T35" fmla="*/ 76 h 184"/>
              <a:gd name="T36" fmla="*/ 24 w 168"/>
              <a:gd name="T37" fmla="*/ 76 h 184"/>
              <a:gd name="T38" fmla="*/ 24 w 168"/>
              <a:gd name="T39" fmla="*/ 68 h 184"/>
              <a:gd name="T40" fmla="*/ 0 w 168"/>
              <a:gd name="T41" fmla="*/ 68 h 184"/>
              <a:gd name="T42" fmla="*/ 0 w 168"/>
              <a:gd name="T43" fmla="*/ 72 h 184"/>
              <a:gd name="T44" fmla="*/ 80 w 168"/>
              <a:gd name="T45" fmla="*/ 156 h 184"/>
              <a:gd name="T46" fmla="*/ 80 w 168"/>
              <a:gd name="T47" fmla="*/ 176 h 184"/>
              <a:gd name="T48" fmla="*/ 64 w 168"/>
              <a:gd name="T49" fmla="*/ 176 h 184"/>
              <a:gd name="T50" fmla="*/ 64 w 168"/>
              <a:gd name="T51" fmla="*/ 184 h 184"/>
              <a:gd name="T52" fmla="*/ 104 w 168"/>
              <a:gd name="T53" fmla="*/ 184 h 184"/>
              <a:gd name="T54" fmla="*/ 104 w 168"/>
              <a:gd name="T55" fmla="*/ 176 h 184"/>
              <a:gd name="T56" fmla="*/ 88 w 168"/>
              <a:gd name="T57" fmla="*/ 176 h 184"/>
              <a:gd name="T58" fmla="*/ 88 w 168"/>
              <a:gd name="T59" fmla="*/ 156 h 184"/>
              <a:gd name="T60" fmla="*/ 168 w 168"/>
              <a:gd name="T61" fmla="*/ 72 h 184"/>
              <a:gd name="T62" fmla="*/ 168 w 168"/>
              <a:gd name="T63" fmla="*/ 68 h 184"/>
              <a:gd name="T64" fmla="*/ 144 w 168"/>
              <a:gd name="T65"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84">
                <a:moveTo>
                  <a:pt x="40" y="21"/>
                </a:moveTo>
                <a:cubicBezTo>
                  <a:pt x="40" y="14"/>
                  <a:pt x="47" y="8"/>
                  <a:pt x="54" y="8"/>
                </a:cubicBezTo>
                <a:cubicBezTo>
                  <a:pt x="114" y="8"/>
                  <a:pt x="114" y="8"/>
                  <a:pt x="114" y="8"/>
                </a:cubicBezTo>
                <a:cubicBezTo>
                  <a:pt x="121" y="8"/>
                  <a:pt x="128" y="14"/>
                  <a:pt x="128" y="21"/>
                </a:cubicBezTo>
                <a:cubicBezTo>
                  <a:pt x="128" y="92"/>
                  <a:pt x="128" y="92"/>
                  <a:pt x="128" y="92"/>
                </a:cubicBezTo>
                <a:cubicBezTo>
                  <a:pt x="136" y="92"/>
                  <a:pt x="136" y="92"/>
                  <a:pt x="136" y="92"/>
                </a:cubicBezTo>
                <a:cubicBezTo>
                  <a:pt x="136" y="21"/>
                  <a:pt x="136" y="21"/>
                  <a:pt x="136" y="21"/>
                </a:cubicBezTo>
                <a:cubicBezTo>
                  <a:pt x="136" y="10"/>
                  <a:pt x="125" y="0"/>
                  <a:pt x="114" y="0"/>
                </a:cubicBezTo>
                <a:cubicBezTo>
                  <a:pt x="54" y="0"/>
                  <a:pt x="54" y="0"/>
                  <a:pt x="54" y="0"/>
                </a:cubicBezTo>
                <a:cubicBezTo>
                  <a:pt x="43" y="0"/>
                  <a:pt x="32" y="10"/>
                  <a:pt x="32" y="21"/>
                </a:cubicBezTo>
                <a:cubicBezTo>
                  <a:pt x="32" y="92"/>
                  <a:pt x="32" y="92"/>
                  <a:pt x="32" y="92"/>
                </a:cubicBezTo>
                <a:cubicBezTo>
                  <a:pt x="40" y="92"/>
                  <a:pt x="40" y="92"/>
                  <a:pt x="40" y="92"/>
                </a:cubicBezTo>
                <a:lnTo>
                  <a:pt x="40" y="21"/>
                </a:lnTo>
                <a:close/>
                <a:moveTo>
                  <a:pt x="144" y="68"/>
                </a:moveTo>
                <a:cubicBezTo>
                  <a:pt x="144" y="76"/>
                  <a:pt x="144" y="76"/>
                  <a:pt x="144" y="76"/>
                </a:cubicBezTo>
                <a:cubicBezTo>
                  <a:pt x="160" y="76"/>
                  <a:pt x="160" y="76"/>
                  <a:pt x="160" y="76"/>
                </a:cubicBezTo>
                <a:cubicBezTo>
                  <a:pt x="158" y="116"/>
                  <a:pt x="125" y="149"/>
                  <a:pt x="84" y="149"/>
                </a:cubicBezTo>
                <a:cubicBezTo>
                  <a:pt x="43" y="149"/>
                  <a:pt x="10" y="116"/>
                  <a:pt x="8" y="76"/>
                </a:cubicBezTo>
                <a:cubicBezTo>
                  <a:pt x="24" y="76"/>
                  <a:pt x="24" y="76"/>
                  <a:pt x="24" y="76"/>
                </a:cubicBezTo>
                <a:cubicBezTo>
                  <a:pt x="24" y="68"/>
                  <a:pt x="24" y="68"/>
                  <a:pt x="24" y="68"/>
                </a:cubicBezTo>
                <a:cubicBezTo>
                  <a:pt x="0" y="68"/>
                  <a:pt x="0" y="68"/>
                  <a:pt x="0" y="68"/>
                </a:cubicBezTo>
                <a:cubicBezTo>
                  <a:pt x="0" y="72"/>
                  <a:pt x="0" y="72"/>
                  <a:pt x="0" y="72"/>
                </a:cubicBezTo>
                <a:cubicBezTo>
                  <a:pt x="0" y="117"/>
                  <a:pt x="35" y="154"/>
                  <a:pt x="80" y="156"/>
                </a:cubicBezTo>
                <a:cubicBezTo>
                  <a:pt x="80" y="176"/>
                  <a:pt x="80" y="176"/>
                  <a:pt x="80" y="176"/>
                </a:cubicBezTo>
                <a:cubicBezTo>
                  <a:pt x="64" y="176"/>
                  <a:pt x="64" y="176"/>
                  <a:pt x="64" y="176"/>
                </a:cubicBezTo>
                <a:cubicBezTo>
                  <a:pt x="64" y="184"/>
                  <a:pt x="64" y="184"/>
                  <a:pt x="64" y="184"/>
                </a:cubicBezTo>
                <a:cubicBezTo>
                  <a:pt x="104" y="184"/>
                  <a:pt x="104" y="184"/>
                  <a:pt x="104" y="184"/>
                </a:cubicBezTo>
                <a:cubicBezTo>
                  <a:pt x="104" y="176"/>
                  <a:pt x="104" y="176"/>
                  <a:pt x="104" y="176"/>
                </a:cubicBezTo>
                <a:cubicBezTo>
                  <a:pt x="88" y="176"/>
                  <a:pt x="88" y="176"/>
                  <a:pt x="88" y="176"/>
                </a:cubicBezTo>
                <a:cubicBezTo>
                  <a:pt x="88" y="156"/>
                  <a:pt x="88" y="156"/>
                  <a:pt x="88" y="156"/>
                </a:cubicBezTo>
                <a:cubicBezTo>
                  <a:pt x="133" y="154"/>
                  <a:pt x="168" y="117"/>
                  <a:pt x="168" y="72"/>
                </a:cubicBezTo>
                <a:cubicBezTo>
                  <a:pt x="168" y="68"/>
                  <a:pt x="168" y="68"/>
                  <a:pt x="168" y="68"/>
                </a:cubicBezTo>
                <a:lnTo>
                  <a:pt x="144"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5">
            <a:extLst>
              <a:ext uri="{FF2B5EF4-FFF2-40B4-BE49-F238E27FC236}">
                <a16:creationId xmlns:a16="http://schemas.microsoft.com/office/drawing/2014/main" id="{1D7B4A43-0685-4499-B990-7300FE27B08B}"/>
              </a:ext>
            </a:extLst>
          </p:cNvPr>
          <p:cNvSpPr>
            <a:spLocks/>
          </p:cNvSpPr>
          <p:nvPr/>
        </p:nvSpPr>
        <p:spPr bwMode="auto">
          <a:xfrm rot="17100000">
            <a:off x="9309211" y="4024205"/>
            <a:ext cx="1030161" cy="1150311"/>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gradFill flip="none" rotWithShape="1">
            <a:gsLst>
              <a:gs pos="100000">
                <a:schemeClr val="accent1">
                  <a:lumMod val="75000"/>
                </a:schemeClr>
              </a:gs>
              <a:gs pos="0">
                <a:schemeClr val="accent1"/>
              </a:gs>
            </a:gsLst>
            <a:path path="circle">
              <a:fillToRect r="100000" b="100000"/>
            </a:path>
            <a:tileRect l="-100000" t="-100000"/>
          </a:gradFill>
          <a:ln>
            <a:noFill/>
          </a:ln>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619754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31">
                                            <p:txEl>
                                              <p:charRg st="4294967295" end="4294967295"/>
                                            </p:txEl>
                                          </p:spTgt>
                                        </p:tgtEl>
                                        <p:attrNameLst>
                                          <p:attrName>style.visibility</p:attrName>
                                        </p:attrNameLst>
                                      </p:cBhvr>
                                      <p:to>
                                        <p:strVal val="visible"/>
                                      </p:to>
                                    </p:set>
                                    <p:anim calcmode="lin" valueType="num">
                                      <p:cBhvr additive="base">
                                        <p:cTn id="7" dur="1500" fill="hold"/>
                                        <p:tgtEl>
                                          <p:spTgt spid="3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31">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31">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31">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31">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31">
                                            <p:txEl>
                                              <p:charRg st="4294967295" end="4294967295"/>
                                            </p:txEl>
                                          </p:spTgt>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46">
                                            <p:txEl>
                                              <p:charRg st="4294967295" end="4294967295"/>
                                            </p:txEl>
                                          </p:spTgt>
                                        </p:tgtEl>
                                        <p:attrNameLst>
                                          <p:attrName>style.visibility</p:attrName>
                                        </p:attrNameLst>
                                      </p:cBhvr>
                                      <p:to>
                                        <p:strVal val="visible"/>
                                      </p:to>
                                    </p:set>
                                    <p:anim calcmode="lin" valueType="num">
                                      <p:cBhvr additive="base">
                                        <p:cTn id="15" dur="1500" fill="hold"/>
                                        <p:tgtEl>
                                          <p:spTgt spid="4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46">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46">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46">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46">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46">
                                            <p:txEl>
                                              <p:charRg st="4294967295" end="4294967295"/>
                                            </p:txEl>
                                          </p:spTgt>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1500" fill="hold"/>
                                        <p:tgtEl>
                                          <p:spTgt spid="47"/>
                                        </p:tgtEl>
                                        <p:attrNameLst>
                                          <p:attrName>ppt_x</p:attrName>
                                        </p:attrNameLst>
                                      </p:cBhvr>
                                      <p:tavLst>
                                        <p:tav tm="0">
                                          <p:val>
                                            <p:strVal val="0-#ppt_w/2"/>
                                          </p:val>
                                        </p:tav>
                                        <p:tav tm="100000">
                                          <p:val>
                                            <p:strVal val="#ppt_x"/>
                                          </p:val>
                                        </p:tav>
                                      </p:tavLst>
                                    </p:anim>
                                    <p:anim calcmode="lin" valueType="num">
                                      <p:cBhvr additive="base">
                                        <p:cTn id="24" dur="1500" fill="hold"/>
                                        <p:tgtEl>
                                          <p:spTgt spid="47"/>
                                        </p:tgtEl>
                                        <p:attrNameLst>
                                          <p:attrName>ppt_y</p:attrName>
                                        </p:attrNameLst>
                                      </p:cBhvr>
                                      <p:tavLst>
                                        <p:tav tm="0">
                                          <p:val>
                                            <p:strVal val="#ppt_y"/>
                                          </p:val>
                                        </p:tav>
                                        <p:tav tm="100000">
                                          <p:val>
                                            <p:strVal val="#ppt_y"/>
                                          </p:val>
                                        </p:tav>
                                      </p:tavLst>
                                    </p:anim>
                                    <p:set>
                                      <p:cBhvr>
                                        <p:cTn id="25" dur="1" fill="hold">
                                          <p:stCondLst>
                                            <p:cond delay="0"/>
                                          </p:stCondLst>
                                        </p:cTn>
                                        <p:tgtEl>
                                          <p:spTgt spid="47"/>
                                        </p:tgtEl>
                                        <p:attrNameLst>
                                          <p:attrName>style.visibility</p:attrName>
                                        </p:attrNameLst>
                                      </p:cBhvr>
                                      <p:to>
                                        <p:strVal val="visible"/>
                                      </p:to>
                                    </p:set>
                                    <p:anim to="" calcmode="lin" valueType="num">
                                      <p:cBhvr>
                                        <p:cTn id="26" dur="1500" fill="hold">
                                          <p:stCondLst>
                                            <p:cond delay="0"/>
                                          </p:stCondLst>
                                        </p:cTn>
                                        <p:tgtEl>
                                          <p:spTgt spid="47"/>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47"/>
                                        </p:tgtEl>
                                        <p:attrNameLst>
                                          <p:attrName>ppt_h</p:attrName>
                                        </p:attrNameLst>
                                      </p:cBhvr>
                                      <p:tavLst>
                                        <p:tav tm="0">
                                          <p:val>
                                            <p:strVal val="0"/>
                                          </p:val>
                                        </p:tav>
                                        <p:tav tm="100000">
                                          <p:val>
                                            <p:strVal val="#ppt_h"/>
                                          </p:val>
                                        </p:tav>
                                      </p:tavLst>
                                    </p:anim>
                                    <p:animEffect filter="fade">
                                      <p:cBhvr>
                                        <p:cTn id="28" dur="1500">
                                          <p:stCondLst>
                                            <p:cond delay="0"/>
                                          </p:stCondLst>
                                        </p:cTn>
                                        <p:tgtEl>
                                          <p:spTgt spid="47"/>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49">
                                            <p:txEl>
                                              <p:charRg st="4294967295" end="4294967295"/>
                                            </p:txEl>
                                          </p:spTgt>
                                        </p:tgtEl>
                                        <p:attrNameLst>
                                          <p:attrName>style.visibility</p:attrName>
                                        </p:attrNameLst>
                                      </p:cBhvr>
                                      <p:to>
                                        <p:strVal val="visible"/>
                                      </p:to>
                                    </p:set>
                                    <p:anim calcmode="lin" valueType="num">
                                      <p:cBhvr additive="base">
                                        <p:cTn id="31" dur="1500" fill="hold"/>
                                        <p:tgtEl>
                                          <p:spTgt spid="4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49">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49">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49">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49">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49">
                                            <p:txEl>
                                              <p:charRg st="4294967295" end="4294967295"/>
                                            </p:txEl>
                                          </p:spTgt>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1500" fill="hold"/>
                                        <p:tgtEl>
                                          <p:spTgt spid="48"/>
                                        </p:tgtEl>
                                        <p:attrNameLst>
                                          <p:attrName>ppt_x</p:attrName>
                                        </p:attrNameLst>
                                      </p:cBhvr>
                                      <p:tavLst>
                                        <p:tav tm="0">
                                          <p:val>
                                            <p:strVal val="0-#ppt_w/2"/>
                                          </p:val>
                                        </p:tav>
                                        <p:tav tm="100000">
                                          <p:val>
                                            <p:strVal val="#ppt_x"/>
                                          </p:val>
                                        </p:tav>
                                      </p:tavLst>
                                    </p:anim>
                                    <p:anim calcmode="lin" valueType="num">
                                      <p:cBhvr additive="base">
                                        <p:cTn id="40" dur="1500" fill="hold"/>
                                        <p:tgtEl>
                                          <p:spTgt spid="48"/>
                                        </p:tgtEl>
                                        <p:attrNameLst>
                                          <p:attrName>ppt_y</p:attrName>
                                        </p:attrNameLst>
                                      </p:cBhvr>
                                      <p:tavLst>
                                        <p:tav tm="0">
                                          <p:val>
                                            <p:strVal val="#ppt_y"/>
                                          </p:val>
                                        </p:tav>
                                        <p:tav tm="100000">
                                          <p:val>
                                            <p:strVal val="#ppt_y"/>
                                          </p:val>
                                        </p:tav>
                                      </p:tavLst>
                                    </p:anim>
                                    <p:set>
                                      <p:cBhvr>
                                        <p:cTn id="41" dur="1" fill="hold">
                                          <p:stCondLst>
                                            <p:cond delay="0"/>
                                          </p:stCondLst>
                                        </p:cTn>
                                        <p:tgtEl>
                                          <p:spTgt spid="48"/>
                                        </p:tgtEl>
                                        <p:attrNameLst>
                                          <p:attrName>style.visibility</p:attrName>
                                        </p:attrNameLst>
                                      </p:cBhvr>
                                      <p:to>
                                        <p:strVal val="visible"/>
                                      </p:to>
                                    </p:set>
                                    <p:anim to="" calcmode="lin" valueType="num">
                                      <p:cBhvr>
                                        <p:cTn id="42" dur="1500" fill="hold">
                                          <p:stCondLst>
                                            <p:cond delay="0"/>
                                          </p:stCondLst>
                                        </p:cTn>
                                        <p:tgtEl>
                                          <p:spTgt spid="48"/>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48"/>
                                        </p:tgtEl>
                                        <p:attrNameLst>
                                          <p:attrName>ppt_h</p:attrName>
                                        </p:attrNameLst>
                                      </p:cBhvr>
                                      <p:tavLst>
                                        <p:tav tm="0">
                                          <p:val>
                                            <p:strVal val="0"/>
                                          </p:val>
                                        </p:tav>
                                        <p:tav tm="100000">
                                          <p:val>
                                            <p:strVal val="#ppt_h"/>
                                          </p:val>
                                        </p:tav>
                                      </p:tavLst>
                                    </p:anim>
                                    <p:animEffect filter="fade">
                                      <p:cBhvr>
                                        <p:cTn id="44" dur="1500">
                                          <p:stCondLst>
                                            <p:cond delay="0"/>
                                          </p:stCondLst>
                                        </p:cTn>
                                        <p:tgtEl>
                                          <p:spTgt spid="48"/>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52">
                                            <p:txEl>
                                              <p:charRg st="4294967295" end="4294967295"/>
                                            </p:txEl>
                                          </p:spTgt>
                                        </p:tgtEl>
                                        <p:attrNameLst>
                                          <p:attrName>style.visibility</p:attrName>
                                        </p:attrNameLst>
                                      </p:cBhvr>
                                      <p:to>
                                        <p:strVal val="visible"/>
                                      </p:to>
                                    </p:set>
                                    <p:anim calcmode="lin" valueType="num">
                                      <p:cBhvr additive="base">
                                        <p:cTn id="47" dur="1500" fill="hold"/>
                                        <p:tgtEl>
                                          <p:spTgt spid="5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52">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52">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52">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52">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52">
                                            <p:txEl>
                                              <p:charRg st="4294967295" end="4294967295"/>
                                            </p:txEl>
                                          </p:spTgt>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1500" fill="hold"/>
                                        <p:tgtEl>
                                          <p:spTgt spid="53"/>
                                        </p:tgtEl>
                                        <p:attrNameLst>
                                          <p:attrName>ppt_x</p:attrName>
                                        </p:attrNameLst>
                                      </p:cBhvr>
                                      <p:tavLst>
                                        <p:tav tm="0">
                                          <p:val>
                                            <p:strVal val="0-#ppt_w/2"/>
                                          </p:val>
                                        </p:tav>
                                        <p:tav tm="100000">
                                          <p:val>
                                            <p:strVal val="#ppt_x"/>
                                          </p:val>
                                        </p:tav>
                                      </p:tavLst>
                                    </p:anim>
                                    <p:anim calcmode="lin" valueType="num">
                                      <p:cBhvr additive="base">
                                        <p:cTn id="56" dur="1500" fill="hold"/>
                                        <p:tgtEl>
                                          <p:spTgt spid="53"/>
                                        </p:tgtEl>
                                        <p:attrNameLst>
                                          <p:attrName>ppt_y</p:attrName>
                                        </p:attrNameLst>
                                      </p:cBhvr>
                                      <p:tavLst>
                                        <p:tav tm="0">
                                          <p:val>
                                            <p:strVal val="#ppt_y"/>
                                          </p:val>
                                        </p:tav>
                                        <p:tav tm="100000">
                                          <p:val>
                                            <p:strVal val="#ppt_y"/>
                                          </p:val>
                                        </p:tav>
                                      </p:tavLst>
                                    </p:anim>
                                    <p:set>
                                      <p:cBhvr>
                                        <p:cTn id="57" dur="1" fill="hold">
                                          <p:stCondLst>
                                            <p:cond delay="0"/>
                                          </p:stCondLst>
                                        </p:cTn>
                                        <p:tgtEl>
                                          <p:spTgt spid="53"/>
                                        </p:tgtEl>
                                        <p:attrNameLst>
                                          <p:attrName>style.visibility</p:attrName>
                                        </p:attrNameLst>
                                      </p:cBhvr>
                                      <p:to>
                                        <p:strVal val="visible"/>
                                      </p:to>
                                    </p:set>
                                    <p:anim to="" calcmode="lin" valueType="num">
                                      <p:cBhvr>
                                        <p:cTn id="58" dur="1500" fill="hold">
                                          <p:stCondLst>
                                            <p:cond delay="0"/>
                                          </p:stCondLst>
                                        </p:cTn>
                                        <p:tgtEl>
                                          <p:spTgt spid="53"/>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53"/>
                                        </p:tgtEl>
                                        <p:attrNameLst>
                                          <p:attrName>ppt_h</p:attrName>
                                        </p:attrNameLst>
                                      </p:cBhvr>
                                      <p:tavLst>
                                        <p:tav tm="0">
                                          <p:val>
                                            <p:strVal val="0"/>
                                          </p:val>
                                        </p:tav>
                                        <p:tav tm="100000">
                                          <p:val>
                                            <p:strVal val="#ppt_h"/>
                                          </p:val>
                                        </p:tav>
                                      </p:tavLst>
                                    </p:anim>
                                    <p:animEffect filter="fade">
                                      <p:cBhvr>
                                        <p:cTn id="60" dur="1500">
                                          <p:stCondLst>
                                            <p:cond delay="0"/>
                                          </p:stCondLst>
                                        </p:cTn>
                                        <p:tgtEl>
                                          <p:spTgt spid="53"/>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55">
                                            <p:txEl>
                                              <p:charRg st="4294967295" end="4294967295"/>
                                            </p:txEl>
                                          </p:spTgt>
                                        </p:tgtEl>
                                        <p:attrNameLst>
                                          <p:attrName>style.visibility</p:attrName>
                                        </p:attrNameLst>
                                      </p:cBhvr>
                                      <p:to>
                                        <p:strVal val="visible"/>
                                      </p:to>
                                    </p:set>
                                    <p:anim calcmode="lin" valueType="num">
                                      <p:cBhvr additive="base">
                                        <p:cTn id="63" dur="1500" fill="hold"/>
                                        <p:tgtEl>
                                          <p:spTgt spid="5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55">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55">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55">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55">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55">
                                            <p:txEl>
                                              <p:charRg st="4294967295" end="4294967295"/>
                                            </p:txEl>
                                          </p:spTgt>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1500" fill="hold"/>
                                        <p:tgtEl>
                                          <p:spTgt spid="56"/>
                                        </p:tgtEl>
                                        <p:attrNameLst>
                                          <p:attrName>ppt_x</p:attrName>
                                        </p:attrNameLst>
                                      </p:cBhvr>
                                      <p:tavLst>
                                        <p:tav tm="0">
                                          <p:val>
                                            <p:strVal val="0-#ppt_w/2"/>
                                          </p:val>
                                        </p:tav>
                                        <p:tav tm="100000">
                                          <p:val>
                                            <p:strVal val="#ppt_x"/>
                                          </p:val>
                                        </p:tav>
                                      </p:tavLst>
                                    </p:anim>
                                    <p:anim calcmode="lin" valueType="num">
                                      <p:cBhvr additive="base">
                                        <p:cTn id="72" dur="1500" fill="hold"/>
                                        <p:tgtEl>
                                          <p:spTgt spid="56"/>
                                        </p:tgtEl>
                                        <p:attrNameLst>
                                          <p:attrName>ppt_y</p:attrName>
                                        </p:attrNameLst>
                                      </p:cBhvr>
                                      <p:tavLst>
                                        <p:tav tm="0">
                                          <p:val>
                                            <p:strVal val="#ppt_y"/>
                                          </p:val>
                                        </p:tav>
                                        <p:tav tm="100000">
                                          <p:val>
                                            <p:strVal val="#ppt_y"/>
                                          </p:val>
                                        </p:tav>
                                      </p:tavLst>
                                    </p:anim>
                                    <p:set>
                                      <p:cBhvr>
                                        <p:cTn id="73" dur="1" fill="hold">
                                          <p:stCondLst>
                                            <p:cond delay="0"/>
                                          </p:stCondLst>
                                        </p:cTn>
                                        <p:tgtEl>
                                          <p:spTgt spid="56"/>
                                        </p:tgtEl>
                                        <p:attrNameLst>
                                          <p:attrName>style.visibility</p:attrName>
                                        </p:attrNameLst>
                                      </p:cBhvr>
                                      <p:to>
                                        <p:strVal val="visible"/>
                                      </p:to>
                                    </p:set>
                                    <p:anim to="" calcmode="lin" valueType="num">
                                      <p:cBhvr>
                                        <p:cTn id="74" dur="1500" fill="hold">
                                          <p:stCondLst>
                                            <p:cond delay="0"/>
                                          </p:stCondLst>
                                        </p:cTn>
                                        <p:tgtEl>
                                          <p:spTgt spid="56"/>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56"/>
                                        </p:tgtEl>
                                        <p:attrNameLst>
                                          <p:attrName>ppt_h</p:attrName>
                                        </p:attrNameLst>
                                      </p:cBhvr>
                                      <p:tavLst>
                                        <p:tav tm="0">
                                          <p:val>
                                            <p:strVal val="0"/>
                                          </p:val>
                                        </p:tav>
                                        <p:tav tm="100000">
                                          <p:val>
                                            <p:strVal val="#ppt_h"/>
                                          </p:val>
                                        </p:tav>
                                      </p:tavLst>
                                    </p:anim>
                                    <p:animEffect filter="fade">
                                      <p:cBhvr>
                                        <p:cTn id="76" dur="1500">
                                          <p:stCondLst>
                                            <p:cond delay="0"/>
                                          </p:stCondLst>
                                        </p:cTn>
                                        <p:tgtEl>
                                          <p:spTgt spid="56"/>
                                        </p:tgtEl>
                                      </p:cBhvr>
                                    </p:animEffect>
                                  </p:childTnLst>
                                </p:cTn>
                              </p:par>
                              <p:par>
                                <p:cTn id="77" presetID="2" presetClass="entr" presetSubtype="8" decel="100000" fill="hold" grpId="0" nodeType="withEffect" nodePh="1">
                                  <p:stCondLst>
                                    <p:cond delay="250"/>
                                  </p:stCondLst>
                                  <p:endCondLst>
                                    <p:cond evt="begin" delay="0">
                                      <p:tn val="77"/>
                                    </p:cond>
                                  </p:endCondLst>
                                  <p:childTnLst>
                                    <p:set>
                                      <p:cBhvr>
                                        <p:cTn id="78" dur="1" fill="hold">
                                          <p:stCondLst>
                                            <p:cond delay="0"/>
                                          </p:stCondLst>
                                        </p:cTn>
                                        <p:tgtEl>
                                          <p:spTgt spid="57">
                                            <p:txEl>
                                              <p:charRg st="4294967295" end="4294967295"/>
                                            </p:txEl>
                                          </p:spTgt>
                                        </p:tgtEl>
                                        <p:attrNameLst>
                                          <p:attrName>style.visibility</p:attrName>
                                        </p:attrNameLst>
                                      </p:cBhvr>
                                      <p:to>
                                        <p:strVal val="visible"/>
                                      </p:to>
                                    </p:set>
                                    <p:anim calcmode="lin" valueType="num">
                                      <p:cBhvr additive="base">
                                        <p:cTn id="79" dur="1500" fill="hold"/>
                                        <p:tgtEl>
                                          <p:spTgt spid="5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0" dur="1500" fill="hold"/>
                                        <p:tgtEl>
                                          <p:spTgt spid="57">
                                            <p:txEl>
                                              <p:charRg st="4294967295" end="4294967295"/>
                                            </p:txEl>
                                          </p:spTgt>
                                        </p:tgtEl>
                                        <p:attrNameLst>
                                          <p:attrName>ppt_y</p:attrName>
                                        </p:attrNameLst>
                                      </p:cBhvr>
                                      <p:tavLst>
                                        <p:tav tm="0">
                                          <p:val>
                                            <p:strVal val="#ppt_y"/>
                                          </p:val>
                                        </p:tav>
                                        <p:tav tm="100000">
                                          <p:val>
                                            <p:strVal val="#ppt_y"/>
                                          </p:val>
                                        </p:tav>
                                      </p:tavLst>
                                    </p:anim>
                                    <p:set>
                                      <p:cBhvr>
                                        <p:cTn id="81" dur="1" fill="hold">
                                          <p:stCondLst>
                                            <p:cond delay="0"/>
                                          </p:stCondLst>
                                        </p:cTn>
                                        <p:tgtEl>
                                          <p:spTgt spid="57">
                                            <p:txEl>
                                              <p:charRg st="4294967295" end="4294967295"/>
                                            </p:txEl>
                                          </p:spTgt>
                                        </p:tgtEl>
                                        <p:attrNameLst>
                                          <p:attrName>style.visibility</p:attrName>
                                        </p:attrNameLst>
                                      </p:cBhvr>
                                      <p:to>
                                        <p:strVal val="visible"/>
                                      </p:to>
                                    </p:set>
                                    <p:anim to="" calcmode="lin" valueType="num">
                                      <p:cBhvr>
                                        <p:cTn id="82" dur="1500" fill="hold">
                                          <p:stCondLst>
                                            <p:cond delay="0"/>
                                          </p:stCondLst>
                                        </p:cTn>
                                        <p:tgtEl>
                                          <p:spTgt spid="57">
                                            <p:txEl>
                                              <p:charRg st="4294967295" end="4294967295"/>
                                            </p:txEl>
                                          </p:spTgt>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57">
                                            <p:txEl>
                                              <p:charRg st="4294967295" end="4294967295"/>
                                            </p:txEl>
                                          </p:spTgt>
                                        </p:tgtEl>
                                        <p:attrNameLst>
                                          <p:attrName>ppt_h</p:attrName>
                                        </p:attrNameLst>
                                      </p:cBhvr>
                                      <p:tavLst>
                                        <p:tav tm="0">
                                          <p:val>
                                            <p:strVal val="0"/>
                                          </p:val>
                                        </p:tav>
                                        <p:tav tm="100000">
                                          <p:val>
                                            <p:strVal val="#ppt_h"/>
                                          </p:val>
                                        </p:tav>
                                      </p:tavLst>
                                    </p:anim>
                                    <p:animEffect filter="fade">
                                      <p:cBhvr>
                                        <p:cTn id="84" dur="1500">
                                          <p:stCondLst>
                                            <p:cond delay="0"/>
                                          </p:stCondLst>
                                        </p:cTn>
                                        <p:tgtEl>
                                          <p:spTgt spid="57">
                                            <p:txEl>
                                              <p:charRg st="4294967295" end="4294967295"/>
                                            </p:txEl>
                                          </p:spTgt>
                                        </p:tgtEl>
                                      </p:cBhvr>
                                    </p:animEffect>
                                  </p:childTnLst>
                                </p:cTn>
                              </p:par>
                              <p:par>
                                <p:cTn id="85" presetID="2" presetClass="entr" presetSubtype="8" decel="100000" fill="hold" grpId="0" nodeType="withEffect" nodePh="1">
                                  <p:stCondLst>
                                    <p:cond delay="250"/>
                                  </p:stCondLst>
                                  <p:endCondLst>
                                    <p:cond evt="begin" delay="0">
                                      <p:tn val="85"/>
                                    </p:cond>
                                  </p:endCondLst>
                                  <p:childTnLst>
                                    <p:set>
                                      <p:cBhvr>
                                        <p:cTn id="86" dur="1" fill="hold">
                                          <p:stCondLst>
                                            <p:cond delay="0"/>
                                          </p:stCondLst>
                                        </p:cTn>
                                        <p:tgtEl>
                                          <p:spTgt spid="58">
                                            <p:txEl>
                                              <p:charRg st="4294967295" end="4294967295"/>
                                            </p:txEl>
                                          </p:spTgt>
                                        </p:tgtEl>
                                        <p:attrNameLst>
                                          <p:attrName>style.visibility</p:attrName>
                                        </p:attrNameLst>
                                      </p:cBhvr>
                                      <p:to>
                                        <p:strVal val="visible"/>
                                      </p:to>
                                    </p:set>
                                    <p:anim calcmode="lin" valueType="num">
                                      <p:cBhvr additive="base">
                                        <p:cTn id="87" dur="1500" fill="hold"/>
                                        <p:tgtEl>
                                          <p:spTgt spid="5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58">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58">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58">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58">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58">
                                            <p:txEl>
                                              <p:charRg st="4294967295" end="4294967295"/>
                                            </p:txEl>
                                          </p:spTgt>
                                        </p:tgtEl>
                                      </p:cBhvr>
                                    </p:animEffect>
                                  </p:childTnLst>
                                </p:cTn>
                              </p:par>
                              <p:par>
                                <p:cTn id="93" presetID="2" presetClass="entr" presetSubtype="8" decel="100000" fill="hold" grpId="0" nodeType="withEffect" nodePh="1">
                                  <p:stCondLst>
                                    <p:cond delay="250"/>
                                  </p:stCondLst>
                                  <p:endCondLst>
                                    <p:cond evt="begin" delay="0">
                                      <p:tn val="93"/>
                                    </p:cond>
                                  </p:endCondLst>
                                  <p:childTnLst>
                                    <p:set>
                                      <p:cBhvr>
                                        <p:cTn id="94" dur="1" fill="hold">
                                          <p:stCondLst>
                                            <p:cond delay="0"/>
                                          </p:stCondLst>
                                        </p:cTn>
                                        <p:tgtEl>
                                          <p:spTgt spid="59">
                                            <p:txEl>
                                              <p:charRg st="4294967295" end="4294967295"/>
                                            </p:txEl>
                                          </p:spTgt>
                                        </p:tgtEl>
                                        <p:attrNameLst>
                                          <p:attrName>style.visibility</p:attrName>
                                        </p:attrNameLst>
                                      </p:cBhvr>
                                      <p:to>
                                        <p:strVal val="visible"/>
                                      </p:to>
                                    </p:set>
                                    <p:anim calcmode="lin" valueType="num">
                                      <p:cBhvr additive="base">
                                        <p:cTn id="95" dur="1500" fill="hold"/>
                                        <p:tgtEl>
                                          <p:spTgt spid="5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6" dur="1500" fill="hold"/>
                                        <p:tgtEl>
                                          <p:spTgt spid="59">
                                            <p:txEl>
                                              <p:charRg st="4294967295" end="4294967295"/>
                                            </p:txEl>
                                          </p:spTgt>
                                        </p:tgtEl>
                                        <p:attrNameLst>
                                          <p:attrName>ppt_y</p:attrName>
                                        </p:attrNameLst>
                                      </p:cBhvr>
                                      <p:tavLst>
                                        <p:tav tm="0">
                                          <p:val>
                                            <p:strVal val="#ppt_y"/>
                                          </p:val>
                                        </p:tav>
                                        <p:tav tm="100000">
                                          <p:val>
                                            <p:strVal val="#ppt_y"/>
                                          </p:val>
                                        </p:tav>
                                      </p:tavLst>
                                    </p:anim>
                                    <p:set>
                                      <p:cBhvr>
                                        <p:cTn id="97" dur="1" fill="hold">
                                          <p:stCondLst>
                                            <p:cond delay="0"/>
                                          </p:stCondLst>
                                        </p:cTn>
                                        <p:tgtEl>
                                          <p:spTgt spid="59">
                                            <p:txEl>
                                              <p:charRg st="4294967295" end="4294967295"/>
                                            </p:txEl>
                                          </p:spTgt>
                                        </p:tgtEl>
                                        <p:attrNameLst>
                                          <p:attrName>style.visibility</p:attrName>
                                        </p:attrNameLst>
                                      </p:cBhvr>
                                      <p:to>
                                        <p:strVal val="visible"/>
                                      </p:to>
                                    </p:set>
                                    <p:anim to="" calcmode="lin" valueType="num">
                                      <p:cBhvr>
                                        <p:cTn id="98" dur="1500" fill="hold">
                                          <p:stCondLst>
                                            <p:cond delay="0"/>
                                          </p:stCondLst>
                                        </p:cTn>
                                        <p:tgtEl>
                                          <p:spTgt spid="59">
                                            <p:txEl>
                                              <p:charRg st="4294967295" end="4294967295"/>
                                            </p:txEl>
                                          </p:spTgt>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59">
                                            <p:txEl>
                                              <p:charRg st="4294967295" end="4294967295"/>
                                            </p:txEl>
                                          </p:spTgt>
                                        </p:tgtEl>
                                        <p:attrNameLst>
                                          <p:attrName>ppt_h</p:attrName>
                                        </p:attrNameLst>
                                      </p:cBhvr>
                                      <p:tavLst>
                                        <p:tav tm="0">
                                          <p:val>
                                            <p:strVal val="0"/>
                                          </p:val>
                                        </p:tav>
                                        <p:tav tm="100000">
                                          <p:val>
                                            <p:strVal val="#ppt_h"/>
                                          </p:val>
                                        </p:tav>
                                      </p:tavLst>
                                    </p:anim>
                                    <p:animEffect filter="fade">
                                      <p:cBhvr>
                                        <p:cTn id="100" dur="1500">
                                          <p:stCondLst>
                                            <p:cond delay="0"/>
                                          </p:stCondLst>
                                        </p:cTn>
                                        <p:tgtEl>
                                          <p:spTgt spid="59">
                                            <p:txEl>
                                              <p:charRg st="4294967295" end="4294967295"/>
                                            </p:txEl>
                                          </p:spTgt>
                                        </p:tgtEl>
                                      </p:cBhvr>
                                    </p:animEffect>
                                  </p:childTnLst>
                                </p:cTn>
                              </p:par>
                              <p:par>
                                <p:cTn id="101" presetID="8" presetClass="emph" presetSubtype="0" fill="hold" grpId="0" nodeType="withEffect">
                                  <p:stCondLst>
                                    <p:cond delay="250"/>
                                  </p:stCondLst>
                                  <p:childTnLst>
                                    <p:animRot by="21600000">
                                      <p:cBhvr>
                                        <p:cTn id="102" dur="25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utoUpdateAnimBg="0"/>
      <p:bldP spid="46" grpId="0" autoUpdateAnimBg="0"/>
      <p:bldP spid="47" grpId="0" autoUpdateAnimBg="0"/>
      <p:bldP spid="49" grpId="0" autoUpdateAnimBg="0"/>
      <p:bldP spid="48" grpId="0" autoUpdateAnimBg="0"/>
      <p:bldP spid="52" grpId="0" autoUpdateAnimBg="0"/>
      <p:bldP spid="53" grpId="0" autoUpdateAnimBg="0"/>
      <p:bldP spid="55" grpId="0" autoUpdateAnimBg="0"/>
      <p:bldP spid="56" grpId="0" autoUpdateAnimBg="0"/>
      <p:bldP spid="57" grpId="0" autoUpdateAnimBg="0"/>
      <p:bldP spid="58" grpId="0" autoUpdateAnimBg="0"/>
      <p:bldP spid="59" grpId="0" autoUpdateAnimBg="0"/>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5" cstate="hqprint">
            <a:extLst>
              <a:ext uri="{28A0092B-C50C-407E-A947-70E740481C1C}">
                <a14:useLocalDpi xmlns:a14="http://schemas.microsoft.com/office/drawing/2010/main" val="0"/>
              </a:ext>
            </a:extLst>
          </a:blip>
          <a:srcRect l="21760" r="21760"/>
          <a:stretch>
            <a:fillRect/>
          </a:stretch>
        </p:blipFill>
        <p:spPr/>
      </p:pic>
      <p:sp>
        <p:nvSpPr>
          <p:cNvPr id="52" name="Freeform: Shape 51">
            <a:extLst>
              <a:ext uri="{FF2B5EF4-FFF2-40B4-BE49-F238E27FC236}">
                <a16:creationId xmlns:a16="http://schemas.microsoft.com/office/drawing/2014/main" id="{381FA776-14C0-491A-842C-5118FD78AE12}"/>
              </a:ext>
            </a:extLst>
          </p:cNvPr>
          <p:cNvSpPr/>
          <p:nvPr/>
        </p:nvSpPr>
        <p:spPr>
          <a:xfrm>
            <a:off x="6433532" y="1"/>
            <a:ext cx="5758468" cy="6858001"/>
          </a:xfrm>
          <a:custGeom>
            <a:avLst/>
            <a:gdLst>
              <a:gd name="connsiteX0" fmla="*/ 2278093 w 5758468"/>
              <a:gd name="connsiteY0" fmla="*/ 45 h 6858001"/>
              <a:gd name="connsiteX1" fmla="*/ 2938378 w 5758468"/>
              <a:gd name="connsiteY1" fmla="*/ 279372 h 6858001"/>
              <a:gd name="connsiteX2" fmla="*/ 5649652 w 5758468"/>
              <a:gd name="connsiteY2" fmla="*/ 2993173 h 6858001"/>
              <a:gd name="connsiteX3" fmla="*/ 5758468 w 5758468"/>
              <a:gd name="connsiteY3" fmla="*/ 3102090 h 6858001"/>
              <a:gd name="connsiteX4" fmla="*/ 5758468 w 5758468"/>
              <a:gd name="connsiteY4" fmla="*/ 5596625 h 6858001"/>
              <a:gd name="connsiteX5" fmla="*/ 5745571 w 5758468"/>
              <a:gd name="connsiteY5" fmla="*/ 5600087 h 6858001"/>
              <a:gd name="connsiteX6" fmla="*/ 1184626 w 5758468"/>
              <a:gd name="connsiteY6" fmla="*/ 6824467 h 6858001"/>
              <a:gd name="connsiteX7" fmla="*/ 697537 w 5758468"/>
              <a:gd name="connsiteY7" fmla="*/ 6827455 h 6858001"/>
              <a:gd name="connsiteX8" fmla="*/ 277200 w 5758468"/>
              <a:gd name="connsiteY8" fmla="*/ 6581322 h 6858001"/>
              <a:gd name="connsiteX9" fmla="*/ 32846 w 5758468"/>
              <a:gd name="connsiteY9" fmla="*/ 5678416 h 6858001"/>
              <a:gd name="connsiteX10" fmla="*/ 1367883 w 5758468"/>
              <a:gd name="connsiteY10" fmla="*/ 695991 h 6858001"/>
              <a:gd name="connsiteX11" fmla="*/ 2030952 w 5758468"/>
              <a:gd name="connsiteY11" fmla="*/ 36227 h 6858001"/>
              <a:gd name="connsiteX12" fmla="*/ 2278093 w 5758468"/>
              <a:gd name="connsiteY12" fmla="*/ 4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58468" h="6858001">
                <a:moveTo>
                  <a:pt x="2278093" y="45"/>
                </a:moveTo>
                <a:cubicBezTo>
                  <a:pt x="2523789" y="-2390"/>
                  <a:pt x="2759835" y="94993"/>
                  <a:pt x="2938378" y="279372"/>
                </a:cubicBezTo>
                <a:cubicBezTo>
                  <a:pt x="2938378" y="279372"/>
                  <a:pt x="2938378" y="279372"/>
                  <a:pt x="5649652" y="2993173"/>
                </a:cubicBezTo>
                <a:lnTo>
                  <a:pt x="5758468" y="3102090"/>
                </a:lnTo>
                <a:lnTo>
                  <a:pt x="5758468" y="5596625"/>
                </a:lnTo>
                <a:lnTo>
                  <a:pt x="5745571" y="5600087"/>
                </a:lnTo>
                <a:cubicBezTo>
                  <a:pt x="5209633" y="5743959"/>
                  <a:pt x="3984630" y="6072809"/>
                  <a:pt x="1184626" y="6824467"/>
                </a:cubicBezTo>
                <a:cubicBezTo>
                  <a:pt x="1027272" y="6867261"/>
                  <a:pt x="856336" y="6870005"/>
                  <a:pt x="697537" y="6827455"/>
                </a:cubicBezTo>
                <a:cubicBezTo>
                  <a:pt x="538738" y="6784905"/>
                  <a:pt x="392075" y="6697060"/>
                  <a:pt x="277200" y="6581322"/>
                </a:cubicBezTo>
                <a:cubicBezTo>
                  <a:pt x="36108" y="6346809"/>
                  <a:pt x="-55146" y="6006803"/>
                  <a:pt x="32846" y="5678416"/>
                </a:cubicBezTo>
                <a:cubicBezTo>
                  <a:pt x="32846" y="5678416"/>
                  <a:pt x="32846" y="5678416"/>
                  <a:pt x="1367883" y="695991"/>
                </a:cubicBezTo>
                <a:cubicBezTo>
                  <a:pt x="1455874" y="367603"/>
                  <a:pt x="1704905" y="118777"/>
                  <a:pt x="2030952" y="36227"/>
                </a:cubicBezTo>
                <a:cubicBezTo>
                  <a:pt x="2113224" y="12759"/>
                  <a:pt x="2196194" y="857"/>
                  <a:pt x="2278093" y="45"/>
                </a:cubicBezTo>
                <a:close/>
              </a:path>
            </a:pathLst>
          </a:custGeom>
          <a:solidFill>
            <a:schemeClr val="tx2">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A_库_Rectangle: Rounded Corners 45">
            <a:extLst>
              <a:ext uri="{FF2B5EF4-FFF2-40B4-BE49-F238E27FC236}">
                <a16:creationId xmlns:a16="http://schemas.microsoft.com/office/drawing/2014/main" id="{8A4982BB-20FA-4895-9573-021C1E528144}"/>
              </a:ext>
            </a:extLst>
          </p:cNvPr>
          <p:cNvSpPr/>
          <p:nvPr>
            <p:custDataLst>
              <p:tags r:id="rId1"/>
            </p:custDataLst>
          </p:nvPr>
        </p:nvSpPr>
        <p:spPr>
          <a:xfrm>
            <a:off x="5953675" y="1709716"/>
            <a:ext cx="2511088" cy="3585730"/>
          </a:xfrm>
          <a:prstGeom prst="roundRect">
            <a:avLst>
              <a:gd name="adj" fmla="val 2217"/>
            </a:avLst>
          </a:prstGeom>
          <a:gradFill flip="none" rotWithShape="1">
            <a:gsLst>
              <a:gs pos="0">
                <a:schemeClr val="accent1"/>
              </a:gs>
              <a:gs pos="100000">
                <a:schemeClr val="accent1">
                  <a:lumMod val="75000"/>
                </a:schemeClr>
              </a:gs>
            </a:gsLst>
            <a:path path="circle">
              <a:fillToRect r="100000" b="100000"/>
            </a:path>
            <a:tileRect l="-100000" t="-100000"/>
          </a:gradFill>
          <a:ln>
            <a:noFill/>
          </a:ln>
          <a:effectLst>
            <a:outerShdw blurRad="939800" dist="546100" dir="5400000" sx="85000" sy="85000" algn="t" rotWithShape="0">
              <a:schemeClr val="accent1">
                <a:lumMod val="60000"/>
                <a:lumOff val="4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E27406B-50D9-4725-AA6F-6EF235B5DFA8}"/>
              </a:ext>
            </a:extLst>
          </p:cNvPr>
          <p:cNvSpPr txBox="1"/>
          <p:nvPr/>
        </p:nvSpPr>
        <p:spPr>
          <a:xfrm>
            <a:off x="1502379" y="2872389"/>
            <a:ext cx="3681755" cy="904863"/>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a:t>
            </a:r>
          </a:p>
        </p:txBody>
      </p:sp>
      <p:grpSp>
        <p:nvGrpSpPr>
          <p:cNvPr id="2" name="Group 1">
            <a:extLst>
              <a:ext uri="{FF2B5EF4-FFF2-40B4-BE49-F238E27FC236}">
                <a16:creationId xmlns:a16="http://schemas.microsoft.com/office/drawing/2014/main" id="{379480B6-3017-42D6-8DED-B9C17F0BD94B}"/>
              </a:ext>
            </a:extLst>
          </p:cNvPr>
          <p:cNvGrpSpPr/>
          <p:nvPr/>
        </p:nvGrpSpPr>
        <p:grpSpPr>
          <a:xfrm>
            <a:off x="1741578" y="3910343"/>
            <a:ext cx="1132573" cy="1483718"/>
            <a:chOff x="1741578" y="3910343"/>
            <a:chExt cx="1132573" cy="1483718"/>
          </a:xfrm>
        </p:grpSpPr>
        <p:grpSp>
          <p:nvGrpSpPr>
            <p:cNvPr id="32" name="Group 31">
              <a:extLst>
                <a:ext uri="{FF2B5EF4-FFF2-40B4-BE49-F238E27FC236}">
                  <a16:creationId xmlns:a16="http://schemas.microsoft.com/office/drawing/2014/main" id="{89846B98-75C7-4E77-BCA6-FD680805CD2D}"/>
                </a:ext>
              </a:extLst>
            </p:cNvPr>
            <p:cNvGrpSpPr/>
            <p:nvPr/>
          </p:nvGrpSpPr>
          <p:grpSpPr>
            <a:xfrm>
              <a:off x="1741578" y="3910343"/>
              <a:ext cx="1132573" cy="1385103"/>
              <a:chOff x="1167753" y="4368420"/>
              <a:chExt cx="1337322" cy="1635504"/>
            </a:xfrm>
          </p:grpSpPr>
          <p:graphicFrame>
            <p:nvGraphicFramePr>
              <p:cNvPr id="33" name="Chart 32">
                <a:extLst>
                  <a:ext uri="{FF2B5EF4-FFF2-40B4-BE49-F238E27FC236}">
                    <a16:creationId xmlns:a16="http://schemas.microsoft.com/office/drawing/2014/main" id="{DF8B4EEA-AEAD-4AB6-B66C-79CBE8236668}"/>
                  </a:ext>
                </a:extLst>
              </p:cNvPr>
              <p:cNvGraphicFramePr/>
              <p:nvPr>
                <p:extLst>
                  <p:ext uri="{D42A27DB-BD31-4B8C-83A1-F6EECF244321}">
                    <p14:modId xmlns:p14="http://schemas.microsoft.com/office/powerpoint/2010/main" val="2427417235"/>
                  </p:ext>
                </p:extLst>
              </p:nvPr>
            </p:nvGraphicFramePr>
            <p:xfrm>
              <a:off x="1167753" y="4368420"/>
              <a:ext cx="1337322" cy="1635504"/>
            </p:xfrm>
            <a:graphic>
              <a:graphicData uri="http://schemas.openxmlformats.org/drawingml/2006/chart">
                <c:chart xmlns:c="http://schemas.openxmlformats.org/drawingml/2006/chart" xmlns:r="http://schemas.openxmlformats.org/officeDocument/2006/relationships" r:id="rId16"/>
              </a:graphicData>
            </a:graphic>
          </p:graphicFrame>
          <p:sp>
            <p:nvSpPr>
              <p:cNvPr id="34" name="Oval 33">
                <a:extLst>
                  <a:ext uri="{FF2B5EF4-FFF2-40B4-BE49-F238E27FC236}">
                    <a16:creationId xmlns:a16="http://schemas.microsoft.com/office/drawing/2014/main" id="{C559EE07-4A99-4FC1-8594-E6BD592F341A}"/>
                  </a:ext>
                </a:extLst>
              </p:cNvPr>
              <p:cNvSpPr/>
              <p:nvPr/>
            </p:nvSpPr>
            <p:spPr>
              <a:xfrm>
                <a:off x="1405880" y="4755639"/>
                <a:ext cx="861066" cy="861066"/>
              </a:xfrm>
              <a:prstGeom prst="ellipse">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bg1"/>
                    </a:solidFill>
                    <a:latin typeface="+mj-lt"/>
                    <a:cs typeface="Montserrat"/>
                  </a:rPr>
                  <a:t>40</a:t>
                </a:r>
                <a:r>
                  <a:rPr lang="id-ID" sz="1200" b="1" dirty="0">
                    <a:solidFill>
                      <a:schemeClr val="bg1"/>
                    </a:solidFill>
                    <a:latin typeface="+mj-lt"/>
                    <a:cs typeface="Montserrat"/>
                  </a:rPr>
                  <a:t>%</a:t>
                </a:r>
                <a:endParaRPr lang="en-US" sz="1200" b="1" dirty="0">
                  <a:solidFill>
                    <a:schemeClr val="bg1"/>
                  </a:solidFill>
                  <a:latin typeface="+mj-lt"/>
                  <a:cs typeface="Montserrat"/>
                </a:endParaRPr>
              </a:p>
            </p:txBody>
          </p:sp>
        </p:grpSp>
        <p:sp>
          <p:nvSpPr>
            <p:cNvPr id="35" name="TextBox 34">
              <a:extLst>
                <a:ext uri="{FF2B5EF4-FFF2-40B4-BE49-F238E27FC236}">
                  <a16:creationId xmlns:a16="http://schemas.microsoft.com/office/drawing/2014/main" id="{EF89EEEB-54DD-422C-B722-418AD4FBE9BF}"/>
                </a:ext>
              </a:extLst>
            </p:cNvPr>
            <p:cNvSpPr txBox="1"/>
            <p:nvPr/>
          </p:nvSpPr>
          <p:spPr>
            <a:xfrm>
              <a:off x="1750219" y="5125365"/>
              <a:ext cx="1115291" cy="268696"/>
            </a:xfrm>
            <a:prstGeom prst="rect">
              <a:avLst/>
            </a:prstGeom>
            <a:noFill/>
          </p:spPr>
          <p:txBody>
            <a:bodyPr wrap="square" rtlCol="0">
              <a:spAutoFit/>
            </a:bodyPr>
            <a:lstStyle/>
            <a:p>
              <a:pPr algn="ctr">
                <a:lnSpc>
                  <a:spcPct val="120000"/>
                </a:lnSpc>
              </a:pPr>
              <a:r>
                <a:rPr lang="en-US" sz="1050" dirty="0">
                  <a:solidFill>
                    <a:schemeClr val="bg1">
                      <a:lumMod val="65000"/>
                    </a:schemeClr>
                  </a:solidFill>
                </a:rPr>
                <a:t>Your text here</a:t>
              </a:r>
            </a:p>
          </p:txBody>
        </p:sp>
      </p:grpSp>
      <p:grpSp>
        <p:nvGrpSpPr>
          <p:cNvPr id="3" name="Group 2">
            <a:extLst>
              <a:ext uri="{FF2B5EF4-FFF2-40B4-BE49-F238E27FC236}">
                <a16:creationId xmlns:a16="http://schemas.microsoft.com/office/drawing/2014/main" id="{910F45F6-27D8-4CB2-961E-6A8687169A98}"/>
              </a:ext>
            </a:extLst>
          </p:cNvPr>
          <p:cNvGrpSpPr/>
          <p:nvPr/>
        </p:nvGrpSpPr>
        <p:grpSpPr>
          <a:xfrm>
            <a:off x="3656936" y="3910343"/>
            <a:ext cx="1132573" cy="1483718"/>
            <a:chOff x="3656936" y="3910343"/>
            <a:chExt cx="1132573" cy="1483718"/>
          </a:xfrm>
        </p:grpSpPr>
        <p:grpSp>
          <p:nvGrpSpPr>
            <p:cNvPr id="36" name="Group 35">
              <a:extLst>
                <a:ext uri="{FF2B5EF4-FFF2-40B4-BE49-F238E27FC236}">
                  <a16:creationId xmlns:a16="http://schemas.microsoft.com/office/drawing/2014/main" id="{6A4794B2-2353-4174-87F6-A9A4F1334E2B}"/>
                </a:ext>
              </a:extLst>
            </p:cNvPr>
            <p:cNvGrpSpPr/>
            <p:nvPr/>
          </p:nvGrpSpPr>
          <p:grpSpPr>
            <a:xfrm>
              <a:off x="3656936" y="3910343"/>
              <a:ext cx="1132573" cy="1385103"/>
              <a:chOff x="1167753" y="4368420"/>
              <a:chExt cx="1337322" cy="1635504"/>
            </a:xfrm>
          </p:grpSpPr>
          <p:graphicFrame>
            <p:nvGraphicFramePr>
              <p:cNvPr id="37" name="Chart 36">
                <a:extLst>
                  <a:ext uri="{FF2B5EF4-FFF2-40B4-BE49-F238E27FC236}">
                    <a16:creationId xmlns:a16="http://schemas.microsoft.com/office/drawing/2014/main" id="{E1371983-AB35-4F1F-8CEE-09C25BC244D0}"/>
                  </a:ext>
                </a:extLst>
              </p:cNvPr>
              <p:cNvGraphicFramePr/>
              <p:nvPr>
                <p:extLst>
                  <p:ext uri="{D42A27DB-BD31-4B8C-83A1-F6EECF244321}">
                    <p14:modId xmlns:p14="http://schemas.microsoft.com/office/powerpoint/2010/main" val="2196333887"/>
                  </p:ext>
                </p:extLst>
              </p:nvPr>
            </p:nvGraphicFramePr>
            <p:xfrm>
              <a:off x="1167753" y="4368420"/>
              <a:ext cx="1337322" cy="1635504"/>
            </p:xfrm>
            <a:graphic>
              <a:graphicData uri="http://schemas.openxmlformats.org/drawingml/2006/chart">
                <c:chart xmlns:c="http://schemas.openxmlformats.org/drawingml/2006/chart" xmlns:r="http://schemas.openxmlformats.org/officeDocument/2006/relationships" r:id="rId17"/>
              </a:graphicData>
            </a:graphic>
          </p:graphicFrame>
          <p:sp>
            <p:nvSpPr>
              <p:cNvPr id="38" name="Oval 37">
                <a:extLst>
                  <a:ext uri="{FF2B5EF4-FFF2-40B4-BE49-F238E27FC236}">
                    <a16:creationId xmlns:a16="http://schemas.microsoft.com/office/drawing/2014/main" id="{D9728E32-8C02-4D33-9CC0-239132A68F98}"/>
                  </a:ext>
                </a:extLst>
              </p:cNvPr>
              <p:cNvSpPr/>
              <p:nvPr/>
            </p:nvSpPr>
            <p:spPr>
              <a:xfrm>
                <a:off x="1405880" y="4755639"/>
                <a:ext cx="861066" cy="861066"/>
              </a:xfrm>
              <a:prstGeom prst="ellipse">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bg1"/>
                    </a:solidFill>
                    <a:latin typeface="+mj-lt"/>
                    <a:cs typeface="Montserrat"/>
                  </a:rPr>
                  <a:t>70</a:t>
                </a:r>
                <a:r>
                  <a:rPr lang="id-ID" sz="1200" b="1" dirty="0">
                    <a:solidFill>
                      <a:schemeClr val="bg1"/>
                    </a:solidFill>
                    <a:latin typeface="+mj-lt"/>
                    <a:cs typeface="Montserrat"/>
                  </a:rPr>
                  <a:t>%</a:t>
                </a:r>
                <a:endParaRPr lang="en-US" sz="1200" b="1" dirty="0">
                  <a:solidFill>
                    <a:schemeClr val="bg1"/>
                  </a:solidFill>
                  <a:latin typeface="+mj-lt"/>
                  <a:cs typeface="Montserrat"/>
                </a:endParaRPr>
              </a:p>
            </p:txBody>
          </p:sp>
        </p:grpSp>
        <p:sp>
          <p:nvSpPr>
            <p:cNvPr id="39" name="TextBox 38">
              <a:extLst>
                <a:ext uri="{FF2B5EF4-FFF2-40B4-BE49-F238E27FC236}">
                  <a16:creationId xmlns:a16="http://schemas.microsoft.com/office/drawing/2014/main" id="{F29A9B2D-1FCC-44EA-9E15-34BB150EA46D}"/>
                </a:ext>
              </a:extLst>
            </p:cNvPr>
            <p:cNvSpPr txBox="1"/>
            <p:nvPr/>
          </p:nvSpPr>
          <p:spPr>
            <a:xfrm>
              <a:off x="3665577" y="5125365"/>
              <a:ext cx="1115291" cy="268696"/>
            </a:xfrm>
            <a:prstGeom prst="rect">
              <a:avLst/>
            </a:prstGeom>
            <a:noFill/>
          </p:spPr>
          <p:txBody>
            <a:bodyPr wrap="square" rtlCol="0">
              <a:spAutoFit/>
            </a:bodyPr>
            <a:lstStyle/>
            <a:p>
              <a:pPr algn="ctr">
                <a:lnSpc>
                  <a:spcPct val="120000"/>
                </a:lnSpc>
              </a:pPr>
              <a:r>
                <a:rPr lang="en-US" sz="1050" dirty="0">
                  <a:solidFill>
                    <a:schemeClr val="bg1">
                      <a:lumMod val="65000"/>
                    </a:schemeClr>
                  </a:solidFill>
                </a:rPr>
                <a:t>Your text here</a:t>
              </a:r>
            </a:p>
          </p:txBody>
        </p:sp>
      </p:grpSp>
      <p:sp>
        <p:nvSpPr>
          <p:cNvPr id="48" name="PA_库_Rectangle: Rounded Corners 47">
            <a:extLst>
              <a:ext uri="{FF2B5EF4-FFF2-40B4-BE49-F238E27FC236}">
                <a16:creationId xmlns:a16="http://schemas.microsoft.com/office/drawing/2014/main" id="{457CD6CE-2843-441E-B685-229E2F57B4F7}"/>
              </a:ext>
            </a:extLst>
          </p:cNvPr>
          <p:cNvSpPr/>
          <p:nvPr>
            <p:custDataLst>
              <p:tags r:id="rId2"/>
            </p:custDataLst>
          </p:nvPr>
        </p:nvSpPr>
        <p:spPr>
          <a:xfrm>
            <a:off x="8834761" y="1709716"/>
            <a:ext cx="2511088" cy="3585730"/>
          </a:xfrm>
          <a:prstGeom prst="roundRect">
            <a:avLst>
              <a:gd name="adj" fmla="val 2217"/>
            </a:avLst>
          </a:prstGeom>
          <a:gradFill flip="none" rotWithShape="1">
            <a:gsLst>
              <a:gs pos="0">
                <a:schemeClr val="accent1"/>
              </a:gs>
              <a:gs pos="100000">
                <a:schemeClr val="accent2"/>
              </a:gs>
            </a:gsLst>
            <a:path path="circle">
              <a:fillToRect r="100000" b="100000"/>
            </a:path>
            <a:tileRect l="-100000" t="-100000"/>
          </a:gradFill>
          <a:ln>
            <a:noFill/>
          </a:ln>
          <a:effectLst>
            <a:outerShdw blurRad="939800" dist="546100" dir="5400000" sx="85000" sy="85000" algn="t" rotWithShape="0">
              <a:schemeClr val="accent1">
                <a:lumMod val="60000"/>
                <a:lumOff val="4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_库_Rectangle: Rounded Corners 48">
            <a:extLst>
              <a:ext uri="{FF2B5EF4-FFF2-40B4-BE49-F238E27FC236}">
                <a16:creationId xmlns:a16="http://schemas.microsoft.com/office/drawing/2014/main" id="{444B958C-5CC5-4602-B169-35A447B50BFE}"/>
              </a:ext>
            </a:extLst>
          </p:cNvPr>
          <p:cNvSpPr/>
          <p:nvPr>
            <p:custDataLst>
              <p:tags r:id="rId3"/>
            </p:custDataLst>
          </p:nvPr>
        </p:nvSpPr>
        <p:spPr>
          <a:xfrm>
            <a:off x="11715847" y="1709716"/>
            <a:ext cx="2511088" cy="3585730"/>
          </a:xfrm>
          <a:prstGeom prst="roundRect">
            <a:avLst>
              <a:gd name="adj" fmla="val 2217"/>
            </a:avLst>
          </a:prstGeom>
          <a:gradFill flip="none" rotWithShape="1">
            <a:gsLst>
              <a:gs pos="0">
                <a:schemeClr val="accent3"/>
              </a:gs>
              <a:gs pos="100000">
                <a:schemeClr val="accent3">
                  <a:lumMod val="75000"/>
                </a:schemeClr>
              </a:gs>
            </a:gsLst>
            <a:path path="circle">
              <a:fillToRect r="100000" b="100000"/>
            </a:path>
            <a:tileRect l="-100000" t="-100000"/>
          </a:gradFill>
          <a:ln>
            <a:noFill/>
          </a:ln>
          <a:effectLst>
            <a:outerShdw blurRad="939800" dist="546100" dir="5400000" sx="85000" sy="85000" algn="t" rotWithShape="0">
              <a:schemeClr val="accent1">
                <a:lumMod val="60000"/>
                <a:lumOff val="4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PA_库_文本框 55">
            <a:extLst>
              <a:ext uri="{FF2B5EF4-FFF2-40B4-BE49-F238E27FC236}">
                <a16:creationId xmlns:a16="http://schemas.microsoft.com/office/drawing/2014/main" id="{657F24CF-31EC-4501-8156-DD22B347B204}"/>
              </a:ext>
            </a:extLst>
          </p:cNvPr>
          <p:cNvSpPr txBox="1"/>
          <p:nvPr>
            <p:custDataLst>
              <p:tags r:id="rId4"/>
            </p:custDataLst>
          </p:nvPr>
        </p:nvSpPr>
        <p:spPr>
          <a:xfrm>
            <a:off x="6110464" y="2340115"/>
            <a:ext cx="2197510" cy="1514261"/>
          </a:xfrm>
          <a:prstGeom prst="rect">
            <a:avLst/>
          </a:prstGeom>
          <a:noFill/>
        </p:spPr>
        <p:txBody>
          <a:bodyPr wrap="square" rtlCol="0">
            <a:spAutoFit/>
          </a:bodyPr>
          <a:lstStyle/>
          <a:p>
            <a:pPr algn="just">
              <a:lnSpc>
                <a:spcPct val="120000"/>
              </a:lnSpc>
            </a:pPr>
            <a:r>
              <a:rPr lang="en-US" sz="1100" b="1" dirty="0">
                <a:solidFill>
                  <a:schemeClr val="bg1"/>
                </a:solidFill>
              </a:rPr>
              <a:t>The quick, brown </a:t>
            </a:r>
            <a:r>
              <a:rPr lang="en-US" sz="1100" dirty="0">
                <a:solidFill>
                  <a:schemeClr val="bg1"/>
                </a:solidFill>
              </a:rPr>
              <a:t>fox jumps over a lazy dog. DJs flock by when MTV ax quiz prog. Junk MTV quiz graced by fox whelps. Bawds jog, flick quartz, vex nymphs. Waltz, bad nymph, for quick jigs vex.</a:t>
            </a:r>
          </a:p>
        </p:txBody>
      </p:sp>
      <p:sp>
        <p:nvSpPr>
          <p:cNvPr id="57" name="PA_库_文本框 56">
            <a:extLst>
              <a:ext uri="{FF2B5EF4-FFF2-40B4-BE49-F238E27FC236}">
                <a16:creationId xmlns:a16="http://schemas.microsoft.com/office/drawing/2014/main" id="{94612FEC-7FD4-4BEA-8FB3-1CC889B31A9F}"/>
              </a:ext>
            </a:extLst>
          </p:cNvPr>
          <p:cNvSpPr txBox="1"/>
          <p:nvPr>
            <p:custDataLst>
              <p:tags r:id="rId5"/>
            </p:custDataLst>
          </p:nvPr>
        </p:nvSpPr>
        <p:spPr>
          <a:xfrm>
            <a:off x="6110465" y="1959383"/>
            <a:ext cx="2197509" cy="369332"/>
          </a:xfrm>
          <a:prstGeom prst="rect">
            <a:avLst/>
          </a:prstGeom>
          <a:noFill/>
        </p:spPr>
        <p:txBody>
          <a:bodyPr wrap="square" rtlCol="0">
            <a:spAutoFit/>
          </a:bodyPr>
          <a:lstStyle/>
          <a:p>
            <a:r>
              <a:rPr lang="en-US" dirty="0">
                <a:solidFill>
                  <a:schemeClr val="bg1"/>
                </a:solidFill>
                <a:latin typeface="+mj-lt"/>
              </a:rPr>
              <a:t>Nice Colors</a:t>
            </a:r>
          </a:p>
        </p:txBody>
      </p:sp>
      <p:sp>
        <p:nvSpPr>
          <p:cNvPr id="58" name="PA_库_文本框 57">
            <a:extLst>
              <a:ext uri="{FF2B5EF4-FFF2-40B4-BE49-F238E27FC236}">
                <a16:creationId xmlns:a16="http://schemas.microsoft.com/office/drawing/2014/main" id="{8FD98670-EB50-4988-9623-6801F4B3734F}"/>
              </a:ext>
            </a:extLst>
          </p:cNvPr>
          <p:cNvSpPr txBox="1"/>
          <p:nvPr>
            <p:custDataLst>
              <p:tags r:id="rId6"/>
            </p:custDataLst>
          </p:nvPr>
        </p:nvSpPr>
        <p:spPr>
          <a:xfrm>
            <a:off x="6110464" y="4529285"/>
            <a:ext cx="2197510" cy="369332"/>
          </a:xfrm>
          <a:prstGeom prst="rect">
            <a:avLst/>
          </a:prstGeom>
          <a:noFill/>
        </p:spPr>
        <p:txBody>
          <a:bodyPr wrap="square" rtlCol="0">
            <a:spAutoFit/>
          </a:bodyPr>
          <a:lstStyle/>
          <a:p>
            <a:r>
              <a:rPr lang="en-US" sz="900" i="1" dirty="0">
                <a:solidFill>
                  <a:schemeClr val="bg1"/>
                </a:solidFill>
              </a:rPr>
              <a:t>“The quick, brown fox jumps over a lazy dog. DJs flock by when MTV</a:t>
            </a:r>
          </a:p>
        </p:txBody>
      </p:sp>
      <p:sp>
        <p:nvSpPr>
          <p:cNvPr id="63" name="PA_库_Rectangle: Rounded Corners 62">
            <a:extLst>
              <a:ext uri="{FF2B5EF4-FFF2-40B4-BE49-F238E27FC236}">
                <a16:creationId xmlns:a16="http://schemas.microsoft.com/office/drawing/2014/main" id="{753376E7-509F-48BF-8F57-C2653D584759}"/>
              </a:ext>
            </a:extLst>
          </p:cNvPr>
          <p:cNvSpPr/>
          <p:nvPr>
            <p:custDataLst>
              <p:tags r:id="rId7"/>
            </p:custDataLst>
          </p:nvPr>
        </p:nvSpPr>
        <p:spPr>
          <a:xfrm>
            <a:off x="8834761" y="1709715"/>
            <a:ext cx="2511088" cy="3585730"/>
          </a:xfrm>
          <a:prstGeom prst="roundRect">
            <a:avLst>
              <a:gd name="adj" fmla="val 2217"/>
            </a:avLst>
          </a:prstGeom>
          <a:gradFill flip="none" rotWithShape="1">
            <a:gsLst>
              <a:gs pos="0">
                <a:schemeClr val="accent4"/>
              </a:gs>
              <a:gs pos="100000">
                <a:schemeClr val="accent4">
                  <a:lumMod val="75000"/>
                </a:schemeClr>
              </a:gs>
            </a:gsLst>
            <a:path path="circle">
              <a:fillToRect r="100000" b="100000"/>
            </a:path>
            <a:tileRect l="-100000" t="-100000"/>
          </a:gradFill>
          <a:ln>
            <a:noFill/>
          </a:ln>
          <a:effectLst>
            <a:outerShdw blurRad="939800" dist="546100" dir="5400000" sx="85000" sy="85000" algn="t" rotWithShape="0">
              <a:schemeClr val="accent1">
                <a:lumMod val="60000"/>
                <a:lumOff val="4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PA_库_文本框 65">
            <a:extLst>
              <a:ext uri="{FF2B5EF4-FFF2-40B4-BE49-F238E27FC236}">
                <a16:creationId xmlns:a16="http://schemas.microsoft.com/office/drawing/2014/main" id="{872B1482-C285-42E1-8238-80414641B300}"/>
              </a:ext>
            </a:extLst>
          </p:cNvPr>
          <p:cNvSpPr txBox="1"/>
          <p:nvPr>
            <p:custDataLst>
              <p:tags r:id="rId8"/>
            </p:custDataLst>
          </p:nvPr>
        </p:nvSpPr>
        <p:spPr>
          <a:xfrm>
            <a:off x="8991550" y="3353338"/>
            <a:ext cx="2197510" cy="904863"/>
          </a:xfrm>
          <a:prstGeom prst="rect">
            <a:avLst/>
          </a:prstGeom>
          <a:noFill/>
        </p:spPr>
        <p:txBody>
          <a:bodyPr wrap="square" rtlCol="0">
            <a:spAutoFit/>
          </a:bodyPr>
          <a:lstStyle/>
          <a:p>
            <a:pPr algn="just">
              <a:lnSpc>
                <a:spcPct val="120000"/>
              </a:lnSpc>
            </a:pPr>
            <a:r>
              <a:rPr lang="en-US" sz="1100" b="1" dirty="0">
                <a:solidFill>
                  <a:schemeClr val="bg1"/>
                </a:solidFill>
              </a:rPr>
              <a:t>The quick, brown </a:t>
            </a:r>
            <a:r>
              <a:rPr lang="en-US" sz="1100" dirty="0">
                <a:solidFill>
                  <a:schemeClr val="bg1"/>
                </a:solidFill>
              </a:rPr>
              <a:t>fox jumps over a lazy dog. DJs flock by when MTV ax quiz prog. Junk MTV quiz graced.</a:t>
            </a:r>
          </a:p>
        </p:txBody>
      </p:sp>
      <p:grpSp>
        <p:nvGrpSpPr>
          <p:cNvPr id="4" name="PA_库_组合 3">
            <a:extLst>
              <a:ext uri="{FF2B5EF4-FFF2-40B4-BE49-F238E27FC236}">
                <a16:creationId xmlns:a16="http://schemas.microsoft.com/office/drawing/2014/main" id="{CC081CBD-7C3C-446C-8478-63FAADC087A2}"/>
              </a:ext>
            </a:extLst>
          </p:cNvPr>
          <p:cNvGrpSpPr/>
          <p:nvPr>
            <p:custDataLst>
              <p:tags r:id="rId9"/>
            </p:custDataLst>
          </p:nvPr>
        </p:nvGrpSpPr>
        <p:grpSpPr>
          <a:xfrm>
            <a:off x="8991550" y="2501620"/>
            <a:ext cx="1773259" cy="853906"/>
            <a:chOff x="8991550" y="2501620"/>
            <a:chExt cx="1773259" cy="853906"/>
          </a:xfrm>
        </p:grpSpPr>
        <p:sp>
          <p:nvSpPr>
            <p:cNvPr id="65" name="Freeform 19">
              <a:extLst>
                <a:ext uri="{FF2B5EF4-FFF2-40B4-BE49-F238E27FC236}">
                  <a16:creationId xmlns:a16="http://schemas.microsoft.com/office/drawing/2014/main" id="{29B93AFB-7AD2-4A38-9A29-F0CA8222A6AE}"/>
                </a:ext>
              </a:extLst>
            </p:cNvPr>
            <p:cNvSpPr>
              <a:spLocks noEditPoints="1"/>
            </p:cNvSpPr>
            <p:nvPr/>
          </p:nvSpPr>
          <p:spPr bwMode="auto">
            <a:xfrm>
              <a:off x="9114172" y="2501620"/>
              <a:ext cx="473388" cy="345574"/>
            </a:xfrm>
            <a:custGeom>
              <a:avLst/>
              <a:gdLst>
                <a:gd name="T0" fmla="*/ 200 w 220"/>
                <a:gd name="T1" fmla="*/ 0 h 160"/>
                <a:gd name="T2" fmla="*/ 180 w 220"/>
                <a:gd name="T3" fmla="*/ 20 h 160"/>
                <a:gd name="T4" fmla="*/ 188 w 220"/>
                <a:gd name="T5" fmla="*/ 36 h 160"/>
                <a:gd name="T6" fmla="*/ 184 w 220"/>
                <a:gd name="T7" fmla="*/ 34 h 160"/>
                <a:gd name="T8" fmla="*/ 136 w 220"/>
                <a:gd name="T9" fmla="*/ 124 h 160"/>
                <a:gd name="T10" fmla="*/ 124 w 220"/>
                <a:gd name="T11" fmla="*/ 120 h 160"/>
                <a:gd name="T12" fmla="*/ 113 w 220"/>
                <a:gd name="T13" fmla="*/ 123 h 160"/>
                <a:gd name="T14" fmla="*/ 76 w 220"/>
                <a:gd name="T15" fmla="*/ 71 h 160"/>
                <a:gd name="T16" fmla="*/ 80 w 220"/>
                <a:gd name="T17" fmla="*/ 60 h 160"/>
                <a:gd name="T18" fmla="*/ 60 w 220"/>
                <a:gd name="T19" fmla="*/ 40 h 160"/>
                <a:gd name="T20" fmla="*/ 40 w 220"/>
                <a:gd name="T21" fmla="*/ 60 h 160"/>
                <a:gd name="T22" fmla="*/ 43 w 220"/>
                <a:gd name="T23" fmla="*/ 71 h 160"/>
                <a:gd name="T24" fmla="*/ 28 w 220"/>
                <a:gd name="T25" fmla="*/ 90 h 160"/>
                <a:gd name="T26" fmla="*/ 20 w 220"/>
                <a:gd name="T27" fmla="*/ 88 h 160"/>
                <a:gd name="T28" fmla="*/ 0 w 220"/>
                <a:gd name="T29" fmla="*/ 108 h 160"/>
                <a:gd name="T30" fmla="*/ 20 w 220"/>
                <a:gd name="T31" fmla="*/ 128 h 160"/>
                <a:gd name="T32" fmla="*/ 40 w 220"/>
                <a:gd name="T33" fmla="*/ 108 h 160"/>
                <a:gd name="T34" fmla="*/ 35 w 220"/>
                <a:gd name="T35" fmla="*/ 94 h 160"/>
                <a:gd name="T36" fmla="*/ 49 w 220"/>
                <a:gd name="T37" fmla="*/ 77 h 160"/>
                <a:gd name="T38" fmla="*/ 60 w 220"/>
                <a:gd name="T39" fmla="*/ 80 h 160"/>
                <a:gd name="T40" fmla="*/ 71 w 220"/>
                <a:gd name="T41" fmla="*/ 77 h 160"/>
                <a:gd name="T42" fmla="*/ 108 w 220"/>
                <a:gd name="T43" fmla="*/ 129 h 160"/>
                <a:gd name="T44" fmla="*/ 104 w 220"/>
                <a:gd name="T45" fmla="*/ 140 h 160"/>
                <a:gd name="T46" fmla="*/ 124 w 220"/>
                <a:gd name="T47" fmla="*/ 160 h 160"/>
                <a:gd name="T48" fmla="*/ 144 w 220"/>
                <a:gd name="T49" fmla="*/ 140 h 160"/>
                <a:gd name="T50" fmla="*/ 141 w 220"/>
                <a:gd name="T51" fmla="*/ 130 h 160"/>
                <a:gd name="T52" fmla="*/ 191 w 220"/>
                <a:gd name="T53" fmla="*/ 38 h 160"/>
                <a:gd name="T54" fmla="*/ 200 w 220"/>
                <a:gd name="T55" fmla="*/ 40 h 160"/>
                <a:gd name="T56" fmla="*/ 220 w 220"/>
                <a:gd name="T57" fmla="*/ 20 h 160"/>
                <a:gd name="T58" fmla="*/ 200 w 220"/>
                <a:gd name="T59" fmla="*/ 0 h 160"/>
                <a:gd name="T60" fmla="*/ 20 w 220"/>
                <a:gd name="T61" fmla="*/ 120 h 160"/>
                <a:gd name="T62" fmla="*/ 8 w 220"/>
                <a:gd name="T63" fmla="*/ 108 h 160"/>
                <a:gd name="T64" fmla="*/ 20 w 220"/>
                <a:gd name="T65" fmla="*/ 96 h 160"/>
                <a:gd name="T66" fmla="*/ 32 w 220"/>
                <a:gd name="T67" fmla="*/ 108 h 160"/>
                <a:gd name="T68" fmla="*/ 20 w 220"/>
                <a:gd name="T69" fmla="*/ 120 h 160"/>
                <a:gd name="T70" fmla="*/ 60 w 220"/>
                <a:gd name="T71" fmla="*/ 72 h 160"/>
                <a:gd name="T72" fmla="*/ 48 w 220"/>
                <a:gd name="T73" fmla="*/ 60 h 160"/>
                <a:gd name="T74" fmla="*/ 60 w 220"/>
                <a:gd name="T75" fmla="*/ 48 h 160"/>
                <a:gd name="T76" fmla="*/ 72 w 220"/>
                <a:gd name="T77" fmla="*/ 60 h 160"/>
                <a:gd name="T78" fmla="*/ 60 w 220"/>
                <a:gd name="T79" fmla="*/ 72 h 160"/>
                <a:gd name="T80" fmla="*/ 124 w 220"/>
                <a:gd name="T81" fmla="*/ 152 h 160"/>
                <a:gd name="T82" fmla="*/ 112 w 220"/>
                <a:gd name="T83" fmla="*/ 140 h 160"/>
                <a:gd name="T84" fmla="*/ 124 w 220"/>
                <a:gd name="T85" fmla="*/ 128 h 160"/>
                <a:gd name="T86" fmla="*/ 136 w 220"/>
                <a:gd name="T87" fmla="*/ 140 h 160"/>
                <a:gd name="T88" fmla="*/ 124 w 220"/>
                <a:gd name="T89" fmla="*/ 152 h 160"/>
                <a:gd name="T90" fmla="*/ 200 w 220"/>
                <a:gd name="T91" fmla="*/ 32 h 160"/>
                <a:gd name="T92" fmla="*/ 188 w 220"/>
                <a:gd name="T93" fmla="*/ 20 h 160"/>
                <a:gd name="T94" fmla="*/ 200 w 220"/>
                <a:gd name="T95" fmla="*/ 8 h 160"/>
                <a:gd name="T96" fmla="*/ 212 w 220"/>
                <a:gd name="T97" fmla="*/ 20 h 160"/>
                <a:gd name="T98" fmla="*/ 200 w 220"/>
                <a:gd name="T99"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60">
                  <a:moveTo>
                    <a:pt x="200" y="0"/>
                  </a:moveTo>
                  <a:cubicBezTo>
                    <a:pt x="189" y="0"/>
                    <a:pt x="180" y="9"/>
                    <a:pt x="180" y="20"/>
                  </a:cubicBezTo>
                  <a:cubicBezTo>
                    <a:pt x="180" y="27"/>
                    <a:pt x="183" y="33"/>
                    <a:pt x="188" y="36"/>
                  </a:cubicBezTo>
                  <a:cubicBezTo>
                    <a:pt x="184" y="34"/>
                    <a:pt x="184" y="34"/>
                    <a:pt x="184" y="34"/>
                  </a:cubicBezTo>
                  <a:cubicBezTo>
                    <a:pt x="136" y="124"/>
                    <a:pt x="136" y="124"/>
                    <a:pt x="136" y="124"/>
                  </a:cubicBezTo>
                  <a:cubicBezTo>
                    <a:pt x="132" y="122"/>
                    <a:pt x="128" y="120"/>
                    <a:pt x="124" y="120"/>
                  </a:cubicBezTo>
                  <a:cubicBezTo>
                    <a:pt x="120" y="120"/>
                    <a:pt x="116" y="121"/>
                    <a:pt x="113" y="123"/>
                  </a:cubicBezTo>
                  <a:cubicBezTo>
                    <a:pt x="76" y="71"/>
                    <a:pt x="76" y="71"/>
                    <a:pt x="76" y="71"/>
                  </a:cubicBezTo>
                  <a:cubicBezTo>
                    <a:pt x="79" y="68"/>
                    <a:pt x="80" y="64"/>
                    <a:pt x="80" y="60"/>
                  </a:cubicBezTo>
                  <a:cubicBezTo>
                    <a:pt x="80" y="49"/>
                    <a:pt x="71" y="40"/>
                    <a:pt x="60" y="40"/>
                  </a:cubicBezTo>
                  <a:cubicBezTo>
                    <a:pt x="49" y="40"/>
                    <a:pt x="40" y="49"/>
                    <a:pt x="40" y="60"/>
                  </a:cubicBezTo>
                  <a:cubicBezTo>
                    <a:pt x="40" y="64"/>
                    <a:pt x="41" y="68"/>
                    <a:pt x="43" y="71"/>
                  </a:cubicBezTo>
                  <a:cubicBezTo>
                    <a:pt x="28" y="90"/>
                    <a:pt x="28" y="90"/>
                    <a:pt x="28" y="90"/>
                  </a:cubicBezTo>
                  <a:cubicBezTo>
                    <a:pt x="26" y="89"/>
                    <a:pt x="23" y="88"/>
                    <a:pt x="20" y="88"/>
                  </a:cubicBezTo>
                  <a:cubicBezTo>
                    <a:pt x="9" y="88"/>
                    <a:pt x="0" y="97"/>
                    <a:pt x="0" y="108"/>
                  </a:cubicBezTo>
                  <a:cubicBezTo>
                    <a:pt x="0" y="119"/>
                    <a:pt x="9" y="128"/>
                    <a:pt x="20" y="128"/>
                  </a:cubicBezTo>
                  <a:cubicBezTo>
                    <a:pt x="31" y="128"/>
                    <a:pt x="40" y="119"/>
                    <a:pt x="40" y="108"/>
                  </a:cubicBezTo>
                  <a:cubicBezTo>
                    <a:pt x="40" y="103"/>
                    <a:pt x="38" y="98"/>
                    <a:pt x="35" y="94"/>
                  </a:cubicBezTo>
                  <a:cubicBezTo>
                    <a:pt x="49" y="77"/>
                    <a:pt x="49" y="77"/>
                    <a:pt x="49" y="77"/>
                  </a:cubicBezTo>
                  <a:cubicBezTo>
                    <a:pt x="52" y="79"/>
                    <a:pt x="56" y="80"/>
                    <a:pt x="60" y="80"/>
                  </a:cubicBezTo>
                  <a:cubicBezTo>
                    <a:pt x="64" y="80"/>
                    <a:pt x="68" y="79"/>
                    <a:pt x="71" y="77"/>
                  </a:cubicBezTo>
                  <a:cubicBezTo>
                    <a:pt x="108" y="129"/>
                    <a:pt x="108" y="129"/>
                    <a:pt x="108" y="129"/>
                  </a:cubicBezTo>
                  <a:cubicBezTo>
                    <a:pt x="105" y="132"/>
                    <a:pt x="104" y="136"/>
                    <a:pt x="104" y="140"/>
                  </a:cubicBezTo>
                  <a:cubicBezTo>
                    <a:pt x="104" y="151"/>
                    <a:pt x="113" y="160"/>
                    <a:pt x="124" y="160"/>
                  </a:cubicBezTo>
                  <a:cubicBezTo>
                    <a:pt x="135" y="160"/>
                    <a:pt x="144" y="151"/>
                    <a:pt x="144" y="140"/>
                  </a:cubicBezTo>
                  <a:cubicBezTo>
                    <a:pt x="144" y="136"/>
                    <a:pt x="143" y="133"/>
                    <a:pt x="141" y="130"/>
                  </a:cubicBezTo>
                  <a:cubicBezTo>
                    <a:pt x="191" y="38"/>
                    <a:pt x="191" y="38"/>
                    <a:pt x="191" y="38"/>
                  </a:cubicBezTo>
                  <a:cubicBezTo>
                    <a:pt x="194" y="39"/>
                    <a:pt x="197" y="40"/>
                    <a:pt x="200" y="40"/>
                  </a:cubicBezTo>
                  <a:cubicBezTo>
                    <a:pt x="211" y="40"/>
                    <a:pt x="220" y="31"/>
                    <a:pt x="220" y="20"/>
                  </a:cubicBezTo>
                  <a:cubicBezTo>
                    <a:pt x="220" y="9"/>
                    <a:pt x="211" y="0"/>
                    <a:pt x="200" y="0"/>
                  </a:cubicBezTo>
                  <a:close/>
                  <a:moveTo>
                    <a:pt x="20" y="120"/>
                  </a:moveTo>
                  <a:cubicBezTo>
                    <a:pt x="13" y="120"/>
                    <a:pt x="8" y="115"/>
                    <a:pt x="8" y="108"/>
                  </a:cubicBezTo>
                  <a:cubicBezTo>
                    <a:pt x="8" y="101"/>
                    <a:pt x="13" y="96"/>
                    <a:pt x="20" y="96"/>
                  </a:cubicBezTo>
                  <a:cubicBezTo>
                    <a:pt x="27" y="96"/>
                    <a:pt x="32" y="101"/>
                    <a:pt x="32" y="108"/>
                  </a:cubicBezTo>
                  <a:cubicBezTo>
                    <a:pt x="32" y="115"/>
                    <a:pt x="27" y="120"/>
                    <a:pt x="20" y="120"/>
                  </a:cubicBezTo>
                  <a:close/>
                  <a:moveTo>
                    <a:pt x="60" y="72"/>
                  </a:moveTo>
                  <a:cubicBezTo>
                    <a:pt x="53" y="72"/>
                    <a:pt x="48" y="67"/>
                    <a:pt x="48" y="60"/>
                  </a:cubicBezTo>
                  <a:cubicBezTo>
                    <a:pt x="48" y="53"/>
                    <a:pt x="53" y="48"/>
                    <a:pt x="60" y="48"/>
                  </a:cubicBezTo>
                  <a:cubicBezTo>
                    <a:pt x="67" y="48"/>
                    <a:pt x="72" y="53"/>
                    <a:pt x="72" y="60"/>
                  </a:cubicBezTo>
                  <a:cubicBezTo>
                    <a:pt x="72" y="67"/>
                    <a:pt x="67" y="72"/>
                    <a:pt x="60" y="72"/>
                  </a:cubicBezTo>
                  <a:close/>
                  <a:moveTo>
                    <a:pt x="124" y="152"/>
                  </a:moveTo>
                  <a:cubicBezTo>
                    <a:pt x="117" y="152"/>
                    <a:pt x="112" y="147"/>
                    <a:pt x="112" y="140"/>
                  </a:cubicBezTo>
                  <a:cubicBezTo>
                    <a:pt x="112" y="133"/>
                    <a:pt x="117" y="128"/>
                    <a:pt x="124" y="128"/>
                  </a:cubicBezTo>
                  <a:cubicBezTo>
                    <a:pt x="131" y="128"/>
                    <a:pt x="136" y="133"/>
                    <a:pt x="136" y="140"/>
                  </a:cubicBezTo>
                  <a:cubicBezTo>
                    <a:pt x="136" y="147"/>
                    <a:pt x="131" y="152"/>
                    <a:pt x="124" y="152"/>
                  </a:cubicBezTo>
                  <a:close/>
                  <a:moveTo>
                    <a:pt x="200" y="32"/>
                  </a:moveTo>
                  <a:cubicBezTo>
                    <a:pt x="193" y="32"/>
                    <a:pt x="188" y="27"/>
                    <a:pt x="188" y="20"/>
                  </a:cubicBezTo>
                  <a:cubicBezTo>
                    <a:pt x="188" y="13"/>
                    <a:pt x="193" y="8"/>
                    <a:pt x="200" y="8"/>
                  </a:cubicBezTo>
                  <a:cubicBezTo>
                    <a:pt x="207" y="8"/>
                    <a:pt x="212" y="13"/>
                    <a:pt x="212" y="20"/>
                  </a:cubicBezTo>
                  <a:cubicBezTo>
                    <a:pt x="212" y="27"/>
                    <a:pt x="207" y="32"/>
                    <a:pt x="200"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TextBox 66">
              <a:extLst>
                <a:ext uri="{FF2B5EF4-FFF2-40B4-BE49-F238E27FC236}">
                  <a16:creationId xmlns:a16="http://schemas.microsoft.com/office/drawing/2014/main" id="{6876CFF9-273E-4C4A-BDE7-9E10189D2E94}"/>
                </a:ext>
              </a:extLst>
            </p:cNvPr>
            <p:cNvSpPr txBox="1"/>
            <p:nvPr/>
          </p:nvSpPr>
          <p:spPr>
            <a:xfrm>
              <a:off x="8991550" y="2832306"/>
              <a:ext cx="1773259" cy="523220"/>
            </a:xfrm>
            <a:prstGeom prst="rect">
              <a:avLst/>
            </a:prstGeom>
            <a:noFill/>
          </p:spPr>
          <p:txBody>
            <a:bodyPr wrap="square" rtlCol="0">
              <a:spAutoFit/>
            </a:bodyPr>
            <a:lstStyle/>
            <a:p>
              <a:r>
                <a:rPr lang="en-US" sz="2800" b="1" dirty="0">
                  <a:solidFill>
                    <a:schemeClr val="bg1"/>
                  </a:solidFill>
                  <a:latin typeface="+mj-lt"/>
                </a:rPr>
                <a:t>1,700+</a:t>
              </a:r>
            </a:p>
          </p:txBody>
        </p:sp>
      </p:grpSp>
      <p:cxnSp>
        <p:nvCxnSpPr>
          <p:cNvPr id="69" name="PA_库_直接连接符 68">
            <a:extLst>
              <a:ext uri="{FF2B5EF4-FFF2-40B4-BE49-F238E27FC236}">
                <a16:creationId xmlns:a16="http://schemas.microsoft.com/office/drawing/2014/main" id="{7C6E8B81-40DE-4B96-AE59-85A33B172366}"/>
              </a:ext>
            </a:extLst>
          </p:cNvPr>
          <p:cNvCxnSpPr/>
          <p:nvPr>
            <p:custDataLst>
              <p:tags r:id="rId10"/>
            </p:custDataLst>
          </p:nvPr>
        </p:nvCxnSpPr>
        <p:spPr>
          <a:xfrm>
            <a:off x="6249099" y="4434840"/>
            <a:ext cx="1920240"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70" name="PA_库_Rectangle: Rounded Corners 69">
            <a:extLst>
              <a:ext uri="{FF2B5EF4-FFF2-40B4-BE49-F238E27FC236}">
                <a16:creationId xmlns:a16="http://schemas.microsoft.com/office/drawing/2014/main" id="{D1C309B6-0323-48A4-94CA-F835DB439F5A}"/>
              </a:ext>
            </a:extLst>
          </p:cNvPr>
          <p:cNvSpPr/>
          <p:nvPr>
            <p:custDataLst>
              <p:tags r:id="rId11"/>
            </p:custDataLst>
          </p:nvPr>
        </p:nvSpPr>
        <p:spPr>
          <a:xfrm>
            <a:off x="9593891" y="4631243"/>
            <a:ext cx="992829" cy="263669"/>
          </a:xfrm>
          <a:prstGeom prst="roundRect">
            <a:avLst>
              <a:gd name="adj" fmla="val 50000"/>
            </a:avLst>
          </a:prstGeom>
          <a:solidFill>
            <a:schemeClr val="bg1">
              <a:alpha val="28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rPr>
              <a:t>Details</a:t>
            </a:r>
          </a:p>
        </p:txBody>
      </p:sp>
      <p:sp>
        <p:nvSpPr>
          <p:cNvPr id="72" name="TextBox 71">
            <a:extLst>
              <a:ext uri="{FF2B5EF4-FFF2-40B4-BE49-F238E27FC236}">
                <a16:creationId xmlns:a16="http://schemas.microsoft.com/office/drawing/2014/main" id="{EA3D9382-DF87-4D76-B915-9981A30D05B1}"/>
              </a:ext>
            </a:extLst>
          </p:cNvPr>
          <p:cNvSpPr txBox="1"/>
          <p:nvPr/>
        </p:nvSpPr>
        <p:spPr>
          <a:xfrm>
            <a:off x="1502379" y="1735979"/>
            <a:ext cx="2863143" cy="1077218"/>
          </a:xfrm>
          <a:prstGeom prst="rect">
            <a:avLst/>
          </a:prstGeom>
          <a:noFill/>
        </p:spPr>
        <p:txBody>
          <a:bodyPr wrap="square" rtlCol="0">
            <a:spAutoFit/>
          </a:bodyPr>
          <a:lstStyle/>
          <a:p>
            <a:r>
              <a:rPr lang="en-US" sz="3200" dirty="0">
                <a:solidFill>
                  <a:schemeClr val="bg1"/>
                </a:solidFill>
                <a:latin typeface="+mj-lt"/>
              </a:rPr>
              <a:t>Two</a:t>
            </a:r>
          </a:p>
          <a:p>
            <a:r>
              <a:rPr lang="en-US" sz="3200" b="1" dirty="0">
                <a:solidFill>
                  <a:schemeClr val="bg1"/>
                </a:solidFill>
                <a:latin typeface="+mj-lt"/>
              </a:rPr>
              <a:t>Business Box</a:t>
            </a:r>
          </a:p>
        </p:txBody>
      </p:sp>
      <p:cxnSp>
        <p:nvCxnSpPr>
          <p:cNvPr id="73" name="Straight Connector 72">
            <a:extLst>
              <a:ext uri="{FF2B5EF4-FFF2-40B4-BE49-F238E27FC236}">
                <a16:creationId xmlns:a16="http://schemas.microsoft.com/office/drawing/2014/main" id="{510D4C8C-9241-4DF4-969D-DB9F9E72486D}"/>
              </a:ext>
            </a:extLst>
          </p:cNvPr>
          <p:cNvCxnSpPr>
            <a:cxnSpLocks/>
          </p:cNvCxnSpPr>
          <p:nvPr/>
        </p:nvCxnSpPr>
        <p:spPr>
          <a:xfrm>
            <a:off x="739287" y="2006409"/>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E19ABB51-B72B-4CA6-8B5B-DC9921ECB448}"/>
              </a:ext>
            </a:extLst>
          </p:cNvPr>
          <p:cNvSpPr txBox="1"/>
          <p:nvPr/>
        </p:nvSpPr>
        <p:spPr>
          <a:xfrm>
            <a:off x="1502378" y="1474369"/>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
        <p:nvSpPr>
          <p:cNvPr id="75" name="PA_库_文本框 74">
            <a:extLst>
              <a:ext uri="{FF2B5EF4-FFF2-40B4-BE49-F238E27FC236}">
                <a16:creationId xmlns:a16="http://schemas.microsoft.com/office/drawing/2014/main" id="{3192300E-5CB5-4069-9409-CB8431874469}"/>
              </a:ext>
            </a:extLst>
          </p:cNvPr>
          <p:cNvSpPr txBox="1"/>
          <p:nvPr>
            <p:custDataLst>
              <p:tags r:id="rId12"/>
            </p:custDataLst>
          </p:nvPr>
        </p:nvSpPr>
        <p:spPr>
          <a:xfrm>
            <a:off x="10336027" y="1955704"/>
            <a:ext cx="857563" cy="230832"/>
          </a:xfrm>
          <a:prstGeom prst="rect">
            <a:avLst/>
          </a:prstGeom>
          <a:noFill/>
        </p:spPr>
        <p:txBody>
          <a:bodyPr wrap="square" rtlCol="0">
            <a:spAutoFit/>
          </a:bodyPr>
          <a:lstStyle/>
          <a:p>
            <a:pPr algn="r"/>
            <a:r>
              <a:rPr lang="en-US" sz="900" i="1" dirty="0">
                <a:solidFill>
                  <a:schemeClr val="bg1"/>
                </a:solidFill>
              </a:rPr>
              <a:t>April 2017</a:t>
            </a:r>
          </a:p>
        </p:txBody>
      </p:sp>
    </p:spTree>
    <p:extLst>
      <p:ext uri="{BB962C8B-B14F-4D97-AF65-F5344CB8AC3E}">
        <p14:creationId xmlns:p14="http://schemas.microsoft.com/office/powerpoint/2010/main" val="18434738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250"/>
                                  </p:stCondLst>
                                  <p:endCondLst>
                                    <p:cond evt="begin" delay="0">
                                      <p:tn val="5"/>
                                    </p:cond>
                                  </p:endCondLst>
                                  <p:childTnLst>
                                    <p:set>
                                      <p:cBhvr>
                                        <p:cTn id="6" dur="1" fill="hold">
                                          <p:stCondLst>
                                            <p:cond delay="0"/>
                                          </p:stCondLst>
                                        </p:cTn>
                                        <p:tgtEl>
                                          <p:spTgt spid="46">
                                            <p:txEl>
                                              <p:charRg st="4294967295" end="4294967295"/>
                                            </p:txEl>
                                          </p:spTgt>
                                        </p:tgtEl>
                                        <p:attrNameLst>
                                          <p:attrName>style.visibility</p:attrName>
                                        </p:attrNameLst>
                                      </p:cBhvr>
                                      <p:to>
                                        <p:strVal val="visible"/>
                                      </p:to>
                                    </p:set>
                                    <p:anim calcmode="lin" valueType="num">
                                      <p:cBhvr additive="base">
                                        <p:cTn id="7" dur="1500" fill="hold"/>
                                        <p:tgtEl>
                                          <p:spTgt spid="4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 dur="1500" fill="hold"/>
                                        <p:tgtEl>
                                          <p:spTgt spid="46">
                                            <p:txEl>
                                              <p:charRg st="4294967295" end="4294967295"/>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48">
                                            <p:txEl>
                                              <p:charRg st="4294967295" end="4294967295"/>
                                            </p:txEl>
                                          </p:spTgt>
                                        </p:tgtEl>
                                        <p:attrNameLst>
                                          <p:attrName>style.visibility</p:attrName>
                                        </p:attrNameLst>
                                      </p:cBhvr>
                                      <p:to>
                                        <p:strVal val="visible"/>
                                      </p:to>
                                    </p:set>
                                    <p:anim calcmode="lin" valueType="num">
                                      <p:cBhvr additive="base">
                                        <p:cTn id="11" dur="1500" fill="hold"/>
                                        <p:tgtEl>
                                          <p:spTgt spid="4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48">
                                            <p:txEl>
                                              <p:charRg st="4294967295" end="4294967295"/>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nodePh="1">
                                  <p:stCondLst>
                                    <p:cond delay="250"/>
                                  </p:stCondLst>
                                  <p:endCondLst>
                                    <p:cond evt="begin" delay="0">
                                      <p:tn val="13"/>
                                    </p:cond>
                                  </p:endCondLst>
                                  <p:childTnLst>
                                    <p:set>
                                      <p:cBhvr>
                                        <p:cTn id="14" dur="1" fill="hold">
                                          <p:stCondLst>
                                            <p:cond delay="0"/>
                                          </p:stCondLst>
                                        </p:cTn>
                                        <p:tgtEl>
                                          <p:spTgt spid="49">
                                            <p:txEl>
                                              <p:charRg st="4294967295" end="4294967295"/>
                                            </p:txEl>
                                          </p:spTgt>
                                        </p:tgtEl>
                                        <p:attrNameLst>
                                          <p:attrName>style.visibility</p:attrName>
                                        </p:attrNameLst>
                                      </p:cBhvr>
                                      <p:to>
                                        <p:strVal val="visible"/>
                                      </p:to>
                                    </p:set>
                                    <p:anim calcmode="lin" valueType="num">
                                      <p:cBhvr additive="base">
                                        <p:cTn id="15" dur="1500" fill="hold"/>
                                        <p:tgtEl>
                                          <p:spTgt spid="4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6" dur="1500" fill="hold"/>
                                        <p:tgtEl>
                                          <p:spTgt spid="49">
                                            <p:txEl>
                                              <p:charRg st="4294967295" end="4294967295"/>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1500" fill="hold"/>
                                        <p:tgtEl>
                                          <p:spTgt spid="56"/>
                                        </p:tgtEl>
                                        <p:attrNameLst>
                                          <p:attrName>ppt_x</p:attrName>
                                        </p:attrNameLst>
                                      </p:cBhvr>
                                      <p:tavLst>
                                        <p:tav tm="0">
                                          <p:val>
                                            <p:strVal val="1+#ppt_w/2"/>
                                          </p:val>
                                        </p:tav>
                                        <p:tav tm="100000">
                                          <p:val>
                                            <p:strVal val="#ppt_x"/>
                                          </p:val>
                                        </p:tav>
                                      </p:tavLst>
                                    </p:anim>
                                    <p:anim calcmode="lin" valueType="num">
                                      <p:cBhvr additive="base">
                                        <p:cTn id="20" dur="1500" fill="hold"/>
                                        <p:tgtEl>
                                          <p:spTgt spid="5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1500" fill="hold"/>
                                        <p:tgtEl>
                                          <p:spTgt spid="57"/>
                                        </p:tgtEl>
                                        <p:attrNameLst>
                                          <p:attrName>ppt_x</p:attrName>
                                        </p:attrNameLst>
                                      </p:cBhvr>
                                      <p:tavLst>
                                        <p:tav tm="0">
                                          <p:val>
                                            <p:strVal val="1+#ppt_w/2"/>
                                          </p:val>
                                        </p:tav>
                                        <p:tav tm="100000">
                                          <p:val>
                                            <p:strVal val="#ppt_x"/>
                                          </p:val>
                                        </p:tav>
                                      </p:tavLst>
                                    </p:anim>
                                    <p:anim calcmode="lin" valueType="num">
                                      <p:cBhvr additive="base">
                                        <p:cTn id="24" dur="1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1500" fill="hold"/>
                                        <p:tgtEl>
                                          <p:spTgt spid="58"/>
                                        </p:tgtEl>
                                        <p:attrNameLst>
                                          <p:attrName>ppt_x</p:attrName>
                                        </p:attrNameLst>
                                      </p:cBhvr>
                                      <p:tavLst>
                                        <p:tav tm="0">
                                          <p:val>
                                            <p:strVal val="1+#ppt_w/2"/>
                                          </p:val>
                                        </p:tav>
                                        <p:tav tm="100000">
                                          <p:val>
                                            <p:strVal val="#ppt_x"/>
                                          </p:val>
                                        </p:tav>
                                      </p:tavLst>
                                    </p:anim>
                                    <p:anim calcmode="lin" valueType="num">
                                      <p:cBhvr additive="base">
                                        <p:cTn id="28" dur="1500" fill="hold"/>
                                        <p:tgtEl>
                                          <p:spTgt spid="58"/>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nodePh="1">
                                  <p:stCondLst>
                                    <p:cond delay="250"/>
                                  </p:stCondLst>
                                  <p:endCondLst>
                                    <p:cond evt="begin" delay="0">
                                      <p:tn val="29"/>
                                    </p:cond>
                                  </p:endCondLst>
                                  <p:childTnLst>
                                    <p:set>
                                      <p:cBhvr>
                                        <p:cTn id="30" dur="1" fill="hold">
                                          <p:stCondLst>
                                            <p:cond delay="0"/>
                                          </p:stCondLst>
                                        </p:cTn>
                                        <p:tgtEl>
                                          <p:spTgt spid="63">
                                            <p:txEl>
                                              <p:charRg st="4294967295" end="4294967295"/>
                                            </p:txEl>
                                          </p:spTgt>
                                        </p:tgtEl>
                                        <p:attrNameLst>
                                          <p:attrName>style.visibility</p:attrName>
                                        </p:attrNameLst>
                                      </p:cBhvr>
                                      <p:to>
                                        <p:strVal val="visible"/>
                                      </p:to>
                                    </p:set>
                                    <p:anim calcmode="lin" valueType="num">
                                      <p:cBhvr additive="base">
                                        <p:cTn id="31" dur="1500" fill="hold"/>
                                        <p:tgtEl>
                                          <p:spTgt spid="6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63">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1500" fill="hold"/>
                                        <p:tgtEl>
                                          <p:spTgt spid="66"/>
                                        </p:tgtEl>
                                        <p:attrNameLst>
                                          <p:attrName>ppt_x</p:attrName>
                                        </p:attrNameLst>
                                      </p:cBhvr>
                                      <p:tavLst>
                                        <p:tav tm="0">
                                          <p:val>
                                            <p:strVal val="1+#ppt_w/2"/>
                                          </p:val>
                                        </p:tav>
                                        <p:tav tm="100000">
                                          <p:val>
                                            <p:strVal val="#ppt_x"/>
                                          </p:val>
                                        </p:tav>
                                      </p:tavLst>
                                    </p:anim>
                                    <p:anim calcmode="lin" valueType="num">
                                      <p:cBhvr additive="base">
                                        <p:cTn id="36" dur="1500" fill="hold"/>
                                        <p:tgtEl>
                                          <p:spTgt spid="66"/>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25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1500" fill="hold"/>
                                        <p:tgtEl>
                                          <p:spTgt spid="4"/>
                                        </p:tgtEl>
                                        <p:attrNameLst>
                                          <p:attrName>ppt_x</p:attrName>
                                        </p:attrNameLst>
                                      </p:cBhvr>
                                      <p:tavLst>
                                        <p:tav tm="0">
                                          <p:val>
                                            <p:strVal val="1+#ppt_w/2"/>
                                          </p:val>
                                        </p:tav>
                                        <p:tav tm="100000">
                                          <p:val>
                                            <p:strVal val="#ppt_x"/>
                                          </p:val>
                                        </p:tav>
                                      </p:tavLst>
                                    </p:anim>
                                    <p:anim calcmode="lin" valueType="num">
                                      <p:cBhvr additive="base">
                                        <p:cTn id="40" dur="15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1500" fill="hold"/>
                                        <p:tgtEl>
                                          <p:spTgt spid="69"/>
                                        </p:tgtEl>
                                        <p:attrNameLst>
                                          <p:attrName>ppt_x</p:attrName>
                                        </p:attrNameLst>
                                      </p:cBhvr>
                                      <p:tavLst>
                                        <p:tav tm="0">
                                          <p:val>
                                            <p:strVal val="1+#ppt_w/2"/>
                                          </p:val>
                                        </p:tav>
                                        <p:tav tm="100000">
                                          <p:val>
                                            <p:strVal val="#ppt_x"/>
                                          </p:val>
                                        </p:tav>
                                      </p:tavLst>
                                    </p:anim>
                                    <p:anim calcmode="lin" valueType="num">
                                      <p:cBhvr additive="base">
                                        <p:cTn id="44" dur="1500" fill="hold"/>
                                        <p:tgtEl>
                                          <p:spTgt spid="6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50"/>
                                  </p:stCondLst>
                                  <p:childTnLst>
                                    <p:set>
                                      <p:cBhvr>
                                        <p:cTn id="46" dur="1" fill="hold">
                                          <p:stCondLst>
                                            <p:cond delay="0"/>
                                          </p:stCondLst>
                                        </p:cTn>
                                        <p:tgtEl>
                                          <p:spTgt spid="70">
                                            <p:txEl>
                                              <p:charRg st="4294967295" end="4294967295"/>
                                            </p:txEl>
                                          </p:spTgt>
                                        </p:tgtEl>
                                        <p:attrNameLst>
                                          <p:attrName>style.visibility</p:attrName>
                                        </p:attrNameLst>
                                      </p:cBhvr>
                                      <p:to>
                                        <p:strVal val="visible"/>
                                      </p:to>
                                    </p:set>
                                    <p:anim calcmode="lin" valueType="num">
                                      <p:cBhvr additive="base">
                                        <p:cTn id="47" dur="1500" fill="hold"/>
                                        <p:tgtEl>
                                          <p:spTgt spid="7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70">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1500" fill="hold"/>
                                        <p:tgtEl>
                                          <p:spTgt spid="75"/>
                                        </p:tgtEl>
                                        <p:attrNameLst>
                                          <p:attrName>ppt_x</p:attrName>
                                        </p:attrNameLst>
                                      </p:cBhvr>
                                      <p:tavLst>
                                        <p:tav tm="0">
                                          <p:val>
                                            <p:strVal val="1+#ppt_w/2"/>
                                          </p:val>
                                        </p:tav>
                                        <p:tav tm="100000">
                                          <p:val>
                                            <p:strVal val="#ppt_x"/>
                                          </p:val>
                                        </p:tav>
                                      </p:tavLst>
                                    </p:anim>
                                    <p:anim calcmode="lin" valueType="num">
                                      <p:cBhvr additive="base">
                                        <p:cTn id="52" dur="1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utoUpdateAnimBg="0"/>
      <p:bldP spid="48" grpId="0" autoUpdateAnimBg="0"/>
      <p:bldP spid="49" grpId="0" autoUpdateAnimBg="0"/>
      <p:bldP spid="56" grpId="0" autoUpdateAnimBg="0"/>
      <p:bldP spid="57" grpId="0" autoUpdateAnimBg="0"/>
      <p:bldP spid="58" grpId="0" autoUpdateAnimBg="0"/>
      <p:bldP spid="63" grpId="0" autoUpdateAnimBg="0"/>
      <p:bldP spid="66" grpId="0" autoUpdateAnimBg="0"/>
      <p:bldP spid="70" grpId="0" autoUpdateAnimBg="0"/>
      <p:bldP spid="7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8" cstate="hqprint">
            <a:extLst>
              <a:ext uri="{28A0092B-C50C-407E-A947-70E740481C1C}">
                <a14:useLocalDpi xmlns:a14="http://schemas.microsoft.com/office/drawing/2010/main" val="0"/>
              </a:ext>
            </a:extLst>
          </a:blip>
          <a:srcRect t="16609" b="16609"/>
          <a:stretch>
            <a:fillRect/>
          </a:stretch>
        </p:blipFill>
        <p:spPr/>
      </p:pic>
      <p:pic>
        <p:nvPicPr>
          <p:cNvPr id="13" name="图片占位符 12"/>
          <p:cNvPicPr>
            <a:picLocks noGrp="1" noChangeAspect="1"/>
          </p:cNvPicPr>
          <p:nvPr>
            <p:ph type="pic" sz="quarter" idx="11"/>
          </p:nvPr>
        </p:nvPicPr>
        <p:blipFill>
          <a:blip r:embed="rId9" cstate="hqprint">
            <a:extLst>
              <a:ext uri="{28A0092B-C50C-407E-A947-70E740481C1C}">
                <a14:useLocalDpi xmlns:a14="http://schemas.microsoft.com/office/drawing/2010/main" val="0"/>
              </a:ext>
            </a:extLst>
          </a:blip>
          <a:srcRect l="10440" r="10440"/>
          <a:stretch>
            <a:fillRect/>
          </a:stretch>
        </p:blipFill>
        <p:spPr/>
      </p:pic>
      <p:sp>
        <p:nvSpPr>
          <p:cNvPr id="18" name="Rectangle 17">
            <a:extLst>
              <a:ext uri="{FF2B5EF4-FFF2-40B4-BE49-F238E27FC236}">
                <a16:creationId xmlns:a16="http://schemas.microsoft.com/office/drawing/2014/main" id="{2C133EFE-3EAE-418E-BE5B-20674D72F0D9}"/>
              </a:ext>
            </a:extLst>
          </p:cNvPr>
          <p:cNvSpPr/>
          <p:nvPr/>
        </p:nvSpPr>
        <p:spPr>
          <a:xfrm>
            <a:off x="640080" y="3169919"/>
            <a:ext cx="2712719" cy="2286002"/>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74527B1C-01AA-4E7E-9853-99704A58C277}"/>
              </a:ext>
            </a:extLst>
          </p:cNvPr>
          <p:cNvSpPr/>
          <p:nvPr/>
        </p:nvSpPr>
        <p:spPr>
          <a:xfrm>
            <a:off x="3352799" y="3169919"/>
            <a:ext cx="2773680" cy="2788921"/>
          </a:xfrm>
          <a:prstGeom prst="rect">
            <a:avLst/>
          </a:prstGeom>
          <a:gradFill flip="none" rotWithShape="1">
            <a:gsLst>
              <a:gs pos="0">
                <a:schemeClr val="tx2">
                  <a:lumMod val="50000"/>
                </a:schemeClr>
              </a:gs>
              <a:gs pos="100000">
                <a:schemeClr val="tx2">
                  <a:lumMod val="50000"/>
                  <a:alpha val="1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8" name="Group 67">
            <a:extLst>
              <a:ext uri="{FF2B5EF4-FFF2-40B4-BE49-F238E27FC236}">
                <a16:creationId xmlns:a16="http://schemas.microsoft.com/office/drawing/2014/main" id="{25978C00-C5AB-4D81-B354-2DBD160CCB1D}"/>
              </a:ext>
            </a:extLst>
          </p:cNvPr>
          <p:cNvGrpSpPr/>
          <p:nvPr/>
        </p:nvGrpSpPr>
        <p:grpSpPr>
          <a:xfrm>
            <a:off x="1385275" y="3890221"/>
            <a:ext cx="1222328" cy="845399"/>
            <a:chOff x="1385275" y="3928099"/>
            <a:chExt cx="1222328" cy="845399"/>
          </a:xfrm>
        </p:grpSpPr>
        <p:sp>
          <p:nvSpPr>
            <p:cNvPr id="62" name="Freeform 29">
              <a:extLst>
                <a:ext uri="{FF2B5EF4-FFF2-40B4-BE49-F238E27FC236}">
                  <a16:creationId xmlns:a16="http://schemas.microsoft.com/office/drawing/2014/main" id="{4FEBC90C-3FBE-4F38-9044-039D292E6F8C}"/>
                </a:ext>
              </a:extLst>
            </p:cNvPr>
            <p:cNvSpPr>
              <a:spLocks noEditPoints="1"/>
            </p:cNvSpPr>
            <p:nvPr/>
          </p:nvSpPr>
          <p:spPr bwMode="auto">
            <a:xfrm>
              <a:off x="1830477" y="3928099"/>
              <a:ext cx="331925" cy="339956"/>
            </a:xfrm>
            <a:custGeom>
              <a:avLst/>
              <a:gdLst>
                <a:gd name="T0" fmla="*/ 148 w 208"/>
                <a:gd name="T1" fmla="*/ 32 h 212"/>
                <a:gd name="T2" fmla="*/ 32 w 208"/>
                <a:gd name="T3" fmla="*/ 32 h 212"/>
                <a:gd name="T4" fmla="*/ 32 w 208"/>
                <a:gd name="T5" fmla="*/ 148 h 212"/>
                <a:gd name="T6" fmla="*/ 148 w 208"/>
                <a:gd name="T7" fmla="*/ 148 h 212"/>
                <a:gd name="T8" fmla="*/ 148 w 208"/>
                <a:gd name="T9" fmla="*/ 32 h 212"/>
                <a:gd name="T10" fmla="*/ 142 w 208"/>
                <a:gd name="T11" fmla="*/ 142 h 212"/>
                <a:gd name="T12" fmla="*/ 38 w 208"/>
                <a:gd name="T13" fmla="*/ 142 h 212"/>
                <a:gd name="T14" fmla="*/ 38 w 208"/>
                <a:gd name="T15" fmla="*/ 37 h 212"/>
                <a:gd name="T16" fmla="*/ 142 w 208"/>
                <a:gd name="T17" fmla="*/ 37 h 212"/>
                <a:gd name="T18" fmla="*/ 142 w 208"/>
                <a:gd name="T19" fmla="*/ 142 h 212"/>
                <a:gd name="T20" fmla="*/ 160 w 208"/>
                <a:gd name="T21" fmla="*/ 156 h 212"/>
                <a:gd name="T22" fmla="*/ 152 w 208"/>
                <a:gd name="T23" fmla="*/ 164 h 212"/>
                <a:gd name="T24" fmla="*/ 200 w 208"/>
                <a:gd name="T25" fmla="*/ 212 h 212"/>
                <a:gd name="T26" fmla="*/ 208 w 208"/>
                <a:gd name="T27" fmla="*/ 204 h 212"/>
                <a:gd name="T28" fmla="*/ 160 w 208"/>
                <a:gd name="T29" fmla="*/ 15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8" h="212">
                  <a:moveTo>
                    <a:pt x="148" y="32"/>
                  </a:moveTo>
                  <a:cubicBezTo>
                    <a:pt x="116" y="0"/>
                    <a:pt x="64" y="0"/>
                    <a:pt x="32" y="32"/>
                  </a:cubicBezTo>
                  <a:cubicBezTo>
                    <a:pt x="0" y="64"/>
                    <a:pt x="0" y="116"/>
                    <a:pt x="32" y="148"/>
                  </a:cubicBezTo>
                  <a:cubicBezTo>
                    <a:pt x="64" y="180"/>
                    <a:pt x="116" y="180"/>
                    <a:pt x="148" y="148"/>
                  </a:cubicBezTo>
                  <a:cubicBezTo>
                    <a:pt x="180" y="116"/>
                    <a:pt x="180" y="64"/>
                    <a:pt x="148" y="32"/>
                  </a:cubicBezTo>
                  <a:close/>
                  <a:moveTo>
                    <a:pt x="142" y="142"/>
                  </a:moveTo>
                  <a:cubicBezTo>
                    <a:pt x="113" y="171"/>
                    <a:pt x="67" y="171"/>
                    <a:pt x="38" y="142"/>
                  </a:cubicBezTo>
                  <a:cubicBezTo>
                    <a:pt x="9" y="113"/>
                    <a:pt x="9" y="66"/>
                    <a:pt x="38" y="37"/>
                  </a:cubicBezTo>
                  <a:cubicBezTo>
                    <a:pt x="67" y="8"/>
                    <a:pt x="113" y="8"/>
                    <a:pt x="142" y="37"/>
                  </a:cubicBezTo>
                  <a:cubicBezTo>
                    <a:pt x="171" y="66"/>
                    <a:pt x="171" y="113"/>
                    <a:pt x="142" y="142"/>
                  </a:cubicBezTo>
                  <a:close/>
                  <a:moveTo>
                    <a:pt x="160" y="156"/>
                  </a:moveTo>
                  <a:cubicBezTo>
                    <a:pt x="152" y="164"/>
                    <a:pt x="152" y="164"/>
                    <a:pt x="152" y="164"/>
                  </a:cubicBezTo>
                  <a:cubicBezTo>
                    <a:pt x="200" y="212"/>
                    <a:pt x="200" y="212"/>
                    <a:pt x="200" y="212"/>
                  </a:cubicBezTo>
                  <a:cubicBezTo>
                    <a:pt x="208" y="204"/>
                    <a:pt x="208" y="204"/>
                    <a:pt x="208" y="204"/>
                  </a:cubicBezTo>
                  <a:lnTo>
                    <a:pt x="160" y="1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TextBox 62">
              <a:extLst>
                <a:ext uri="{FF2B5EF4-FFF2-40B4-BE49-F238E27FC236}">
                  <a16:creationId xmlns:a16="http://schemas.microsoft.com/office/drawing/2014/main" id="{42B2E8C4-B96E-4671-A636-F67531B6D6C6}"/>
                </a:ext>
              </a:extLst>
            </p:cNvPr>
            <p:cNvSpPr txBox="1"/>
            <p:nvPr/>
          </p:nvSpPr>
          <p:spPr>
            <a:xfrm>
              <a:off x="1385275" y="4311833"/>
              <a:ext cx="1222328" cy="461665"/>
            </a:xfrm>
            <a:prstGeom prst="rect">
              <a:avLst/>
            </a:prstGeom>
            <a:noFill/>
          </p:spPr>
          <p:txBody>
            <a:bodyPr wrap="square" rtlCol="0">
              <a:spAutoFit/>
            </a:bodyPr>
            <a:lstStyle/>
            <a:p>
              <a:pPr algn="ctr"/>
              <a:r>
                <a:rPr lang="en-US" sz="2400" dirty="0">
                  <a:solidFill>
                    <a:schemeClr val="bg1"/>
                  </a:solidFill>
                  <a:latin typeface="Raleway" panose="020B0503030101060003" pitchFamily="34" charset="0"/>
                </a:rPr>
                <a:t>2450+</a:t>
              </a:r>
            </a:p>
          </p:txBody>
        </p:sp>
      </p:grpSp>
      <p:sp>
        <p:nvSpPr>
          <p:cNvPr id="67" name="TextBox 66">
            <a:extLst>
              <a:ext uri="{FF2B5EF4-FFF2-40B4-BE49-F238E27FC236}">
                <a16:creationId xmlns:a16="http://schemas.microsoft.com/office/drawing/2014/main" id="{3289D1CC-46E9-4002-9837-CA3D36583071}"/>
              </a:ext>
            </a:extLst>
          </p:cNvPr>
          <p:cNvSpPr txBox="1"/>
          <p:nvPr/>
        </p:nvSpPr>
        <p:spPr>
          <a:xfrm>
            <a:off x="3463412" y="3313584"/>
            <a:ext cx="1828800" cy="230832"/>
          </a:xfrm>
          <a:prstGeom prst="rect">
            <a:avLst/>
          </a:prstGeom>
          <a:noFill/>
        </p:spPr>
        <p:txBody>
          <a:bodyPr wrap="square" rtlCol="0">
            <a:spAutoFit/>
          </a:bodyPr>
          <a:lstStyle/>
          <a:p>
            <a:r>
              <a:rPr lang="en-US" sz="900" i="1" dirty="0">
                <a:solidFill>
                  <a:schemeClr val="bg1">
                    <a:lumMod val="75000"/>
                  </a:schemeClr>
                </a:solidFill>
              </a:rPr>
              <a:t>“The quick, brown fox jumps</a:t>
            </a:r>
          </a:p>
        </p:txBody>
      </p:sp>
      <p:sp>
        <p:nvSpPr>
          <p:cNvPr id="69" name="TextBox 68">
            <a:extLst>
              <a:ext uri="{FF2B5EF4-FFF2-40B4-BE49-F238E27FC236}">
                <a16:creationId xmlns:a16="http://schemas.microsoft.com/office/drawing/2014/main" id="{FB7C9B16-EE65-47A2-B1B4-3B77CEA3F7CF}"/>
              </a:ext>
            </a:extLst>
          </p:cNvPr>
          <p:cNvSpPr txBox="1"/>
          <p:nvPr/>
        </p:nvSpPr>
        <p:spPr>
          <a:xfrm>
            <a:off x="1078932" y="1145739"/>
            <a:ext cx="3057342" cy="1077218"/>
          </a:xfrm>
          <a:prstGeom prst="rect">
            <a:avLst/>
          </a:prstGeom>
          <a:noFill/>
        </p:spPr>
        <p:txBody>
          <a:bodyPr wrap="square" rtlCol="0">
            <a:spAutoFit/>
          </a:bodyPr>
          <a:lstStyle/>
          <a:p>
            <a:r>
              <a:rPr lang="en-US" sz="3200" dirty="0">
                <a:solidFill>
                  <a:schemeClr val="bg1"/>
                </a:solidFill>
                <a:latin typeface="+mj-lt"/>
              </a:rPr>
              <a:t>Grid</a:t>
            </a:r>
          </a:p>
          <a:p>
            <a:r>
              <a:rPr lang="en-US" sz="3200" b="1" dirty="0">
                <a:solidFill>
                  <a:schemeClr val="bg1"/>
                </a:solidFill>
                <a:latin typeface="+mj-lt"/>
              </a:rPr>
              <a:t>Gallery Slide</a:t>
            </a:r>
          </a:p>
        </p:txBody>
      </p:sp>
      <p:cxnSp>
        <p:nvCxnSpPr>
          <p:cNvPr id="70" name="Straight Connector 69">
            <a:extLst>
              <a:ext uri="{FF2B5EF4-FFF2-40B4-BE49-F238E27FC236}">
                <a16:creationId xmlns:a16="http://schemas.microsoft.com/office/drawing/2014/main" id="{8BE436B4-E7A2-4813-8039-308F59323381}"/>
              </a:ext>
            </a:extLst>
          </p:cNvPr>
          <p:cNvCxnSpPr>
            <a:cxnSpLocks/>
          </p:cNvCxnSpPr>
          <p:nvPr/>
        </p:nvCxnSpPr>
        <p:spPr>
          <a:xfrm>
            <a:off x="315839" y="1460413"/>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C6FDF6AE-96F0-4FA6-B158-5FECBA19BFDB}"/>
              </a:ext>
            </a:extLst>
          </p:cNvPr>
          <p:cNvSpPr txBox="1"/>
          <p:nvPr/>
        </p:nvSpPr>
        <p:spPr>
          <a:xfrm>
            <a:off x="1078932" y="2333808"/>
            <a:ext cx="4599197" cy="498598"/>
          </a:xfrm>
          <a:prstGeom prst="rect">
            <a:avLst/>
          </a:prstGeom>
          <a:noFill/>
        </p:spPr>
        <p:txBody>
          <a:bodyPr wrap="square" rtlCol="0">
            <a:spAutoFit/>
          </a:bodyPr>
          <a:lstStyle/>
          <a:p>
            <a:pPr>
              <a:lnSpc>
                <a:spcPct val="120000"/>
              </a:lnSpc>
            </a:pPr>
            <a:r>
              <a:rPr lang="en-US" sz="1100" dirty="0">
                <a:solidFill>
                  <a:schemeClr val="bg1"/>
                </a:solidFill>
              </a:rPr>
              <a:t>The quick, brown fox jumps over a lazy dog. DJs flock by when MTV ax quiz prog.</a:t>
            </a:r>
          </a:p>
        </p:txBody>
      </p:sp>
      <p:sp>
        <p:nvSpPr>
          <p:cNvPr id="73" name="PA_库_矩形 72">
            <a:extLst>
              <a:ext uri="{FF2B5EF4-FFF2-40B4-BE49-F238E27FC236}">
                <a16:creationId xmlns:a16="http://schemas.microsoft.com/office/drawing/2014/main" id="{022A20AF-9AF4-4A7B-B89C-F30ADB050AB5}"/>
              </a:ext>
            </a:extLst>
          </p:cNvPr>
          <p:cNvSpPr/>
          <p:nvPr>
            <p:custDataLst>
              <p:tags r:id="rId1"/>
            </p:custDataLst>
          </p:nvPr>
        </p:nvSpPr>
        <p:spPr>
          <a:xfrm>
            <a:off x="6126478" y="5455921"/>
            <a:ext cx="5425442" cy="50292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PA_库_文本框 74">
            <a:extLst>
              <a:ext uri="{FF2B5EF4-FFF2-40B4-BE49-F238E27FC236}">
                <a16:creationId xmlns:a16="http://schemas.microsoft.com/office/drawing/2014/main" id="{5C71C26B-8699-4327-AC60-EED162A6F2A0}"/>
              </a:ext>
            </a:extLst>
          </p:cNvPr>
          <p:cNvSpPr txBox="1"/>
          <p:nvPr>
            <p:custDataLst>
              <p:tags r:id="rId2"/>
            </p:custDataLst>
          </p:nvPr>
        </p:nvSpPr>
        <p:spPr>
          <a:xfrm>
            <a:off x="6382745" y="5591965"/>
            <a:ext cx="3748226" cy="230832"/>
          </a:xfrm>
          <a:prstGeom prst="rect">
            <a:avLst/>
          </a:prstGeom>
          <a:noFill/>
        </p:spPr>
        <p:txBody>
          <a:bodyPr wrap="square" rtlCol="0">
            <a:spAutoFit/>
          </a:bodyPr>
          <a:lstStyle/>
          <a:p>
            <a:r>
              <a:rPr lang="en-US" sz="900" i="1" dirty="0">
                <a:solidFill>
                  <a:schemeClr val="bg1">
                    <a:lumMod val="75000"/>
                  </a:schemeClr>
                </a:solidFill>
              </a:rPr>
              <a:t>“The quick, brown fox jumps over a lazy dog. DJs flock by when MTV</a:t>
            </a:r>
          </a:p>
        </p:txBody>
      </p:sp>
      <p:grpSp>
        <p:nvGrpSpPr>
          <p:cNvPr id="79" name="PA_库_组合 78">
            <a:extLst>
              <a:ext uri="{FF2B5EF4-FFF2-40B4-BE49-F238E27FC236}">
                <a16:creationId xmlns:a16="http://schemas.microsoft.com/office/drawing/2014/main" id="{77D765BB-9669-4F82-9524-E189B7804CD5}"/>
              </a:ext>
            </a:extLst>
          </p:cNvPr>
          <p:cNvGrpSpPr/>
          <p:nvPr>
            <p:custDataLst>
              <p:tags r:id="rId3"/>
            </p:custDataLst>
          </p:nvPr>
        </p:nvGrpSpPr>
        <p:grpSpPr>
          <a:xfrm>
            <a:off x="10696701" y="5663629"/>
            <a:ext cx="642968" cy="87505"/>
            <a:chOff x="3042288" y="4730750"/>
            <a:chExt cx="642968" cy="87505"/>
          </a:xfrm>
        </p:grpSpPr>
        <p:sp>
          <p:nvSpPr>
            <p:cNvPr id="76" name="Oval 75">
              <a:extLst>
                <a:ext uri="{FF2B5EF4-FFF2-40B4-BE49-F238E27FC236}">
                  <a16:creationId xmlns:a16="http://schemas.microsoft.com/office/drawing/2014/main" id="{23C3D8F3-AD6C-49EE-A4D6-BEED1607BD8A}"/>
                </a:ext>
              </a:extLst>
            </p:cNvPr>
            <p:cNvSpPr/>
            <p:nvPr/>
          </p:nvSpPr>
          <p:spPr>
            <a:xfrm>
              <a:off x="3042288" y="4730750"/>
              <a:ext cx="87505" cy="87505"/>
            </a:xfrm>
            <a:prstGeom prst="ellipse">
              <a:avLst/>
            </a:prstGeom>
            <a:solidFill>
              <a:schemeClr val="bg1"/>
            </a:solidFill>
            <a:ln w="104775">
              <a:solidFill>
                <a:schemeClr val="bg1">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D360235-C5BF-42E3-B7AB-530258432F65}"/>
                </a:ext>
              </a:extLst>
            </p:cNvPr>
            <p:cNvSpPr/>
            <p:nvPr/>
          </p:nvSpPr>
          <p:spPr>
            <a:xfrm>
              <a:off x="3320020" y="4730750"/>
              <a:ext cx="87505" cy="8750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909DA474-F6A7-4B7E-846B-1BE4EBDB852B}"/>
                </a:ext>
              </a:extLst>
            </p:cNvPr>
            <p:cNvSpPr/>
            <p:nvPr/>
          </p:nvSpPr>
          <p:spPr>
            <a:xfrm>
              <a:off x="3597751" y="4730750"/>
              <a:ext cx="87505" cy="8750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A_库_PicturePlaceholder 14"/>
          <p:cNvPicPr>
            <a:picLocks noGrp="1" noChangeAspect="1"/>
          </p:cNvPicPr>
          <p:nvPr>
            <p:ph type="pic" sz="quarter" idx="12"/>
            <p:custDataLst>
              <p:tags r:id="rId4"/>
            </p:custDataLst>
          </p:nvPr>
        </p:nvPicPr>
        <p:blipFill>
          <a:blip r:embed="rId10" cstate="hqprint">
            <a:extLst>
              <a:ext uri="{28A0092B-C50C-407E-A947-70E740481C1C}">
                <a14:useLocalDpi xmlns:a14="http://schemas.microsoft.com/office/drawing/2010/main" val="0"/>
              </a:ext>
            </a:extLst>
          </a:blip>
          <a:srcRect l="27676" r="27676"/>
          <a:stretch>
            <a:fillRect/>
          </a:stretch>
        </p:blipFill>
        <p:spPr/>
      </p:pic>
      <p:pic>
        <p:nvPicPr>
          <p:cNvPr id="16" name="PA_库_PicturePlaceholder 15"/>
          <p:cNvPicPr>
            <a:picLocks noGrp="1" noChangeAspect="1"/>
          </p:cNvPicPr>
          <p:nvPr>
            <p:ph type="pic" sz="quarter" idx="13"/>
            <p:custDataLst>
              <p:tags r:id="rId5"/>
            </p:custDataLst>
          </p:nvPr>
        </p:nvPicPr>
        <p:blipFill>
          <a:blip r:embed="rId11" cstate="hqprint">
            <a:extLst>
              <a:ext uri="{28A0092B-C50C-407E-A947-70E740481C1C}">
                <a14:useLocalDpi xmlns:a14="http://schemas.microsoft.com/office/drawing/2010/main" val="0"/>
              </a:ext>
            </a:extLst>
          </a:blip>
          <a:srcRect l="12796" r="12796"/>
          <a:stretch>
            <a:fillRect/>
          </a:stretch>
        </p:blipFill>
        <p:spPr/>
      </p:pic>
    </p:spTree>
    <p:extLst>
      <p:ext uri="{BB962C8B-B14F-4D97-AF65-F5344CB8AC3E}">
        <p14:creationId xmlns:p14="http://schemas.microsoft.com/office/powerpoint/2010/main" val="15106175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250"/>
                                  </p:stCondLst>
                                  <p:endCondLst>
                                    <p:cond evt="begin" delay="0">
                                      <p:tn val="5"/>
                                    </p:cond>
                                  </p:endCondLst>
                                  <p:childTnLst>
                                    <p:set>
                                      <p:cBhvr>
                                        <p:cTn id="6" dur="1" fill="hold">
                                          <p:stCondLst>
                                            <p:cond delay="0"/>
                                          </p:stCondLst>
                                        </p:cTn>
                                        <p:tgtEl>
                                          <p:spTgt spid="73">
                                            <p:txEl>
                                              <p:charRg st="4294967295" end="4294967295"/>
                                            </p:txEl>
                                          </p:spTgt>
                                        </p:tgtEl>
                                        <p:attrNameLst>
                                          <p:attrName>style.visibility</p:attrName>
                                        </p:attrNameLst>
                                      </p:cBhvr>
                                      <p:to>
                                        <p:strVal val="visible"/>
                                      </p:to>
                                    </p:set>
                                    <p:animEffect transition="in" filter="wipe(left)">
                                      <p:cBhvr>
                                        <p:cTn id="7" dur="1000"/>
                                        <p:tgtEl>
                                          <p:spTgt spid="73">
                                            <p:txEl>
                                              <p:charRg st="4294967295" end="4294967295"/>
                                            </p:txEl>
                                          </p:spTgt>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75"/>
                                        </p:tgtEl>
                                        <p:attrNameLst>
                                          <p:attrName>style.visibility</p:attrName>
                                        </p:attrNameLst>
                                      </p:cBhvr>
                                      <p:to>
                                        <p:strVal val="visible"/>
                                      </p:to>
                                    </p:set>
                                    <p:animEffect transition="in" filter="wipe(left)">
                                      <p:cBhvr>
                                        <p:cTn id="10" dur="1000"/>
                                        <p:tgtEl>
                                          <p:spTgt spid="75"/>
                                        </p:tgtEl>
                                      </p:cBhvr>
                                    </p:animEffect>
                                  </p:childTnLst>
                                </p:cTn>
                              </p:par>
                              <p:par>
                                <p:cTn id="11" presetID="22" presetClass="entr" presetSubtype="8" fill="hold" nodeType="withEffect">
                                  <p:stCondLst>
                                    <p:cond delay="250"/>
                                  </p:stCondLst>
                                  <p:childTnLst>
                                    <p:set>
                                      <p:cBhvr>
                                        <p:cTn id="12" dur="1" fill="hold">
                                          <p:stCondLst>
                                            <p:cond delay="0"/>
                                          </p:stCondLst>
                                        </p:cTn>
                                        <p:tgtEl>
                                          <p:spTgt spid="79"/>
                                        </p:tgtEl>
                                        <p:attrNameLst>
                                          <p:attrName>style.visibility</p:attrName>
                                        </p:attrNameLst>
                                      </p:cBhvr>
                                      <p:to>
                                        <p:strVal val="visible"/>
                                      </p:to>
                                    </p:set>
                                    <p:animEffect transition="in" filter="wipe(left)">
                                      <p:cBhvr>
                                        <p:cTn id="13" dur="1000"/>
                                        <p:tgtEl>
                                          <p:spTgt spid="79"/>
                                        </p:tgtEl>
                                      </p:cBhvr>
                                    </p:animEffect>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1000"/>
                                        <p:tgtEl>
                                          <p:spTgt spid="15"/>
                                        </p:tgtEl>
                                      </p:cBhvr>
                                    </p:animEffect>
                                  </p:childTnLst>
                                </p:cTn>
                              </p:par>
                              <p:par>
                                <p:cTn id="17" presetID="22" presetClass="entr" presetSubtype="8" fill="hold" nodeType="withEffect">
                                  <p:stCondLst>
                                    <p:cond delay="25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utoUpdateAnimBg="0"/>
      <p:bldP spid="7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9" cstate="hqprint">
            <a:extLst>
              <a:ext uri="{28A0092B-C50C-407E-A947-70E740481C1C}">
                <a14:useLocalDpi xmlns:a14="http://schemas.microsoft.com/office/drawing/2010/main" val="0"/>
              </a:ext>
            </a:extLst>
          </a:blip>
          <a:srcRect t="3428" b="3428"/>
          <a:stretch>
            <a:fillRect/>
          </a:stretch>
        </p:blipFill>
        <p:spPr/>
      </p:pic>
      <p:sp>
        <p:nvSpPr>
          <p:cNvPr id="10" name="PA_库_文本框 9">
            <a:extLst>
              <a:ext uri="{FF2B5EF4-FFF2-40B4-BE49-F238E27FC236}">
                <a16:creationId xmlns:a16="http://schemas.microsoft.com/office/drawing/2014/main" id="{7C7879C9-CD96-4D85-9C66-65F0623178B1}"/>
              </a:ext>
            </a:extLst>
          </p:cNvPr>
          <p:cNvSpPr txBox="1"/>
          <p:nvPr>
            <p:custDataLst>
              <p:tags r:id="rId1"/>
            </p:custDataLst>
          </p:nvPr>
        </p:nvSpPr>
        <p:spPr>
          <a:xfrm>
            <a:off x="1649864" y="1915367"/>
            <a:ext cx="3057342" cy="1077218"/>
          </a:xfrm>
          <a:prstGeom prst="rect">
            <a:avLst/>
          </a:prstGeom>
          <a:noFill/>
        </p:spPr>
        <p:txBody>
          <a:bodyPr wrap="square" rtlCol="0">
            <a:spAutoFit/>
          </a:bodyPr>
          <a:lstStyle/>
          <a:p>
            <a:r>
              <a:rPr lang="en-US" sz="3200" dirty="0">
                <a:solidFill>
                  <a:schemeClr val="bg1"/>
                </a:solidFill>
                <a:latin typeface="+mj-lt"/>
              </a:rPr>
              <a:t>Stylish</a:t>
            </a:r>
          </a:p>
          <a:p>
            <a:r>
              <a:rPr lang="en-US" sz="3200" b="1" dirty="0">
                <a:solidFill>
                  <a:schemeClr val="bg1"/>
                </a:solidFill>
                <a:latin typeface="+mj-lt"/>
              </a:rPr>
              <a:t>Photography</a:t>
            </a:r>
          </a:p>
        </p:txBody>
      </p:sp>
      <p:cxnSp>
        <p:nvCxnSpPr>
          <p:cNvPr id="11" name="PA_库_直接连接符 10">
            <a:extLst>
              <a:ext uri="{FF2B5EF4-FFF2-40B4-BE49-F238E27FC236}">
                <a16:creationId xmlns:a16="http://schemas.microsoft.com/office/drawing/2014/main" id="{D0236BA4-A25F-409B-968D-DE928A82D625}"/>
              </a:ext>
            </a:extLst>
          </p:cNvPr>
          <p:cNvCxnSpPr>
            <a:cxnSpLocks/>
          </p:cNvCxnSpPr>
          <p:nvPr>
            <p:custDataLst>
              <p:tags r:id="rId2"/>
            </p:custDataLst>
          </p:nvPr>
        </p:nvCxnSpPr>
        <p:spPr>
          <a:xfrm>
            <a:off x="886771" y="2230041"/>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2" name="PA_库_文本框 11">
            <a:extLst>
              <a:ext uri="{FF2B5EF4-FFF2-40B4-BE49-F238E27FC236}">
                <a16:creationId xmlns:a16="http://schemas.microsoft.com/office/drawing/2014/main" id="{FDCA63D5-887F-4FB4-B0D9-34F4F29E69AD}"/>
              </a:ext>
            </a:extLst>
          </p:cNvPr>
          <p:cNvSpPr txBox="1"/>
          <p:nvPr>
            <p:custDataLst>
              <p:tags r:id="rId3"/>
            </p:custDataLst>
          </p:nvPr>
        </p:nvSpPr>
        <p:spPr>
          <a:xfrm>
            <a:off x="1649865" y="3558483"/>
            <a:ext cx="3057341" cy="268215"/>
          </a:xfrm>
          <a:prstGeom prst="rect">
            <a:avLst/>
          </a:prstGeom>
          <a:noFill/>
        </p:spPr>
        <p:txBody>
          <a:bodyPr wrap="square" rtlCol="0">
            <a:spAutoFit/>
          </a:bodyPr>
          <a:lstStyle/>
          <a:p>
            <a:pPr>
              <a:lnSpc>
                <a:spcPct val="120000"/>
              </a:lnSpc>
            </a:pPr>
            <a:r>
              <a:rPr lang="en-US" sz="1000" i="1" dirty="0">
                <a:solidFill>
                  <a:schemeClr val="bg1"/>
                </a:solidFill>
              </a:rPr>
              <a:t>25 March, 2017</a:t>
            </a:r>
          </a:p>
        </p:txBody>
      </p:sp>
      <p:sp>
        <p:nvSpPr>
          <p:cNvPr id="17" name="PA_库_文本框 16">
            <a:extLst>
              <a:ext uri="{FF2B5EF4-FFF2-40B4-BE49-F238E27FC236}">
                <a16:creationId xmlns:a16="http://schemas.microsoft.com/office/drawing/2014/main" id="{09A8A4F3-DF9C-455F-8A15-A829709B3268}"/>
              </a:ext>
            </a:extLst>
          </p:cNvPr>
          <p:cNvSpPr txBox="1"/>
          <p:nvPr>
            <p:custDataLst>
              <p:tags r:id="rId4"/>
            </p:custDataLst>
          </p:nvPr>
        </p:nvSpPr>
        <p:spPr>
          <a:xfrm>
            <a:off x="1649864" y="3881277"/>
            <a:ext cx="3681754" cy="1311128"/>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 Fox nymphs </a:t>
            </a:r>
            <a:r>
              <a:rPr lang="en-US" sz="1100" dirty="0" err="1">
                <a:solidFill>
                  <a:schemeClr val="bg1">
                    <a:lumMod val="75000"/>
                  </a:schemeClr>
                </a:solidFill>
              </a:rPr>
              <a:t>grabquick</a:t>
            </a:r>
            <a:r>
              <a:rPr lang="en-US" sz="1100" dirty="0">
                <a:solidFill>
                  <a:schemeClr val="bg1">
                    <a:lumMod val="75000"/>
                  </a:schemeClr>
                </a:solidFill>
              </a:rPr>
              <a:t>-jived waltz. Brick quiz whangs jumpy veldt fox. Bright vixens jump; dozy fowl quack.</a:t>
            </a:r>
          </a:p>
        </p:txBody>
      </p:sp>
      <p:sp>
        <p:nvSpPr>
          <p:cNvPr id="18" name="PA_库_文本框 17">
            <a:extLst>
              <a:ext uri="{FF2B5EF4-FFF2-40B4-BE49-F238E27FC236}">
                <a16:creationId xmlns:a16="http://schemas.microsoft.com/office/drawing/2014/main" id="{9F80572A-38CF-4021-A387-DE5F578640FC}"/>
              </a:ext>
            </a:extLst>
          </p:cNvPr>
          <p:cNvSpPr txBox="1"/>
          <p:nvPr>
            <p:custDataLst>
              <p:tags r:id="rId5"/>
            </p:custDataLst>
          </p:nvPr>
        </p:nvSpPr>
        <p:spPr>
          <a:xfrm>
            <a:off x="1649865" y="3240155"/>
            <a:ext cx="3057341" cy="363048"/>
          </a:xfrm>
          <a:prstGeom prst="rect">
            <a:avLst/>
          </a:prstGeom>
          <a:noFill/>
        </p:spPr>
        <p:txBody>
          <a:bodyPr wrap="square" rtlCol="0">
            <a:spAutoFit/>
          </a:bodyPr>
          <a:lstStyle/>
          <a:p>
            <a:pPr>
              <a:lnSpc>
                <a:spcPct val="120000"/>
              </a:lnSpc>
            </a:pPr>
            <a:r>
              <a:rPr lang="en-US" sz="1600" dirty="0">
                <a:gradFill flip="none" rotWithShape="1">
                  <a:gsLst>
                    <a:gs pos="0">
                      <a:schemeClr val="accent1"/>
                    </a:gs>
                    <a:gs pos="100000">
                      <a:schemeClr val="accent4"/>
                    </a:gs>
                  </a:gsLst>
                  <a:lin ang="0" scaled="1"/>
                  <a:tileRect/>
                </a:gradFill>
                <a:latin typeface="+mj-lt"/>
              </a:rPr>
              <a:t>Jakarta</a:t>
            </a:r>
          </a:p>
        </p:txBody>
      </p:sp>
      <p:sp>
        <p:nvSpPr>
          <p:cNvPr id="32" name="TextBox 31">
            <a:extLst>
              <a:ext uri="{FF2B5EF4-FFF2-40B4-BE49-F238E27FC236}">
                <a16:creationId xmlns:a16="http://schemas.microsoft.com/office/drawing/2014/main" id="{801C26FD-2E99-4CD4-B04D-68FCC66210F9}"/>
              </a:ext>
            </a:extLst>
          </p:cNvPr>
          <p:cNvSpPr txBox="1"/>
          <p:nvPr/>
        </p:nvSpPr>
        <p:spPr>
          <a:xfrm rot="16200000">
            <a:off x="4915954" y="2921080"/>
            <a:ext cx="3304085" cy="769441"/>
          </a:xfrm>
          <a:prstGeom prst="rect">
            <a:avLst/>
          </a:prstGeom>
          <a:noFill/>
        </p:spPr>
        <p:txBody>
          <a:bodyPr wrap="square" rtlCol="0">
            <a:spAutoFit/>
          </a:bodyPr>
          <a:lstStyle/>
          <a:p>
            <a:pPr algn="ctr"/>
            <a:r>
              <a:rPr lang="en-US" sz="4400" b="1" dirty="0">
                <a:solidFill>
                  <a:schemeClr val="bg1">
                    <a:alpha val="18000"/>
                  </a:schemeClr>
                </a:solidFill>
                <a:latin typeface="+mj-lt"/>
              </a:rPr>
              <a:t>GALLERY</a:t>
            </a:r>
          </a:p>
        </p:txBody>
      </p:sp>
      <p:sp>
        <p:nvSpPr>
          <p:cNvPr id="41" name="TextBox 40">
            <a:extLst>
              <a:ext uri="{FF2B5EF4-FFF2-40B4-BE49-F238E27FC236}">
                <a16:creationId xmlns:a16="http://schemas.microsoft.com/office/drawing/2014/main" id="{38892E2F-FF0F-4A47-9F8C-2AC63F7BC4E0}"/>
              </a:ext>
            </a:extLst>
          </p:cNvPr>
          <p:cNvSpPr txBox="1"/>
          <p:nvPr/>
        </p:nvSpPr>
        <p:spPr>
          <a:xfrm>
            <a:off x="7182889" y="5031582"/>
            <a:ext cx="1961128" cy="369332"/>
          </a:xfrm>
          <a:prstGeom prst="rect">
            <a:avLst/>
          </a:prstGeom>
          <a:noFill/>
        </p:spPr>
        <p:txBody>
          <a:bodyPr wrap="square" rtlCol="0">
            <a:spAutoFit/>
          </a:bodyPr>
          <a:lstStyle/>
          <a:p>
            <a:r>
              <a:rPr lang="en-US" sz="900" i="1" dirty="0">
                <a:solidFill>
                  <a:schemeClr val="bg1">
                    <a:lumMod val="65000"/>
                  </a:schemeClr>
                </a:solidFill>
              </a:rPr>
              <a:t>“The quick, brown fox jumps over a lazy dog.</a:t>
            </a:r>
          </a:p>
        </p:txBody>
      </p:sp>
      <p:grpSp>
        <p:nvGrpSpPr>
          <p:cNvPr id="49" name="Group 48">
            <a:extLst>
              <a:ext uri="{FF2B5EF4-FFF2-40B4-BE49-F238E27FC236}">
                <a16:creationId xmlns:a16="http://schemas.microsoft.com/office/drawing/2014/main" id="{E686960E-27CC-4EDC-8637-45067B1BACA9}"/>
              </a:ext>
            </a:extLst>
          </p:cNvPr>
          <p:cNvGrpSpPr/>
          <p:nvPr/>
        </p:nvGrpSpPr>
        <p:grpSpPr>
          <a:xfrm>
            <a:off x="9756321" y="5400914"/>
            <a:ext cx="778900" cy="389450"/>
            <a:chOff x="9756321" y="5400914"/>
            <a:chExt cx="778900" cy="389450"/>
          </a:xfrm>
          <a:effectLst>
            <a:outerShdw blurRad="139700" dist="38100" dir="5400000" algn="t" rotWithShape="0">
              <a:schemeClr val="accent1">
                <a:lumMod val="75000"/>
                <a:alpha val="40000"/>
              </a:schemeClr>
            </a:outerShdw>
          </a:effectLst>
        </p:grpSpPr>
        <p:grpSp>
          <p:nvGrpSpPr>
            <p:cNvPr id="48" name="Group 47">
              <a:extLst>
                <a:ext uri="{FF2B5EF4-FFF2-40B4-BE49-F238E27FC236}">
                  <a16:creationId xmlns:a16="http://schemas.microsoft.com/office/drawing/2014/main" id="{7A5D4D2A-5A44-4AF8-B165-09511D319A44}"/>
                </a:ext>
              </a:extLst>
            </p:cNvPr>
            <p:cNvGrpSpPr/>
            <p:nvPr/>
          </p:nvGrpSpPr>
          <p:grpSpPr>
            <a:xfrm>
              <a:off x="10145771" y="5400914"/>
              <a:ext cx="389450" cy="389450"/>
              <a:chOff x="10145771" y="5400914"/>
              <a:chExt cx="389450" cy="389450"/>
            </a:xfrm>
          </p:grpSpPr>
          <p:sp>
            <p:nvSpPr>
              <p:cNvPr id="43" name="Rectangle 42">
                <a:extLst>
                  <a:ext uri="{FF2B5EF4-FFF2-40B4-BE49-F238E27FC236}">
                    <a16:creationId xmlns:a16="http://schemas.microsoft.com/office/drawing/2014/main" id="{F1E17855-172A-4682-A406-9EDC7E8FF9F9}"/>
                  </a:ext>
                </a:extLst>
              </p:cNvPr>
              <p:cNvSpPr/>
              <p:nvPr/>
            </p:nvSpPr>
            <p:spPr>
              <a:xfrm>
                <a:off x="10145771" y="5400914"/>
                <a:ext cx="389450" cy="389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549">
                <a:extLst>
                  <a:ext uri="{FF2B5EF4-FFF2-40B4-BE49-F238E27FC236}">
                    <a16:creationId xmlns:a16="http://schemas.microsoft.com/office/drawing/2014/main" id="{5177816E-3A92-44F3-9D9D-6326ADE37157}"/>
                  </a:ext>
                </a:extLst>
              </p:cNvPr>
              <p:cNvSpPr>
                <a:spLocks/>
              </p:cNvSpPr>
              <p:nvPr/>
            </p:nvSpPr>
            <p:spPr bwMode="auto">
              <a:xfrm>
                <a:off x="10298752" y="5514266"/>
                <a:ext cx="83489" cy="162747"/>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noFill/>
              <a:ln>
                <a:solidFill>
                  <a:schemeClr val="bg1"/>
                </a:solidFill>
              </a:ln>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46">
              <a:extLst>
                <a:ext uri="{FF2B5EF4-FFF2-40B4-BE49-F238E27FC236}">
                  <a16:creationId xmlns:a16="http://schemas.microsoft.com/office/drawing/2014/main" id="{55A53392-03D6-4FEA-A660-7AC6247532FA}"/>
                </a:ext>
              </a:extLst>
            </p:cNvPr>
            <p:cNvGrpSpPr/>
            <p:nvPr/>
          </p:nvGrpSpPr>
          <p:grpSpPr>
            <a:xfrm>
              <a:off x="9756321" y="5400914"/>
              <a:ext cx="389450" cy="389450"/>
              <a:chOff x="9756321" y="5400914"/>
              <a:chExt cx="389450" cy="389450"/>
            </a:xfrm>
          </p:grpSpPr>
          <p:sp>
            <p:nvSpPr>
              <p:cNvPr id="44" name="Rectangle 43">
                <a:extLst>
                  <a:ext uri="{FF2B5EF4-FFF2-40B4-BE49-F238E27FC236}">
                    <a16:creationId xmlns:a16="http://schemas.microsoft.com/office/drawing/2014/main" id="{34CEA44E-13FE-44DE-8442-2C13C389D606}"/>
                  </a:ext>
                </a:extLst>
              </p:cNvPr>
              <p:cNvSpPr/>
              <p:nvPr/>
            </p:nvSpPr>
            <p:spPr>
              <a:xfrm>
                <a:off x="9756321" y="5400914"/>
                <a:ext cx="389450" cy="3894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49">
                <a:extLst>
                  <a:ext uri="{FF2B5EF4-FFF2-40B4-BE49-F238E27FC236}">
                    <a16:creationId xmlns:a16="http://schemas.microsoft.com/office/drawing/2014/main" id="{3ED29996-EC88-4922-8940-72B85321B1F3}"/>
                  </a:ext>
                </a:extLst>
              </p:cNvPr>
              <p:cNvSpPr>
                <a:spLocks/>
              </p:cNvSpPr>
              <p:nvPr/>
            </p:nvSpPr>
            <p:spPr bwMode="auto">
              <a:xfrm flipH="1">
                <a:off x="9909302" y="5514266"/>
                <a:ext cx="83489" cy="162747"/>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noFill/>
              <a:ln>
                <a:solidFill>
                  <a:schemeClr val="bg1">
                    <a:alpha val="40000"/>
                  </a:schemeClr>
                </a:solidFill>
              </a:ln>
              <a:extLst/>
            </p:spPr>
            <p:txBody>
              <a:bodyPr vert="horz" wrap="square" lIns="91440" tIns="45720" rIns="91440" bIns="45720" numCol="1" anchor="t" anchorCtr="0" compatLnSpc="1">
                <a:prstTxWarp prst="textNoShape">
                  <a:avLst/>
                </a:prstTxWarp>
              </a:bodyPr>
              <a:lstStyle/>
              <a:p>
                <a:endParaRPr lang="en-US"/>
              </a:p>
            </p:txBody>
          </p:sp>
        </p:grpSp>
      </p:grpSp>
      <p:sp>
        <p:nvSpPr>
          <p:cNvPr id="20" name="PA_库_文本框 19">
            <a:extLst>
              <a:ext uri="{FF2B5EF4-FFF2-40B4-BE49-F238E27FC236}">
                <a16:creationId xmlns:a16="http://schemas.microsoft.com/office/drawing/2014/main" id="{7979A475-93E4-4B74-ACED-441CDC347C2F}"/>
              </a:ext>
            </a:extLst>
          </p:cNvPr>
          <p:cNvSpPr txBox="1"/>
          <p:nvPr>
            <p:custDataLst>
              <p:tags r:id="rId6"/>
            </p:custDataLst>
          </p:nvPr>
        </p:nvSpPr>
        <p:spPr>
          <a:xfrm>
            <a:off x="1649864" y="1653757"/>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Tree>
    <p:extLst>
      <p:ext uri="{BB962C8B-B14F-4D97-AF65-F5344CB8AC3E}">
        <p14:creationId xmlns:p14="http://schemas.microsoft.com/office/powerpoint/2010/main" val="2408380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8" fill="hold"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000"/>
                                        <p:tgtEl>
                                          <p:spTgt spid="11"/>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1000"/>
                                        <p:tgtEl>
                                          <p:spTgt spid="12"/>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1000"/>
                                        <p:tgtEl>
                                          <p:spTgt spid="17"/>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1000"/>
                                        <p:tgtEl>
                                          <p:spTgt spid="18"/>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2" grpId="0" autoUpdateAnimBg="0"/>
      <p:bldP spid="17" grpId="0" autoUpdateAnimBg="0"/>
      <p:bldP spid="18" grpId="0" autoUpdateAnimBg="0"/>
      <p:bldP spid="20"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6" cstate="hqprint">
            <a:extLst>
              <a:ext uri="{28A0092B-C50C-407E-A947-70E740481C1C}">
                <a14:useLocalDpi xmlns:a14="http://schemas.microsoft.com/office/drawing/2010/main" val="0"/>
              </a:ext>
            </a:extLst>
          </a:blip>
          <a:srcRect t="21389" b="21389"/>
          <a:stretch>
            <a:fillRect/>
          </a:stretch>
        </p:blipFill>
        <p:spPr/>
      </p:pic>
      <p:sp>
        <p:nvSpPr>
          <p:cNvPr id="6" name="Rectangle 5">
            <a:extLst>
              <a:ext uri="{FF2B5EF4-FFF2-40B4-BE49-F238E27FC236}">
                <a16:creationId xmlns:a16="http://schemas.microsoft.com/office/drawing/2014/main" id="{EF64272B-2881-4242-A2E6-822A8B672CDA}"/>
              </a:ext>
            </a:extLst>
          </p:cNvPr>
          <p:cNvSpPr/>
          <p:nvPr/>
        </p:nvSpPr>
        <p:spPr>
          <a:xfrm>
            <a:off x="1076632" y="1855839"/>
            <a:ext cx="5220929" cy="1993490"/>
          </a:xfrm>
          <a:prstGeom prst="rect">
            <a:avLst/>
          </a:prstGeom>
          <a:gradFill flip="none" rotWithShape="1">
            <a:gsLst>
              <a:gs pos="0">
                <a:schemeClr val="accent1">
                  <a:alpha val="25000"/>
                </a:schemeClr>
              </a:gs>
              <a:gs pos="100000">
                <a:schemeClr val="accent4">
                  <a:alpha val="9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5D556D49-1ABE-4168-8D8A-103F9F1A26E3}"/>
              </a:ext>
            </a:extLst>
          </p:cNvPr>
          <p:cNvGrpSpPr/>
          <p:nvPr/>
        </p:nvGrpSpPr>
        <p:grpSpPr>
          <a:xfrm>
            <a:off x="1543665" y="489492"/>
            <a:ext cx="9104670" cy="846385"/>
            <a:chOff x="1543665" y="824265"/>
            <a:chExt cx="9104670" cy="846385"/>
          </a:xfrm>
        </p:grpSpPr>
        <p:sp>
          <p:nvSpPr>
            <p:cNvPr id="2" name="TextBox 1">
              <a:extLst>
                <a:ext uri="{FF2B5EF4-FFF2-40B4-BE49-F238E27FC236}">
                  <a16:creationId xmlns:a16="http://schemas.microsoft.com/office/drawing/2014/main" id="{A0093186-4A13-4DDC-941E-F1B6C6189DD5}"/>
                </a:ext>
              </a:extLst>
            </p:cNvPr>
            <p:cNvSpPr txBox="1"/>
            <p:nvPr/>
          </p:nvSpPr>
          <p:spPr>
            <a:xfrm>
              <a:off x="5159157" y="824265"/>
              <a:ext cx="1873686" cy="261610"/>
            </a:xfrm>
            <a:prstGeom prst="rect">
              <a:avLst/>
            </a:prstGeom>
            <a:noFill/>
          </p:spPr>
          <p:txBody>
            <a:bodyPr wrap="square" rtlCol="0">
              <a:spAutoFit/>
            </a:bodyPr>
            <a:lstStyle/>
            <a:p>
              <a:pPr algn="ctr"/>
              <a:r>
                <a:rPr lang="en-US" sz="1050" spc="300" dirty="0">
                  <a:solidFill>
                    <a:schemeClr val="bg1">
                      <a:lumMod val="65000"/>
                    </a:schemeClr>
                  </a:solidFill>
                </a:rPr>
                <a:t>Your text here</a:t>
              </a:r>
            </a:p>
          </p:txBody>
        </p:sp>
        <p:sp>
          <p:nvSpPr>
            <p:cNvPr id="3" name="TextBox 2">
              <a:extLst>
                <a:ext uri="{FF2B5EF4-FFF2-40B4-BE49-F238E27FC236}">
                  <a16:creationId xmlns:a16="http://schemas.microsoft.com/office/drawing/2014/main" id="{BEF5C0D8-6B4A-4E15-A284-B2C24ABAE793}"/>
                </a:ext>
              </a:extLst>
            </p:cNvPr>
            <p:cNvSpPr txBox="1"/>
            <p:nvPr/>
          </p:nvSpPr>
          <p:spPr>
            <a:xfrm>
              <a:off x="1543665" y="1085875"/>
              <a:ext cx="9104670" cy="584775"/>
            </a:xfrm>
            <a:prstGeom prst="rect">
              <a:avLst/>
            </a:prstGeom>
            <a:noFill/>
          </p:spPr>
          <p:txBody>
            <a:bodyPr wrap="square" rtlCol="0">
              <a:spAutoFit/>
            </a:bodyPr>
            <a:lstStyle/>
            <a:p>
              <a:pPr algn="ctr"/>
              <a:r>
                <a:rPr lang="en-US" sz="3200" dirty="0">
                  <a:solidFill>
                    <a:schemeClr val="bg1"/>
                  </a:solidFill>
                  <a:latin typeface="+mj-lt"/>
                </a:rPr>
                <a:t>Your </a:t>
              </a:r>
              <a:r>
                <a:rPr lang="en-US" sz="3200" b="1" dirty="0">
                  <a:solidFill>
                    <a:schemeClr val="bg1"/>
                  </a:solidFill>
                  <a:latin typeface="+mj-lt"/>
                </a:rPr>
                <a:t>Image Gallery</a:t>
              </a:r>
            </a:p>
          </p:txBody>
        </p:sp>
      </p:grpSp>
      <p:sp>
        <p:nvSpPr>
          <p:cNvPr id="9" name="TextBox 8">
            <a:extLst>
              <a:ext uri="{FF2B5EF4-FFF2-40B4-BE49-F238E27FC236}">
                <a16:creationId xmlns:a16="http://schemas.microsoft.com/office/drawing/2014/main" id="{1C9763C4-1EF4-404C-AE29-C7B5224B27F7}"/>
              </a:ext>
            </a:extLst>
          </p:cNvPr>
          <p:cNvSpPr txBox="1"/>
          <p:nvPr/>
        </p:nvSpPr>
        <p:spPr>
          <a:xfrm>
            <a:off x="6681018" y="2233449"/>
            <a:ext cx="4434349" cy="1107996"/>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 Fox nymphs grab quick-jived waltz. Brick quiz whangs jumpy veldt fox. Bright vixens jump; dozy fowl quack.</a:t>
            </a:r>
          </a:p>
        </p:txBody>
      </p:sp>
      <p:grpSp>
        <p:nvGrpSpPr>
          <p:cNvPr id="58" name="Group 57">
            <a:extLst>
              <a:ext uri="{FF2B5EF4-FFF2-40B4-BE49-F238E27FC236}">
                <a16:creationId xmlns:a16="http://schemas.microsoft.com/office/drawing/2014/main" id="{83C03D4C-7050-463E-B21A-2E763C067290}"/>
              </a:ext>
            </a:extLst>
          </p:cNvPr>
          <p:cNvGrpSpPr/>
          <p:nvPr/>
        </p:nvGrpSpPr>
        <p:grpSpPr>
          <a:xfrm>
            <a:off x="1076631" y="4129545"/>
            <a:ext cx="3122917" cy="230832"/>
            <a:chOff x="1076631" y="4129545"/>
            <a:chExt cx="3122917" cy="230832"/>
          </a:xfrm>
        </p:grpSpPr>
        <p:sp>
          <p:nvSpPr>
            <p:cNvPr id="30" name="TextBox 29">
              <a:extLst>
                <a:ext uri="{FF2B5EF4-FFF2-40B4-BE49-F238E27FC236}">
                  <a16:creationId xmlns:a16="http://schemas.microsoft.com/office/drawing/2014/main" id="{7A1F8BE7-F8C5-440F-A5F5-26CECFFCF317}"/>
                </a:ext>
              </a:extLst>
            </p:cNvPr>
            <p:cNvSpPr txBox="1"/>
            <p:nvPr/>
          </p:nvSpPr>
          <p:spPr>
            <a:xfrm>
              <a:off x="1076631" y="4129545"/>
              <a:ext cx="2695993" cy="230832"/>
            </a:xfrm>
            <a:prstGeom prst="rect">
              <a:avLst/>
            </a:prstGeom>
            <a:noFill/>
          </p:spPr>
          <p:txBody>
            <a:bodyPr wrap="square" rtlCol="0">
              <a:spAutoFit/>
            </a:bodyPr>
            <a:lstStyle/>
            <a:p>
              <a:r>
                <a:rPr lang="en-US" sz="900" i="1" dirty="0">
                  <a:solidFill>
                    <a:schemeClr val="bg1">
                      <a:lumMod val="75000"/>
                    </a:schemeClr>
                  </a:solidFill>
                </a:rPr>
                <a:t>“The quick, brown fox jumps over a lazy dog.</a:t>
              </a:r>
            </a:p>
          </p:txBody>
        </p:sp>
        <p:sp>
          <p:nvSpPr>
            <p:cNvPr id="43" name="Freeform 4548">
              <a:extLst>
                <a:ext uri="{FF2B5EF4-FFF2-40B4-BE49-F238E27FC236}">
                  <a16:creationId xmlns:a16="http://schemas.microsoft.com/office/drawing/2014/main" id="{9C46DEDD-E506-4135-BBD4-FBEC60ECE56F}"/>
                </a:ext>
              </a:extLst>
            </p:cNvPr>
            <p:cNvSpPr>
              <a:spLocks/>
            </p:cNvSpPr>
            <p:nvPr/>
          </p:nvSpPr>
          <p:spPr bwMode="auto">
            <a:xfrm>
              <a:off x="3931036" y="4203700"/>
              <a:ext cx="55396" cy="106636"/>
            </a:xfrm>
            <a:custGeom>
              <a:avLst/>
              <a:gdLst>
                <a:gd name="T0" fmla="*/ 9 w 108"/>
                <a:gd name="T1" fmla="*/ 104 h 208"/>
                <a:gd name="T2" fmla="*/ 106 w 108"/>
                <a:gd name="T3" fmla="*/ 7 h 208"/>
                <a:gd name="T4" fmla="*/ 106 w 108"/>
                <a:gd name="T5" fmla="*/ 1 h 208"/>
                <a:gd name="T6" fmla="*/ 100 w 108"/>
                <a:gd name="T7" fmla="*/ 1 h 208"/>
                <a:gd name="T8" fmla="*/ 1 w 108"/>
                <a:gd name="T9" fmla="*/ 101 h 208"/>
                <a:gd name="T10" fmla="*/ 0 w 108"/>
                <a:gd name="T11" fmla="*/ 104 h 208"/>
                <a:gd name="T12" fmla="*/ 1 w 108"/>
                <a:gd name="T13" fmla="*/ 107 h 208"/>
                <a:gd name="T14" fmla="*/ 100 w 108"/>
                <a:gd name="T15" fmla="*/ 206 h 208"/>
                <a:gd name="T16" fmla="*/ 103 w 108"/>
                <a:gd name="T17" fmla="*/ 208 h 208"/>
                <a:gd name="T18" fmla="*/ 106 w 108"/>
                <a:gd name="T19" fmla="*/ 206 h 208"/>
                <a:gd name="T20" fmla="*/ 106 w 108"/>
                <a:gd name="T21" fmla="*/ 201 h 208"/>
                <a:gd name="T22" fmla="*/ 9 w 108"/>
                <a:gd name="T23"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208">
                  <a:moveTo>
                    <a:pt x="9" y="104"/>
                  </a:moveTo>
                  <a:cubicBezTo>
                    <a:pt x="106" y="7"/>
                    <a:pt x="106" y="7"/>
                    <a:pt x="106" y="7"/>
                  </a:cubicBezTo>
                  <a:cubicBezTo>
                    <a:pt x="108" y="5"/>
                    <a:pt x="108" y="3"/>
                    <a:pt x="106" y="1"/>
                  </a:cubicBezTo>
                  <a:cubicBezTo>
                    <a:pt x="105" y="0"/>
                    <a:pt x="102" y="0"/>
                    <a:pt x="100" y="1"/>
                  </a:cubicBezTo>
                  <a:cubicBezTo>
                    <a:pt x="1" y="101"/>
                    <a:pt x="1" y="101"/>
                    <a:pt x="1" y="101"/>
                  </a:cubicBezTo>
                  <a:cubicBezTo>
                    <a:pt x="0" y="102"/>
                    <a:pt x="0" y="103"/>
                    <a:pt x="0" y="104"/>
                  </a:cubicBezTo>
                  <a:cubicBezTo>
                    <a:pt x="0" y="105"/>
                    <a:pt x="0" y="106"/>
                    <a:pt x="1" y="107"/>
                  </a:cubicBezTo>
                  <a:cubicBezTo>
                    <a:pt x="100" y="206"/>
                    <a:pt x="100" y="206"/>
                    <a:pt x="100" y="206"/>
                  </a:cubicBezTo>
                  <a:cubicBezTo>
                    <a:pt x="101" y="207"/>
                    <a:pt x="102" y="208"/>
                    <a:pt x="103" y="208"/>
                  </a:cubicBezTo>
                  <a:cubicBezTo>
                    <a:pt x="104" y="208"/>
                    <a:pt x="105" y="207"/>
                    <a:pt x="106" y="206"/>
                  </a:cubicBezTo>
                  <a:cubicBezTo>
                    <a:pt x="108" y="205"/>
                    <a:pt x="108" y="202"/>
                    <a:pt x="106" y="201"/>
                  </a:cubicBezTo>
                  <a:lnTo>
                    <a:pt x="9" y="104"/>
                  </a:lnTo>
                  <a:close/>
                </a:path>
              </a:pathLst>
            </a:custGeom>
            <a:noFill/>
            <a:ln>
              <a:solidFill>
                <a:schemeClr val="bg1">
                  <a:alpha val="40000"/>
                </a:schemeClr>
              </a:solidFill>
            </a:ln>
            <a:extLst/>
          </p:spPr>
          <p:txBody>
            <a:bodyPr vert="horz" wrap="square" lIns="91440" tIns="45720" rIns="91440" bIns="45720" numCol="1" anchor="t" anchorCtr="0" compatLnSpc="1">
              <a:prstTxWarp prst="textNoShape">
                <a:avLst/>
              </a:prstTxWarp>
            </a:bodyPr>
            <a:lstStyle/>
            <a:p>
              <a:endParaRPr lang="en-US"/>
            </a:p>
          </p:txBody>
        </p:sp>
        <p:sp>
          <p:nvSpPr>
            <p:cNvPr id="44" name="Freeform 4549">
              <a:extLst>
                <a:ext uri="{FF2B5EF4-FFF2-40B4-BE49-F238E27FC236}">
                  <a16:creationId xmlns:a16="http://schemas.microsoft.com/office/drawing/2014/main" id="{1712DE86-715B-40FB-B0A4-7C121EFBE8EE}"/>
                </a:ext>
              </a:extLst>
            </p:cNvPr>
            <p:cNvSpPr>
              <a:spLocks/>
            </p:cNvSpPr>
            <p:nvPr/>
          </p:nvSpPr>
          <p:spPr bwMode="auto">
            <a:xfrm>
              <a:off x="4144844" y="4203700"/>
              <a:ext cx="54704" cy="106636"/>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noFill/>
            <a:ln>
              <a:solidFill>
                <a:schemeClr val="bg1"/>
              </a:solidFill>
            </a:ln>
            <a:extLst/>
          </p:spPr>
          <p:txBody>
            <a:bodyPr vert="horz" wrap="square" lIns="91440" tIns="45720" rIns="91440" bIns="45720" numCol="1" anchor="t" anchorCtr="0" compatLnSpc="1">
              <a:prstTxWarp prst="textNoShape">
                <a:avLst/>
              </a:prstTxWarp>
            </a:bodyPr>
            <a:lstStyle/>
            <a:p>
              <a:endParaRPr lang="en-US"/>
            </a:p>
          </p:txBody>
        </p:sp>
      </p:grpSp>
      <p:grpSp>
        <p:nvGrpSpPr>
          <p:cNvPr id="51" name="Group 50">
            <a:extLst>
              <a:ext uri="{FF2B5EF4-FFF2-40B4-BE49-F238E27FC236}">
                <a16:creationId xmlns:a16="http://schemas.microsoft.com/office/drawing/2014/main" id="{9F9B1C8C-735F-4283-BBAF-55F8F80402E3}"/>
              </a:ext>
            </a:extLst>
          </p:cNvPr>
          <p:cNvGrpSpPr/>
          <p:nvPr/>
        </p:nvGrpSpPr>
        <p:grpSpPr>
          <a:xfrm>
            <a:off x="4932176" y="3481961"/>
            <a:ext cx="1194780" cy="251511"/>
            <a:chOff x="5017901" y="3570714"/>
            <a:chExt cx="1194780" cy="251511"/>
          </a:xfrm>
        </p:grpSpPr>
        <p:sp>
          <p:nvSpPr>
            <p:cNvPr id="46" name="Freeform 24">
              <a:extLst>
                <a:ext uri="{FF2B5EF4-FFF2-40B4-BE49-F238E27FC236}">
                  <a16:creationId xmlns:a16="http://schemas.microsoft.com/office/drawing/2014/main" id="{265C1492-FF11-4D97-B6A7-8C0C81A102A3}"/>
                </a:ext>
              </a:extLst>
            </p:cNvPr>
            <p:cNvSpPr>
              <a:spLocks noEditPoints="1"/>
            </p:cNvSpPr>
            <p:nvPr/>
          </p:nvSpPr>
          <p:spPr bwMode="auto">
            <a:xfrm>
              <a:off x="5017901" y="3616968"/>
              <a:ext cx="151986" cy="167372"/>
            </a:xfrm>
            <a:custGeom>
              <a:avLst/>
              <a:gdLst>
                <a:gd name="T0" fmla="*/ 4 w 178"/>
                <a:gd name="T1" fmla="*/ 196 h 196"/>
                <a:gd name="T2" fmla="*/ 0 w 178"/>
                <a:gd name="T3" fmla="*/ 76 h 196"/>
                <a:gd name="T4" fmla="*/ 35 w 178"/>
                <a:gd name="T5" fmla="*/ 72 h 196"/>
                <a:gd name="T6" fmla="*/ 40 w 178"/>
                <a:gd name="T7" fmla="*/ 192 h 196"/>
                <a:gd name="T8" fmla="*/ 7 w 178"/>
                <a:gd name="T9" fmla="*/ 188 h 196"/>
                <a:gd name="T10" fmla="*/ 32 w 178"/>
                <a:gd name="T11" fmla="*/ 80 h 196"/>
                <a:gd name="T12" fmla="*/ 7 w 178"/>
                <a:gd name="T13" fmla="*/ 188 h 196"/>
                <a:gd name="T14" fmla="*/ 103 w 178"/>
                <a:gd name="T15" fmla="*/ 188 h 196"/>
                <a:gd name="T16" fmla="*/ 62 w 178"/>
                <a:gd name="T17" fmla="*/ 184 h 196"/>
                <a:gd name="T18" fmla="*/ 47 w 178"/>
                <a:gd name="T19" fmla="*/ 179 h 196"/>
                <a:gd name="T20" fmla="*/ 50 w 178"/>
                <a:gd name="T21" fmla="*/ 80 h 196"/>
                <a:gd name="T22" fmla="*/ 90 w 178"/>
                <a:gd name="T23" fmla="*/ 59 h 196"/>
                <a:gd name="T24" fmla="*/ 119 w 178"/>
                <a:gd name="T25" fmla="*/ 0 h 196"/>
                <a:gd name="T26" fmla="*/ 128 w 178"/>
                <a:gd name="T27" fmla="*/ 2 h 196"/>
                <a:gd name="T28" fmla="*/ 156 w 178"/>
                <a:gd name="T29" fmla="*/ 72 h 196"/>
                <a:gd name="T30" fmla="*/ 174 w 178"/>
                <a:gd name="T31" fmla="*/ 88 h 196"/>
                <a:gd name="T32" fmla="*/ 173 w 178"/>
                <a:gd name="T33" fmla="*/ 127 h 196"/>
                <a:gd name="T34" fmla="*/ 159 w 178"/>
                <a:gd name="T35" fmla="*/ 162 h 196"/>
                <a:gd name="T36" fmla="*/ 103 w 178"/>
                <a:gd name="T37" fmla="*/ 188 h 196"/>
                <a:gd name="T38" fmla="*/ 63 w 178"/>
                <a:gd name="T39" fmla="*/ 176 h 196"/>
                <a:gd name="T40" fmla="*/ 144 w 178"/>
                <a:gd name="T41" fmla="*/ 175 h 196"/>
                <a:gd name="T42" fmla="*/ 153 w 178"/>
                <a:gd name="T43" fmla="*/ 157 h 196"/>
                <a:gd name="T44" fmla="*/ 161 w 178"/>
                <a:gd name="T45" fmla="*/ 131 h 196"/>
                <a:gd name="T46" fmla="*/ 163 w 178"/>
                <a:gd name="T47" fmla="*/ 110 h 196"/>
                <a:gd name="T48" fmla="*/ 167 w 178"/>
                <a:gd name="T49" fmla="*/ 91 h 196"/>
                <a:gd name="T50" fmla="*/ 156 w 178"/>
                <a:gd name="T51" fmla="*/ 80 h 196"/>
                <a:gd name="T52" fmla="*/ 124 w 178"/>
                <a:gd name="T53" fmla="*/ 78 h 196"/>
                <a:gd name="T54" fmla="*/ 122 w 178"/>
                <a:gd name="T55" fmla="*/ 8 h 196"/>
                <a:gd name="T56" fmla="*/ 113 w 178"/>
                <a:gd name="T57" fmla="*/ 16 h 196"/>
                <a:gd name="T58" fmla="*/ 55 w 178"/>
                <a:gd name="T59" fmla="*/ 87 h 196"/>
                <a:gd name="T60" fmla="*/ 20 w 178"/>
                <a:gd name="T61" fmla="*/ 180 h 196"/>
                <a:gd name="T62" fmla="*/ 20 w 178"/>
                <a:gd name="T63" fmla="*/ 172 h 196"/>
                <a:gd name="T64" fmla="*/ 20 w 178"/>
                <a:gd name="T65"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196">
                  <a:moveTo>
                    <a:pt x="35" y="196"/>
                  </a:moveTo>
                  <a:cubicBezTo>
                    <a:pt x="4" y="196"/>
                    <a:pt x="4" y="196"/>
                    <a:pt x="4" y="196"/>
                  </a:cubicBezTo>
                  <a:cubicBezTo>
                    <a:pt x="1" y="196"/>
                    <a:pt x="0" y="194"/>
                    <a:pt x="0" y="192"/>
                  </a:cubicBezTo>
                  <a:cubicBezTo>
                    <a:pt x="0" y="76"/>
                    <a:pt x="0" y="76"/>
                    <a:pt x="0" y="76"/>
                  </a:cubicBezTo>
                  <a:cubicBezTo>
                    <a:pt x="0" y="74"/>
                    <a:pt x="1" y="72"/>
                    <a:pt x="4" y="72"/>
                  </a:cubicBezTo>
                  <a:cubicBezTo>
                    <a:pt x="35" y="72"/>
                    <a:pt x="35" y="72"/>
                    <a:pt x="35" y="72"/>
                  </a:cubicBezTo>
                  <a:cubicBezTo>
                    <a:pt x="38" y="72"/>
                    <a:pt x="40" y="74"/>
                    <a:pt x="40" y="76"/>
                  </a:cubicBezTo>
                  <a:cubicBezTo>
                    <a:pt x="40" y="192"/>
                    <a:pt x="40" y="192"/>
                    <a:pt x="40" y="192"/>
                  </a:cubicBezTo>
                  <a:cubicBezTo>
                    <a:pt x="40" y="194"/>
                    <a:pt x="38" y="196"/>
                    <a:pt x="35" y="196"/>
                  </a:cubicBezTo>
                  <a:close/>
                  <a:moveTo>
                    <a:pt x="7" y="188"/>
                  </a:moveTo>
                  <a:cubicBezTo>
                    <a:pt x="32" y="188"/>
                    <a:pt x="32" y="188"/>
                    <a:pt x="32" y="188"/>
                  </a:cubicBezTo>
                  <a:cubicBezTo>
                    <a:pt x="32" y="80"/>
                    <a:pt x="32" y="80"/>
                    <a:pt x="32" y="80"/>
                  </a:cubicBezTo>
                  <a:cubicBezTo>
                    <a:pt x="7" y="80"/>
                    <a:pt x="7" y="80"/>
                    <a:pt x="7" y="80"/>
                  </a:cubicBezTo>
                  <a:lnTo>
                    <a:pt x="7" y="188"/>
                  </a:lnTo>
                  <a:close/>
                  <a:moveTo>
                    <a:pt x="103" y="188"/>
                  </a:moveTo>
                  <a:cubicBezTo>
                    <a:pt x="103" y="188"/>
                    <a:pt x="103" y="188"/>
                    <a:pt x="103" y="188"/>
                  </a:cubicBezTo>
                  <a:cubicBezTo>
                    <a:pt x="100" y="188"/>
                    <a:pt x="98" y="188"/>
                    <a:pt x="95" y="188"/>
                  </a:cubicBezTo>
                  <a:cubicBezTo>
                    <a:pt x="84" y="187"/>
                    <a:pt x="71" y="186"/>
                    <a:pt x="62" y="184"/>
                  </a:cubicBezTo>
                  <a:cubicBezTo>
                    <a:pt x="57" y="184"/>
                    <a:pt x="53" y="183"/>
                    <a:pt x="51" y="183"/>
                  </a:cubicBezTo>
                  <a:cubicBezTo>
                    <a:pt x="49" y="183"/>
                    <a:pt x="47" y="181"/>
                    <a:pt x="47" y="179"/>
                  </a:cubicBezTo>
                  <a:cubicBezTo>
                    <a:pt x="47" y="84"/>
                    <a:pt x="47" y="84"/>
                    <a:pt x="47" y="84"/>
                  </a:cubicBezTo>
                  <a:cubicBezTo>
                    <a:pt x="47" y="82"/>
                    <a:pt x="49" y="81"/>
                    <a:pt x="50" y="80"/>
                  </a:cubicBezTo>
                  <a:cubicBezTo>
                    <a:pt x="52" y="80"/>
                    <a:pt x="52" y="80"/>
                    <a:pt x="52" y="80"/>
                  </a:cubicBezTo>
                  <a:cubicBezTo>
                    <a:pt x="61" y="76"/>
                    <a:pt x="80" y="69"/>
                    <a:pt x="90" y="59"/>
                  </a:cubicBezTo>
                  <a:cubicBezTo>
                    <a:pt x="100" y="48"/>
                    <a:pt x="105" y="33"/>
                    <a:pt x="105" y="16"/>
                  </a:cubicBezTo>
                  <a:cubicBezTo>
                    <a:pt x="105" y="10"/>
                    <a:pt x="108" y="0"/>
                    <a:pt x="119" y="0"/>
                  </a:cubicBezTo>
                  <a:cubicBezTo>
                    <a:pt x="121" y="0"/>
                    <a:pt x="124" y="0"/>
                    <a:pt x="126" y="1"/>
                  </a:cubicBezTo>
                  <a:cubicBezTo>
                    <a:pt x="127" y="1"/>
                    <a:pt x="127" y="2"/>
                    <a:pt x="128" y="2"/>
                  </a:cubicBezTo>
                  <a:cubicBezTo>
                    <a:pt x="132" y="7"/>
                    <a:pt x="146" y="32"/>
                    <a:pt x="133" y="72"/>
                  </a:cubicBezTo>
                  <a:cubicBezTo>
                    <a:pt x="156" y="72"/>
                    <a:pt x="156" y="72"/>
                    <a:pt x="156" y="72"/>
                  </a:cubicBezTo>
                  <a:cubicBezTo>
                    <a:pt x="156" y="72"/>
                    <a:pt x="156" y="72"/>
                    <a:pt x="156" y="72"/>
                  </a:cubicBezTo>
                  <a:cubicBezTo>
                    <a:pt x="157" y="72"/>
                    <a:pt x="169" y="73"/>
                    <a:pt x="174" y="88"/>
                  </a:cubicBezTo>
                  <a:cubicBezTo>
                    <a:pt x="175" y="89"/>
                    <a:pt x="178" y="98"/>
                    <a:pt x="171" y="108"/>
                  </a:cubicBezTo>
                  <a:cubicBezTo>
                    <a:pt x="173" y="112"/>
                    <a:pt x="176" y="119"/>
                    <a:pt x="173" y="127"/>
                  </a:cubicBezTo>
                  <a:cubicBezTo>
                    <a:pt x="172" y="128"/>
                    <a:pt x="170" y="133"/>
                    <a:pt x="167" y="136"/>
                  </a:cubicBezTo>
                  <a:cubicBezTo>
                    <a:pt x="169" y="143"/>
                    <a:pt x="169" y="154"/>
                    <a:pt x="159" y="162"/>
                  </a:cubicBezTo>
                  <a:cubicBezTo>
                    <a:pt x="159" y="167"/>
                    <a:pt x="157" y="178"/>
                    <a:pt x="147" y="182"/>
                  </a:cubicBezTo>
                  <a:cubicBezTo>
                    <a:pt x="146" y="182"/>
                    <a:pt x="129" y="188"/>
                    <a:pt x="103" y="188"/>
                  </a:cubicBezTo>
                  <a:close/>
                  <a:moveTo>
                    <a:pt x="55" y="175"/>
                  </a:moveTo>
                  <a:cubicBezTo>
                    <a:pt x="58" y="176"/>
                    <a:pt x="60" y="176"/>
                    <a:pt x="63" y="176"/>
                  </a:cubicBezTo>
                  <a:cubicBezTo>
                    <a:pt x="72" y="178"/>
                    <a:pt x="85" y="179"/>
                    <a:pt x="95" y="180"/>
                  </a:cubicBezTo>
                  <a:cubicBezTo>
                    <a:pt x="125" y="181"/>
                    <a:pt x="144" y="175"/>
                    <a:pt x="144" y="175"/>
                  </a:cubicBezTo>
                  <a:cubicBezTo>
                    <a:pt x="151" y="172"/>
                    <a:pt x="151" y="160"/>
                    <a:pt x="151" y="160"/>
                  </a:cubicBezTo>
                  <a:cubicBezTo>
                    <a:pt x="151" y="159"/>
                    <a:pt x="152" y="158"/>
                    <a:pt x="153" y="157"/>
                  </a:cubicBezTo>
                  <a:cubicBezTo>
                    <a:pt x="164" y="149"/>
                    <a:pt x="159" y="137"/>
                    <a:pt x="159" y="136"/>
                  </a:cubicBezTo>
                  <a:cubicBezTo>
                    <a:pt x="158" y="134"/>
                    <a:pt x="159" y="132"/>
                    <a:pt x="161" y="131"/>
                  </a:cubicBezTo>
                  <a:cubicBezTo>
                    <a:pt x="162" y="130"/>
                    <a:pt x="164" y="127"/>
                    <a:pt x="165" y="125"/>
                  </a:cubicBezTo>
                  <a:cubicBezTo>
                    <a:pt x="168" y="117"/>
                    <a:pt x="163" y="111"/>
                    <a:pt x="163" y="110"/>
                  </a:cubicBezTo>
                  <a:cubicBezTo>
                    <a:pt x="162" y="109"/>
                    <a:pt x="162" y="107"/>
                    <a:pt x="163" y="105"/>
                  </a:cubicBezTo>
                  <a:cubicBezTo>
                    <a:pt x="170" y="97"/>
                    <a:pt x="167" y="91"/>
                    <a:pt x="167" y="91"/>
                  </a:cubicBezTo>
                  <a:cubicBezTo>
                    <a:pt x="167" y="91"/>
                    <a:pt x="167" y="90"/>
                    <a:pt x="167" y="90"/>
                  </a:cubicBezTo>
                  <a:cubicBezTo>
                    <a:pt x="163" y="80"/>
                    <a:pt x="157" y="80"/>
                    <a:pt x="156" y="80"/>
                  </a:cubicBezTo>
                  <a:cubicBezTo>
                    <a:pt x="127" y="80"/>
                    <a:pt x="127" y="80"/>
                    <a:pt x="127" y="80"/>
                  </a:cubicBezTo>
                  <a:cubicBezTo>
                    <a:pt x="126" y="80"/>
                    <a:pt x="125" y="79"/>
                    <a:pt x="124" y="78"/>
                  </a:cubicBezTo>
                  <a:cubicBezTo>
                    <a:pt x="123" y="77"/>
                    <a:pt x="123" y="76"/>
                    <a:pt x="123" y="75"/>
                  </a:cubicBezTo>
                  <a:cubicBezTo>
                    <a:pt x="138" y="38"/>
                    <a:pt x="126" y="14"/>
                    <a:pt x="122" y="8"/>
                  </a:cubicBezTo>
                  <a:cubicBezTo>
                    <a:pt x="121" y="8"/>
                    <a:pt x="120" y="8"/>
                    <a:pt x="119" y="8"/>
                  </a:cubicBezTo>
                  <a:cubicBezTo>
                    <a:pt x="113" y="8"/>
                    <a:pt x="113" y="15"/>
                    <a:pt x="113" y="16"/>
                  </a:cubicBezTo>
                  <a:cubicBezTo>
                    <a:pt x="113" y="35"/>
                    <a:pt x="107" y="52"/>
                    <a:pt x="96" y="64"/>
                  </a:cubicBezTo>
                  <a:cubicBezTo>
                    <a:pt x="85" y="76"/>
                    <a:pt x="65" y="83"/>
                    <a:pt x="55" y="87"/>
                  </a:cubicBezTo>
                  <a:lnTo>
                    <a:pt x="55" y="175"/>
                  </a:lnTo>
                  <a:close/>
                  <a:moveTo>
                    <a:pt x="20" y="180"/>
                  </a:moveTo>
                  <a:cubicBezTo>
                    <a:pt x="17" y="180"/>
                    <a:pt x="16" y="178"/>
                    <a:pt x="16" y="176"/>
                  </a:cubicBezTo>
                  <a:cubicBezTo>
                    <a:pt x="16" y="174"/>
                    <a:pt x="17" y="172"/>
                    <a:pt x="20" y="172"/>
                  </a:cubicBezTo>
                  <a:cubicBezTo>
                    <a:pt x="22" y="172"/>
                    <a:pt x="24" y="174"/>
                    <a:pt x="24" y="176"/>
                  </a:cubicBezTo>
                  <a:cubicBezTo>
                    <a:pt x="24" y="178"/>
                    <a:pt x="22" y="180"/>
                    <a:pt x="20" y="180"/>
                  </a:cubicBezTo>
                  <a:close/>
                </a:path>
              </a:pathLst>
            </a:custGeom>
            <a:solidFill>
              <a:schemeClr val="bg1"/>
            </a:solidFill>
            <a:ln w="3175">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7" name="TextBox 46">
              <a:extLst>
                <a:ext uri="{FF2B5EF4-FFF2-40B4-BE49-F238E27FC236}">
                  <a16:creationId xmlns:a16="http://schemas.microsoft.com/office/drawing/2014/main" id="{B417A3BE-83FA-45D1-BE34-B2ECE380640D}"/>
                </a:ext>
              </a:extLst>
            </p:cNvPr>
            <p:cNvSpPr txBox="1"/>
            <p:nvPr/>
          </p:nvSpPr>
          <p:spPr>
            <a:xfrm>
              <a:off x="5159926" y="3570714"/>
              <a:ext cx="412225" cy="243143"/>
            </a:xfrm>
            <a:prstGeom prst="rect">
              <a:avLst/>
            </a:prstGeom>
            <a:noFill/>
          </p:spPr>
          <p:txBody>
            <a:bodyPr wrap="square" rtlCol="0">
              <a:spAutoFit/>
            </a:bodyPr>
            <a:lstStyle/>
            <a:p>
              <a:pPr>
                <a:lnSpc>
                  <a:spcPct val="120000"/>
                </a:lnSpc>
              </a:pPr>
              <a:r>
                <a:rPr lang="en-US" sz="900" dirty="0">
                  <a:solidFill>
                    <a:schemeClr val="bg1"/>
                  </a:solidFill>
                </a:rPr>
                <a:t>70k</a:t>
              </a:r>
            </a:p>
          </p:txBody>
        </p:sp>
        <p:sp>
          <p:nvSpPr>
            <p:cNvPr id="45" name="Freeform 41">
              <a:extLst>
                <a:ext uri="{FF2B5EF4-FFF2-40B4-BE49-F238E27FC236}">
                  <a16:creationId xmlns:a16="http://schemas.microsoft.com/office/drawing/2014/main" id="{9815B7C7-4977-43C9-B174-7018937E7A76}"/>
                </a:ext>
              </a:extLst>
            </p:cNvPr>
            <p:cNvSpPr>
              <a:spLocks noEditPoints="1"/>
            </p:cNvSpPr>
            <p:nvPr/>
          </p:nvSpPr>
          <p:spPr bwMode="auto">
            <a:xfrm>
              <a:off x="5657030" y="3624660"/>
              <a:ext cx="151986" cy="151986"/>
            </a:xfrm>
            <a:custGeom>
              <a:avLst/>
              <a:gdLst>
                <a:gd name="T0" fmla="*/ 92 w 184"/>
                <a:gd name="T1" fmla="*/ 184 h 184"/>
                <a:gd name="T2" fmla="*/ 47 w 184"/>
                <a:gd name="T3" fmla="*/ 172 h 184"/>
                <a:gd name="T4" fmla="*/ 2 w 184"/>
                <a:gd name="T5" fmla="*/ 184 h 184"/>
                <a:gd name="T6" fmla="*/ 14 w 184"/>
                <a:gd name="T7" fmla="*/ 141 h 184"/>
                <a:gd name="T8" fmla="*/ 0 w 184"/>
                <a:gd name="T9" fmla="*/ 92 h 184"/>
                <a:gd name="T10" fmla="*/ 92 w 184"/>
                <a:gd name="T11" fmla="*/ 0 h 184"/>
                <a:gd name="T12" fmla="*/ 184 w 184"/>
                <a:gd name="T13" fmla="*/ 92 h 184"/>
                <a:gd name="T14" fmla="*/ 92 w 184"/>
                <a:gd name="T15" fmla="*/ 184 h 184"/>
                <a:gd name="T16" fmla="*/ 48 w 184"/>
                <a:gd name="T17" fmla="*/ 163 h 184"/>
                <a:gd name="T18" fmla="*/ 49 w 184"/>
                <a:gd name="T19" fmla="*/ 164 h 184"/>
                <a:gd name="T20" fmla="*/ 92 w 184"/>
                <a:gd name="T21" fmla="*/ 176 h 184"/>
                <a:gd name="T22" fmla="*/ 176 w 184"/>
                <a:gd name="T23" fmla="*/ 92 h 184"/>
                <a:gd name="T24" fmla="*/ 92 w 184"/>
                <a:gd name="T25" fmla="*/ 8 h 184"/>
                <a:gd name="T26" fmla="*/ 8 w 184"/>
                <a:gd name="T27" fmla="*/ 92 h 184"/>
                <a:gd name="T28" fmla="*/ 22 w 184"/>
                <a:gd name="T29" fmla="*/ 138 h 184"/>
                <a:gd name="T30" fmla="*/ 23 w 184"/>
                <a:gd name="T31" fmla="*/ 139 h 184"/>
                <a:gd name="T32" fmla="*/ 14 w 184"/>
                <a:gd name="T33" fmla="*/ 173 h 184"/>
                <a:gd name="T34" fmla="*/ 48 w 184"/>
                <a:gd name="T35" fmla="*/ 16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184">
                  <a:moveTo>
                    <a:pt x="92" y="184"/>
                  </a:moveTo>
                  <a:cubicBezTo>
                    <a:pt x="76" y="184"/>
                    <a:pt x="60" y="180"/>
                    <a:pt x="47" y="172"/>
                  </a:cubicBezTo>
                  <a:cubicBezTo>
                    <a:pt x="2" y="184"/>
                    <a:pt x="2" y="184"/>
                    <a:pt x="2" y="184"/>
                  </a:cubicBezTo>
                  <a:cubicBezTo>
                    <a:pt x="14" y="141"/>
                    <a:pt x="14" y="141"/>
                    <a:pt x="14" y="141"/>
                  </a:cubicBezTo>
                  <a:cubicBezTo>
                    <a:pt x="5" y="126"/>
                    <a:pt x="0" y="109"/>
                    <a:pt x="0" y="92"/>
                  </a:cubicBezTo>
                  <a:cubicBezTo>
                    <a:pt x="0" y="41"/>
                    <a:pt x="41" y="0"/>
                    <a:pt x="92" y="0"/>
                  </a:cubicBezTo>
                  <a:cubicBezTo>
                    <a:pt x="143" y="0"/>
                    <a:pt x="184" y="41"/>
                    <a:pt x="184" y="92"/>
                  </a:cubicBezTo>
                  <a:cubicBezTo>
                    <a:pt x="184" y="143"/>
                    <a:pt x="143" y="184"/>
                    <a:pt x="92" y="184"/>
                  </a:cubicBezTo>
                  <a:close/>
                  <a:moveTo>
                    <a:pt x="48" y="163"/>
                  </a:moveTo>
                  <a:cubicBezTo>
                    <a:pt x="49" y="164"/>
                    <a:pt x="49" y="164"/>
                    <a:pt x="49" y="164"/>
                  </a:cubicBezTo>
                  <a:cubicBezTo>
                    <a:pt x="62" y="172"/>
                    <a:pt x="77" y="176"/>
                    <a:pt x="92" y="176"/>
                  </a:cubicBezTo>
                  <a:cubicBezTo>
                    <a:pt x="138" y="176"/>
                    <a:pt x="176" y="138"/>
                    <a:pt x="176" y="92"/>
                  </a:cubicBezTo>
                  <a:cubicBezTo>
                    <a:pt x="176" y="46"/>
                    <a:pt x="138" y="8"/>
                    <a:pt x="92" y="8"/>
                  </a:cubicBezTo>
                  <a:cubicBezTo>
                    <a:pt x="46" y="8"/>
                    <a:pt x="8" y="46"/>
                    <a:pt x="8" y="92"/>
                  </a:cubicBezTo>
                  <a:cubicBezTo>
                    <a:pt x="8" y="108"/>
                    <a:pt x="13" y="124"/>
                    <a:pt x="22" y="138"/>
                  </a:cubicBezTo>
                  <a:cubicBezTo>
                    <a:pt x="23" y="139"/>
                    <a:pt x="23" y="139"/>
                    <a:pt x="23" y="139"/>
                  </a:cubicBezTo>
                  <a:cubicBezTo>
                    <a:pt x="14" y="173"/>
                    <a:pt x="14" y="173"/>
                    <a:pt x="14" y="173"/>
                  </a:cubicBezTo>
                  <a:lnTo>
                    <a:pt x="48" y="163"/>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8" name="TextBox 47">
              <a:extLst>
                <a:ext uri="{FF2B5EF4-FFF2-40B4-BE49-F238E27FC236}">
                  <a16:creationId xmlns:a16="http://schemas.microsoft.com/office/drawing/2014/main" id="{0E6385A8-F0B1-4D43-B0FC-20624A0A1FA4}"/>
                </a:ext>
              </a:extLst>
            </p:cNvPr>
            <p:cNvSpPr txBox="1"/>
            <p:nvPr/>
          </p:nvSpPr>
          <p:spPr>
            <a:xfrm>
              <a:off x="5800456" y="3579082"/>
              <a:ext cx="412225" cy="243143"/>
            </a:xfrm>
            <a:prstGeom prst="rect">
              <a:avLst/>
            </a:prstGeom>
            <a:noFill/>
          </p:spPr>
          <p:txBody>
            <a:bodyPr wrap="square" rtlCol="0">
              <a:spAutoFit/>
            </a:bodyPr>
            <a:lstStyle/>
            <a:p>
              <a:pPr>
                <a:lnSpc>
                  <a:spcPct val="120000"/>
                </a:lnSpc>
              </a:pPr>
              <a:r>
                <a:rPr lang="en-US" sz="900" dirty="0">
                  <a:solidFill>
                    <a:schemeClr val="bg1"/>
                  </a:solidFill>
                </a:rPr>
                <a:t>362</a:t>
              </a:r>
            </a:p>
          </p:txBody>
        </p:sp>
      </p:grpSp>
      <p:pic>
        <p:nvPicPr>
          <p:cNvPr id="15" name="PA_库_PicturePlaceholder 14"/>
          <p:cNvPicPr>
            <a:picLocks noGrp="1" noChangeAspect="1"/>
          </p:cNvPicPr>
          <p:nvPr>
            <p:ph type="pic" sz="quarter" idx="12"/>
            <p:custDataLst>
              <p:tags r:id="rId1"/>
            </p:custDataLst>
          </p:nvPr>
        </p:nvPicPr>
        <p:blipFill>
          <a:blip r:embed="rId7" cstate="hqprint">
            <a:extLst>
              <a:ext uri="{28A0092B-C50C-407E-A947-70E740481C1C}">
                <a14:useLocalDpi xmlns:a14="http://schemas.microsoft.com/office/drawing/2010/main" val="0"/>
              </a:ext>
            </a:extLst>
          </a:blip>
          <a:srcRect l="7186" r="7186"/>
          <a:stretch>
            <a:fillRect/>
          </a:stretch>
        </p:blipFill>
        <p:spPr/>
      </p:pic>
      <p:pic>
        <p:nvPicPr>
          <p:cNvPr id="13" name="PA_库_PicturePlaceholder 12"/>
          <p:cNvPicPr>
            <a:picLocks noGrp="1" noChangeAspect="1"/>
          </p:cNvPicPr>
          <p:nvPr>
            <p:ph type="pic" sz="quarter" idx="11"/>
            <p:custDataLst>
              <p:tags r:id="rId2"/>
            </p:custDataLst>
          </p:nvPr>
        </p:nvPicPr>
        <p:blipFill>
          <a:blip r:embed="rId8" cstate="hqprint">
            <a:extLst>
              <a:ext uri="{28A0092B-C50C-407E-A947-70E740481C1C}">
                <a14:useLocalDpi xmlns:a14="http://schemas.microsoft.com/office/drawing/2010/main" val="0"/>
              </a:ext>
            </a:extLst>
          </a:blip>
          <a:srcRect t="5139" b="5139"/>
          <a:stretch>
            <a:fillRect/>
          </a:stretch>
        </p:blipFill>
        <p:spPr/>
      </p:pic>
      <p:pic>
        <p:nvPicPr>
          <p:cNvPr id="11" name="PA_库_PicturePlaceholder 10"/>
          <p:cNvPicPr>
            <a:picLocks noGrp="1" noChangeAspect="1"/>
          </p:cNvPicPr>
          <p:nvPr>
            <p:ph type="pic" sz="quarter" idx="13"/>
            <p:custDataLst>
              <p:tags r:id="rId3"/>
            </p:custDataLst>
          </p:nvPr>
        </p:nvPicPr>
        <p:blipFill>
          <a:blip r:embed="rId9" cstate="hqprint">
            <a:extLst>
              <a:ext uri="{28A0092B-C50C-407E-A947-70E740481C1C}">
                <a14:useLocalDpi xmlns:a14="http://schemas.microsoft.com/office/drawing/2010/main" val="0"/>
              </a:ext>
            </a:extLst>
          </a:blip>
          <a:srcRect l="1746" r="1746"/>
          <a:stretch>
            <a:fillRect/>
          </a:stretch>
        </p:blipFill>
        <p:spPr/>
      </p:pic>
    </p:spTree>
    <p:extLst>
      <p:ext uri="{BB962C8B-B14F-4D97-AF65-F5344CB8AC3E}">
        <p14:creationId xmlns:p14="http://schemas.microsoft.com/office/powerpoint/2010/main" val="31556014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set>
                                      <p:cBhvr>
                                        <p:cTn id="9" dur="1" fill="hold">
                                          <p:stCondLst>
                                            <p:cond delay="0"/>
                                          </p:stCondLst>
                                        </p:cTn>
                                        <p:tgtEl>
                                          <p:spTgt spid="11"/>
                                        </p:tgtEl>
                                        <p:attrNameLst>
                                          <p:attrName>style.visibility</p:attrName>
                                        </p:attrNameLst>
                                      </p:cBhvr>
                                      <p:to>
                                        <p:strVal val="visible"/>
                                      </p:to>
                                    </p:set>
                                    <p:anim to="" calcmode="lin" valueType="num">
                                      <p:cBhvr>
                                        <p:cTn id="10"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12" dur="1500">
                                          <p:stCondLst>
                                            <p:cond delay="0"/>
                                          </p:stCondLst>
                                        </p:cTn>
                                        <p:tgtEl>
                                          <p:spTgt spid="11"/>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0-#ppt_w/2"/>
                                          </p:val>
                                        </p:tav>
                                        <p:tav tm="100000">
                                          <p:val>
                                            <p:strVal val="#ppt_x"/>
                                          </p:val>
                                        </p:tav>
                                      </p:tavLst>
                                    </p:anim>
                                    <p:anim calcmode="lin" valueType="num">
                                      <p:cBhvr additive="base">
                                        <p:cTn id="16" dur="1500" fill="hold"/>
                                        <p:tgtEl>
                                          <p:spTgt spid="13"/>
                                        </p:tgtEl>
                                        <p:attrNameLst>
                                          <p:attrName>ppt_y</p:attrName>
                                        </p:attrNameLst>
                                      </p:cBhvr>
                                      <p:tavLst>
                                        <p:tav tm="0">
                                          <p:val>
                                            <p:strVal val="#ppt_y"/>
                                          </p:val>
                                        </p:tav>
                                        <p:tav tm="100000">
                                          <p:val>
                                            <p:strVal val="#ppt_y"/>
                                          </p:val>
                                        </p:tav>
                                      </p:tavLst>
                                    </p:anim>
                                    <p:set>
                                      <p:cBhvr>
                                        <p:cTn id="17" dur="1" fill="hold">
                                          <p:stCondLst>
                                            <p:cond delay="0"/>
                                          </p:stCondLst>
                                        </p:cTn>
                                        <p:tgtEl>
                                          <p:spTgt spid="13"/>
                                        </p:tgtEl>
                                        <p:attrNameLst>
                                          <p:attrName>style.visibility</p:attrName>
                                        </p:attrNameLst>
                                      </p:cBhvr>
                                      <p:to>
                                        <p:strVal val="visible"/>
                                      </p:to>
                                    </p:set>
                                    <p:anim to="" calcmode="lin" valueType="num">
                                      <p:cBhvr>
                                        <p:cTn id="18"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20" dur="1500">
                                          <p:stCondLst>
                                            <p:cond delay="0"/>
                                          </p:stCondLst>
                                        </p:cTn>
                                        <p:tgtEl>
                                          <p:spTgt spid="13"/>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500" fill="hold"/>
                                        <p:tgtEl>
                                          <p:spTgt spid="15"/>
                                        </p:tgtEl>
                                        <p:attrNameLst>
                                          <p:attrName>ppt_x</p:attrName>
                                        </p:attrNameLst>
                                      </p:cBhvr>
                                      <p:tavLst>
                                        <p:tav tm="0">
                                          <p:val>
                                            <p:strVal val="0-#ppt_w/2"/>
                                          </p:val>
                                        </p:tav>
                                        <p:tav tm="100000">
                                          <p:val>
                                            <p:strVal val="#ppt_x"/>
                                          </p:val>
                                        </p:tav>
                                      </p:tavLst>
                                    </p:anim>
                                    <p:anim calcmode="lin" valueType="num">
                                      <p:cBhvr additive="base">
                                        <p:cTn id="24" dur="1500" fill="hold"/>
                                        <p:tgtEl>
                                          <p:spTgt spid="15"/>
                                        </p:tgtEl>
                                        <p:attrNameLst>
                                          <p:attrName>ppt_y</p:attrName>
                                        </p:attrNameLst>
                                      </p:cBhvr>
                                      <p:tavLst>
                                        <p:tav tm="0">
                                          <p:val>
                                            <p:strVal val="#ppt_y"/>
                                          </p:val>
                                        </p:tav>
                                        <p:tav tm="100000">
                                          <p:val>
                                            <p:strVal val="#ppt_y"/>
                                          </p:val>
                                        </p:tav>
                                      </p:tavLst>
                                    </p:anim>
                                    <p:set>
                                      <p:cBhvr>
                                        <p:cTn id="25" dur="1" fill="hold">
                                          <p:stCondLst>
                                            <p:cond delay="0"/>
                                          </p:stCondLst>
                                        </p:cTn>
                                        <p:tgtEl>
                                          <p:spTgt spid="15"/>
                                        </p:tgtEl>
                                        <p:attrNameLst>
                                          <p:attrName>style.visibility</p:attrName>
                                        </p:attrNameLst>
                                      </p:cBhvr>
                                      <p:to>
                                        <p:strVal val="visible"/>
                                      </p:to>
                                    </p:set>
                                    <p:anim to="" calcmode="lin" valueType="num">
                                      <p:cBhvr>
                                        <p:cTn id="26"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28" dur="15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库_PicturePlaceholder 15"/>
          <p:cNvPicPr>
            <a:picLocks noGrp="1" noChangeAspect="1"/>
          </p:cNvPicPr>
          <p:nvPr>
            <p:ph type="pic" sz="quarter" idx="10"/>
            <p:custDataLst>
              <p:tags r:id="rId1"/>
            </p:custDataLst>
          </p:nvPr>
        </p:nvPicPr>
        <p:blipFill>
          <a:blip r:embed="rId11" cstate="hqprint">
            <a:extLst>
              <a:ext uri="{28A0092B-C50C-407E-A947-70E740481C1C}">
                <a14:useLocalDpi xmlns:a14="http://schemas.microsoft.com/office/drawing/2010/main" val="0"/>
              </a:ext>
            </a:extLst>
          </a:blip>
          <a:srcRect l="28389" r="28389"/>
          <a:stretch>
            <a:fillRect/>
          </a:stretch>
        </p:blipFill>
        <p:spPr/>
      </p:pic>
      <p:sp>
        <p:nvSpPr>
          <p:cNvPr id="10" name="PA_库_矩形 9">
            <a:extLst>
              <a:ext uri="{FF2B5EF4-FFF2-40B4-BE49-F238E27FC236}">
                <a16:creationId xmlns:a16="http://schemas.microsoft.com/office/drawing/2014/main" id="{5AFB756B-3100-48BA-90A5-DF1F39526700}"/>
              </a:ext>
            </a:extLst>
          </p:cNvPr>
          <p:cNvSpPr/>
          <p:nvPr>
            <p:custDataLst>
              <p:tags r:id="rId2"/>
            </p:custDataLst>
          </p:nvPr>
        </p:nvSpPr>
        <p:spPr>
          <a:xfrm>
            <a:off x="5189887" y="2146821"/>
            <a:ext cx="2104572" cy="3251200"/>
          </a:xfrm>
          <a:prstGeom prst="rect">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B738BDE9-CE3C-4DD2-B13A-54C9149E385C}"/>
              </a:ext>
            </a:extLst>
          </p:cNvPr>
          <p:cNvSpPr/>
          <p:nvPr/>
        </p:nvSpPr>
        <p:spPr>
          <a:xfrm>
            <a:off x="1282174" y="1112140"/>
            <a:ext cx="3462939" cy="3462939"/>
          </a:xfrm>
          <a:prstGeom prst="rect">
            <a:avLst/>
          </a:prstGeom>
          <a:gradFill flip="none" rotWithShape="1">
            <a:gsLst>
              <a:gs pos="100000">
                <a:schemeClr val="accent4"/>
              </a:gs>
              <a:gs pos="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_库_矩形 1">
            <a:extLst>
              <a:ext uri="{FF2B5EF4-FFF2-40B4-BE49-F238E27FC236}">
                <a16:creationId xmlns:a16="http://schemas.microsoft.com/office/drawing/2014/main" id="{E58FAC95-02E1-4A5C-B01C-9EEC85DBD23D}"/>
              </a:ext>
            </a:extLst>
          </p:cNvPr>
          <p:cNvSpPr/>
          <p:nvPr>
            <p:custDataLst>
              <p:tags r:id="rId3"/>
            </p:custDataLst>
          </p:nvPr>
        </p:nvSpPr>
        <p:spPr>
          <a:xfrm>
            <a:off x="710673" y="2494660"/>
            <a:ext cx="2104572" cy="3251200"/>
          </a:xfrm>
          <a:prstGeom prst="rect">
            <a:avLst/>
          </a:prstGeom>
          <a:gradFill>
            <a:gsLst>
              <a:gs pos="100000">
                <a:schemeClr val="accent1">
                  <a:lumMod val="75000"/>
                </a:schemeClr>
              </a:gs>
              <a:gs pos="0">
                <a:schemeClr val="accent1"/>
              </a:gs>
            </a:gsLst>
            <a:path path="circle">
              <a:fillToRect r="100000" b="100000"/>
            </a:path>
          </a:gradFill>
          <a:ln>
            <a:noFill/>
          </a:ln>
          <a:effectLst>
            <a:outerShdw blurRad="330200" dist="38100" dir="540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8CA7627-3D58-4737-8CB0-7602163C00DD}"/>
              </a:ext>
            </a:extLst>
          </p:cNvPr>
          <p:cNvSpPr/>
          <p:nvPr/>
        </p:nvSpPr>
        <p:spPr>
          <a:xfrm>
            <a:off x="2950280" y="1788191"/>
            <a:ext cx="2104572" cy="3251200"/>
          </a:xfrm>
          <a:prstGeom prst="rect">
            <a:avLst/>
          </a:prstGeom>
          <a:gradFill>
            <a:gsLst>
              <a:gs pos="100000">
                <a:schemeClr val="accent4">
                  <a:lumMod val="75000"/>
                </a:schemeClr>
              </a:gs>
              <a:gs pos="0">
                <a:schemeClr val="accent4"/>
              </a:gs>
            </a:gsLst>
            <a:path path="circle">
              <a:fillToRect r="100000" b="100000"/>
            </a:path>
          </a:gradFill>
          <a:ln>
            <a:noFill/>
          </a:ln>
          <a:effectLst>
            <a:outerShdw blurRad="330200" dist="38100" dir="540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F4D51DD-A45C-444A-9770-E03A7DEA0F53}"/>
              </a:ext>
            </a:extLst>
          </p:cNvPr>
          <p:cNvSpPr txBox="1"/>
          <p:nvPr/>
        </p:nvSpPr>
        <p:spPr>
          <a:xfrm>
            <a:off x="8423985" y="1915367"/>
            <a:ext cx="3057342" cy="1077218"/>
          </a:xfrm>
          <a:prstGeom prst="rect">
            <a:avLst/>
          </a:prstGeom>
          <a:noFill/>
        </p:spPr>
        <p:txBody>
          <a:bodyPr wrap="square" rtlCol="0">
            <a:spAutoFit/>
          </a:bodyPr>
          <a:lstStyle/>
          <a:p>
            <a:r>
              <a:rPr lang="en-US" sz="3200" dirty="0">
                <a:solidFill>
                  <a:schemeClr val="bg1"/>
                </a:solidFill>
                <a:latin typeface="+mj-lt"/>
              </a:rPr>
              <a:t>Our Latest</a:t>
            </a:r>
          </a:p>
          <a:p>
            <a:r>
              <a:rPr lang="en-US" sz="3200" b="1" dirty="0">
                <a:solidFill>
                  <a:schemeClr val="bg1"/>
                </a:solidFill>
                <a:latin typeface="+mj-lt"/>
              </a:rPr>
              <a:t>Works</a:t>
            </a:r>
          </a:p>
        </p:txBody>
      </p:sp>
      <p:cxnSp>
        <p:nvCxnSpPr>
          <p:cNvPr id="4" name="Straight Connector 3">
            <a:extLst>
              <a:ext uri="{FF2B5EF4-FFF2-40B4-BE49-F238E27FC236}">
                <a16:creationId xmlns:a16="http://schemas.microsoft.com/office/drawing/2014/main" id="{560B09C5-0B5A-4CE2-993E-C78DD749334E}"/>
              </a:ext>
            </a:extLst>
          </p:cNvPr>
          <p:cNvCxnSpPr>
            <a:cxnSpLocks/>
          </p:cNvCxnSpPr>
          <p:nvPr/>
        </p:nvCxnSpPr>
        <p:spPr>
          <a:xfrm>
            <a:off x="7660892" y="2230041"/>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AC9A8A9-D45A-43BF-BF78-A5ED521C9F7E}"/>
              </a:ext>
            </a:extLst>
          </p:cNvPr>
          <p:cNvSpPr txBox="1"/>
          <p:nvPr/>
        </p:nvSpPr>
        <p:spPr>
          <a:xfrm>
            <a:off x="8423986" y="3384280"/>
            <a:ext cx="3057341" cy="268215"/>
          </a:xfrm>
          <a:prstGeom prst="rect">
            <a:avLst/>
          </a:prstGeom>
          <a:noFill/>
        </p:spPr>
        <p:txBody>
          <a:bodyPr wrap="square" rtlCol="0">
            <a:spAutoFit/>
          </a:bodyPr>
          <a:lstStyle/>
          <a:p>
            <a:pPr>
              <a:lnSpc>
                <a:spcPct val="120000"/>
              </a:lnSpc>
            </a:pPr>
            <a:r>
              <a:rPr lang="en-US" sz="1000" i="1" dirty="0">
                <a:solidFill>
                  <a:schemeClr val="bg1"/>
                </a:solidFill>
              </a:rPr>
              <a:t>15 October 2017</a:t>
            </a:r>
          </a:p>
        </p:txBody>
      </p:sp>
      <p:sp>
        <p:nvSpPr>
          <p:cNvPr id="6" name="TextBox 5">
            <a:extLst>
              <a:ext uri="{FF2B5EF4-FFF2-40B4-BE49-F238E27FC236}">
                <a16:creationId xmlns:a16="http://schemas.microsoft.com/office/drawing/2014/main" id="{4280100D-584C-4166-B818-11A0362A1BC6}"/>
              </a:ext>
            </a:extLst>
          </p:cNvPr>
          <p:cNvSpPr txBox="1"/>
          <p:nvPr/>
        </p:nvSpPr>
        <p:spPr>
          <a:xfrm>
            <a:off x="8423985" y="3707074"/>
            <a:ext cx="3057341" cy="1514261"/>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 Fox nymphs </a:t>
            </a:r>
            <a:r>
              <a:rPr lang="en-US" sz="1100" dirty="0" err="1">
                <a:solidFill>
                  <a:schemeClr val="bg1">
                    <a:lumMod val="75000"/>
                  </a:schemeClr>
                </a:solidFill>
              </a:rPr>
              <a:t>grabquick</a:t>
            </a:r>
            <a:r>
              <a:rPr lang="en-US" sz="1100" dirty="0">
                <a:solidFill>
                  <a:schemeClr val="bg1">
                    <a:lumMod val="75000"/>
                  </a:schemeClr>
                </a:solidFill>
              </a:rPr>
              <a:t>-jived waltz. Brick quiz whangs jumpy veldt fox. Bright vixens jump; dozy fowl quack.</a:t>
            </a:r>
          </a:p>
        </p:txBody>
      </p:sp>
      <p:sp>
        <p:nvSpPr>
          <p:cNvPr id="7" name="TextBox 6">
            <a:extLst>
              <a:ext uri="{FF2B5EF4-FFF2-40B4-BE49-F238E27FC236}">
                <a16:creationId xmlns:a16="http://schemas.microsoft.com/office/drawing/2014/main" id="{3E80BE91-4BC1-4A52-9E0E-338D5B19EFD4}"/>
              </a:ext>
            </a:extLst>
          </p:cNvPr>
          <p:cNvSpPr txBox="1"/>
          <p:nvPr/>
        </p:nvSpPr>
        <p:spPr>
          <a:xfrm>
            <a:off x="8423986" y="3065952"/>
            <a:ext cx="3057341" cy="363048"/>
          </a:xfrm>
          <a:prstGeom prst="rect">
            <a:avLst/>
          </a:prstGeom>
          <a:noFill/>
        </p:spPr>
        <p:txBody>
          <a:bodyPr wrap="square" rtlCol="0">
            <a:spAutoFit/>
          </a:bodyPr>
          <a:lstStyle/>
          <a:p>
            <a:pPr>
              <a:lnSpc>
                <a:spcPct val="120000"/>
              </a:lnSpc>
            </a:pPr>
            <a:r>
              <a:rPr lang="en-US" sz="1600" dirty="0">
                <a:gradFill flip="none" rotWithShape="1">
                  <a:gsLst>
                    <a:gs pos="0">
                      <a:schemeClr val="accent1"/>
                    </a:gs>
                    <a:gs pos="100000">
                      <a:schemeClr val="accent4"/>
                    </a:gs>
                  </a:gsLst>
                  <a:lin ang="0" scaled="1"/>
                  <a:tileRect/>
                </a:gradFill>
                <a:latin typeface="+mj-lt"/>
              </a:rPr>
              <a:t>New York</a:t>
            </a:r>
          </a:p>
        </p:txBody>
      </p:sp>
      <p:sp>
        <p:nvSpPr>
          <p:cNvPr id="8" name="TextBox 7">
            <a:extLst>
              <a:ext uri="{FF2B5EF4-FFF2-40B4-BE49-F238E27FC236}">
                <a16:creationId xmlns:a16="http://schemas.microsoft.com/office/drawing/2014/main" id="{B2D8726A-5687-4C4E-B10E-EF7A67A8C382}"/>
              </a:ext>
            </a:extLst>
          </p:cNvPr>
          <p:cNvSpPr txBox="1"/>
          <p:nvPr/>
        </p:nvSpPr>
        <p:spPr>
          <a:xfrm>
            <a:off x="8423985" y="1653757"/>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grpSp>
        <p:nvGrpSpPr>
          <p:cNvPr id="43" name="PA_库_组合 42">
            <a:extLst>
              <a:ext uri="{FF2B5EF4-FFF2-40B4-BE49-F238E27FC236}">
                <a16:creationId xmlns:a16="http://schemas.microsoft.com/office/drawing/2014/main" id="{EB69A1D4-C5AC-4EF3-A2E7-1578258F9443}"/>
              </a:ext>
            </a:extLst>
          </p:cNvPr>
          <p:cNvGrpSpPr/>
          <p:nvPr>
            <p:custDataLst>
              <p:tags r:id="rId4"/>
            </p:custDataLst>
          </p:nvPr>
        </p:nvGrpSpPr>
        <p:grpSpPr>
          <a:xfrm>
            <a:off x="841554" y="4045891"/>
            <a:ext cx="1842810" cy="1563912"/>
            <a:chOff x="841554" y="4045891"/>
            <a:chExt cx="1842810" cy="1563912"/>
          </a:xfrm>
        </p:grpSpPr>
        <p:sp>
          <p:nvSpPr>
            <p:cNvPr id="40" name="TextBox 39">
              <a:extLst>
                <a:ext uri="{FF2B5EF4-FFF2-40B4-BE49-F238E27FC236}">
                  <a16:creationId xmlns:a16="http://schemas.microsoft.com/office/drawing/2014/main" id="{080A3552-EC0C-4276-BD95-81D2284D131D}"/>
                </a:ext>
              </a:extLst>
            </p:cNvPr>
            <p:cNvSpPr txBox="1"/>
            <p:nvPr/>
          </p:nvSpPr>
          <p:spPr>
            <a:xfrm>
              <a:off x="841554" y="4350596"/>
              <a:ext cx="1842810" cy="769441"/>
            </a:xfrm>
            <a:prstGeom prst="rect">
              <a:avLst/>
            </a:prstGeom>
            <a:noFill/>
          </p:spPr>
          <p:txBody>
            <a:bodyPr wrap="square" rtlCol="0">
              <a:spAutoFit/>
            </a:bodyPr>
            <a:lstStyle/>
            <a:p>
              <a:r>
                <a:rPr lang="en-US" sz="1100" dirty="0">
                  <a:solidFill>
                    <a:schemeClr val="bg1"/>
                  </a:solidFill>
                </a:rPr>
                <a:t>The quick, brown fox jumps over a lazy dog. DJs flock by when MTV ax quiz prog.</a:t>
              </a:r>
            </a:p>
          </p:txBody>
        </p:sp>
        <p:sp>
          <p:nvSpPr>
            <p:cNvPr id="41" name="TextBox 40">
              <a:extLst>
                <a:ext uri="{FF2B5EF4-FFF2-40B4-BE49-F238E27FC236}">
                  <a16:creationId xmlns:a16="http://schemas.microsoft.com/office/drawing/2014/main" id="{BC16965D-EF49-4525-B8A3-1F9094B18C09}"/>
                </a:ext>
              </a:extLst>
            </p:cNvPr>
            <p:cNvSpPr txBox="1"/>
            <p:nvPr/>
          </p:nvSpPr>
          <p:spPr>
            <a:xfrm>
              <a:off x="841554" y="4045891"/>
              <a:ext cx="1842810" cy="329193"/>
            </a:xfrm>
            <a:prstGeom prst="rect">
              <a:avLst/>
            </a:prstGeom>
            <a:noFill/>
          </p:spPr>
          <p:txBody>
            <a:bodyPr wrap="square" rtlCol="0">
              <a:spAutoFit/>
            </a:bodyPr>
            <a:lstStyle/>
            <a:p>
              <a:pPr>
                <a:lnSpc>
                  <a:spcPct val="120000"/>
                </a:lnSpc>
              </a:pPr>
              <a:r>
                <a:rPr lang="en-US" sz="1400" b="1" dirty="0" err="1">
                  <a:solidFill>
                    <a:schemeClr val="bg1"/>
                  </a:solidFill>
                  <a:latin typeface="+mj-lt"/>
                </a:rPr>
                <a:t>Pinneaple</a:t>
              </a:r>
              <a:r>
                <a:rPr lang="en-US" sz="1400" b="1" dirty="0">
                  <a:solidFill>
                    <a:schemeClr val="bg1"/>
                  </a:solidFill>
                  <a:latin typeface="+mj-lt"/>
                </a:rPr>
                <a:t> Slime</a:t>
              </a:r>
            </a:p>
          </p:txBody>
        </p:sp>
        <p:sp>
          <p:nvSpPr>
            <p:cNvPr id="42" name="TextBox 41">
              <a:extLst>
                <a:ext uri="{FF2B5EF4-FFF2-40B4-BE49-F238E27FC236}">
                  <a16:creationId xmlns:a16="http://schemas.microsoft.com/office/drawing/2014/main" id="{9495AD42-892B-43CC-B2FF-235F2EF103B9}"/>
                </a:ext>
              </a:extLst>
            </p:cNvPr>
            <p:cNvSpPr txBox="1"/>
            <p:nvPr/>
          </p:nvSpPr>
          <p:spPr>
            <a:xfrm>
              <a:off x="841554" y="5378971"/>
              <a:ext cx="1842810" cy="230832"/>
            </a:xfrm>
            <a:prstGeom prst="rect">
              <a:avLst/>
            </a:prstGeom>
            <a:noFill/>
          </p:spPr>
          <p:txBody>
            <a:bodyPr wrap="square" rtlCol="0">
              <a:spAutoFit/>
            </a:bodyPr>
            <a:lstStyle/>
            <a:p>
              <a:r>
                <a:rPr lang="en-US" sz="900" i="1" dirty="0">
                  <a:solidFill>
                    <a:schemeClr val="bg1"/>
                  </a:solidFill>
                </a:rPr>
                <a:t>Read more here…</a:t>
              </a:r>
            </a:p>
          </p:txBody>
        </p:sp>
      </p:grpSp>
      <p:grpSp>
        <p:nvGrpSpPr>
          <p:cNvPr id="44" name="PA_库_组合 43">
            <a:extLst>
              <a:ext uri="{FF2B5EF4-FFF2-40B4-BE49-F238E27FC236}">
                <a16:creationId xmlns:a16="http://schemas.microsoft.com/office/drawing/2014/main" id="{64E21BF0-DC11-4C05-A71C-FC409870EF2D}"/>
              </a:ext>
            </a:extLst>
          </p:cNvPr>
          <p:cNvGrpSpPr/>
          <p:nvPr>
            <p:custDataLst>
              <p:tags r:id="rId5"/>
            </p:custDataLst>
          </p:nvPr>
        </p:nvGrpSpPr>
        <p:grpSpPr>
          <a:xfrm>
            <a:off x="3081161" y="3330610"/>
            <a:ext cx="1842810" cy="1563912"/>
            <a:chOff x="841554" y="4045891"/>
            <a:chExt cx="1842810" cy="1563912"/>
          </a:xfrm>
        </p:grpSpPr>
        <p:sp>
          <p:nvSpPr>
            <p:cNvPr id="45" name="TextBox 44">
              <a:extLst>
                <a:ext uri="{FF2B5EF4-FFF2-40B4-BE49-F238E27FC236}">
                  <a16:creationId xmlns:a16="http://schemas.microsoft.com/office/drawing/2014/main" id="{A3F1D66A-0A3E-46F5-B0CD-805EA35B81C9}"/>
                </a:ext>
              </a:extLst>
            </p:cNvPr>
            <p:cNvSpPr txBox="1"/>
            <p:nvPr/>
          </p:nvSpPr>
          <p:spPr>
            <a:xfrm>
              <a:off x="841554" y="4350596"/>
              <a:ext cx="1842810" cy="769441"/>
            </a:xfrm>
            <a:prstGeom prst="rect">
              <a:avLst/>
            </a:prstGeom>
            <a:noFill/>
          </p:spPr>
          <p:txBody>
            <a:bodyPr wrap="square" rtlCol="0">
              <a:spAutoFit/>
            </a:bodyPr>
            <a:lstStyle/>
            <a:p>
              <a:r>
                <a:rPr lang="en-US" sz="1100" dirty="0">
                  <a:solidFill>
                    <a:schemeClr val="bg1"/>
                  </a:solidFill>
                </a:rPr>
                <a:t>The quick, brown fox jumps over a lazy dog. DJs flock by when MTV ax quiz prog.</a:t>
              </a:r>
            </a:p>
          </p:txBody>
        </p:sp>
        <p:sp>
          <p:nvSpPr>
            <p:cNvPr id="46" name="TextBox 45">
              <a:extLst>
                <a:ext uri="{FF2B5EF4-FFF2-40B4-BE49-F238E27FC236}">
                  <a16:creationId xmlns:a16="http://schemas.microsoft.com/office/drawing/2014/main" id="{21115097-CDC8-45D0-B8C5-759194492A33}"/>
                </a:ext>
              </a:extLst>
            </p:cNvPr>
            <p:cNvSpPr txBox="1"/>
            <p:nvPr/>
          </p:nvSpPr>
          <p:spPr>
            <a:xfrm>
              <a:off x="841554" y="4045891"/>
              <a:ext cx="1842810" cy="350865"/>
            </a:xfrm>
            <a:prstGeom prst="rect">
              <a:avLst/>
            </a:prstGeom>
            <a:noFill/>
          </p:spPr>
          <p:txBody>
            <a:bodyPr wrap="square" rtlCol="0">
              <a:spAutoFit/>
            </a:bodyPr>
            <a:lstStyle/>
            <a:p>
              <a:pPr>
                <a:lnSpc>
                  <a:spcPct val="120000"/>
                </a:lnSpc>
              </a:pPr>
              <a:r>
                <a:rPr lang="en-US" sz="1400" b="1" dirty="0">
                  <a:solidFill>
                    <a:schemeClr val="bg1"/>
                  </a:solidFill>
                  <a:latin typeface="+mj-lt"/>
                </a:rPr>
                <a:t>Leader Photo</a:t>
              </a:r>
            </a:p>
          </p:txBody>
        </p:sp>
        <p:sp>
          <p:nvSpPr>
            <p:cNvPr id="47" name="TextBox 46">
              <a:extLst>
                <a:ext uri="{FF2B5EF4-FFF2-40B4-BE49-F238E27FC236}">
                  <a16:creationId xmlns:a16="http://schemas.microsoft.com/office/drawing/2014/main" id="{47164304-57CD-430B-A7F6-9C07E1B8F930}"/>
                </a:ext>
              </a:extLst>
            </p:cNvPr>
            <p:cNvSpPr txBox="1"/>
            <p:nvPr/>
          </p:nvSpPr>
          <p:spPr>
            <a:xfrm>
              <a:off x="841554" y="5378971"/>
              <a:ext cx="1842810" cy="230832"/>
            </a:xfrm>
            <a:prstGeom prst="rect">
              <a:avLst/>
            </a:prstGeom>
            <a:noFill/>
          </p:spPr>
          <p:txBody>
            <a:bodyPr wrap="square" rtlCol="0">
              <a:spAutoFit/>
            </a:bodyPr>
            <a:lstStyle/>
            <a:p>
              <a:r>
                <a:rPr lang="en-US" sz="900" i="1" dirty="0">
                  <a:solidFill>
                    <a:schemeClr val="bg1"/>
                  </a:solidFill>
                </a:rPr>
                <a:t>Read more here…</a:t>
              </a:r>
            </a:p>
          </p:txBody>
        </p:sp>
      </p:grpSp>
      <p:grpSp>
        <p:nvGrpSpPr>
          <p:cNvPr id="53" name="PA_库_组合 52">
            <a:extLst>
              <a:ext uri="{FF2B5EF4-FFF2-40B4-BE49-F238E27FC236}">
                <a16:creationId xmlns:a16="http://schemas.microsoft.com/office/drawing/2014/main" id="{3DB5CE31-2589-42AB-9843-D016A700CD5E}"/>
              </a:ext>
            </a:extLst>
          </p:cNvPr>
          <p:cNvGrpSpPr/>
          <p:nvPr>
            <p:custDataLst>
              <p:tags r:id="rId6"/>
            </p:custDataLst>
          </p:nvPr>
        </p:nvGrpSpPr>
        <p:grpSpPr>
          <a:xfrm>
            <a:off x="5320768" y="2721469"/>
            <a:ext cx="1842810" cy="2319620"/>
            <a:chOff x="5320768" y="2545563"/>
            <a:chExt cx="1842810" cy="2319620"/>
          </a:xfrm>
        </p:grpSpPr>
        <p:sp>
          <p:nvSpPr>
            <p:cNvPr id="49" name="TextBox 48">
              <a:extLst>
                <a:ext uri="{FF2B5EF4-FFF2-40B4-BE49-F238E27FC236}">
                  <a16:creationId xmlns:a16="http://schemas.microsoft.com/office/drawing/2014/main" id="{D1799940-712D-4F48-9B8B-7C236D1E3C7D}"/>
                </a:ext>
              </a:extLst>
            </p:cNvPr>
            <p:cNvSpPr txBox="1"/>
            <p:nvPr/>
          </p:nvSpPr>
          <p:spPr>
            <a:xfrm>
              <a:off x="5320768" y="2896642"/>
              <a:ext cx="1842810" cy="769441"/>
            </a:xfrm>
            <a:prstGeom prst="rect">
              <a:avLst/>
            </a:prstGeom>
            <a:noFill/>
          </p:spPr>
          <p:txBody>
            <a:bodyPr wrap="square" rtlCol="0">
              <a:spAutoFit/>
            </a:bodyPr>
            <a:lstStyle/>
            <a:p>
              <a:pPr algn="ctr"/>
              <a:r>
                <a:rPr lang="en-US" sz="1100" dirty="0">
                  <a:solidFill>
                    <a:schemeClr val="bg1"/>
                  </a:solidFill>
                </a:rPr>
                <a:t>The quick, brown fox jumps over a lazy dog. DJs flock by when MTV ax quiz prog.</a:t>
              </a:r>
            </a:p>
          </p:txBody>
        </p:sp>
        <p:sp>
          <p:nvSpPr>
            <p:cNvPr id="50" name="TextBox 49">
              <a:extLst>
                <a:ext uri="{FF2B5EF4-FFF2-40B4-BE49-F238E27FC236}">
                  <a16:creationId xmlns:a16="http://schemas.microsoft.com/office/drawing/2014/main" id="{A444AAA5-B6F2-4BC3-97A1-AF4DADD58A42}"/>
                </a:ext>
              </a:extLst>
            </p:cNvPr>
            <p:cNvSpPr txBox="1"/>
            <p:nvPr/>
          </p:nvSpPr>
          <p:spPr>
            <a:xfrm>
              <a:off x="5320768" y="2545563"/>
              <a:ext cx="1842810" cy="329193"/>
            </a:xfrm>
            <a:prstGeom prst="rect">
              <a:avLst/>
            </a:prstGeom>
            <a:noFill/>
          </p:spPr>
          <p:txBody>
            <a:bodyPr wrap="square" rtlCol="0">
              <a:spAutoFit/>
            </a:bodyPr>
            <a:lstStyle/>
            <a:p>
              <a:pPr algn="ctr">
                <a:lnSpc>
                  <a:spcPct val="120000"/>
                </a:lnSpc>
              </a:pPr>
              <a:r>
                <a:rPr lang="en-US" sz="1400" b="1" dirty="0">
                  <a:solidFill>
                    <a:schemeClr val="bg1"/>
                  </a:solidFill>
                  <a:latin typeface="+mj-lt"/>
                </a:rPr>
                <a:t>The Works</a:t>
              </a:r>
            </a:p>
          </p:txBody>
        </p:sp>
        <p:sp>
          <p:nvSpPr>
            <p:cNvPr id="51" name="TextBox 50">
              <a:extLst>
                <a:ext uri="{FF2B5EF4-FFF2-40B4-BE49-F238E27FC236}">
                  <a16:creationId xmlns:a16="http://schemas.microsoft.com/office/drawing/2014/main" id="{4CAF1B61-0A3E-480B-AD48-6FA77BF4BB31}"/>
                </a:ext>
              </a:extLst>
            </p:cNvPr>
            <p:cNvSpPr txBox="1"/>
            <p:nvPr/>
          </p:nvSpPr>
          <p:spPr>
            <a:xfrm>
              <a:off x="5320768" y="4634351"/>
              <a:ext cx="1842810" cy="230832"/>
            </a:xfrm>
            <a:prstGeom prst="rect">
              <a:avLst/>
            </a:prstGeom>
            <a:noFill/>
          </p:spPr>
          <p:txBody>
            <a:bodyPr wrap="square" rtlCol="0">
              <a:spAutoFit/>
            </a:bodyPr>
            <a:lstStyle/>
            <a:p>
              <a:pPr algn="ctr"/>
              <a:r>
                <a:rPr lang="en-US" sz="900" i="1" dirty="0">
                  <a:solidFill>
                    <a:schemeClr val="bg1"/>
                  </a:solidFill>
                </a:rPr>
                <a:t>Read more here…</a:t>
              </a:r>
            </a:p>
          </p:txBody>
        </p:sp>
        <p:sp>
          <p:nvSpPr>
            <p:cNvPr id="52" name="Rectangle: Rounded Corners 51">
              <a:extLst>
                <a:ext uri="{FF2B5EF4-FFF2-40B4-BE49-F238E27FC236}">
                  <a16:creationId xmlns:a16="http://schemas.microsoft.com/office/drawing/2014/main" id="{266661E7-9266-48FF-8022-F86A4FF7824D}"/>
                </a:ext>
              </a:extLst>
            </p:cNvPr>
            <p:cNvSpPr/>
            <p:nvPr/>
          </p:nvSpPr>
          <p:spPr>
            <a:xfrm>
              <a:off x="5678605" y="4165568"/>
              <a:ext cx="1127136" cy="341952"/>
            </a:xfrm>
            <a:prstGeom prst="roundRect">
              <a:avLst>
                <a:gd name="adj" fmla="val 7522"/>
              </a:avLst>
            </a:prstGeom>
            <a:gradFill flip="none" rotWithShape="1">
              <a:gsLst>
                <a:gs pos="100000">
                  <a:schemeClr val="accent1">
                    <a:lumMod val="75000"/>
                  </a:schemeClr>
                </a:gs>
                <a:gs pos="0">
                  <a:schemeClr val="accent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See this</a:t>
              </a:r>
            </a:p>
          </p:txBody>
        </p:sp>
      </p:grpSp>
      <p:sp>
        <p:nvSpPr>
          <p:cNvPr id="55" name="Freeform 30">
            <a:extLst>
              <a:ext uri="{FF2B5EF4-FFF2-40B4-BE49-F238E27FC236}">
                <a16:creationId xmlns:a16="http://schemas.microsoft.com/office/drawing/2014/main" id="{BB98254A-6260-4EAB-A475-BE96CE05CDF4}"/>
              </a:ext>
            </a:extLst>
          </p:cNvPr>
          <p:cNvSpPr>
            <a:spLocks noEditPoints="1"/>
          </p:cNvSpPr>
          <p:nvPr/>
        </p:nvSpPr>
        <p:spPr bwMode="auto">
          <a:xfrm>
            <a:off x="1558756" y="1375255"/>
            <a:ext cx="737015" cy="748903"/>
          </a:xfrm>
          <a:custGeom>
            <a:avLst/>
            <a:gdLst>
              <a:gd name="T0" fmla="*/ 113 w 208"/>
              <a:gd name="T1" fmla="*/ 37 h 212"/>
              <a:gd name="T2" fmla="*/ 53 w 208"/>
              <a:gd name="T3" fmla="*/ 97 h 212"/>
              <a:gd name="T4" fmla="*/ 59 w 208"/>
              <a:gd name="T5" fmla="*/ 102 h 212"/>
              <a:gd name="T6" fmla="*/ 119 w 208"/>
              <a:gd name="T7" fmla="*/ 42 h 212"/>
              <a:gd name="T8" fmla="*/ 113 w 208"/>
              <a:gd name="T9" fmla="*/ 37 h 212"/>
              <a:gd name="T10" fmla="*/ 87 w 208"/>
              <a:gd name="T11" fmla="*/ 38 h 212"/>
              <a:gd name="T12" fmla="*/ 81 w 208"/>
              <a:gd name="T13" fmla="*/ 33 h 212"/>
              <a:gd name="T14" fmla="*/ 49 w 208"/>
              <a:gd name="T15" fmla="*/ 65 h 212"/>
              <a:gd name="T16" fmla="*/ 55 w 208"/>
              <a:gd name="T17" fmla="*/ 70 h 212"/>
              <a:gd name="T18" fmla="*/ 87 w 208"/>
              <a:gd name="T19" fmla="*/ 38 h 212"/>
              <a:gd name="T20" fmla="*/ 160 w 208"/>
              <a:gd name="T21" fmla="*/ 156 h 212"/>
              <a:gd name="T22" fmla="*/ 152 w 208"/>
              <a:gd name="T23" fmla="*/ 164 h 212"/>
              <a:gd name="T24" fmla="*/ 200 w 208"/>
              <a:gd name="T25" fmla="*/ 212 h 212"/>
              <a:gd name="T26" fmla="*/ 208 w 208"/>
              <a:gd name="T27" fmla="*/ 204 h 212"/>
              <a:gd name="T28" fmla="*/ 160 w 208"/>
              <a:gd name="T29" fmla="*/ 156 h 212"/>
              <a:gd name="T30" fmla="*/ 148 w 208"/>
              <a:gd name="T31" fmla="*/ 32 h 212"/>
              <a:gd name="T32" fmla="*/ 32 w 208"/>
              <a:gd name="T33" fmla="*/ 32 h 212"/>
              <a:gd name="T34" fmla="*/ 32 w 208"/>
              <a:gd name="T35" fmla="*/ 148 h 212"/>
              <a:gd name="T36" fmla="*/ 148 w 208"/>
              <a:gd name="T37" fmla="*/ 148 h 212"/>
              <a:gd name="T38" fmla="*/ 148 w 208"/>
              <a:gd name="T39" fmla="*/ 32 h 212"/>
              <a:gd name="T40" fmla="*/ 142 w 208"/>
              <a:gd name="T41" fmla="*/ 142 h 212"/>
              <a:gd name="T42" fmla="*/ 38 w 208"/>
              <a:gd name="T43" fmla="*/ 142 h 212"/>
              <a:gd name="T44" fmla="*/ 38 w 208"/>
              <a:gd name="T45" fmla="*/ 37 h 212"/>
              <a:gd name="T46" fmla="*/ 142 w 208"/>
              <a:gd name="T47" fmla="*/ 37 h 212"/>
              <a:gd name="T48" fmla="*/ 142 w 208"/>
              <a:gd name="T49" fmla="*/ 142 h 212"/>
              <a:gd name="T50" fmla="*/ 108 w 208"/>
              <a:gd name="T51" fmla="*/ 80 h 212"/>
              <a:gd name="T52" fmla="*/ 112 w 208"/>
              <a:gd name="T53" fmla="*/ 88 h 212"/>
              <a:gd name="T54" fmla="*/ 135 w 208"/>
              <a:gd name="T55" fmla="*/ 62 h 212"/>
              <a:gd name="T56" fmla="*/ 129 w 208"/>
              <a:gd name="T57" fmla="*/ 57 h 212"/>
              <a:gd name="T58" fmla="*/ 108 w 208"/>
              <a:gd name="T59"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8" h="212">
                <a:moveTo>
                  <a:pt x="113" y="37"/>
                </a:moveTo>
                <a:cubicBezTo>
                  <a:pt x="53" y="97"/>
                  <a:pt x="53" y="97"/>
                  <a:pt x="53" y="97"/>
                </a:cubicBezTo>
                <a:cubicBezTo>
                  <a:pt x="59" y="102"/>
                  <a:pt x="59" y="102"/>
                  <a:pt x="59" y="102"/>
                </a:cubicBezTo>
                <a:cubicBezTo>
                  <a:pt x="119" y="42"/>
                  <a:pt x="119" y="42"/>
                  <a:pt x="119" y="42"/>
                </a:cubicBezTo>
                <a:lnTo>
                  <a:pt x="113" y="37"/>
                </a:lnTo>
                <a:close/>
                <a:moveTo>
                  <a:pt x="87" y="38"/>
                </a:moveTo>
                <a:cubicBezTo>
                  <a:pt x="81" y="33"/>
                  <a:pt x="81" y="33"/>
                  <a:pt x="81" y="33"/>
                </a:cubicBezTo>
                <a:cubicBezTo>
                  <a:pt x="49" y="65"/>
                  <a:pt x="49" y="65"/>
                  <a:pt x="49" y="65"/>
                </a:cubicBezTo>
                <a:cubicBezTo>
                  <a:pt x="55" y="70"/>
                  <a:pt x="55" y="70"/>
                  <a:pt x="55" y="70"/>
                </a:cubicBezTo>
                <a:lnTo>
                  <a:pt x="87" y="38"/>
                </a:lnTo>
                <a:close/>
                <a:moveTo>
                  <a:pt x="160" y="156"/>
                </a:moveTo>
                <a:cubicBezTo>
                  <a:pt x="152" y="164"/>
                  <a:pt x="152" y="164"/>
                  <a:pt x="152" y="164"/>
                </a:cubicBezTo>
                <a:cubicBezTo>
                  <a:pt x="200" y="212"/>
                  <a:pt x="200" y="212"/>
                  <a:pt x="200" y="212"/>
                </a:cubicBezTo>
                <a:cubicBezTo>
                  <a:pt x="208" y="204"/>
                  <a:pt x="208" y="204"/>
                  <a:pt x="208" y="204"/>
                </a:cubicBezTo>
                <a:lnTo>
                  <a:pt x="160" y="156"/>
                </a:lnTo>
                <a:close/>
                <a:moveTo>
                  <a:pt x="148" y="32"/>
                </a:moveTo>
                <a:cubicBezTo>
                  <a:pt x="116" y="0"/>
                  <a:pt x="64" y="0"/>
                  <a:pt x="32" y="32"/>
                </a:cubicBezTo>
                <a:cubicBezTo>
                  <a:pt x="0" y="64"/>
                  <a:pt x="0" y="116"/>
                  <a:pt x="32" y="148"/>
                </a:cubicBezTo>
                <a:cubicBezTo>
                  <a:pt x="64" y="180"/>
                  <a:pt x="116" y="180"/>
                  <a:pt x="148" y="148"/>
                </a:cubicBezTo>
                <a:cubicBezTo>
                  <a:pt x="180" y="116"/>
                  <a:pt x="180" y="64"/>
                  <a:pt x="148" y="32"/>
                </a:cubicBezTo>
                <a:close/>
                <a:moveTo>
                  <a:pt x="142" y="142"/>
                </a:moveTo>
                <a:cubicBezTo>
                  <a:pt x="113" y="171"/>
                  <a:pt x="67" y="171"/>
                  <a:pt x="38" y="142"/>
                </a:cubicBezTo>
                <a:cubicBezTo>
                  <a:pt x="9" y="113"/>
                  <a:pt x="9" y="66"/>
                  <a:pt x="38" y="37"/>
                </a:cubicBezTo>
                <a:cubicBezTo>
                  <a:pt x="67" y="8"/>
                  <a:pt x="113" y="8"/>
                  <a:pt x="142" y="37"/>
                </a:cubicBezTo>
                <a:cubicBezTo>
                  <a:pt x="171" y="66"/>
                  <a:pt x="171" y="113"/>
                  <a:pt x="142" y="142"/>
                </a:cubicBezTo>
                <a:close/>
                <a:moveTo>
                  <a:pt x="108" y="80"/>
                </a:moveTo>
                <a:cubicBezTo>
                  <a:pt x="112" y="88"/>
                  <a:pt x="112" y="88"/>
                  <a:pt x="112" y="88"/>
                </a:cubicBezTo>
                <a:cubicBezTo>
                  <a:pt x="135" y="62"/>
                  <a:pt x="135" y="62"/>
                  <a:pt x="135" y="62"/>
                </a:cubicBezTo>
                <a:cubicBezTo>
                  <a:pt x="129" y="57"/>
                  <a:pt x="129" y="57"/>
                  <a:pt x="129" y="57"/>
                </a:cubicBezTo>
                <a:lnTo>
                  <a:pt x="108" y="80"/>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pic>
        <p:nvPicPr>
          <p:cNvPr id="13" name="PA_库_PicturePlaceholder 12"/>
          <p:cNvPicPr>
            <a:picLocks noGrp="1" noChangeAspect="1"/>
          </p:cNvPicPr>
          <p:nvPr>
            <p:ph type="pic" sz="quarter" idx="12"/>
            <p:custDataLst>
              <p:tags r:id="rId7"/>
            </p:custDataLst>
          </p:nvPr>
        </p:nvPicPr>
        <p:blipFill>
          <a:blip r:embed="rId12" cstate="hqprint">
            <a:extLst>
              <a:ext uri="{28A0092B-C50C-407E-A947-70E740481C1C}">
                <a14:useLocalDpi xmlns:a14="http://schemas.microsoft.com/office/drawing/2010/main" val="0"/>
              </a:ext>
            </a:extLst>
          </a:blip>
          <a:srcRect t="3063" b="3063"/>
          <a:stretch>
            <a:fillRect/>
          </a:stretch>
        </p:blipFill>
        <p:spPr/>
      </p:pic>
      <p:pic>
        <p:nvPicPr>
          <p:cNvPr id="14" name="PA_库_PicturePlaceholder 13"/>
          <p:cNvPicPr>
            <a:picLocks noGrp="1" noChangeAspect="1"/>
          </p:cNvPicPr>
          <p:nvPr>
            <p:ph type="pic" sz="quarter" idx="11"/>
            <p:custDataLst>
              <p:tags r:id="rId8"/>
            </p:custDataLst>
          </p:nvPr>
        </p:nvPicPr>
        <p:blipFill>
          <a:blip r:embed="rId13" cstate="hqprint">
            <a:extLst>
              <a:ext uri="{28A0092B-C50C-407E-A947-70E740481C1C}">
                <a14:useLocalDpi xmlns:a14="http://schemas.microsoft.com/office/drawing/2010/main" val="0"/>
              </a:ext>
            </a:extLst>
          </a:blip>
          <a:srcRect l="1106" r="1106"/>
          <a:stretch>
            <a:fillRect/>
          </a:stretch>
        </p:blipFill>
        <p:spPr/>
      </p:pic>
    </p:spTree>
    <p:extLst>
      <p:ext uri="{BB962C8B-B14F-4D97-AF65-F5344CB8AC3E}">
        <p14:creationId xmlns:p14="http://schemas.microsoft.com/office/powerpoint/2010/main" val="3205280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1000"/>
                                        <p:tgtEl>
                                          <p:spTgt spid="16"/>
                                        </p:tgtEl>
                                      </p:cBhvr>
                                    </p:animEffect>
                                  </p:childTnLst>
                                </p:cTn>
                              </p:par>
                              <p:par>
                                <p:cTn id="8" presetID="22" presetClass="entr" presetSubtype="1" fill="hold" grpId="0" nodeType="withEffect" nodePh="1">
                                  <p:stCondLst>
                                    <p:cond delay="250"/>
                                  </p:stCondLst>
                                  <p:endCondLst>
                                    <p:cond evt="begin" delay="0">
                                      <p:tn val="8"/>
                                    </p:cond>
                                  </p:endCondLst>
                                  <p:childTnLst>
                                    <p:set>
                                      <p:cBhvr>
                                        <p:cTn id="9" dur="1" fill="hold">
                                          <p:stCondLst>
                                            <p:cond delay="0"/>
                                          </p:stCondLst>
                                        </p:cTn>
                                        <p:tgtEl>
                                          <p:spTgt spid="10">
                                            <p:txEl>
                                              <p:charRg st="4294967295" end="4294967295"/>
                                            </p:txEl>
                                          </p:spTgt>
                                        </p:tgtEl>
                                        <p:attrNameLst>
                                          <p:attrName>style.visibility</p:attrName>
                                        </p:attrNameLst>
                                      </p:cBhvr>
                                      <p:to>
                                        <p:strVal val="visible"/>
                                      </p:to>
                                    </p:set>
                                    <p:animEffect transition="in" filter="wipe(up)">
                                      <p:cBhvr>
                                        <p:cTn id="10" dur="1000"/>
                                        <p:tgtEl>
                                          <p:spTgt spid="10">
                                            <p:txEl>
                                              <p:charRg st="4294967295" end="4294967295"/>
                                            </p:txEl>
                                          </p:spTgt>
                                        </p:tgtEl>
                                      </p:cBhvr>
                                    </p:animEffect>
                                  </p:childTnLst>
                                </p:cTn>
                              </p:par>
                              <p:par>
                                <p:cTn id="11" presetID="22" presetClass="entr" presetSubtype="1" fill="hold" grpId="0" nodeType="withEffect" nodePh="1">
                                  <p:stCondLst>
                                    <p:cond delay="250"/>
                                  </p:stCondLst>
                                  <p:endCondLst>
                                    <p:cond evt="begin" delay="0">
                                      <p:tn val="11"/>
                                    </p:cond>
                                  </p:endCondLst>
                                  <p:childTnLst>
                                    <p:set>
                                      <p:cBhvr>
                                        <p:cTn id="12" dur="1" fill="hold">
                                          <p:stCondLst>
                                            <p:cond delay="0"/>
                                          </p:stCondLst>
                                        </p:cTn>
                                        <p:tgtEl>
                                          <p:spTgt spid="2">
                                            <p:txEl>
                                              <p:charRg st="4294967295" end="4294967295"/>
                                            </p:txEl>
                                          </p:spTgt>
                                        </p:tgtEl>
                                        <p:attrNameLst>
                                          <p:attrName>style.visibility</p:attrName>
                                        </p:attrNameLst>
                                      </p:cBhvr>
                                      <p:to>
                                        <p:strVal val="visible"/>
                                      </p:to>
                                    </p:set>
                                    <p:animEffect transition="in" filter="wipe(up)">
                                      <p:cBhvr>
                                        <p:cTn id="13" dur="1000"/>
                                        <p:tgtEl>
                                          <p:spTgt spid="2">
                                            <p:txEl>
                                              <p:charRg st="4294967295" end="4294967295"/>
                                            </p:txEl>
                                          </p:spTgt>
                                        </p:tgtEl>
                                      </p:cBhvr>
                                    </p:animEffect>
                                  </p:childTnLst>
                                </p:cTn>
                              </p:par>
                              <p:par>
                                <p:cTn id="14" presetID="22" presetClass="entr" presetSubtype="1" fill="hold" nodeType="withEffect">
                                  <p:stCondLst>
                                    <p:cond delay="25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1000"/>
                                        <p:tgtEl>
                                          <p:spTgt spid="43"/>
                                        </p:tgtEl>
                                      </p:cBhvr>
                                    </p:animEffect>
                                  </p:childTnLst>
                                </p:cTn>
                              </p:par>
                              <p:par>
                                <p:cTn id="17" presetID="22" presetClass="entr" presetSubtype="1" fill="hold" nodeType="withEffect">
                                  <p:stCondLst>
                                    <p:cond delay="250"/>
                                  </p:stCondLst>
                                  <p:childTnLst>
                                    <p:set>
                                      <p:cBhvr>
                                        <p:cTn id="18" dur="1" fill="hold">
                                          <p:stCondLst>
                                            <p:cond delay="0"/>
                                          </p:stCondLst>
                                        </p:cTn>
                                        <p:tgtEl>
                                          <p:spTgt spid="44"/>
                                        </p:tgtEl>
                                        <p:attrNameLst>
                                          <p:attrName>style.visibility</p:attrName>
                                        </p:attrNameLst>
                                      </p:cBhvr>
                                      <p:to>
                                        <p:strVal val="visible"/>
                                      </p:to>
                                    </p:set>
                                    <p:animEffect transition="in" filter="wipe(up)">
                                      <p:cBhvr>
                                        <p:cTn id="19" dur="1000"/>
                                        <p:tgtEl>
                                          <p:spTgt spid="44"/>
                                        </p:tgtEl>
                                      </p:cBhvr>
                                    </p:animEffect>
                                  </p:childTnLst>
                                </p:cTn>
                              </p:par>
                              <p:par>
                                <p:cTn id="20" presetID="22" presetClass="entr" presetSubtype="1" fill="hold" nodeType="withEffect">
                                  <p:stCondLst>
                                    <p:cond delay="250"/>
                                  </p:stCondLst>
                                  <p:childTnLst>
                                    <p:set>
                                      <p:cBhvr>
                                        <p:cTn id="21" dur="1" fill="hold">
                                          <p:stCondLst>
                                            <p:cond delay="0"/>
                                          </p:stCondLst>
                                        </p:cTn>
                                        <p:tgtEl>
                                          <p:spTgt spid="53"/>
                                        </p:tgtEl>
                                        <p:attrNameLst>
                                          <p:attrName>style.visibility</p:attrName>
                                        </p:attrNameLst>
                                      </p:cBhvr>
                                      <p:to>
                                        <p:strVal val="visible"/>
                                      </p:to>
                                    </p:set>
                                    <p:animEffect transition="in" filter="wipe(up)">
                                      <p:cBhvr>
                                        <p:cTn id="22" dur="1000"/>
                                        <p:tgtEl>
                                          <p:spTgt spid="53"/>
                                        </p:tgtEl>
                                      </p:cBhvr>
                                    </p:animEffect>
                                  </p:childTnLst>
                                </p:cTn>
                              </p:par>
                              <p:par>
                                <p:cTn id="23" presetID="22" presetClass="entr" presetSubtype="1" fill="hold" nodeType="withEffect">
                                  <p:stCondLst>
                                    <p:cond delay="25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1000"/>
                                        <p:tgtEl>
                                          <p:spTgt spid="13"/>
                                        </p:tgtEl>
                                      </p:cBhvr>
                                    </p:animEffect>
                                  </p:childTnLst>
                                </p:cTn>
                              </p:par>
                              <p:par>
                                <p:cTn id="26" presetID="22" presetClass="entr" presetSubtype="1" fill="hold" nodeType="with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库_PicturePlaceholder 2"/>
          <p:cNvPicPr>
            <a:picLocks noGrp="1" noChangeAspect="1"/>
          </p:cNvPicPr>
          <p:nvPr>
            <p:ph type="pic" sz="quarter" idx="10"/>
            <p:custDataLst>
              <p:tags r:id="rId1"/>
            </p:custDataLst>
          </p:nvPr>
        </p:nvPicPr>
        <p:blipFill>
          <a:blip r:embed="rId17" cstate="hqprint">
            <a:extLst>
              <a:ext uri="{28A0092B-C50C-407E-A947-70E740481C1C}">
                <a14:useLocalDpi xmlns:a14="http://schemas.microsoft.com/office/drawing/2010/main" val="0"/>
              </a:ext>
            </a:extLst>
          </a:blip>
          <a:srcRect t="26035" b="26035"/>
          <a:stretch>
            <a:fillRect/>
          </a:stretch>
        </p:blipFill>
        <p:spPr>
          <a:xfrm>
            <a:off x="0" y="2971001"/>
            <a:ext cx="12192000" cy="3895725"/>
          </a:xfrm>
        </p:spPr>
      </p:pic>
      <p:sp>
        <p:nvSpPr>
          <p:cNvPr id="10" name="PA_库_Freeform: Shape 9">
            <a:extLst>
              <a:ext uri="{FF2B5EF4-FFF2-40B4-BE49-F238E27FC236}">
                <a16:creationId xmlns:a16="http://schemas.microsoft.com/office/drawing/2014/main" id="{805504E3-4D0A-4BC7-A3A9-846FC60129F4}"/>
              </a:ext>
            </a:extLst>
          </p:cNvPr>
          <p:cNvSpPr/>
          <p:nvPr>
            <p:custDataLst>
              <p:tags r:id="rId2"/>
            </p:custDataLst>
          </p:nvPr>
        </p:nvSpPr>
        <p:spPr>
          <a:xfrm>
            <a:off x="0" y="2961402"/>
            <a:ext cx="12192000" cy="3896599"/>
          </a:xfrm>
          <a:custGeom>
            <a:avLst/>
            <a:gdLst>
              <a:gd name="connsiteX0" fmla="*/ 8340950 w 12192000"/>
              <a:gd name="connsiteY0" fmla="*/ 75 h 3896599"/>
              <a:gd name="connsiteX1" fmla="*/ 9521313 w 12192000"/>
              <a:gd name="connsiteY1" fmla="*/ 1178471 h 3896599"/>
              <a:gd name="connsiteX2" fmla="*/ 10458081 w 12192000"/>
              <a:gd name="connsiteY2" fmla="*/ 451130 h 3896599"/>
              <a:gd name="connsiteX3" fmla="*/ 11458514 w 12192000"/>
              <a:gd name="connsiteY3" fmla="*/ 1082853 h 3896599"/>
              <a:gd name="connsiteX4" fmla="*/ 12118341 w 12192000"/>
              <a:gd name="connsiteY4" fmla="*/ 794141 h 3896599"/>
              <a:gd name="connsiteX5" fmla="*/ 12192000 w 12192000"/>
              <a:gd name="connsiteY5" fmla="*/ 726319 h 3896599"/>
              <a:gd name="connsiteX6" fmla="*/ 12192000 w 12192000"/>
              <a:gd name="connsiteY6" fmla="*/ 3896599 h 3896599"/>
              <a:gd name="connsiteX7" fmla="*/ 0 w 12192000"/>
              <a:gd name="connsiteY7" fmla="*/ 3896599 h 3896599"/>
              <a:gd name="connsiteX8" fmla="*/ 0 w 12192000"/>
              <a:gd name="connsiteY8" fmla="*/ 2816502 h 3896599"/>
              <a:gd name="connsiteX9" fmla="*/ 7253 w 12192000"/>
              <a:gd name="connsiteY9" fmla="*/ 2815756 h 3896599"/>
              <a:gd name="connsiteX10" fmla="*/ 1692869 w 12192000"/>
              <a:gd name="connsiteY10" fmla="*/ 2872324 h 3896599"/>
              <a:gd name="connsiteX11" fmla="*/ 2991710 w 12192000"/>
              <a:gd name="connsiteY11" fmla="*/ 3325591 h 3896599"/>
              <a:gd name="connsiteX12" fmla="*/ 4270396 w 12192000"/>
              <a:gd name="connsiteY12" fmla="*/ 2449782 h 3896599"/>
              <a:gd name="connsiteX13" fmla="*/ 5025515 w 12192000"/>
              <a:gd name="connsiteY13" fmla="*/ 2744258 h 3896599"/>
              <a:gd name="connsiteX14" fmla="*/ 6052984 w 12192000"/>
              <a:gd name="connsiteY14" fmla="*/ 1689503 h 3896599"/>
              <a:gd name="connsiteX15" fmla="*/ 6758694 w 12192000"/>
              <a:gd name="connsiteY15" fmla="*/ 2203730 h 3896599"/>
              <a:gd name="connsiteX16" fmla="*/ 8340950 w 12192000"/>
              <a:gd name="connsiteY16" fmla="*/ 75 h 389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3896599">
                <a:moveTo>
                  <a:pt x="8340950" y="75"/>
                </a:moveTo>
                <a:cubicBezTo>
                  <a:pt x="8679466" y="-10781"/>
                  <a:pt x="9016058" y="1164255"/>
                  <a:pt x="9521313" y="1178471"/>
                </a:cubicBezTo>
                <a:cubicBezTo>
                  <a:pt x="10026568" y="1192687"/>
                  <a:pt x="10165694" y="489926"/>
                  <a:pt x="10458081" y="451130"/>
                </a:cubicBezTo>
                <a:cubicBezTo>
                  <a:pt x="10750468" y="412334"/>
                  <a:pt x="11034744" y="1046678"/>
                  <a:pt x="11458514" y="1082853"/>
                </a:cubicBezTo>
                <a:cubicBezTo>
                  <a:pt x="11736613" y="1106593"/>
                  <a:pt x="11959242" y="937226"/>
                  <a:pt x="12118341" y="794141"/>
                </a:cubicBezTo>
                <a:lnTo>
                  <a:pt x="12192000" y="726319"/>
                </a:lnTo>
                <a:lnTo>
                  <a:pt x="12192000" y="3896599"/>
                </a:lnTo>
                <a:lnTo>
                  <a:pt x="0" y="3896599"/>
                </a:lnTo>
                <a:lnTo>
                  <a:pt x="0" y="2816502"/>
                </a:lnTo>
                <a:lnTo>
                  <a:pt x="7253" y="2815756"/>
                </a:lnTo>
                <a:cubicBezTo>
                  <a:pt x="480540" y="2779713"/>
                  <a:pt x="1230769" y="2800738"/>
                  <a:pt x="1692869" y="2872324"/>
                </a:cubicBezTo>
                <a:cubicBezTo>
                  <a:pt x="2220984" y="2954137"/>
                  <a:pt x="2455442" y="3365535"/>
                  <a:pt x="2991710" y="3325591"/>
                </a:cubicBezTo>
                <a:cubicBezTo>
                  <a:pt x="3527978" y="3285647"/>
                  <a:pt x="3855228" y="2447611"/>
                  <a:pt x="4270396" y="2449782"/>
                </a:cubicBezTo>
                <a:cubicBezTo>
                  <a:pt x="4685562" y="2451953"/>
                  <a:pt x="4606496" y="2733811"/>
                  <a:pt x="5025515" y="2744258"/>
                </a:cubicBezTo>
                <a:cubicBezTo>
                  <a:pt x="5444531" y="2754705"/>
                  <a:pt x="5764121" y="1779591"/>
                  <a:pt x="6052984" y="1689503"/>
                </a:cubicBezTo>
                <a:cubicBezTo>
                  <a:pt x="6341848" y="1599415"/>
                  <a:pt x="6293546" y="2287181"/>
                  <a:pt x="6758694" y="2203730"/>
                </a:cubicBezTo>
                <a:cubicBezTo>
                  <a:pt x="7223842" y="2120279"/>
                  <a:pt x="8002434" y="10931"/>
                  <a:pt x="8340950" y="75"/>
                </a:cubicBezTo>
                <a:close/>
              </a:path>
            </a:pathLst>
          </a:custGeom>
          <a:gradFill flip="none" rotWithShape="1">
            <a:gsLst>
              <a:gs pos="0">
                <a:schemeClr val="accent1">
                  <a:alpha val="85000"/>
                </a:schemeClr>
              </a:gs>
              <a:gs pos="100000">
                <a:schemeClr val="accent4">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_库_Freeform: Shape 1">
            <a:extLst>
              <a:ext uri="{FF2B5EF4-FFF2-40B4-BE49-F238E27FC236}">
                <a16:creationId xmlns:a16="http://schemas.microsoft.com/office/drawing/2014/main" id="{E96C9B1D-EBAC-4882-9390-FBF33BB6BC34}"/>
              </a:ext>
            </a:extLst>
          </p:cNvPr>
          <p:cNvSpPr/>
          <p:nvPr>
            <p:custDataLst>
              <p:tags r:id="rId3"/>
            </p:custDataLst>
          </p:nvPr>
        </p:nvSpPr>
        <p:spPr>
          <a:xfrm>
            <a:off x="0" y="2802825"/>
            <a:ext cx="12192000" cy="3370924"/>
          </a:xfrm>
          <a:custGeom>
            <a:avLst/>
            <a:gdLst>
              <a:gd name="connsiteX0" fmla="*/ 0 w 12211664"/>
              <a:gd name="connsiteY0" fmla="*/ 2845808 h 3362963"/>
              <a:gd name="connsiteX1" fmla="*/ 1651819 w 12211664"/>
              <a:gd name="connsiteY1" fmla="*/ 3008041 h 3362963"/>
              <a:gd name="connsiteX2" fmla="*/ 2979174 w 12211664"/>
              <a:gd name="connsiteY2" fmla="*/ 3362002 h 3362963"/>
              <a:gd name="connsiteX3" fmla="*/ 4041058 w 12211664"/>
              <a:gd name="connsiteY3" fmla="*/ 2890053 h 3362963"/>
              <a:gd name="connsiteX4" fmla="*/ 4350774 w 12211664"/>
              <a:gd name="connsiteY4" fmla="*/ 2477099 h 3362963"/>
              <a:gd name="connsiteX5" fmla="*/ 4999703 w 12211664"/>
              <a:gd name="connsiteY5" fmla="*/ 2757318 h 3362963"/>
              <a:gd name="connsiteX6" fmla="*/ 6091083 w 12211664"/>
              <a:gd name="connsiteY6" fmla="*/ 1710182 h 3362963"/>
              <a:gd name="connsiteX7" fmla="*/ 6813754 w 12211664"/>
              <a:gd name="connsiteY7" fmla="*/ 2182131 h 3362963"/>
              <a:gd name="connsiteX8" fmla="*/ 8273845 w 12211664"/>
              <a:gd name="connsiteY8" fmla="*/ 14118 h 3362963"/>
              <a:gd name="connsiteX9" fmla="*/ 9527458 w 12211664"/>
              <a:gd name="connsiteY9" fmla="*/ 1208737 h 3362963"/>
              <a:gd name="connsiteX10" fmla="*/ 10441858 w 12211664"/>
              <a:gd name="connsiteY10" fmla="*/ 427073 h 3362963"/>
              <a:gd name="connsiteX11" fmla="*/ 11474245 w 12211664"/>
              <a:gd name="connsiteY11" fmla="*/ 1105499 h 3362963"/>
              <a:gd name="connsiteX12" fmla="*/ 12211664 w 12211664"/>
              <a:gd name="connsiteY12" fmla="*/ 692544 h 3362963"/>
              <a:gd name="connsiteX0" fmla="*/ 0 w 12211664"/>
              <a:gd name="connsiteY0" fmla="*/ 2845808 h 3362051"/>
              <a:gd name="connsiteX1" fmla="*/ 1696135 w 12211664"/>
              <a:gd name="connsiteY1" fmla="*/ 2919550 h 3362051"/>
              <a:gd name="connsiteX2" fmla="*/ 2979174 w 12211664"/>
              <a:gd name="connsiteY2" fmla="*/ 3362002 h 3362051"/>
              <a:gd name="connsiteX3" fmla="*/ 4041058 w 12211664"/>
              <a:gd name="connsiteY3" fmla="*/ 2890053 h 3362051"/>
              <a:gd name="connsiteX4" fmla="*/ 4350774 w 12211664"/>
              <a:gd name="connsiteY4" fmla="*/ 2477099 h 3362051"/>
              <a:gd name="connsiteX5" fmla="*/ 4999703 w 12211664"/>
              <a:gd name="connsiteY5" fmla="*/ 2757318 h 3362051"/>
              <a:gd name="connsiteX6" fmla="*/ 6091083 w 12211664"/>
              <a:gd name="connsiteY6" fmla="*/ 1710182 h 3362051"/>
              <a:gd name="connsiteX7" fmla="*/ 6813754 w 12211664"/>
              <a:gd name="connsiteY7" fmla="*/ 2182131 h 3362051"/>
              <a:gd name="connsiteX8" fmla="*/ 8273845 w 12211664"/>
              <a:gd name="connsiteY8" fmla="*/ 14118 h 3362051"/>
              <a:gd name="connsiteX9" fmla="*/ 9527458 w 12211664"/>
              <a:gd name="connsiteY9" fmla="*/ 1208737 h 3362051"/>
              <a:gd name="connsiteX10" fmla="*/ 10441858 w 12211664"/>
              <a:gd name="connsiteY10" fmla="*/ 427073 h 3362051"/>
              <a:gd name="connsiteX11" fmla="*/ 11474245 w 12211664"/>
              <a:gd name="connsiteY11" fmla="*/ 1105499 h 3362051"/>
              <a:gd name="connsiteX12" fmla="*/ 12211664 w 12211664"/>
              <a:gd name="connsiteY12" fmla="*/ 692544 h 3362051"/>
              <a:gd name="connsiteX0" fmla="*/ 0 w 12211664"/>
              <a:gd name="connsiteY0" fmla="*/ 2845808 h 3370462"/>
              <a:gd name="connsiteX1" fmla="*/ 1696135 w 12211664"/>
              <a:gd name="connsiteY1" fmla="*/ 2919550 h 3370462"/>
              <a:gd name="connsiteX2" fmla="*/ 2979174 w 12211664"/>
              <a:gd name="connsiteY2" fmla="*/ 3362002 h 3370462"/>
              <a:gd name="connsiteX3" fmla="*/ 4350774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350774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350774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350774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350774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350774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350774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274451 w 12211664"/>
              <a:gd name="connsiteY3" fmla="*/ 2477099 h 3370462"/>
              <a:gd name="connsiteX4" fmla="*/ 4999703 w 12211664"/>
              <a:gd name="connsiteY4" fmla="*/ 275731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274451 w 12211664"/>
              <a:gd name="connsiteY3" fmla="*/ 2477099 h 3370462"/>
              <a:gd name="connsiteX4" fmla="*/ 5098923 w 12211664"/>
              <a:gd name="connsiteY4" fmla="*/ 277255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0462"/>
              <a:gd name="connsiteX1" fmla="*/ 1696135 w 12211664"/>
              <a:gd name="connsiteY1" fmla="*/ 2919550 h 3370462"/>
              <a:gd name="connsiteX2" fmla="*/ 2979174 w 12211664"/>
              <a:gd name="connsiteY2" fmla="*/ 3362002 h 3370462"/>
              <a:gd name="connsiteX3" fmla="*/ 4274451 w 12211664"/>
              <a:gd name="connsiteY3" fmla="*/ 2477099 h 3370462"/>
              <a:gd name="connsiteX4" fmla="*/ 5098923 w 12211664"/>
              <a:gd name="connsiteY4" fmla="*/ 2772558 h 3370462"/>
              <a:gd name="connsiteX5" fmla="*/ 6091083 w 12211664"/>
              <a:gd name="connsiteY5" fmla="*/ 1710182 h 3370462"/>
              <a:gd name="connsiteX6" fmla="*/ 6813754 w 12211664"/>
              <a:gd name="connsiteY6" fmla="*/ 2182131 h 3370462"/>
              <a:gd name="connsiteX7" fmla="*/ 8273845 w 12211664"/>
              <a:gd name="connsiteY7" fmla="*/ 14118 h 3370462"/>
              <a:gd name="connsiteX8" fmla="*/ 9527458 w 12211664"/>
              <a:gd name="connsiteY8" fmla="*/ 1208737 h 3370462"/>
              <a:gd name="connsiteX9" fmla="*/ 10441858 w 12211664"/>
              <a:gd name="connsiteY9" fmla="*/ 427073 h 3370462"/>
              <a:gd name="connsiteX10" fmla="*/ 11474245 w 12211664"/>
              <a:gd name="connsiteY10" fmla="*/ 1105499 h 3370462"/>
              <a:gd name="connsiteX11" fmla="*/ 12211664 w 12211664"/>
              <a:gd name="connsiteY11" fmla="*/ 692544 h 3370462"/>
              <a:gd name="connsiteX0" fmla="*/ 0 w 12211664"/>
              <a:gd name="connsiteY0" fmla="*/ 2845808 h 3371235"/>
              <a:gd name="connsiteX1" fmla="*/ 1696135 w 12211664"/>
              <a:gd name="connsiteY1" fmla="*/ 2919550 h 3371235"/>
              <a:gd name="connsiteX2" fmla="*/ 2979174 w 12211664"/>
              <a:gd name="connsiteY2" fmla="*/ 3362002 h 3371235"/>
              <a:gd name="connsiteX3" fmla="*/ 4304980 w 12211664"/>
              <a:gd name="connsiteY3" fmla="*/ 2454239 h 3371235"/>
              <a:gd name="connsiteX4" fmla="*/ 5098923 w 12211664"/>
              <a:gd name="connsiteY4" fmla="*/ 2772558 h 3371235"/>
              <a:gd name="connsiteX5" fmla="*/ 6091083 w 12211664"/>
              <a:gd name="connsiteY5" fmla="*/ 1710182 h 3371235"/>
              <a:gd name="connsiteX6" fmla="*/ 6813754 w 12211664"/>
              <a:gd name="connsiteY6" fmla="*/ 2182131 h 3371235"/>
              <a:gd name="connsiteX7" fmla="*/ 8273845 w 12211664"/>
              <a:gd name="connsiteY7" fmla="*/ 14118 h 3371235"/>
              <a:gd name="connsiteX8" fmla="*/ 9527458 w 12211664"/>
              <a:gd name="connsiteY8" fmla="*/ 1208737 h 3371235"/>
              <a:gd name="connsiteX9" fmla="*/ 10441858 w 12211664"/>
              <a:gd name="connsiteY9" fmla="*/ 427073 h 3371235"/>
              <a:gd name="connsiteX10" fmla="*/ 11474245 w 12211664"/>
              <a:gd name="connsiteY10" fmla="*/ 1105499 h 3371235"/>
              <a:gd name="connsiteX11" fmla="*/ 12211664 w 12211664"/>
              <a:gd name="connsiteY11" fmla="*/ 692544 h 3371235"/>
              <a:gd name="connsiteX0" fmla="*/ 0 w 12211664"/>
              <a:gd name="connsiteY0" fmla="*/ 2845808 h 3371235"/>
              <a:gd name="connsiteX1" fmla="*/ 1696135 w 12211664"/>
              <a:gd name="connsiteY1" fmla="*/ 2919550 h 3371235"/>
              <a:gd name="connsiteX2" fmla="*/ 2979174 w 12211664"/>
              <a:gd name="connsiteY2" fmla="*/ 3362002 h 3371235"/>
              <a:gd name="connsiteX3" fmla="*/ 4304980 w 12211664"/>
              <a:gd name="connsiteY3" fmla="*/ 2454239 h 3371235"/>
              <a:gd name="connsiteX4" fmla="*/ 5098923 w 12211664"/>
              <a:gd name="connsiteY4" fmla="*/ 2772558 h 3371235"/>
              <a:gd name="connsiteX5" fmla="*/ 6091083 w 12211664"/>
              <a:gd name="connsiteY5" fmla="*/ 1710182 h 3371235"/>
              <a:gd name="connsiteX6" fmla="*/ 6813754 w 12211664"/>
              <a:gd name="connsiteY6" fmla="*/ 2182131 h 3371235"/>
              <a:gd name="connsiteX7" fmla="*/ 8273845 w 12211664"/>
              <a:gd name="connsiteY7" fmla="*/ 14118 h 3371235"/>
              <a:gd name="connsiteX8" fmla="*/ 9527458 w 12211664"/>
              <a:gd name="connsiteY8" fmla="*/ 1208737 h 3371235"/>
              <a:gd name="connsiteX9" fmla="*/ 10441858 w 12211664"/>
              <a:gd name="connsiteY9" fmla="*/ 427073 h 3371235"/>
              <a:gd name="connsiteX10" fmla="*/ 11474245 w 12211664"/>
              <a:gd name="connsiteY10" fmla="*/ 1105499 h 3371235"/>
              <a:gd name="connsiteX11" fmla="*/ 12211664 w 12211664"/>
              <a:gd name="connsiteY11" fmla="*/ 692544 h 3371235"/>
              <a:gd name="connsiteX0" fmla="*/ 0 w 12211664"/>
              <a:gd name="connsiteY0" fmla="*/ 2845808 h 3371235"/>
              <a:gd name="connsiteX1" fmla="*/ 1696135 w 12211664"/>
              <a:gd name="connsiteY1" fmla="*/ 2919550 h 3371235"/>
              <a:gd name="connsiteX2" fmla="*/ 2979174 w 12211664"/>
              <a:gd name="connsiteY2" fmla="*/ 3362002 h 3371235"/>
              <a:gd name="connsiteX3" fmla="*/ 4304980 w 12211664"/>
              <a:gd name="connsiteY3" fmla="*/ 2454239 h 3371235"/>
              <a:gd name="connsiteX4" fmla="*/ 5098923 w 12211664"/>
              <a:gd name="connsiteY4" fmla="*/ 2772558 h 3371235"/>
              <a:gd name="connsiteX5" fmla="*/ 6091083 w 12211664"/>
              <a:gd name="connsiteY5" fmla="*/ 1710182 h 3371235"/>
              <a:gd name="connsiteX6" fmla="*/ 6813754 w 12211664"/>
              <a:gd name="connsiteY6" fmla="*/ 2182131 h 3371235"/>
              <a:gd name="connsiteX7" fmla="*/ 8273845 w 12211664"/>
              <a:gd name="connsiteY7" fmla="*/ 14118 h 3371235"/>
              <a:gd name="connsiteX8" fmla="*/ 9527458 w 12211664"/>
              <a:gd name="connsiteY8" fmla="*/ 1208737 h 3371235"/>
              <a:gd name="connsiteX9" fmla="*/ 10441858 w 12211664"/>
              <a:gd name="connsiteY9" fmla="*/ 427073 h 3371235"/>
              <a:gd name="connsiteX10" fmla="*/ 11474245 w 12211664"/>
              <a:gd name="connsiteY10" fmla="*/ 1105499 h 3371235"/>
              <a:gd name="connsiteX11" fmla="*/ 12211664 w 12211664"/>
              <a:gd name="connsiteY11" fmla="*/ 692544 h 3371235"/>
              <a:gd name="connsiteX0" fmla="*/ 0 w 12211664"/>
              <a:gd name="connsiteY0" fmla="*/ 2845808 h 3369723"/>
              <a:gd name="connsiteX1" fmla="*/ 1688503 w 12211664"/>
              <a:gd name="connsiteY1" fmla="*/ 2889070 h 3369723"/>
              <a:gd name="connsiteX2" fmla="*/ 2979174 w 12211664"/>
              <a:gd name="connsiteY2" fmla="*/ 3362002 h 3369723"/>
              <a:gd name="connsiteX3" fmla="*/ 4304980 w 12211664"/>
              <a:gd name="connsiteY3" fmla="*/ 2454239 h 3369723"/>
              <a:gd name="connsiteX4" fmla="*/ 5098923 w 12211664"/>
              <a:gd name="connsiteY4" fmla="*/ 2772558 h 3369723"/>
              <a:gd name="connsiteX5" fmla="*/ 6091083 w 12211664"/>
              <a:gd name="connsiteY5" fmla="*/ 1710182 h 3369723"/>
              <a:gd name="connsiteX6" fmla="*/ 6813754 w 12211664"/>
              <a:gd name="connsiteY6" fmla="*/ 2182131 h 3369723"/>
              <a:gd name="connsiteX7" fmla="*/ 8273845 w 12211664"/>
              <a:gd name="connsiteY7" fmla="*/ 14118 h 3369723"/>
              <a:gd name="connsiteX8" fmla="*/ 9527458 w 12211664"/>
              <a:gd name="connsiteY8" fmla="*/ 1208737 h 3369723"/>
              <a:gd name="connsiteX9" fmla="*/ 10441858 w 12211664"/>
              <a:gd name="connsiteY9" fmla="*/ 427073 h 3369723"/>
              <a:gd name="connsiteX10" fmla="*/ 11474245 w 12211664"/>
              <a:gd name="connsiteY10" fmla="*/ 1105499 h 3369723"/>
              <a:gd name="connsiteX11" fmla="*/ 12211664 w 12211664"/>
              <a:gd name="connsiteY11" fmla="*/ 692544 h 3369723"/>
              <a:gd name="connsiteX0" fmla="*/ 0 w 12211664"/>
              <a:gd name="connsiteY0" fmla="*/ 2845808 h 3370837"/>
              <a:gd name="connsiteX1" fmla="*/ 1688503 w 12211664"/>
              <a:gd name="connsiteY1" fmla="*/ 2911930 h 3370837"/>
              <a:gd name="connsiteX2" fmla="*/ 2979174 w 12211664"/>
              <a:gd name="connsiteY2" fmla="*/ 3362002 h 3370837"/>
              <a:gd name="connsiteX3" fmla="*/ 4304980 w 12211664"/>
              <a:gd name="connsiteY3" fmla="*/ 2454239 h 3370837"/>
              <a:gd name="connsiteX4" fmla="*/ 5098923 w 12211664"/>
              <a:gd name="connsiteY4" fmla="*/ 2772558 h 3370837"/>
              <a:gd name="connsiteX5" fmla="*/ 6091083 w 12211664"/>
              <a:gd name="connsiteY5" fmla="*/ 1710182 h 3370837"/>
              <a:gd name="connsiteX6" fmla="*/ 6813754 w 12211664"/>
              <a:gd name="connsiteY6" fmla="*/ 2182131 h 3370837"/>
              <a:gd name="connsiteX7" fmla="*/ 8273845 w 12211664"/>
              <a:gd name="connsiteY7" fmla="*/ 14118 h 3370837"/>
              <a:gd name="connsiteX8" fmla="*/ 9527458 w 12211664"/>
              <a:gd name="connsiteY8" fmla="*/ 1208737 h 3370837"/>
              <a:gd name="connsiteX9" fmla="*/ 10441858 w 12211664"/>
              <a:gd name="connsiteY9" fmla="*/ 427073 h 3370837"/>
              <a:gd name="connsiteX10" fmla="*/ 11474245 w 12211664"/>
              <a:gd name="connsiteY10" fmla="*/ 1105499 h 3370837"/>
              <a:gd name="connsiteX11" fmla="*/ 12211664 w 12211664"/>
              <a:gd name="connsiteY11" fmla="*/ 692544 h 3370837"/>
              <a:gd name="connsiteX0" fmla="*/ 0 w 12211664"/>
              <a:gd name="connsiteY0" fmla="*/ 2845808 h 3370837"/>
              <a:gd name="connsiteX1" fmla="*/ 1688503 w 12211664"/>
              <a:gd name="connsiteY1" fmla="*/ 2911930 h 3370837"/>
              <a:gd name="connsiteX2" fmla="*/ 2979174 w 12211664"/>
              <a:gd name="connsiteY2" fmla="*/ 3362002 h 3370837"/>
              <a:gd name="connsiteX3" fmla="*/ 4304980 w 12211664"/>
              <a:gd name="connsiteY3" fmla="*/ 2454239 h 3370837"/>
              <a:gd name="connsiteX4" fmla="*/ 5098923 w 12211664"/>
              <a:gd name="connsiteY4" fmla="*/ 2772558 h 3370837"/>
              <a:gd name="connsiteX5" fmla="*/ 6091083 w 12211664"/>
              <a:gd name="connsiteY5" fmla="*/ 1710182 h 3370837"/>
              <a:gd name="connsiteX6" fmla="*/ 6813754 w 12211664"/>
              <a:gd name="connsiteY6" fmla="*/ 2182131 h 3370837"/>
              <a:gd name="connsiteX7" fmla="*/ 8273845 w 12211664"/>
              <a:gd name="connsiteY7" fmla="*/ 14118 h 3370837"/>
              <a:gd name="connsiteX8" fmla="*/ 9527458 w 12211664"/>
              <a:gd name="connsiteY8" fmla="*/ 1208737 h 3370837"/>
              <a:gd name="connsiteX9" fmla="*/ 10441858 w 12211664"/>
              <a:gd name="connsiteY9" fmla="*/ 427073 h 3370837"/>
              <a:gd name="connsiteX10" fmla="*/ 11474245 w 12211664"/>
              <a:gd name="connsiteY10" fmla="*/ 1105499 h 3370837"/>
              <a:gd name="connsiteX11" fmla="*/ 12211664 w 12211664"/>
              <a:gd name="connsiteY11" fmla="*/ 692544 h 3370837"/>
              <a:gd name="connsiteX0" fmla="*/ 0 w 12211664"/>
              <a:gd name="connsiteY0" fmla="*/ 2845808 h 3370116"/>
              <a:gd name="connsiteX1" fmla="*/ 1688503 w 12211664"/>
              <a:gd name="connsiteY1" fmla="*/ 2897416 h 3370116"/>
              <a:gd name="connsiteX2" fmla="*/ 2979174 w 12211664"/>
              <a:gd name="connsiteY2" fmla="*/ 3362002 h 3370116"/>
              <a:gd name="connsiteX3" fmla="*/ 4304980 w 12211664"/>
              <a:gd name="connsiteY3" fmla="*/ 2454239 h 3370116"/>
              <a:gd name="connsiteX4" fmla="*/ 5098923 w 12211664"/>
              <a:gd name="connsiteY4" fmla="*/ 2772558 h 3370116"/>
              <a:gd name="connsiteX5" fmla="*/ 6091083 w 12211664"/>
              <a:gd name="connsiteY5" fmla="*/ 1710182 h 3370116"/>
              <a:gd name="connsiteX6" fmla="*/ 6813754 w 12211664"/>
              <a:gd name="connsiteY6" fmla="*/ 2182131 h 3370116"/>
              <a:gd name="connsiteX7" fmla="*/ 8273845 w 12211664"/>
              <a:gd name="connsiteY7" fmla="*/ 14118 h 3370116"/>
              <a:gd name="connsiteX8" fmla="*/ 9527458 w 12211664"/>
              <a:gd name="connsiteY8" fmla="*/ 1208737 h 3370116"/>
              <a:gd name="connsiteX9" fmla="*/ 10441858 w 12211664"/>
              <a:gd name="connsiteY9" fmla="*/ 427073 h 3370116"/>
              <a:gd name="connsiteX10" fmla="*/ 11474245 w 12211664"/>
              <a:gd name="connsiteY10" fmla="*/ 1105499 h 3370116"/>
              <a:gd name="connsiteX11" fmla="*/ 12211664 w 12211664"/>
              <a:gd name="connsiteY11" fmla="*/ 692544 h 3370116"/>
              <a:gd name="connsiteX0" fmla="*/ 0 w 12211664"/>
              <a:gd name="connsiteY0" fmla="*/ 2845808 h 3370924"/>
              <a:gd name="connsiteX1" fmla="*/ 1688503 w 12211664"/>
              <a:gd name="connsiteY1" fmla="*/ 2897416 h 3370924"/>
              <a:gd name="connsiteX2" fmla="*/ 2979174 w 12211664"/>
              <a:gd name="connsiteY2" fmla="*/ 3362002 h 3370924"/>
              <a:gd name="connsiteX3" fmla="*/ 4304980 w 12211664"/>
              <a:gd name="connsiteY3" fmla="*/ 2454239 h 3370924"/>
              <a:gd name="connsiteX4" fmla="*/ 5098923 w 12211664"/>
              <a:gd name="connsiteY4" fmla="*/ 2772558 h 3370924"/>
              <a:gd name="connsiteX5" fmla="*/ 6091083 w 12211664"/>
              <a:gd name="connsiteY5" fmla="*/ 1710182 h 3370924"/>
              <a:gd name="connsiteX6" fmla="*/ 6813754 w 12211664"/>
              <a:gd name="connsiteY6" fmla="*/ 2182131 h 3370924"/>
              <a:gd name="connsiteX7" fmla="*/ 8273845 w 12211664"/>
              <a:gd name="connsiteY7" fmla="*/ 14118 h 3370924"/>
              <a:gd name="connsiteX8" fmla="*/ 9527458 w 12211664"/>
              <a:gd name="connsiteY8" fmla="*/ 1208737 h 3370924"/>
              <a:gd name="connsiteX9" fmla="*/ 10441858 w 12211664"/>
              <a:gd name="connsiteY9" fmla="*/ 427073 h 3370924"/>
              <a:gd name="connsiteX10" fmla="*/ 11474245 w 12211664"/>
              <a:gd name="connsiteY10" fmla="*/ 1105499 h 3370924"/>
              <a:gd name="connsiteX11" fmla="*/ 12211664 w 12211664"/>
              <a:gd name="connsiteY11" fmla="*/ 692544 h 3370924"/>
              <a:gd name="connsiteX0" fmla="*/ 0 w 12211664"/>
              <a:gd name="connsiteY0" fmla="*/ 2845808 h 3370924"/>
              <a:gd name="connsiteX1" fmla="*/ 1688503 w 12211664"/>
              <a:gd name="connsiteY1" fmla="*/ 2897416 h 3370924"/>
              <a:gd name="connsiteX2" fmla="*/ 2979174 w 12211664"/>
              <a:gd name="connsiteY2" fmla="*/ 3362002 h 3370924"/>
              <a:gd name="connsiteX3" fmla="*/ 4304980 w 12211664"/>
              <a:gd name="connsiteY3" fmla="*/ 2454239 h 3370924"/>
              <a:gd name="connsiteX4" fmla="*/ 5098923 w 12211664"/>
              <a:gd name="connsiteY4" fmla="*/ 2772558 h 3370924"/>
              <a:gd name="connsiteX5" fmla="*/ 6091083 w 12211664"/>
              <a:gd name="connsiteY5" fmla="*/ 1710182 h 3370924"/>
              <a:gd name="connsiteX6" fmla="*/ 6813754 w 12211664"/>
              <a:gd name="connsiteY6" fmla="*/ 2182131 h 3370924"/>
              <a:gd name="connsiteX7" fmla="*/ 8273845 w 12211664"/>
              <a:gd name="connsiteY7" fmla="*/ 14118 h 3370924"/>
              <a:gd name="connsiteX8" fmla="*/ 9527458 w 12211664"/>
              <a:gd name="connsiteY8" fmla="*/ 1208737 h 3370924"/>
              <a:gd name="connsiteX9" fmla="*/ 10441858 w 12211664"/>
              <a:gd name="connsiteY9" fmla="*/ 427073 h 3370924"/>
              <a:gd name="connsiteX10" fmla="*/ 11474245 w 12211664"/>
              <a:gd name="connsiteY10" fmla="*/ 1105499 h 3370924"/>
              <a:gd name="connsiteX11" fmla="*/ 12211664 w 12211664"/>
              <a:gd name="connsiteY11" fmla="*/ 692544 h 3370924"/>
              <a:gd name="connsiteX0" fmla="*/ 0 w 12211664"/>
              <a:gd name="connsiteY0" fmla="*/ 2845808 h 3370924"/>
              <a:gd name="connsiteX1" fmla="*/ 1688503 w 12211664"/>
              <a:gd name="connsiteY1" fmla="*/ 2897416 h 3370924"/>
              <a:gd name="connsiteX2" fmla="*/ 2979174 w 12211664"/>
              <a:gd name="connsiteY2" fmla="*/ 3362002 h 3370924"/>
              <a:gd name="connsiteX3" fmla="*/ 4304980 w 12211664"/>
              <a:gd name="connsiteY3" fmla="*/ 2454239 h 3370924"/>
              <a:gd name="connsiteX4" fmla="*/ 5098923 w 12211664"/>
              <a:gd name="connsiteY4" fmla="*/ 2772558 h 3370924"/>
              <a:gd name="connsiteX5" fmla="*/ 6091083 w 12211664"/>
              <a:gd name="connsiteY5" fmla="*/ 1710182 h 3370924"/>
              <a:gd name="connsiteX6" fmla="*/ 6813754 w 12211664"/>
              <a:gd name="connsiteY6" fmla="*/ 2182131 h 3370924"/>
              <a:gd name="connsiteX7" fmla="*/ 8273845 w 12211664"/>
              <a:gd name="connsiteY7" fmla="*/ 14118 h 3370924"/>
              <a:gd name="connsiteX8" fmla="*/ 9527458 w 12211664"/>
              <a:gd name="connsiteY8" fmla="*/ 1208737 h 3370924"/>
              <a:gd name="connsiteX9" fmla="*/ 10441858 w 12211664"/>
              <a:gd name="connsiteY9" fmla="*/ 427073 h 3370924"/>
              <a:gd name="connsiteX10" fmla="*/ 11474245 w 12211664"/>
              <a:gd name="connsiteY10" fmla="*/ 1105499 h 3370924"/>
              <a:gd name="connsiteX11" fmla="*/ 12211664 w 12211664"/>
              <a:gd name="connsiteY11" fmla="*/ 692544 h 337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11664" h="3370924">
                <a:moveTo>
                  <a:pt x="0" y="2845808"/>
                </a:moveTo>
                <a:cubicBezTo>
                  <a:pt x="519221" y="2833983"/>
                  <a:pt x="1009366" y="2764099"/>
                  <a:pt x="1688503" y="2897416"/>
                </a:cubicBezTo>
                <a:cubicBezTo>
                  <a:pt x="2367640" y="3030733"/>
                  <a:pt x="2543095" y="3435865"/>
                  <a:pt x="2979174" y="3362002"/>
                </a:cubicBezTo>
                <a:cubicBezTo>
                  <a:pt x="3415253" y="3288139"/>
                  <a:pt x="3837205" y="2422940"/>
                  <a:pt x="4304980" y="2454239"/>
                </a:cubicBezTo>
                <a:cubicBezTo>
                  <a:pt x="4772755" y="2485538"/>
                  <a:pt x="4801239" y="2896568"/>
                  <a:pt x="5098923" y="2772558"/>
                </a:cubicBezTo>
                <a:cubicBezTo>
                  <a:pt x="5396607" y="2648549"/>
                  <a:pt x="5698426" y="1770487"/>
                  <a:pt x="6091083" y="1710182"/>
                </a:cubicBezTo>
                <a:cubicBezTo>
                  <a:pt x="6483740" y="1649877"/>
                  <a:pt x="6449960" y="2464808"/>
                  <a:pt x="6813754" y="2182131"/>
                </a:cubicBezTo>
                <a:cubicBezTo>
                  <a:pt x="7177548" y="1899454"/>
                  <a:pt x="7821561" y="176350"/>
                  <a:pt x="8273845" y="14118"/>
                </a:cubicBezTo>
                <a:cubicBezTo>
                  <a:pt x="8726129" y="-148114"/>
                  <a:pt x="9166123" y="1139911"/>
                  <a:pt x="9527458" y="1208737"/>
                </a:cubicBezTo>
                <a:cubicBezTo>
                  <a:pt x="9888794" y="1277563"/>
                  <a:pt x="10117394" y="444279"/>
                  <a:pt x="10441858" y="427073"/>
                </a:cubicBezTo>
                <a:cubicBezTo>
                  <a:pt x="10766322" y="409867"/>
                  <a:pt x="11179277" y="1061254"/>
                  <a:pt x="11474245" y="1105499"/>
                </a:cubicBezTo>
                <a:cubicBezTo>
                  <a:pt x="11769213" y="1149744"/>
                  <a:pt x="11990438" y="921144"/>
                  <a:pt x="12211664" y="692544"/>
                </a:cubicBezTo>
              </a:path>
            </a:pathLst>
          </a:custGeom>
          <a:noFill/>
          <a:ln w="38100">
            <a:gradFill>
              <a:gsLst>
                <a:gs pos="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PA_库_组合 29">
            <a:extLst>
              <a:ext uri="{FF2B5EF4-FFF2-40B4-BE49-F238E27FC236}">
                <a16:creationId xmlns:a16="http://schemas.microsoft.com/office/drawing/2014/main" id="{277A5E3F-C9D3-45B7-B2D6-F1B409F8FACD}"/>
              </a:ext>
            </a:extLst>
          </p:cNvPr>
          <p:cNvGrpSpPr/>
          <p:nvPr>
            <p:custDataLst>
              <p:tags r:id="rId4"/>
            </p:custDataLst>
          </p:nvPr>
        </p:nvGrpSpPr>
        <p:grpSpPr>
          <a:xfrm>
            <a:off x="8432814" y="1799395"/>
            <a:ext cx="1349594" cy="434994"/>
            <a:chOff x="8489964" y="1799395"/>
            <a:chExt cx="1349594" cy="434994"/>
          </a:xfrm>
        </p:grpSpPr>
        <p:grpSp>
          <p:nvGrpSpPr>
            <p:cNvPr id="15" name="Group 14">
              <a:extLst>
                <a:ext uri="{FF2B5EF4-FFF2-40B4-BE49-F238E27FC236}">
                  <a16:creationId xmlns:a16="http://schemas.microsoft.com/office/drawing/2014/main" id="{556FD373-04B8-4C3E-B405-BB8C7F72F874}"/>
                </a:ext>
              </a:extLst>
            </p:cNvPr>
            <p:cNvGrpSpPr/>
            <p:nvPr/>
          </p:nvGrpSpPr>
          <p:grpSpPr>
            <a:xfrm>
              <a:off x="8489964" y="1799395"/>
              <a:ext cx="1349594" cy="434994"/>
              <a:chOff x="3842636" y="3505323"/>
              <a:chExt cx="1692700" cy="545582"/>
            </a:xfrm>
            <a:gradFill flip="none" rotWithShape="1">
              <a:gsLst>
                <a:gs pos="0">
                  <a:schemeClr val="accent1"/>
                </a:gs>
                <a:gs pos="100000">
                  <a:schemeClr val="accent1">
                    <a:lumMod val="75000"/>
                  </a:schemeClr>
                </a:gs>
              </a:gsLst>
              <a:lin ang="0" scaled="1"/>
              <a:tileRect/>
            </a:gradFill>
            <a:effectLst>
              <a:outerShdw blurRad="355600" dist="88900" dir="5400000" sx="93000" sy="93000" algn="t" rotWithShape="0">
                <a:prstClr val="black">
                  <a:alpha val="36000"/>
                </a:prstClr>
              </a:outerShdw>
            </a:effectLst>
          </p:grpSpPr>
          <p:sp>
            <p:nvSpPr>
              <p:cNvPr id="17" name="Rectangle: Rounded Corners 16">
                <a:extLst>
                  <a:ext uri="{FF2B5EF4-FFF2-40B4-BE49-F238E27FC236}">
                    <a16:creationId xmlns:a16="http://schemas.microsoft.com/office/drawing/2014/main" id="{FF782351-A5CD-450F-93B4-511071E91DF5}"/>
                  </a:ext>
                </a:extLst>
              </p:cNvPr>
              <p:cNvSpPr/>
              <p:nvPr/>
            </p:nvSpPr>
            <p:spPr>
              <a:xfrm>
                <a:off x="3927762" y="3505323"/>
                <a:ext cx="1607574" cy="5455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Isosceles Triangle 17">
                <a:extLst>
                  <a:ext uri="{FF2B5EF4-FFF2-40B4-BE49-F238E27FC236}">
                    <a16:creationId xmlns:a16="http://schemas.microsoft.com/office/drawing/2014/main" id="{B55A2155-09A0-4FBE-BBA1-869EE75CFABC}"/>
                  </a:ext>
                </a:extLst>
              </p:cNvPr>
              <p:cNvSpPr/>
              <p:nvPr/>
            </p:nvSpPr>
            <p:spPr>
              <a:xfrm rot="5400000" flipV="1">
                <a:off x="3805996" y="3731568"/>
                <a:ext cx="166371" cy="930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6" name="TextBox 15">
              <a:extLst>
                <a:ext uri="{FF2B5EF4-FFF2-40B4-BE49-F238E27FC236}">
                  <a16:creationId xmlns:a16="http://schemas.microsoft.com/office/drawing/2014/main" id="{5F3150DE-67A4-4B7A-AEF7-2DAC61DAB6DF}"/>
                </a:ext>
              </a:extLst>
            </p:cNvPr>
            <p:cNvSpPr txBox="1"/>
            <p:nvPr/>
          </p:nvSpPr>
          <p:spPr>
            <a:xfrm>
              <a:off x="8603332" y="1863005"/>
              <a:ext cx="1190731" cy="307777"/>
            </a:xfrm>
            <a:prstGeom prst="rect">
              <a:avLst/>
            </a:prstGeom>
            <a:noFill/>
          </p:spPr>
          <p:txBody>
            <a:bodyPr wrap="square" rtlCol="0">
              <a:spAutoFit/>
            </a:bodyPr>
            <a:lstStyle/>
            <a:p>
              <a:r>
                <a:rPr lang="en-US" sz="1400" b="1" dirty="0" smtClean="0">
                  <a:solidFill>
                    <a:schemeClr val="bg1"/>
                  </a:solidFill>
                  <a:latin typeface="+mj-lt"/>
                </a:rPr>
                <a:t>￥1,400,000</a:t>
              </a:r>
              <a:endParaRPr lang="en-US" sz="1400" b="1" dirty="0">
                <a:solidFill>
                  <a:schemeClr val="bg1"/>
                </a:solidFill>
                <a:latin typeface="+mj-lt"/>
              </a:endParaRPr>
            </a:p>
          </p:txBody>
        </p:sp>
      </p:grpSp>
      <p:grpSp>
        <p:nvGrpSpPr>
          <p:cNvPr id="29" name="PA_库_组合 28">
            <a:extLst>
              <a:ext uri="{FF2B5EF4-FFF2-40B4-BE49-F238E27FC236}">
                <a16:creationId xmlns:a16="http://schemas.microsoft.com/office/drawing/2014/main" id="{D7CBF815-7B41-4743-9CAE-7C5354818BD9}"/>
              </a:ext>
            </a:extLst>
          </p:cNvPr>
          <p:cNvGrpSpPr/>
          <p:nvPr>
            <p:custDataLst>
              <p:tags r:id="rId5"/>
            </p:custDataLst>
          </p:nvPr>
        </p:nvGrpSpPr>
        <p:grpSpPr>
          <a:xfrm>
            <a:off x="10499469" y="2206090"/>
            <a:ext cx="1349594" cy="434994"/>
            <a:chOff x="10480419" y="2206090"/>
            <a:chExt cx="1349594" cy="434994"/>
          </a:xfrm>
        </p:grpSpPr>
        <p:grpSp>
          <p:nvGrpSpPr>
            <p:cNvPr id="21" name="Group 20">
              <a:extLst>
                <a:ext uri="{FF2B5EF4-FFF2-40B4-BE49-F238E27FC236}">
                  <a16:creationId xmlns:a16="http://schemas.microsoft.com/office/drawing/2014/main" id="{B17D2141-FC96-4DA6-9B4B-77ED2A2A6EDB}"/>
                </a:ext>
              </a:extLst>
            </p:cNvPr>
            <p:cNvGrpSpPr/>
            <p:nvPr/>
          </p:nvGrpSpPr>
          <p:grpSpPr>
            <a:xfrm>
              <a:off x="10480419" y="2206090"/>
              <a:ext cx="1349594" cy="434994"/>
              <a:chOff x="3842636" y="3505323"/>
              <a:chExt cx="1692700" cy="545582"/>
            </a:xfrm>
            <a:gradFill flip="none" rotWithShape="1">
              <a:gsLst>
                <a:gs pos="0">
                  <a:schemeClr val="accent4"/>
                </a:gs>
                <a:gs pos="100000">
                  <a:schemeClr val="accent4">
                    <a:lumMod val="75000"/>
                  </a:schemeClr>
                </a:gs>
              </a:gsLst>
              <a:lin ang="0" scaled="1"/>
              <a:tileRect/>
            </a:gradFill>
            <a:effectLst>
              <a:outerShdw blurRad="355600" dist="88900" dir="5400000" sx="93000" sy="93000" algn="t" rotWithShape="0">
                <a:prstClr val="black">
                  <a:alpha val="36000"/>
                </a:prstClr>
              </a:outerShdw>
            </a:effectLst>
          </p:grpSpPr>
          <p:sp>
            <p:nvSpPr>
              <p:cNvPr id="23" name="Rectangle: Rounded Corners 22">
                <a:extLst>
                  <a:ext uri="{FF2B5EF4-FFF2-40B4-BE49-F238E27FC236}">
                    <a16:creationId xmlns:a16="http://schemas.microsoft.com/office/drawing/2014/main" id="{972AF873-1D25-49DC-ACFD-A36983A9DF58}"/>
                  </a:ext>
                </a:extLst>
              </p:cNvPr>
              <p:cNvSpPr/>
              <p:nvPr/>
            </p:nvSpPr>
            <p:spPr>
              <a:xfrm>
                <a:off x="3927762" y="3505323"/>
                <a:ext cx="1607574" cy="5455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Isosceles Triangle 23">
                <a:extLst>
                  <a:ext uri="{FF2B5EF4-FFF2-40B4-BE49-F238E27FC236}">
                    <a16:creationId xmlns:a16="http://schemas.microsoft.com/office/drawing/2014/main" id="{A4AA136D-2CE7-41CB-8F00-A79DA35DB7A1}"/>
                  </a:ext>
                </a:extLst>
              </p:cNvPr>
              <p:cNvSpPr/>
              <p:nvPr/>
            </p:nvSpPr>
            <p:spPr>
              <a:xfrm rot="5400000" flipV="1">
                <a:off x="3805996" y="3731568"/>
                <a:ext cx="166371" cy="930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2" name="TextBox 21">
              <a:extLst>
                <a:ext uri="{FF2B5EF4-FFF2-40B4-BE49-F238E27FC236}">
                  <a16:creationId xmlns:a16="http://schemas.microsoft.com/office/drawing/2014/main" id="{08506830-E49A-493F-82C3-1ECC2A1663D0}"/>
                </a:ext>
              </a:extLst>
            </p:cNvPr>
            <p:cNvSpPr txBox="1"/>
            <p:nvPr/>
          </p:nvSpPr>
          <p:spPr>
            <a:xfrm>
              <a:off x="10593787" y="2269700"/>
              <a:ext cx="1190731" cy="307777"/>
            </a:xfrm>
            <a:prstGeom prst="rect">
              <a:avLst/>
            </a:prstGeom>
            <a:noFill/>
          </p:spPr>
          <p:txBody>
            <a:bodyPr wrap="square" rtlCol="0">
              <a:spAutoFit/>
            </a:bodyPr>
            <a:lstStyle/>
            <a:p>
              <a:r>
                <a:rPr lang="en-US" sz="1400" b="1" dirty="0" smtClean="0">
                  <a:solidFill>
                    <a:schemeClr val="bg1"/>
                  </a:solidFill>
                  <a:latin typeface="+mj-lt"/>
                </a:rPr>
                <a:t>￥720,000</a:t>
              </a:r>
              <a:endParaRPr lang="en-US" sz="1400" b="1" dirty="0">
                <a:solidFill>
                  <a:schemeClr val="bg1"/>
                </a:solidFill>
                <a:latin typeface="+mj-lt"/>
              </a:endParaRPr>
            </a:p>
          </p:txBody>
        </p:sp>
      </p:grpSp>
      <p:cxnSp>
        <p:nvCxnSpPr>
          <p:cNvPr id="26" name="PA_库_直接连接符 25">
            <a:extLst>
              <a:ext uri="{FF2B5EF4-FFF2-40B4-BE49-F238E27FC236}">
                <a16:creationId xmlns:a16="http://schemas.microsoft.com/office/drawing/2014/main" id="{8F6CE6E5-9148-42C5-BFD6-CC233D578062}"/>
              </a:ext>
            </a:extLst>
          </p:cNvPr>
          <p:cNvCxnSpPr>
            <a:cxnSpLocks/>
          </p:cNvCxnSpPr>
          <p:nvPr>
            <p:custDataLst>
              <p:tags r:id="rId6"/>
            </p:custDataLst>
          </p:nvPr>
        </p:nvCxnSpPr>
        <p:spPr>
          <a:xfrm flipV="1">
            <a:off x="8327197" y="2007367"/>
            <a:ext cx="0" cy="785933"/>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28" name="PA_库_直接连接符 27">
            <a:extLst>
              <a:ext uri="{FF2B5EF4-FFF2-40B4-BE49-F238E27FC236}">
                <a16:creationId xmlns:a16="http://schemas.microsoft.com/office/drawing/2014/main" id="{045D8378-1111-438B-AD61-3911F9CB37CD}"/>
              </a:ext>
            </a:extLst>
          </p:cNvPr>
          <p:cNvCxnSpPr>
            <a:cxnSpLocks/>
          </p:cNvCxnSpPr>
          <p:nvPr>
            <p:custDataLst>
              <p:tags r:id="rId7"/>
            </p:custDataLst>
          </p:nvPr>
        </p:nvCxnSpPr>
        <p:spPr>
          <a:xfrm flipV="1">
            <a:off x="10403647" y="2423587"/>
            <a:ext cx="0" cy="785933"/>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31" name="PA_库_文本框 30">
            <a:extLst>
              <a:ext uri="{FF2B5EF4-FFF2-40B4-BE49-F238E27FC236}">
                <a16:creationId xmlns:a16="http://schemas.microsoft.com/office/drawing/2014/main" id="{A63C4262-02B1-4DB9-83F3-680F73D9B59C}"/>
              </a:ext>
            </a:extLst>
          </p:cNvPr>
          <p:cNvSpPr txBox="1"/>
          <p:nvPr>
            <p:custDataLst>
              <p:tags r:id="rId8"/>
            </p:custDataLst>
          </p:nvPr>
        </p:nvSpPr>
        <p:spPr>
          <a:xfrm>
            <a:off x="1502379" y="2768583"/>
            <a:ext cx="3681755" cy="498598"/>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a:t>
            </a:r>
          </a:p>
        </p:txBody>
      </p:sp>
      <p:sp>
        <p:nvSpPr>
          <p:cNvPr id="40" name="TextBox 39">
            <a:extLst>
              <a:ext uri="{FF2B5EF4-FFF2-40B4-BE49-F238E27FC236}">
                <a16:creationId xmlns:a16="http://schemas.microsoft.com/office/drawing/2014/main" id="{AA935A94-BFBF-4230-8379-8402DF7764A4}"/>
              </a:ext>
            </a:extLst>
          </p:cNvPr>
          <p:cNvSpPr txBox="1"/>
          <p:nvPr/>
        </p:nvSpPr>
        <p:spPr>
          <a:xfrm>
            <a:off x="1502379" y="1632173"/>
            <a:ext cx="3278489" cy="1077218"/>
          </a:xfrm>
          <a:prstGeom prst="rect">
            <a:avLst/>
          </a:prstGeom>
          <a:noFill/>
        </p:spPr>
        <p:txBody>
          <a:bodyPr wrap="square" rtlCol="0">
            <a:spAutoFit/>
          </a:bodyPr>
          <a:lstStyle/>
          <a:p>
            <a:r>
              <a:rPr lang="en-US" sz="3200" dirty="0">
                <a:solidFill>
                  <a:schemeClr val="bg1"/>
                </a:solidFill>
                <a:latin typeface="+mj-lt"/>
              </a:rPr>
              <a:t>Company</a:t>
            </a:r>
          </a:p>
          <a:p>
            <a:r>
              <a:rPr lang="en-US" sz="3200" b="1" dirty="0">
                <a:solidFill>
                  <a:schemeClr val="bg1"/>
                </a:solidFill>
                <a:latin typeface="+mj-lt"/>
              </a:rPr>
              <a:t>Progress Slide</a:t>
            </a:r>
          </a:p>
        </p:txBody>
      </p:sp>
      <p:cxnSp>
        <p:nvCxnSpPr>
          <p:cNvPr id="41" name="Straight Connector 40">
            <a:extLst>
              <a:ext uri="{FF2B5EF4-FFF2-40B4-BE49-F238E27FC236}">
                <a16:creationId xmlns:a16="http://schemas.microsoft.com/office/drawing/2014/main" id="{AFB09149-564B-4783-95BB-F6A48191F774}"/>
              </a:ext>
            </a:extLst>
          </p:cNvPr>
          <p:cNvCxnSpPr>
            <a:cxnSpLocks/>
          </p:cNvCxnSpPr>
          <p:nvPr/>
        </p:nvCxnSpPr>
        <p:spPr>
          <a:xfrm>
            <a:off x="739287" y="1902603"/>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1FB3AE7-7007-4F5B-BBA4-87007CF43D23}"/>
              </a:ext>
            </a:extLst>
          </p:cNvPr>
          <p:cNvSpPr txBox="1"/>
          <p:nvPr/>
        </p:nvSpPr>
        <p:spPr>
          <a:xfrm>
            <a:off x="1502378" y="1370563"/>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
        <p:nvSpPr>
          <p:cNvPr id="51" name="PA_库_矩形 50">
            <a:extLst>
              <a:ext uri="{FF2B5EF4-FFF2-40B4-BE49-F238E27FC236}">
                <a16:creationId xmlns:a16="http://schemas.microsoft.com/office/drawing/2014/main" id="{97BAFBC2-C8A1-44C0-9956-F068BB7F3755}"/>
              </a:ext>
            </a:extLst>
          </p:cNvPr>
          <p:cNvSpPr/>
          <p:nvPr>
            <p:custDataLst>
              <p:tags r:id="rId9"/>
            </p:custDataLst>
          </p:nvPr>
        </p:nvSpPr>
        <p:spPr>
          <a:xfrm>
            <a:off x="1622471" y="3609613"/>
            <a:ext cx="1285648" cy="1285648"/>
          </a:xfrm>
          <a:prstGeom prst="rect">
            <a:avLst/>
          </a:prstGeom>
          <a:solidFill>
            <a:schemeClr val="bg1">
              <a:alpha val="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A_库_矩形 51">
            <a:extLst>
              <a:ext uri="{FF2B5EF4-FFF2-40B4-BE49-F238E27FC236}">
                <a16:creationId xmlns:a16="http://schemas.microsoft.com/office/drawing/2014/main" id="{FD5B7B2B-F34B-449A-825D-88C1EAE1ABE8}"/>
              </a:ext>
            </a:extLst>
          </p:cNvPr>
          <p:cNvSpPr/>
          <p:nvPr>
            <p:custDataLst>
              <p:tags r:id="rId10"/>
            </p:custDataLst>
          </p:nvPr>
        </p:nvSpPr>
        <p:spPr>
          <a:xfrm>
            <a:off x="3062654" y="3609612"/>
            <a:ext cx="1285648" cy="1285648"/>
          </a:xfrm>
          <a:prstGeom prst="rect">
            <a:avLst/>
          </a:prstGeom>
          <a:solidFill>
            <a:schemeClr val="bg1">
              <a:alpha val="0"/>
            </a:schemeClr>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A_库_任意多边形 19">
            <a:extLst>
              <a:ext uri="{FF2B5EF4-FFF2-40B4-BE49-F238E27FC236}">
                <a16:creationId xmlns:a16="http://schemas.microsoft.com/office/drawing/2014/main" id="{C47C7A86-8900-4DEC-B8AD-00871A9F4B89}"/>
              </a:ext>
            </a:extLst>
          </p:cNvPr>
          <p:cNvSpPr>
            <a:spLocks noEditPoints="1"/>
          </p:cNvSpPr>
          <p:nvPr>
            <p:custDataLst>
              <p:tags r:id="rId11"/>
            </p:custDataLst>
          </p:nvPr>
        </p:nvSpPr>
        <p:spPr bwMode="auto">
          <a:xfrm>
            <a:off x="2023726" y="3834763"/>
            <a:ext cx="483138" cy="352691"/>
          </a:xfrm>
          <a:custGeom>
            <a:avLst/>
            <a:gdLst>
              <a:gd name="T0" fmla="*/ 200 w 220"/>
              <a:gd name="T1" fmla="*/ 0 h 160"/>
              <a:gd name="T2" fmla="*/ 180 w 220"/>
              <a:gd name="T3" fmla="*/ 20 h 160"/>
              <a:gd name="T4" fmla="*/ 188 w 220"/>
              <a:gd name="T5" fmla="*/ 36 h 160"/>
              <a:gd name="T6" fmla="*/ 184 w 220"/>
              <a:gd name="T7" fmla="*/ 34 h 160"/>
              <a:gd name="T8" fmla="*/ 136 w 220"/>
              <a:gd name="T9" fmla="*/ 124 h 160"/>
              <a:gd name="T10" fmla="*/ 124 w 220"/>
              <a:gd name="T11" fmla="*/ 120 h 160"/>
              <a:gd name="T12" fmla="*/ 113 w 220"/>
              <a:gd name="T13" fmla="*/ 123 h 160"/>
              <a:gd name="T14" fmla="*/ 76 w 220"/>
              <a:gd name="T15" fmla="*/ 71 h 160"/>
              <a:gd name="T16" fmla="*/ 80 w 220"/>
              <a:gd name="T17" fmla="*/ 60 h 160"/>
              <a:gd name="T18" fmla="*/ 60 w 220"/>
              <a:gd name="T19" fmla="*/ 40 h 160"/>
              <a:gd name="T20" fmla="*/ 40 w 220"/>
              <a:gd name="T21" fmla="*/ 60 h 160"/>
              <a:gd name="T22" fmla="*/ 43 w 220"/>
              <a:gd name="T23" fmla="*/ 71 h 160"/>
              <a:gd name="T24" fmla="*/ 28 w 220"/>
              <a:gd name="T25" fmla="*/ 90 h 160"/>
              <a:gd name="T26" fmla="*/ 20 w 220"/>
              <a:gd name="T27" fmla="*/ 88 h 160"/>
              <a:gd name="T28" fmla="*/ 0 w 220"/>
              <a:gd name="T29" fmla="*/ 108 h 160"/>
              <a:gd name="T30" fmla="*/ 20 w 220"/>
              <a:gd name="T31" fmla="*/ 128 h 160"/>
              <a:gd name="T32" fmla="*/ 40 w 220"/>
              <a:gd name="T33" fmla="*/ 108 h 160"/>
              <a:gd name="T34" fmla="*/ 35 w 220"/>
              <a:gd name="T35" fmla="*/ 94 h 160"/>
              <a:gd name="T36" fmla="*/ 49 w 220"/>
              <a:gd name="T37" fmla="*/ 77 h 160"/>
              <a:gd name="T38" fmla="*/ 60 w 220"/>
              <a:gd name="T39" fmla="*/ 80 h 160"/>
              <a:gd name="T40" fmla="*/ 71 w 220"/>
              <a:gd name="T41" fmla="*/ 77 h 160"/>
              <a:gd name="T42" fmla="*/ 108 w 220"/>
              <a:gd name="T43" fmla="*/ 129 h 160"/>
              <a:gd name="T44" fmla="*/ 104 w 220"/>
              <a:gd name="T45" fmla="*/ 140 h 160"/>
              <a:gd name="T46" fmla="*/ 124 w 220"/>
              <a:gd name="T47" fmla="*/ 160 h 160"/>
              <a:gd name="T48" fmla="*/ 144 w 220"/>
              <a:gd name="T49" fmla="*/ 140 h 160"/>
              <a:gd name="T50" fmla="*/ 141 w 220"/>
              <a:gd name="T51" fmla="*/ 130 h 160"/>
              <a:gd name="T52" fmla="*/ 191 w 220"/>
              <a:gd name="T53" fmla="*/ 38 h 160"/>
              <a:gd name="T54" fmla="*/ 200 w 220"/>
              <a:gd name="T55" fmla="*/ 40 h 160"/>
              <a:gd name="T56" fmla="*/ 220 w 220"/>
              <a:gd name="T57" fmla="*/ 20 h 160"/>
              <a:gd name="T58" fmla="*/ 200 w 220"/>
              <a:gd name="T59" fmla="*/ 0 h 160"/>
              <a:gd name="T60" fmla="*/ 20 w 220"/>
              <a:gd name="T61" fmla="*/ 120 h 160"/>
              <a:gd name="T62" fmla="*/ 8 w 220"/>
              <a:gd name="T63" fmla="*/ 108 h 160"/>
              <a:gd name="T64" fmla="*/ 20 w 220"/>
              <a:gd name="T65" fmla="*/ 96 h 160"/>
              <a:gd name="T66" fmla="*/ 32 w 220"/>
              <a:gd name="T67" fmla="*/ 108 h 160"/>
              <a:gd name="T68" fmla="*/ 20 w 220"/>
              <a:gd name="T69" fmla="*/ 120 h 160"/>
              <a:gd name="T70" fmla="*/ 60 w 220"/>
              <a:gd name="T71" fmla="*/ 72 h 160"/>
              <a:gd name="T72" fmla="*/ 48 w 220"/>
              <a:gd name="T73" fmla="*/ 60 h 160"/>
              <a:gd name="T74" fmla="*/ 60 w 220"/>
              <a:gd name="T75" fmla="*/ 48 h 160"/>
              <a:gd name="T76" fmla="*/ 72 w 220"/>
              <a:gd name="T77" fmla="*/ 60 h 160"/>
              <a:gd name="T78" fmla="*/ 60 w 220"/>
              <a:gd name="T79" fmla="*/ 72 h 160"/>
              <a:gd name="T80" fmla="*/ 124 w 220"/>
              <a:gd name="T81" fmla="*/ 152 h 160"/>
              <a:gd name="T82" fmla="*/ 112 w 220"/>
              <a:gd name="T83" fmla="*/ 140 h 160"/>
              <a:gd name="T84" fmla="*/ 124 w 220"/>
              <a:gd name="T85" fmla="*/ 128 h 160"/>
              <a:gd name="T86" fmla="*/ 136 w 220"/>
              <a:gd name="T87" fmla="*/ 140 h 160"/>
              <a:gd name="T88" fmla="*/ 124 w 220"/>
              <a:gd name="T89" fmla="*/ 152 h 160"/>
              <a:gd name="T90" fmla="*/ 200 w 220"/>
              <a:gd name="T91" fmla="*/ 32 h 160"/>
              <a:gd name="T92" fmla="*/ 188 w 220"/>
              <a:gd name="T93" fmla="*/ 20 h 160"/>
              <a:gd name="T94" fmla="*/ 200 w 220"/>
              <a:gd name="T95" fmla="*/ 8 h 160"/>
              <a:gd name="T96" fmla="*/ 212 w 220"/>
              <a:gd name="T97" fmla="*/ 20 h 160"/>
              <a:gd name="T98" fmla="*/ 200 w 220"/>
              <a:gd name="T99"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60">
                <a:moveTo>
                  <a:pt x="200" y="0"/>
                </a:moveTo>
                <a:cubicBezTo>
                  <a:pt x="189" y="0"/>
                  <a:pt x="180" y="9"/>
                  <a:pt x="180" y="20"/>
                </a:cubicBezTo>
                <a:cubicBezTo>
                  <a:pt x="180" y="27"/>
                  <a:pt x="183" y="33"/>
                  <a:pt x="188" y="36"/>
                </a:cubicBezTo>
                <a:cubicBezTo>
                  <a:pt x="184" y="34"/>
                  <a:pt x="184" y="34"/>
                  <a:pt x="184" y="34"/>
                </a:cubicBezTo>
                <a:cubicBezTo>
                  <a:pt x="136" y="124"/>
                  <a:pt x="136" y="124"/>
                  <a:pt x="136" y="124"/>
                </a:cubicBezTo>
                <a:cubicBezTo>
                  <a:pt x="132" y="122"/>
                  <a:pt x="128" y="120"/>
                  <a:pt x="124" y="120"/>
                </a:cubicBezTo>
                <a:cubicBezTo>
                  <a:pt x="120" y="120"/>
                  <a:pt x="116" y="121"/>
                  <a:pt x="113" y="123"/>
                </a:cubicBezTo>
                <a:cubicBezTo>
                  <a:pt x="76" y="71"/>
                  <a:pt x="76" y="71"/>
                  <a:pt x="76" y="71"/>
                </a:cubicBezTo>
                <a:cubicBezTo>
                  <a:pt x="79" y="68"/>
                  <a:pt x="80" y="64"/>
                  <a:pt x="80" y="60"/>
                </a:cubicBezTo>
                <a:cubicBezTo>
                  <a:pt x="80" y="49"/>
                  <a:pt x="71" y="40"/>
                  <a:pt x="60" y="40"/>
                </a:cubicBezTo>
                <a:cubicBezTo>
                  <a:pt x="49" y="40"/>
                  <a:pt x="40" y="49"/>
                  <a:pt x="40" y="60"/>
                </a:cubicBezTo>
                <a:cubicBezTo>
                  <a:pt x="40" y="64"/>
                  <a:pt x="41" y="68"/>
                  <a:pt x="43" y="71"/>
                </a:cubicBezTo>
                <a:cubicBezTo>
                  <a:pt x="28" y="90"/>
                  <a:pt x="28" y="90"/>
                  <a:pt x="28" y="90"/>
                </a:cubicBezTo>
                <a:cubicBezTo>
                  <a:pt x="26" y="89"/>
                  <a:pt x="23" y="88"/>
                  <a:pt x="20" y="88"/>
                </a:cubicBezTo>
                <a:cubicBezTo>
                  <a:pt x="9" y="88"/>
                  <a:pt x="0" y="97"/>
                  <a:pt x="0" y="108"/>
                </a:cubicBezTo>
                <a:cubicBezTo>
                  <a:pt x="0" y="119"/>
                  <a:pt x="9" y="128"/>
                  <a:pt x="20" y="128"/>
                </a:cubicBezTo>
                <a:cubicBezTo>
                  <a:pt x="31" y="128"/>
                  <a:pt x="40" y="119"/>
                  <a:pt x="40" y="108"/>
                </a:cubicBezTo>
                <a:cubicBezTo>
                  <a:pt x="40" y="103"/>
                  <a:pt x="38" y="98"/>
                  <a:pt x="35" y="94"/>
                </a:cubicBezTo>
                <a:cubicBezTo>
                  <a:pt x="49" y="77"/>
                  <a:pt x="49" y="77"/>
                  <a:pt x="49" y="77"/>
                </a:cubicBezTo>
                <a:cubicBezTo>
                  <a:pt x="52" y="79"/>
                  <a:pt x="56" y="80"/>
                  <a:pt x="60" y="80"/>
                </a:cubicBezTo>
                <a:cubicBezTo>
                  <a:pt x="64" y="80"/>
                  <a:pt x="68" y="79"/>
                  <a:pt x="71" y="77"/>
                </a:cubicBezTo>
                <a:cubicBezTo>
                  <a:pt x="108" y="129"/>
                  <a:pt x="108" y="129"/>
                  <a:pt x="108" y="129"/>
                </a:cubicBezTo>
                <a:cubicBezTo>
                  <a:pt x="105" y="132"/>
                  <a:pt x="104" y="136"/>
                  <a:pt x="104" y="140"/>
                </a:cubicBezTo>
                <a:cubicBezTo>
                  <a:pt x="104" y="151"/>
                  <a:pt x="113" y="160"/>
                  <a:pt x="124" y="160"/>
                </a:cubicBezTo>
                <a:cubicBezTo>
                  <a:pt x="135" y="160"/>
                  <a:pt x="144" y="151"/>
                  <a:pt x="144" y="140"/>
                </a:cubicBezTo>
                <a:cubicBezTo>
                  <a:pt x="144" y="136"/>
                  <a:pt x="143" y="133"/>
                  <a:pt x="141" y="130"/>
                </a:cubicBezTo>
                <a:cubicBezTo>
                  <a:pt x="191" y="38"/>
                  <a:pt x="191" y="38"/>
                  <a:pt x="191" y="38"/>
                </a:cubicBezTo>
                <a:cubicBezTo>
                  <a:pt x="194" y="39"/>
                  <a:pt x="197" y="40"/>
                  <a:pt x="200" y="40"/>
                </a:cubicBezTo>
                <a:cubicBezTo>
                  <a:pt x="211" y="40"/>
                  <a:pt x="220" y="31"/>
                  <a:pt x="220" y="20"/>
                </a:cubicBezTo>
                <a:cubicBezTo>
                  <a:pt x="220" y="9"/>
                  <a:pt x="211" y="0"/>
                  <a:pt x="200" y="0"/>
                </a:cubicBezTo>
                <a:close/>
                <a:moveTo>
                  <a:pt x="20" y="120"/>
                </a:moveTo>
                <a:cubicBezTo>
                  <a:pt x="13" y="120"/>
                  <a:pt x="8" y="115"/>
                  <a:pt x="8" y="108"/>
                </a:cubicBezTo>
                <a:cubicBezTo>
                  <a:pt x="8" y="101"/>
                  <a:pt x="13" y="96"/>
                  <a:pt x="20" y="96"/>
                </a:cubicBezTo>
                <a:cubicBezTo>
                  <a:pt x="27" y="96"/>
                  <a:pt x="32" y="101"/>
                  <a:pt x="32" y="108"/>
                </a:cubicBezTo>
                <a:cubicBezTo>
                  <a:pt x="32" y="115"/>
                  <a:pt x="27" y="120"/>
                  <a:pt x="20" y="120"/>
                </a:cubicBezTo>
                <a:close/>
                <a:moveTo>
                  <a:pt x="60" y="72"/>
                </a:moveTo>
                <a:cubicBezTo>
                  <a:pt x="53" y="72"/>
                  <a:pt x="48" y="67"/>
                  <a:pt x="48" y="60"/>
                </a:cubicBezTo>
                <a:cubicBezTo>
                  <a:pt x="48" y="53"/>
                  <a:pt x="53" y="48"/>
                  <a:pt x="60" y="48"/>
                </a:cubicBezTo>
                <a:cubicBezTo>
                  <a:pt x="67" y="48"/>
                  <a:pt x="72" y="53"/>
                  <a:pt x="72" y="60"/>
                </a:cubicBezTo>
                <a:cubicBezTo>
                  <a:pt x="72" y="67"/>
                  <a:pt x="67" y="72"/>
                  <a:pt x="60" y="72"/>
                </a:cubicBezTo>
                <a:close/>
                <a:moveTo>
                  <a:pt x="124" y="152"/>
                </a:moveTo>
                <a:cubicBezTo>
                  <a:pt x="117" y="152"/>
                  <a:pt x="112" y="147"/>
                  <a:pt x="112" y="140"/>
                </a:cubicBezTo>
                <a:cubicBezTo>
                  <a:pt x="112" y="133"/>
                  <a:pt x="117" y="128"/>
                  <a:pt x="124" y="128"/>
                </a:cubicBezTo>
                <a:cubicBezTo>
                  <a:pt x="131" y="128"/>
                  <a:pt x="136" y="133"/>
                  <a:pt x="136" y="140"/>
                </a:cubicBezTo>
                <a:cubicBezTo>
                  <a:pt x="136" y="147"/>
                  <a:pt x="131" y="152"/>
                  <a:pt x="124" y="152"/>
                </a:cubicBezTo>
                <a:close/>
                <a:moveTo>
                  <a:pt x="200" y="32"/>
                </a:moveTo>
                <a:cubicBezTo>
                  <a:pt x="193" y="32"/>
                  <a:pt x="188" y="27"/>
                  <a:pt x="188" y="20"/>
                </a:cubicBezTo>
                <a:cubicBezTo>
                  <a:pt x="188" y="13"/>
                  <a:pt x="193" y="8"/>
                  <a:pt x="200" y="8"/>
                </a:cubicBezTo>
                <a:cubicBezTo>
                  <a:pt x="207" y="8"/>
                  <a:pt x="212" y="13"/>
                  <a:pt x="212" y="20"/>
                </a:cubicBezTo>
                <a:cubicBezTo>
                  <a:pt x="212" y="27"/>
                  <a:pt x="207" y="32"/>
                  <a:pt x="200" y="3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PA_库_任意多边形 31">
            <a:extLst>
              <a:ext uri="{FF2B5EF4-FFF2-40B4-BE49-F238E27FC236}">
                <a16:creationId xmlns:a16="http://schemas.microsoft.com/office/drawing/2014/main" id="{C35D1267-E44D-47D9-B68B-72509AE82659}"/>
              </a:ext>
            </a:extLst>
          </p:cNvPr>
          <p:cNvSpPr>
            <a:spLocks noEditPoints="1"/>
          </p:cNvSpPr>
          <p:nvPr>
            <p:custDataLst>
              <p:tags r:id="rId12"/>
            </p:custDataLst>
          </p:nvPr>
        </p:nvSpPr>
        <p:spPr bwMode="auto">
          <a:xfrm>
            <a:off x="3512223" y="3816644"/>
            <a:ext cx="386511" cy="388928"/>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PA_库_文本框 54">
            <a:extLst>
              <a:ext uri="{FF2B5EF4-FFF2-40B4-BE49-F238E27FC236}">
                <a16:creationId xmlns:a16="http://schemas.microsoft.com/office/drawing/2014/main" id="{F8FF4BAD-0245-45A7-B4AF-B9BAE76D0C4C}"/>
              </a:ext>
            </a:extLst>
          </p:cNvPr>
          <p:cNvSpPr txBox="1"/>
          <p:nvPr>
            <p:custDataLst>
              <p:tags r:id="rId13"/>
            </p:custDataLst>
          </p:nvPr>
        </p:nvSpPr>
        <p:spPr>
          <a:xfrm>
            <a:off x="1664187" y="4397443"/>
            <a:ext cx="1202217" cy="415498"/>
          </a:xfrm>
          <a:prstGeom prst="rect">
            <a:avLst/>
          </a:prstGeom>
          <a:noFill/>
        </p:spPr>
        <p:txBody>
          <a:bodyPr wrap="square" rtlCol="0">
            <a:spAutoFit/>
          </a:bodyPr>
          <a:lstStyle/>
          <a:p>
            <a:pPr algn="ctr"/>
            <a:r>
              <a:rPr lang="en-US" sz="1050" dirty="0">
                <a:solidFill>
                  <a:schemeClr val="bg1">
                    <a:lumMod val="75000"/>
                  </a:schemeClr>
                </a:solidFill>
              </a:rPr>
              <a:t>The quick, brown fox jumps.</a:t>
            </a:r>
          </a:p>
        </p:txBody>
      </p:sp>
      <p:sp>
        <p:nvSpPr>
          <p:cNvPr id="56" name="PA_库_文本框 55">
            <a:extLst>
              <a:ext uri="{FF2B5EF4-FFF2-40B4-BE49-F238E27FC236}">
                <a16:creationId xmlns:a16="http://schemas.microsoft.com/office/drawing/2014/main" id="{448B93A4-C209-4CF2-9C98-970984E9CB5F}"/>
              </a:ext>
            </a:extLst>
          </p:cNvPr>
          <p:cNvSpPr txBox="1"/>
          <p:nvPr>
            <p:custDataLst>
              <p:tags r:id="rId14"/>
            </p:custDataLst>
          </p:nvPr>
        </p:nvSpPr>
        <p:spPr>
          <a:xfrm>
            <a:off x="3104370" y="4397443"/>
            <a:ext cx="1202217" cy="415498"/>
          </a:xfrm>
          <a:prstGeom prst="rect">
            <a:avLst/>
          </a:prstGeom>
          <a:noFill/>
        </p:spPr>
        <p:txBody>
          <a:bodyPr wrap="square" rtlCol="0">
            <a:spAutoFit/>
          </a:bodyPr>
          <a:lstStyle/>
          <a:p>
            <a:pPr algn="ctr"/>
            <a:r>
              <a:rPr lang="en-US" sz="1050" dirty="0">
                <a:solidFill>
                  <a:schemeClr val="bg1">
                    <a:lumMod val="75000"/>
                  </a:schemeClr>
                </a:solidFill>
              </a:rPr>
              <a:t>The quick, brown fox jumps.</a:t>
            </a:r>
          </a:p>
        </p:txBody>
      </p:sp>
    </p:spTree>
    <p:extLst>
      <p:ext uri="{BB962C8B-B14F-4D97-AF65-F5344CB8AC3E}">
        <p14:creationId xmlns:p14="http://schemas.microsoft.com/office/powerpoint/2010/main" val="4123337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8" fill="hold" grpId="0" nodeType="withEffect" nodePh="1">
                                  <p:stCondLst>
                                    <p:cond delay="250"/>
                                  </p:stCondLst>
                                  <p:endCondLst>
                                    <p:cond evt="begin" delay="0">
                                      <p:tn val="8"/>
                                    </p:cond>
                                  </p:endCondLst>
                                  <p:childTnLst>
                                    <p:set>
                                      <p:cBhvr>
                                        <p:cTn id="9" dur="1" fill="hold">
                                          <p:stCondLst>
                                            <p:cond delay="0"/>
                                          </p:stCondLst>
                                        </p:cTn>
                                        <p:tgtEl>
                                          <p:spTgt spid="10">
                                            <p:txEl>
                                              <p:charRg st="4294967295" end="4294967295"/>
                                            </p:txEl>
                                          </p:spTgt>
                                        </p:tgtEl>
                                        <p:attrNameLst>
                                          <p:attrName>style.visibility</p:attrName>
                                        </p:attrNameLst>
                                      </p:cBhvr>
                                      <p:to>
                                        <p:strVal val="visible"/>
                                      </p:to>
                                    </p:set>
                                    <p:animEffect transition="in" filter="wipe(left)">
                                      <p:cBhvr>
                                        <p:cTn id="10" dur="1000"/>
                                        <p:tgtEl>
                                          <p:spTgt spid="10">
                                            <p:txEl>
                                              <p:charRg st="4294967295" end="4294967295"/>
                                            </p:txEl>
                                          </p:spTgt>
                                        </p:tgtEl>
                                      </p:cBhvr>
                                    </p:animEffect>
                                  </p:childTnLst>
                                </p:cTn>
                              </p:par>
                              <p:par>
                                <p:cTn id="11" presetID="22" presetClass="entr" presetSubtype="8" fill="hold" grpId="0" nodeType="withEffect" nodePh="1">
                                  <p:stCondLst>
                                    <p:cond delay="250"/>
                                  </p:stCondLst>
                                  <p:endCondLst>
                                    <p:cond evt="begin" delay="0">
                                      <p:tn val="11"/>
                                    </p:cond>
                                  </p:endCondLst>
                                  <p:childTnLst>
                                    <p:set>
                                      <p:cBhvr>
                                        <p:cTn id="12" dur="1" fill="hold">
                                          <p:stCondLst>
                                            <p:cond delay="0"/>
                                          </p:stCondLst>
                                        </p:cTn>
                                        <p:tgtEl>
                                          <p:spTgt spid="2">
                                            <p:txEl>
                                              <p:charRg st="4294967295" end="4294967295"/>
                                            </p:txEl>
                                          </p:spTgt>
                                        </p:tgtEl>
                                        <p:attrNameLst>
                                          <p:attrName>style.visibility</p:attrName>
                                        </p:attrNameLst>
                                      </p:cBhvr>
                                      <p:to>
                                        <p:strVal val="visible"/>
                                      </p:to>
                                    </p:set>
                                    <p:animEffect transition="in" filter="wipe(left)">
                                      <p:cBhvr>
                                        <p:cTn id="13" dur="1000"/>
                                        <p:tgtEl>
                                          <p:spTgt spid="2">
                                            <p:txEl>
                                              <p:charRg st="4294967295" end="4294967295"/>
                                            </p:txEl>
                                          </p:spTgt>
                                        </p:tgtEl>
                                      </p:cBhvr>
                                    </p:animEffect>
                                  </p:childTnLst>
                                </p:cTn>
                              </p:par>
                              <p:par>
                                <p:cTn id="14" presetID="2" presetClass="entr" presetSubtype="4" decel="100000" fill="hold" nodeType="withEffect">
                                  <p:stCondLst>
                                    <p:cond delay="25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1500" fill="hold"/>
                                        <p:tgtEl>
                                          <p:spTgt spid="30"/>
                                        </p:tgtEl>
                                        <p:attrNameLst>
                                          <p:attrName>ppt_x</p:attrName>
                                        </p:attrNameLst>
                                      </p:cBhvr>
                                      <p:tavLst>
                                        <p:tav tm="0">
                                          <p:val>
                                            <p:strVal val="#ppt_x"/>
                                          </p:val>
                                        </p:tav>
                                        <p:tav tm="100000">
                                          <p:val>
                                            <p:strVal val="#ppt_x"/>
                                          </p:val>
                                        </p:tav>
                                      </p:tavLst>
                                    </p:anim>
                                    <p:anim calcmode="lin" valueType="num">
                                      <p:cBhvr additive="base">
                                        <p:cTn id="17" dur="1500" fill="hold"/>
                                        <p:tgtEl>
                                          <p:spTgt spid="30"/>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500" fill="hold"/>
                                        <p:tgtEl>
                                          <p:spTgt spid="29"/>
                                        </p:tgtEl>
                                        <p:attrNameLst>
                                          <p:attrName>ppt_x</p:attrName>
                                        </p:attrNameLst>
                                      </p:cBhvr>
                                      <p:tavLst>
                                        <p:tav tm="0">
                                          <p:val>
                                            <p:strVal val="#ppt_x"/>
                                          </p:val>
                                        </p:tav>
                                        <p:tav tm="100000">
                                          <p:val>
                                            <p:strVal val="#ppt_x"/>
                                          </p:val>
                                        </p:tav>
                                      </p:tavLst>
                                    </p:anim>
                                    <p:anim calcmode="lin" valueType="num">
                                      <p:cBhvr additive="base">
                                        <p:cTn id="21" dur="1500" fill="hold"/>
                                        <p:tgtEl>
                                          <p:spTgt spid="29"/>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25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500" fill="hold"/>
                                        <p:tgtEl>
                                          <p:spTgt spid="26"/>
                                        </p:tgtEl>
                                        <p:attrNameLst>
                                          <p:attrName>ppt_x</p:attrName>
                                        </p:attrNameLst>
                                      </p:cBhvr>
                                      <p:tavLst>
                                        <p:tav tm="0">
                                          <p:val>
                                            <p:strVal val="#ppt_x"/>
                                          </p:val>
                                        </p:tav>
                                        <p:tav tm="100000">
                                          <p:val>
                                            <p:strVal val="#ppt_x"/>
                                          </p:val>
                                        </p:tav>
                                      </p:tavLst>
                                    </p:anim>
                                    <p:anim calcmode="lin" valueType="num">
                                      <p:cBhvr additive="base">
                                        <p:cTn id="25" dur="1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5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1500" fill="hold"/>
                                        <p:tgtEl>
                                          <p:spTgt spid="28"/>
                                        </p:tgtEl>
                                        <p:attrNameLst>
                                          <p:attrName>ppt_x</p:attrName>
                                        </p:attrNameLst>
                                      </p:cBhvr>
                                      <p:tavLst>
                                        <p:tav tm="0">
                                          <p:val>
                                            <p:strVal val="#ppt_x"/>
                                          </p:val>
                                        </p:tav>
                                        <p:tav tm="100000">
                                          <p:val>
                                            <p:strVal val="#ppt_x"/>
                                          </p:val>
                                        </p:tav>
                                      </p:tavLst>
                                    </p:anim>
                                    <p:anim calcmode="lin" valueType="num">
                                      <p:cBhvr additive="base">
                                        <p:cTn id="29" dur="1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32CF9DB-8E53-4CAB-A485-C4ECA8A78D1F}"/>
              </a:ext>
            </a:extLst>
          </p:cNvPr>
          <p:cNvGrpSpPr/>
          <p:nvPr/>
        </p:nvGrpSpPr>
        <p:grpSpPr>
          <a:xfrm>
            <a:off x="1543665" y="489492"/>
            <a:ext cx="9104670" cy="846385"/>
            <a:chOff x="1543665" y="824265"/>
            <a:chExt cx="9104670" cy="846385"/>
          </a:xfrm>
        </p:grpSpPr>
        <p:sp>
          <p:nvSpPr>
            <p:cNvPr id="4" name="TextBox 3">
              <a:extLst>
                <a:ext uri="{FF2B5EF4-FFF2-40B4-BE49-F238E27FC236}">
                  <a16:creationId xmlns:a16="http://schemas.microsoft.com/office/drawing/2014/main" id="{4214A14A-8849-432E-886B-C5921EE9ACF8}"/>
                </a:ext>
              </a:extLst>
            </p:cNvPr>
            <p:cNvSpPr txBox="1"/>
            <p:nvPr/>
          </p:nvSpPr>
          <p:spPr>
            <a:xfrm>
              <a:off x="5159157" y="824265"/>
              <a:ext cx="1873686" cy="261610"/>
            </a:xfrm>
            <a:prstGeom prst="rect">
              <a:avLst/>
            </a:prstGeom>
            <a:noFill/>
          </p:spPr>
          <p:txBody>
            <a:bodyPr wrap="square" rtlCol="0">
              <a:spAutoFit/>
            </a:bodyPr>
            <a:lstStyle/>
            <a:p>
              <a:pPr algn="ctr"/>
              <a:r>
                <a:rPr lang="en-US" sz="1050" spc="300" dirty="0">
                  <a:solidFill>
                    <a:schemeClr val="bg1">
                      <a:lumMod val="65000"/>
                    </a:schemeClr>
                  </a:solidFill>
                </a:rPr>
                <a:t>Your text here</a:t>
              </a:r>
            </a:p>
          </p:txBody>
        </p:sp>
        <p:sp>
          <p:nvSpPr>
            <p:cNvPr id="5" name="TextBox 4">
              <a:extLst>
                <a:ext uri="{FF2B5EF4-FFF2-40B4-BE49-F238E27FC236}">
                  <a16:creationId xmlns:a16="http://schemas.microsoft.com/office/drawing/2014/main" id="{4F1F3D89-8016-4DAF-BAF8-9BE546D27031}"/>
                </a:ext>
              </a:extLst>
            </p:cNvPr>
            <p:cNvSpPr txBox="1"/>
            <p:nvPr/>
          </p:nvSpPr>
          <p:spPr>
            <a:xfrm>
              <a:off x="1543665" y="1085875"/>
              <a:ext cx="9104670" cy="584775"/>
            </a:xfrm>
            <a:prstGeom prst="rect">
              <a:avLst/>
            </a:prstGeom>
            <a:noFill/>
          </p:spPr>
          <p:txBody>
            <a:bodyPr wrap="square" rtlCol="0">
              <a:spAutoFit/>
            </a:bodyPr>
            <a:lstStyle/>
            <a:p>
              <a:pPr algn="ctr"/>
              <a:r>
                <a:rPr lang="en-US" sz="3200" dirty="0">
                  <a:solidFill>
                    <a:schemeClr val="bg1"/>
                  </a:solidFill>
                  <a:latin typeface="+mj-lt"/>
                </a:rPr>
                <a:t>Minimalist </a:t>
              </a:r>
              <a:r>
                <a:rPr lang="en-US" sz="3200" b="1" dirty="0">
                  <a:solidFill>
                    <a:schemeClr val="bg1"/>
                  </a:solidFill>
                  <a:latin typeface="+mj-lt"/>
                </a:rPr>
                <a:t>Price Table</a:t>
              </a:r>
            </a:p>
          </p:txBody>
        </p:sp>
      </p:grpSp>
      <p:sp>
        <p:nvSpPr>
          <p:cNvPr id="13" name="TextBox 12">
            <a:extLst>
              <a:ext uri="{FF2B5EF4-FFF2-40B4-BE49-F238E27FC236}">
                <a16:creationId xmlns:a16="http://schemas.microsoft.com/office/drawing/2014/main" id="{25864696-F26C-4450-8A4F-FD296AD000FA}"/>
              </a:ext>
            </a:extLst>
          </p:cNvPr>
          <p:cNvSpPr txBox="1"/>
          <p:nvPr/>
        </p:nvSpPr>
        <p:spPr>
          <a:xfrm>
            <a:off x="2737389" y="1628739"/>
            <a:ext cx="1688024" cy="261610"/>
          </a:xfrm>
          <a:prstGeom prst="rect">
            <a:avLst/>
          </a:prstGeom>
          <a:noFill/>
        </p:spPr>
        <p:txBody>
          <a:bodyPr wrap="square" rtlCol="0">
            <a:spAutoFit/>
          </a:bodyPr>
          <a:lstStyle/>
          <a:p>
            <a:pPr algn="ctr"/>
            <a:r>
              <a:rPr lang="en-US" sz="1100" b="1" dirty="0">
                <a:solidFill>
                  <a:schemeClr val="bg1">
                    <a:lumMod val="65000"/>
                  </a:schemeClr>
                </a:solidFill>
                <a:latin typeface="+mj-lt"/>
              </a:rPr>
              <a:t>MONTHLY</a:t>
            </a:r>
          </a:p>
        </p:txBody>
      </p:sp>
      <p:grpSp>
        <p:nvGrpSpPr>
          <p:cNvPr id="24" name="Group 23">
            <a:extLst>
              <a:ext uri="{FF2B5EF4-FFF2-40B4-BE49-F238E27FC236}">
                <a16:creationId xmlns:a16="http://schemas.microsoft.com/office/drawing/2014/main" id="{E843DD92-E0BE-413E-9861-DEA2CA4BB3DA}"/>
              </a:ext>
            </a:extLst>
          </p:cNvPr>
          <p:cNvGrpSpPr/>
          <p:nvPr/>
        </p:nvGrpSpPr>
        <p:grpSpPr>
          <a:xfrm>
            <a:off x="1568253" y="2580590"/>
            <a:ext cx="1688024" cy="3224082"/>
            <a:chOff x="1857408" y="2596419"/>
            <a:chExt cx="1688024" cy="3224082"/>
          </a:xfrm>
        </p:grpSpPr>
        <p:sp>
          <p:nvSpPr>
            <p:cNvPr id="6" name="TextBox 5">
              <a:extLst>
                <a:ext uri="{FF2B5EF4-FFF2-40B4-BE49-F238E27FC236}">
                  <a16:creationId xmlns:a16="http://schemas.microsoft.com/office/drawing/2014/main" id="{E2CCBAAE-71D3-4A38-B2D2-9B98954A6551}"/>
                </a:ext>
              </a:extLst>
            </p:cNvPr>
            <p:cNvSpPr txBox="1"/>
            <p:nvPr/>
          </p:nvSpPr>
          <p:spPr>
            <a:xfrm>
              <a:off x="1962954" y="2596419"/>
              <a:ext cx="1476932" cy="584775"/>
            </a:xfrm>
            <a:prstGeom prst="rect">
              <a:avLst/>
            </a:prstGeom>
            <a:noFill/>
          </p:spPr>
          <p:txBody>
            <a:bodyPr wrap="square" rtlCol="0">
              <a:spAutoFit/>
            </a:bodyPr>
            <a:lstStyle/>
            <a:p>
              <a:pPr algn="ctr"/>
              <a:r>
                <a:rPr lang="en-US" sz="3200" b="1" dirty="0" smtClean="0">
                  <a:solidFill>
                    <a:schemeClr val="accent1"/>
                  </a:solidFill>
                  <a:latin typeface="+mj-lt"/>
                </a:rPr>
                <a:t>29￥</a:t>
              </a:r>
              <a:endParaRPr lang="en-US" sz="3200" b="1" dirty="0">
                <a:solidFill>
                  <a:schemeClr val="accent1"/>
                </a:solidFill>
                <a:latin typeface="+mj-lt"/>
              </a:endParaRPr>
            </a:p>
          </p:txBody>
        </p:sp>
        <p:sp>
          <p:nvSpPr>
            <p:cNvPr id="7" name="TextBox 6">
              <a:extLst>
                <a:ext uri="{FF2B5EF4-FFF2-40B4-BE49-F238E27FC236}">
                  <a16:creationId xmlns:a16="http://schemas.microsoft.com/office/drawing/2014/main" id="{93C03E7C-D53D-41E8-ADDE-5B80FD42EC24}"/>
                </a:ext>
              </a:extLst>
            </p:cNvPr>
            <p:cNvSpPr txBox="1"/>
            <p:nvPr/>
          </p:nvSpPr>
          <p:spPr>
            <a:xfrm>
              <a:off x="1962954" y="3077790"/>
              <a:ext cx="1476932" cy="261610"/>
            </a:xfrm>
            <a:prstGeom prst="rect">
              <a:avLst/>
            </a:prstGeom>
            <a:noFill/>
          </p:spPr>
          <p:txBody>
            <a:bodyPr wrap="square" rtlCol="0">
              <a:spAutoFit/>
            </a:bodyPr>
            <a:lstStyle/>
            <a:p>
              <a:pPr algn="ctr"/>
              <a:r>
                <a:rPr lang="en-US" sz="1100" i="1" dirty="0">
                  <a:solidFill>
                    <a:schemeClr val="bg1">
                      <a:lumMod val="75000"/>
                    </a:schemeClr>
                  </a:solidFill>
                  <a:latin typeface="+mj-lt"/>
                </a:rPr>
                <a:t>per year</a:t>
              </a:r>
            </a:p>
          </p:txBody>
        </p:sp>
        <p:sp>
          <p:nvSpPr>
            <p:cNvPr id="8" name="TextBox 7">
              <a:extLst>
                <a:ext uri="{FF2B5EF4-FFF2-40B4-BE49-F238E27FC236}">
                  <a16:creationId xmlns:a16="http://schemas.microsoft.com/office/drawing/2014/main" id="{79905BBF-5657-483E-A40C-E85E0B561E72}"/>
                </a:ext>
              </a:extLst>
            </p:cNvPr>
            <p:cNvSpPr txBox="1"/>
            <p:nvPr/>
          </p:nvSpPr>
          <p:spPr>
            <a:xfrm>
              <a:off x="1857408" y="3543772"/>
              <a:ext cx="1688024" cy="276999"/>
            </a:xfrm>
            <a:prstGeom prst="rect">
              <a:avLst/>
            </a:prstGeom>
            <a:noFill/>
          </p:spPr>
          <p:txBody>
            <a:bodyPr wrap="square" rtlCol="0">
              <a:spAutoFit/>
            </a:bodyPr>
            <a:lstStyle/>
            <a:p>
              <a:pPr algn="ctr"/>
              <a:r>
                <a:rPr lang="en-US" sz="1200" b="1" dirty="0">
                  <a:solidFill>
                    <a:schemeClr val="bg1"/>
                  </a:solidFill>
                  <a:latin typeface="+mj-lt"/>
                </a:rPr>
                <a:t>Basic Package</a:t>
              </a:r>
            </a:p>
          </p:txBody>
        </p:sp>
        <p:sp>
          <p:nvSpPr>
            <p:cNvPr id="9" name="TextBox 8">
              <a:extLst>
                <a:ext uri="{FF2B5EF4-FFF2-40B4-BE49-F238E27FC236}">
                  <a16:creationId xmlns:a16="http://schemas.microsoft.com/office/drawing/2014/main" id="{A6A74A08-EB36-464C-B677-8A659829BA6B}"/>
                </a:ext>
              </a:extLst>
            </p:cNvPr>
            <p:cNvSpPr txBox="1"/>
            <p:nvPr/>
          </p:nvSpPr>
          <p:spPr>
            <a:xfrm>
              <a:off x="1857408" y="4022750"/>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01</a:t>
              </a:r>
            </a:p>
          </p:txBody>
        </p:sp>
        <p:cxnSp>
          <p:nvCxnSpPr>
            <p:cNvPr id="11" name="Straight Connector 10">
              <a:extLst>
                <a:ext uri="{FF2B5EF4-FFF2-40B4-BE49-F238E27FC236}">
                  <a16:creationId xmlns:a16="http://schemas.microsoft.com/office/drawing/2014/main" id="{6704489D-83C3-403B-AF16-BCE767EF6973}"/>
                </a:ext>
              </a:extLst>
            </p:cNvPr>
            <p:cNvCxnSpPr>
              <a:cxnSpLocks/>
            </p:cNvCxnSpPr>
            <p:nvPr/>
          </p:nvCxnSpPr>
          <p:spPr>
            <a:xfrm>
              <a:off x="1857408" y="4301239"/>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12" name="Rectangle: Rounded Corners 11">
              <a:extLst>
                <a:ext uri="{FF2B5EF4-FFF2-40B4-BE49-F238E27FC236}">
                  <a16:creationId xmlns:a16="http://schemas.microsoft.com/office/drawing/2014/main" id="{66EAA569-06D9-4C73-B8DC-4637B819F377}"/>
                </a:ext>
              </a:extLst>
            </p:cNvPr>
            <p:cNvSpPr/>
            <p:nvPr/>
          </p:nvSpPr>
          <p:spPr>
            <a:xfrm>
              <a:off x="2143289" y="5506559"/>
              <a:ext cx="1116263" cy="313942"/>
            </a:xfrm>
            <a:prstGeom prst="roundRect">
              <a:avLst>
                <a:gd name="adj" fmla="val 50000"/>
              </a:avLst>
            </a:prstGeom>
            <a:noFill/>
            <a:ln w="15875">
              <a:gradFill flip="none" rotWithShape="1">
                <a:gsLst>
                  <a:gs pos="0">
                    <a:schemeClr val="accent1"/>
                  </a:gs>
                  <a:gs pos="100000">
                    <a:schemeClr val="accent4"/>
                  </a:gs>
                </a:gsLst>
                <a:lin ang="0" scaled="1"/>
                <a:tileRect/>
              </a:gradFill>
            </a:ln>
            <a:effectLst>
              <a:outerShdw blurRad="723900" dist="63500" dir="5400000" sx="93000" sy="93000" algn="t" rotWithShape="0">
                <a:schemeClr val="tx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mj-lt"/>
                </a:rPr>
                <a:t>Order Now</a:t>
              </a:r>
            </a:p>
          </p:txBody>
        </p:sp>
        <p:sp>
          <p:nvSpPr>
            <p:cNvPr id="14" name="TextBox 13">
              <a:extLst>
                <a:ext uri="{FF2B5EF4-FFF2-40B4-BE49-F238E27FC236}">
                  <a16:creationId xmlns:a16="http://schemas.microsoft.com/office/drawing/2014/main" id="{ECA73648-07E0-4E6C-8472-8451B3220785}"/>
                </a:ext>
              </a:extLst>
            </p:cNvPr>
            <p:cNvSpPr txBox="1"/>
            <p:nvPr/>
          </p:nvSpPr>
          <p:spPr>
            <a:xfrm>
              <a:off x="1857408" y="4415289"/>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02</a:t>
              </a:r>
            </a:p>
          </p:txBody>
        </p:sp>
        <p:cxnSp>
          <p:nvCxnSpPr>
            <p:cNvPr id="15" name="Straight Connector 14">
              <a:extLst>
                <a:ext uri="{FF2B5EF4-FFF2-40B4-BE49-F238E27FC236}">
                  <a16:creationId xmlns:a16="http://schemas.microsoft.com/office/drawing/2014/main" id="{B4D82856-5ACF-4149-BAF0-3B032D4F4C86}"/>
                </a:ext>
              </a:extLst>
            </p:cNvPr>
            <p:cNvCxnSpPr>
              <a:cxnSpLocks/>
            </p:cNvCxnSpPr>
            <p:nvPr/>
          </p:nvCxnSpPr>
          <p:spPr>
            <a:xfrm>
              <a:off x="1857408" y="4693778"/>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1FE885E-03B0-44E8-B5B1-EEFEE2A4C42A}"/>
                </a:ext>
              </a:extLst>
            </p:cNvPr>
            <p:cNvSpPr txBox="1"/>
            <p:nvPr/>
          </p:nvSpPr>
          <p:spPr>
            <a:xfrm>
              <a:off x="1857408" y="4807828"/>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03</a:t>
              </a:r>
            </a:p>
          </p:txBody>
        </p:sp>
        <p:cxnSp>
          <p:nvCxnSpPr>
            <p:cNvPr id="17" name="Straight Connector 16">
              <a:extLst>
                <a:ext uri="{FF2B5EF4-FFF2-40B4-BE49-F238E27FC236}">
                  <a16:creationId xmlns:a16="http://schemas.microsoft.com/office/drawing/2014/main" id="{5A1BFE5F-FA86-41F9-B793-196107F6A920}"/>
                </a:ext>
              </a:extLst>
            </p:cNvPr>
            <p:cNvCxnSpPr>
              <a:cxnSpLocks/>
            </p:cNvCxnSpPr>
            <p:nvPr/>
          </p:nvCxnSpPr>
          <p:spPr>
            <a:xfrm>
              <a:off x="1857408" y="5086317"/>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grpSp>
      <p:sp>
        <p:nvSpPr>
          <p:cNvPr id="18" name="Rectangle: Rounded Corners 17">
            <a:extLst>
              <a:ext uri="{FF2B5EF4-FFF2-40B4-BE49-F238E27FC236}">
                <a16:creationId xmlns:a16="http://schemas.microsoft.com/office/drawing/2014/main" id="{6BE640FF-8AC0-4F6A-BB69-5899B88AA774}"/>
              </a:ext>
            </a:extLst>
          </p:cNvPr>
          <p:cNvSpPr/>
          <p:nvPr/>
        </p:nvSpPr>
        <p:spPr>
          <a:xfrm>
            <a:off x="1066801" y="1900873"/>
            <a:ext cx="10058399" cy="45719"/>
          </a:xfrm>
          <a:prstGeom prst="roundRect">
            <a:avLst>
              <a:gd name="adj" fmla="val 50000"/>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04D53A67-7E6A-459E-89C0-4E23F60510BA}"/>
              </a:ext>
            </a:extLst>
          </p:cNvPr>
          <p:cNvSpPr/>
          <p:nvPr/>
        </p:nvSpPr>
        <p:spPr>
          <a:xfrm>
            <a:off x="6096000" y="1900873"/>
            <a:ext cx="5029200"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09360BE6-AD73-4271-B543-F80359C3EB67}"/>
              </a:ext>
            </a:extLst>
          </p:cNvPr>
          <p:cNvSpPr txBox="1"/>
          <p:nvPr/>
        </p:nvSpPr>
        <p:spPr>
          <a:xfrm>
            <a:off x="7766588" y="1628739"/>
            <a:ext cx="1688024" cy="261610"/>
          </a:xfrm>
          <a:prstGeom prst="rect">
            <a:avLst/>
          </a:prstGeom>
          <a:noFill/>
        </p:spPr>
        <p:txBody>
          <a:bodyPr wrap="square" rtlCol="0">
            <a:spAutoFit/>
          </a:bodyPr>
          <a:lstStyle/>
          <a:p>
            <a:pPr algn="ctr"/>
            <a:r>
              <a:rPr lang="en-US" sz="1100" b="1" dirty="0">
                <a:solidFill>
                  <a:schemeClr val="accent1"/>
                </a:solidFill>
                <a:latin typeface="+mj-lt"/>
              </a:rPr>
              <a:t>YEARLY</a:t>
            </a:r>
          </a:p>
        </p:txBody>
      </p:sp>
      <p:grpSp>
        <p:nvGrpSpPr>
          <p:cNvPr id="63" name="Group 62">
            <a:extLst>
              <a:ext uri="{FF2B5EF4-FFF2-40B4-BE49-F238E27FC236}">
                <a16:creationId xmlns:a16="http://schemas.microsoft.com/office/drawing/2014/main" id="{E266DEA2-0DE4-4F21-BF1A-74529D81B25D}"/>
              </a:ext>
            </a:extLst>
          </p:cNvPr>
          <p:cNvGrpSpPr/>
          <p:nvPr/>
        </p:nvGrpSpPr>
        <p:grpSpPr>
          <a:xfrm>
            <a:off x="3921763" y="2580590"/>
            <a:ext cx="1688024" cy="3224082"/>
            <a:chOff x="1857408" y="2596419"/>
            <a:chExt cx="1688024" cy="3224082"/>
          </a:xfrm>
        </p:grpSpPr>
        <p:sp>
          <p:nvSpPr>
            <p:cNvPr id="64" name="TextBox 63">
              <a:extLst>
                <a:ext uri="{FF2B5EF4-FFF2-40B4-BE49-F238E27FC236}">
                  <a16:creationId xmlns:a16="http://schemas.microsoft.com/office/drawing/2014/main" id="{A665CB79-C5A0-41D0-B862-9F9E3EE558B3}"/>
                </a:ext>
              </a:extLst>
            </p:cNvPr>
            <p:cNvSpPr txBox="1"/>
            <p:nvPr/>
          </p:nvSpPr>
          <p:spPr>
            <a:xfrm>
              <a:off x="1962954" y="2596419"/>
              <a:ext cx="1476932" cy="584775"/>
            </a:xfrm>
            <a:prstGeom prst="rect">
              <a:avLst/>
            </a:prstGeom>
            <a:noFill/>
          </p:spPr>
          <p:txBody>
            <a:bodyPr wrap="square" rtlCol="0">
              <a:spAutoFit/>
            </a:bodyPr>
            <a:lstStyle/>
            <a:p>
              <a:pPr algn="ctr"/>
              <a:r>
                <a:rPr lang="en-US" sz="3200" b="1" dirty="0" smtClean="0">
                  <a:solidFill>
                    <a:schemeClr val="accent1"/>
                  </a:solidFill>
                  <a:latin typeface="+mj-lt"/>
                </a:rPr>
                <a:t>49￥</a:t>
              </a:r>
              <a:endParaRPr lang="en-US" sz="3200" b="1" dirty="0">
                <a:solidFill>
                  <a:schemeClr val="accent1"/>
                </a:solidFill>
                <a:latin typeface="+mj-lt"/>
              </a:endParaRPr>
            </a:p>
          </p:txBody>
        </p:sp>
        <p:sp>
          <p:nvSpPr>
            <p:cNvPr id="65" name="TextBox 64">
              <a:extLst>
                <a:ext uri="{FF2B5EF4-FFF2-40B4-BE49-F238E27FC236}">
                  <a16:creationId xmlns:a16="http://schemas.microsoft.com/office/drawing/2014/main" id="{2052BFA9-3E85-409F-9551-A858380E9BDC}"/>
                </a:ext>
              </a:extLst>
            </p:cNvPr>
            <p:cNvSpPr txBox="1"/>
            <p:nvPr/>
          </p:nvSpPr>
          <p:spPr>
            <a:xfrm>
              <a:off x="1962954" y="3077790"/>
              <a:ext cx="1476932" cy="261610"/>
            </a:xfrm>
            <a:prstGeom prst="rect">
              <a:avLst/>
            </a:prstGeom>
            <a:noFill/>
          </p:spPr>
          <p:txBody>
            <a:bodyPr wrap="square" rtlCol="0">
              <a:spAutoFit/>
            </a:bodyPr>
            <a:lstStyle/>
            <a:p>
              <a:pPr algn="ctr"/>
              <a:r>
                <a:rPr lang="en-US" sz="1100" i="1" dirty="0">
                  <a:solidFill>
                    <a:schemeClr val="bg1">
                      <a:lumMod val="75000"/>
                    </a:schemeClr>
                  </a:solidFill>
                  <a:latin typeface="+mj-lt"/>
                </a:rPr>
                <a:t>per year</a:t>
              </a:r>
            </a:p>
          </p:txBody>
        </p:sp>
        <p:sp>
          <p:nvSpPr>
            <p:cNvPr id="66" name="TextBox 65">
              <a:extLst>
                <a:ext uri="{FF2B5EF4-FFF2-40B4-BE49-F238E27FC236}">
                  <a16:creationId xmlns:a16="http://schemas.microsoft.com/office/drawing/2014/main" id="{33AEEF05-3D43-469B-8B5B-2122F43C5768}"/>
                </a:ext>
              </a:extLst>
            </p:cNvPr>
            <p:cNvSpPr txBox="1"/>
            <p:nvPr/>
          </p:nvSpPr>
          <p:spPr>
            <a:xfrm>
              <a:off x="1857408" y="3543772"/>
              <a:ext cx="1688024" cy="276999"/>
            </a:xfrm>
            <a:prstGeom prst="rect">
              <a:avLst/>
            </a:prstGeom>
            <a:noFill/>
          </p:spPr>
          <p:txBody>
            <a:bodyPr wrap="square" rtlCol="0">
              <a:spAutoFit/>
            </a:bodyPr>
            <a:lstStyle/>
            <a:p>
              <a:pPr algn="ctr"/>
              <a:r>
                <a:rPr lang="en-US" sz="1200" b="1" dirty="0">
                  <a:solidFill>
                    <a:schemeClr val="bg1"/>
                  </a:solidFill>
                  <a:latin typeface="+mj-lt"/>
                </a:rPr>
                <a:t>Premium Package</a:t>
              </a:r>
            </a:p>
          </p:txBody>
        </p:sp>
        <p:sp>
          <p:nvSpPr>
            <p:cNvPr id="67" name="TextBox 66">
              <a:extLst>
                <a:ext uri="{FF2B5EF4-FFF2-40B4-BE49-F238E27FC236}">
                  <a16:creationId xmlns:a16="http://schemas.microsoft.com/office/drawing/2014/main" id="{6D53C40A-6A24-4F46-A00D-8790F5F51429}"/>
                </a:ext>
              </a:extLst>
            </p:cNvPr>
            <p:cNvSpPr txBox="1"/>
            <p:nvPr/>
          </p:nvSpPr>
          <p:spPr>
            <a:xfrm>
              <a:off x="1857408" y="4022750"/>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01</a:t>
              </a:r>
            </a:p>
          </p:txBody>
        </p:sp>
        <p:cxnSp>
          <p:nvCxnSpPr>
            <p:cNvPr id="68" name="Straight Connector 67">
              <a:extLst>
                <a:ext uri="{FF2B5EF4-FFF2-40B4-BE49-F238E27FC236}">
                  <a16:creationId xmlns:a16="http://schemas.microsoft.com/office/drawing/2014/main" id="{E35C8602-A9ED-4484-838C-56EEA6B17528}"/>
                </a:ext>
              </a:extLst>
            </p:cNvPr>
            <p:cNvCxnSpPr>
              <a:cxnSpLocks/>
            </p:cNvCxnSpPr>
            <p:nvPr/>
          </p:nvCxnSpPr>
          <p:spPr>
            <a:xfrm>
              <a:off x="1857408" y="4301239"/>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9F9E176C-05C3-4F19-8DC2-99728FD0DABE}"/>
                </a:ext>
              </a:extLst>
            </p:cNvPr>
            <p:cNvSpPr/>
            <p:nvPr/>
          </p:nvSpPr>
          <p:spPr>
            <a:xfrm>
              <a:off x="2143289" y="5506559"/>
              <a:ext cx="1116263" cy="313942"/>
            </a:xfrm>
            <a:prstGeom prst="roundRect">
              <a:avLst>
                <a:gd name="adj" fmla="val 50000"/>
              </a:avLst>
            </a:prstGeom>
            <a:noFill/>
            <a:ln w="15875">
              <a:gradFill flip="none" rotWithShape="1">
                <a:gsLst>
                  <a:gs pos="0">
                    <a:schemeClr val="accent1"/>
                  </a:gs>
                  <a:gs pos="100000">
                    <a:schemeClr val="accent4"/>
                  </a:gs>
                </a:gsLst>
                <a:lin ang="0" scaled="1"/>
                <a:tileRect/>
              </a:gradFill>
            </a:ln>
            <a:effectLst>
              <a:outerShdw blurRad="723900" dist="63500" dir="5400000" sx="93000" sy="93000" algn="t" rotWithShape="0">
                <a:schemeClr val="tx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mj-lt"/>
                </a:rPr>
                <a:t>Order Now</a:t>
              </a:r>
            </a:p>
          </p:txBody>
        </p:sp>
        <p:sp>
          <p:nvSpPr>
            <p:cNvPr id="70" name="TextBox 69">
              <a:extLst>
                <a:ext uri="{FF2B5EF4-FFF2-40B4-BE49-F238E27FC236}">
                  <a16:creationId xmlns:a16="http://schemas.microsoft.com/office/drawing/2014/main" id="{158C730A-AAFD-4B2D-B05D-BF144082177E}"/>
                </a:ext>
              </a:extLst>
            </p:cNvPr>
            <p:cNvSpPr txBox="1"/>
            <p:nvPr/>
          </p:nvSpPr>
          <p:spPr>
            <a:xfrm>
              <a:off x="1857408" y="4415289"/>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02</a:t>
              </a:r>
            </a:p>
          </p:txBody>
        </p:sp>
        <p:cxnSp>
          <p:nvCxnSpPr>
            <p:cNvPr id="71" name="Straight Connector 70">
              <a:extLst>
                <a:ext uri="{FF2B5EF4-FFF2-40B4-BE49-F238E27FC236}">
                  <a16:creationId xmlns:a16="http://schemas.microsoft.com/office/drawing/2014/main" id="{62B91094-E872-4005-9176-1920FC37189F}"/>
                </a:ext>
              </a:extLst>
            </p:cNvPr>
            <p:cNvCxnSpPr>
              <a:cxnSpLocks/>
            </p:cNvCxnSpPr>
            <p:nvPr/>
          </p:nvCxnSpPr>
          <p:spPr>
            <a:xfrm>
              <a:off x="1857408" y="4693778"/>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50C8E4EB-4D11-458D-8323-A2532CF55B36}"/>
                </a:ext>
              </a:extLst>
            </p:cNvPr>
            <p:cNvSpPr txBox="1"/>
            <p:nvPr/>
          </p:nvSpPr>
          <p:spPr>
            <a:xfrm>
              <a:off x="1857408" y="4807828"/>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03</a:t>
              </a:r>
            </a:p>
          </p:txBody>
        </p:sp>
        <p:cxnSp>
          <p:nvCxnSpPr>
            <p:cNvPr id="73" name="Straight Connector 72">
              <a:extLst>
                <a:ext uri="{FF2B5EF4-FFF2-40B4-BE49-F238E27FC236}">
                  <a16:creationId xmlns:a16="http://schemas.microsoft.com/office/drawing/2014/main" id="{156616CD-75A1-4D0E-BFDA-067EA25E36E5}"/>
                </a:ext>
              </a:extLst>
            </p:cNvPr>
            <p:cNvCxnSpPr>
              <a:cxnSpLocks/>
            </p:cNvCxnSpPr>
            <p:nvPr/>
          </p:nvCxnSpPr>
          <p:spPr>
            <a:xfrm>
              <a:off x="1857408" y="5086317"/>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grpSp>
      <p:sp>
        <p:nvSpPr>
          <p:cNvPr id="74" name="PA_库_矩形 73">
            <a:extLst>
              <a:ext uri="{FF2B5EF4-FFF2-40B4-BE49-F238E27FC236}">
                <a16:creationId xmlns:a16="http://schemas.microsoft.com/office/drawing/2014/main" id="{C20BCA3B-ADC6-41C1-B25D-69459FD77D96}"/>
              </a:ext>
            </a:extLst>
          </p:cNvPr>
          <p:cNvSpPr/>
          <p:nvPr>
            <p:custDataLst>
              <p:tags r:id="rId1"/>
            </p:custDataLst>
          </p:nvPr>
        </p:nvSpPr>
        <p:spPr>
          <a:xfrm>
            <a:off x="5942530" y="2278365"/>
            <a:ext cx="2353510" cy="3828533"/>
          </a:xfrm>
          <a:prstGeom prst="rect">
            <a:avLst/>
          </a:prstGeom>
          <a:gradFill flip="none" rotWithShape="1">
            <a:gsLst>
              <a:gs pos="0">
                <a:schemeClr val="accent1"/>
              </a:gs>
              <a:gs pos="100000">
                <a:schemeClr val="accent4"/>
              </a:gs>
            </a:gsLst>
            <a:path path="circle">
              <a:fillToRect r="100000" b="100000"/>
            </a:path>
            <a:tileRect l="-100000" t="-100000"/>
          </a:gradFill>
          <a:ln>
            <a:noFill/>
          </a:ln>
          <a:effectLst>
            <a:outerShdw blurRad="508000" dist="38100" dir="5400000" algn="t" rotWithShape="0">
              <a:schemeClr val="accent1">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PA_库_组合 74">
            <a:extLst>
              <a:ext uri="{FF2B5EF4-FFF2-40B4-BE49-F238E27FC236}">
                <a16:creationId xmlns:a16="http://schemas.microsoft.com/office/drawing/2014/main" id="{C9D24C83-2D34-421D-9A3A-477302180B9E}"/>
              </a:ext>
            </a:extLst>
          </p:cNvPr>
          <p:cNvGrpSpPr/>
          <p:nvPr>
            <p:custDataLst>
              <p:tags r:id="rId2"/>
            </p:custDataLst>
          </p:nvPr>
        </p:nvGrpSpPr>
        <p:grpSpPr>
          <a:xfrm>
            <a:off x="6275273" y="2580590"/>
            <a:ext cx="1688024" cy="3224082"/>
            <a:chOff x="1857408" y="2596419"/>
            <a:chExt cx="1688024" cy="3224082"/>
          </a:xfrm>
        </p:grpSpPr>
        <p:sp>
          <p:nvSpPr>
            <p:cNvPr id="76" name="TextBox 75">
              <a:extLst>
                <a:ext uri="{FF2B5EF4-FFF2-40B4-BE49-F238E27FC236}">
                  <a16:creationId xmlns:a16="http://schemas.microsoft.com/office/drawing/2014/main" id="{D5EDDBE2-2BB8-49A7-9344-1C15A6BB71EE}"/>
                </a:ext>
              </a:extLst>
            </p:cNvPr>
            <p:cNvSpPr txBox="1"/>
            <p:nvPr/>
          </p:nvSpPr>
          <p:spPr>
            <a:xfrm>
              <a:off x="1962954" y="2596419"/>
              <a:ext cx="1476932" cy="584775"/>
            </a:xfrm>
            <a:prstGeom prst="rect">
              <a:avLst/>
            </a:prstGeom>
            <a:noFill/>
          </p:spPr>
          <p:txBody>
            <a:bodyPr wrap="square" rtlCol="0">
              <a:spAutoFit/>
            </a:bodyPr>
            <a:lstStyle/>
            <a:p>
              <a:pPr algn="ctr"/>
              <a:r>
                <a:rPr lang="en-US" sz="3200" b="1" dirty="0" smtClean="0">
                  <a:solidFill>
                    <a:schemeClr val="bg1"/>
                  </a:solidFill>
                  <a:latin typeface="+mj-lt"/>
                </a:rPr>
                <a:t>69￥</a:t>
              </a:r>
              <a:endParaRPr lang="en-US" sz="3200" b="1" dirty="0">
                <a:solidFill>
                  <a:schemeClr val="bg1"/>
                </a:solidFill>
                <a:latin typeface="+mj-lt"/>
              </a:endParaRPr>
            </a:p>
          </p:txBody>
        </p:sp>
        <p:sp>
          <p:nvSpPr>
            <p:cNvPr id="77" name="TextBox 76">
              <a:extLst>
                <a:ext uri="{FF2B5EF4-FFF2-40B4-BE49-F238E27FC236}">
                  <a16:creationId xmlns:a16="http://schemas.microsoft.com/office/drawing/2014/main" id="{00486882-0C09-4C36-A4F6-10BAFB31250B}"/>
                </a:ext>
              </a:extLst>
            </p:cNvPr>
            <p:cNvSpPr txBox="1"/>
            <p:nvPr/>
          </p:nvSpPr>
          <p:spPr>
            <a:xfrm>
              <a:off x="1962954" y="3077790"/>
              <a:ext cx="1476932" cy="261610"/>
            </a:xfrm>
            <a:prstGeom prst="rect">
              <a:avLst/>
            </a:prstGeom>
            <a:noFill/>
          </p:spPr>
          <p:txBody>
            <a:bodyPr wrap="square" rtlCol="0">
              <a:spAutoFit/>
            </a:bodyPr>
            <a:lstStyle/>
            <a:p>
              <a:pPr algn="ctr"/>
              <a:r>
                <a:rPr lang="en-US" sz="1100" i="1" dirty="0">
                  <a:solidFill>
                    <a:schemeClr val="bg1"/>
                  </a:solidFill>
                  <a:latin typeface="+mj-lt"/>
                </a:rPr>
                <a:t>per year</a:t>
              </a:r>
            </a:p>
          </p:txBody>
        </p:sp>
        <p:sp>
          <p:nvSpPr>
            <p:cNvPr id="78" name="TextBox 77">
              <a:extLst>
                <a:ext uri="{FF2B5EF4-FFF2-40B4-BE49-F238E27FC236}">
                  <a16:creationId xmlns:a16="http://schemas.microsoft.com/office/drawing/2014/main" id="{91CFB289-7314-4DAC-BFF7-852C84628D81}"/>
                </a:ext>
              </a:extLst>
            </p:cNvPr>
            <p:cNvSpPr txBox="1"/>
            <p:nvPr/>
          </p:nvSpPr>
          <p:spPr>
            <a:xfrm>
              <a:off x="1857408" y="3543772"/>
              <a:ext cx="1688024" cy="276999"/>
            </a:xfrm>
            <a:prstGeom prst="rect">
              <a:avLst/>
            </a:prstGeom>
            <a:noFill/>
          </p:spPr>
          <p:txBody>
            <a:bodyPr wrap="square" rtlCol="0">
              <a:spAutoFit/>
            </a:bodyPr>
            <a:lstStyle/>
            <a:p>
              <a:pPr algn="ctr"/>
              <a:r>
                <a:rPr lang="en-US" sz="1200" b="1" dirty="0">
                  <a:solidFill>
                    <a:schemeClr val="bg1"/>
                  </a:solidFill>
                  <a:latin typeface="+mj-lt"/>
                </a:rPr>
                <a:t>Business Package</a:t>
              </a:r>
            </a:p>
          </p:txBody>
        </p:sp>
        <p:sp>
          <p:nvSpPr>
            <p:cNvPr id="79" name="TextBox 78">
              <a:extLst>
                <a:ext uri="{FF2B5EF4-FFF2-40B4-BE49-F238E27FC236}">
                  <a16:creationId xmlns:a16="http://schemas.microsoft.com/office/drawing/2014/main" id="{5F4BE94D-CA3D-406E-B946-325DEA47069A}"/>
                </a:ext>
              </a:extLst>
            </p:cNvPr>
            <p:cNvSpPr txBox="1"/>
            <p:nvPr/>
          </p:nvSpPr>
          <p:spPr>
            <a:xfrm>
              <a:off x="1857408" y="4022750"/>
              <a:ext cx="1688024" cy="261610"/>
            </a:xfrm>
            <a:prstGeom prst="rect">
              <a:avLst/>
            </a:prstGeom>
            <a:noFill/>
          </p:spPr>
          <p:txBody>
            <a:bodyPr wrap="square" rtlCol="0">
              <a:spAutoFit/>
            </a:bodyPr>
            <a:lstStyle/>
            <a:p>
              <a:pPr algn="ctr"/>
              <a:r>
                <a:rPr lang="en-US" sz="1050" dirty="0">
                  <a:solidFill>
                    <a:schemeClr val="bg1"/>
                  </a:solidFill>
                  <a:latin typeface="+mj-lt"/>
                </a:rPr>
                <a:t>Feature number 01</a:t>
              </a:r>
            </a:p>
          </p:txBody>
        </p:sp>
        <p:cxnSp>
          <p:nvCxnSpPr>
            <p:cNvPr id="80" name="Straight Connector 79">
              <a:extLst>
                <a:ext uri="{FF2B5EF4-FFF2-40B4-BE49-F238E27FC236}">
                  <a16:creationId xmlns:a16="http://schemas.microsoft.com/office/drawing/2014/main" id="{89766D31-538E-4363-80AD-5208F41A092C}"/>
                </a:ext>
              </a:extLst>
            </p:cNvPr>
            <p:cNvCxnSpPr>
              <a:cxnSpLocks/>
            </p:cNvCxnSpPr>
            <p:nvPr/>
          </p:nvCxnSpPr>
          <p:spPr>
            <a:xfrm>
              <a:off x="1857408" y="4301239"/>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81" name="Rectangle: Rounded Corners 80">
              <a:extLst>
                <a:ext uri="{FF2B5EF4-FFF2-40B4-BE49-F238E27FC236}">
                  <a16:creationId xmlns:a16="http://schemas.microsoft.com/office/drawing/2014/main" id="{CAA85B7A-ABB7-4314-983A-41911464D7BD}"/>
                </a:ext>
              </a:extLst>
            </p:cNvPr>
            <p:cNvSpPr/>
            <p:nvPr/>
          </p:nvSpPr>
          <p:spPr>
            <a:xfrm>
              <a:off x="2143289" y="5506559"/>
              <a:ext cx="1116263" cy="313942"/>
            </a:xfrm>
            <a:prstGeom prst="roundRect">
              <a:avLst>
                <a:gd name="adj" fmla="val 50000"/>
              </a:avLst>
            </a:prstGeom>
            <a:noFill/>
            <a:ln w="15875">
              <a:solidFill>
                <a:schemeClr val="bg1"/>
              </a:solidFill>
            </a:ln>
            <a:effectLst>
              <a:outerShdw blurRad="723900" dist="63500" dir="5400000" sx="93000" sy="93000" algn="t" rotWithShape="0">
                <a:schemeClr val="tx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mj-lt"/>
                </a:rPr>
                <a:t>Order Now</a:t>
              </a:r>
            </a:p>
          </p:txBody>
        </p:sp>
        <p:sp>
          <p:nvSpPr>
            <p:cNvPr id="82" name="TextBox 81">
              <a:extLst>
                <a:ext uri="{FF2B5EF4-FFF2-40B4-BE49-F238E27FC236}">
                  <a16:creationId xmlns:a16="http://schemas.microsoft.com/office/drawing/2014/main" id="{981FC20E-3F8A-4986-8871-F4F76FAA1D84}"/>
                </a:ext>
              </a:extLst>
            </p:cNvPr>
            <p:cNvSpPr txBox="1"/>
            <p:nvPr/>
          </p:nvSpPr>
          <p:spPr>
            <a:xfrm>
              <a:off x="1857408" y="4415289"/>
              <a:ext cx="1688024" cy="261610"/>
            </a:xfrm>
            <a:prstGeom prst="rect">
              <a:avLst/>
            </a:prstGeom>
            <a:noFill/>
          </p:spPr>
          <p:txBody>
            <a:bodyPr wrap="square" rtlCol="0">
              <a:spAutoFit/>
            </a:bodyPr>
            <a:lstStyle/>
            <a:p>
              <a:pPr algn="ctr"/>
              <a:r>
                <a:rPr lang="en-US" sz="1050" dirty="0">
                  <a:solidFill>
                    <a:schemeClr val="bg1"/>
                  </a:solidFill>
                  <a:latin typeface="+mj-lt"/>
                </a:rPr>
                <a:t>Feature number 02</a:t>
              </a:r>
            </a:p>
          </p:txBody>
        </p:sp>
        <p:cxnSp>
          <p:nvCxnSpPr>
            <p:cNvPr id="83" name="Straight Connector 82">
              <a:extLst>
                <a:ext uri="{FF2B5EF4-FFF2-40B4-BE49-F238E27FC236}">
                  <a16:creationId xmlns:a16="http://schemas.microsoft.com/office/drawing/2014/main" id="{D5DAB1AF-2EE0-45EE-8A2C-8E8E7C33A39F}"/>
                </a:ext>
              </a:extLst>
            </p:cNvPr>
            <p:cNvCxnSpPr>
              <a:cxnSpLocks/>
            </p:cNvCxnSpPr>
            <p:nvPr/>
          </p:nvCxnSpPr>
          <p:spPr>
            <a:xfrm>
              <a:off x="1857408" y="4693778"/>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27EEC108-9980-4EC7-93DC-56A6B21056D6}"/>
                </a:ext>
              </a:extLst>
            </p:cNvPr>
            <p:cNvSpPr txBox="1"/>
            <p:nvPr/>
          </p:nvSpPr>
          <p:spPr>
            <a:xfrm>
              <a:off x="1857408" y="4807828"/>
              <a:ext cx="1688024" cy="261610"/>
            </a:xfrm>
            <a:prstGeom prst="rect">
              <a:avLst/>
            </a:prstGeom>
            <a:noFill/>
          </p:spPr>
          <p:txBody>
            <a:bodyPr wrap="square" rtlCol="0">
              <a:spAutoFit/>
            </a:bodyPr>
            <a:lstStyle/>
            <a:p>
              <a:pPr algn="ctr"/>
              <a:r>
                <a:rPr lang="en-US" sz="1050" dirty="0">
                  <a:solidFill>
                    <a:schemeClr val="bg1"/>
                  </a:solidFill>
                  <a:latin typeface="+mj-lt"/>
                </a:rPr>
                <a:t>Feature number 03</a:t>
              </a:r>
            </a:p>
          </p:txBody>
        </p:sp>
        <p:cxnSp>
          <p:nvCxnSpPr>
            <p:cNvPr id="85" name="Straight Connector 84">
              <a:extLst>
                <a:ext uri="{FF2B5EF4-FFF2-40B4-BE49-F238E27FC236}">
                  <a16:creationId xmlns:a16="http://schemas.microsoft.com/office/drawing/2014/main" id="{EFC2D311-07A6-4D88-B103-C0CFBF544EB2}"/>
                </a:ext>
              </a:extLst>
            </p:cNvPr>
            <p:cNvCxnSpPr>
              <a:cxnSpLocks/>
            </p:cNvCxnSpPr>
            <p:nvPr/>
          </p:nvCxnSpPr>
          <p:spPr>
            <a:xfrm>
              <a:off x="1857408" y="5086317"/>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grpSp>
      <p:grpSp>
        <p:nvGrpSpPr>
          <p:cNvPr id="87" name="Group 86">
            <a:extLst>
              <a:ext uri="{FF2B5EF4-FFF2-40B4-BE49-F238E27FC236}">
                <a16:creationId xmlns:a16="http://schemas.microsoft.com/office/drawing/2014/main" id="{68751BD8-B6A2-4746-B716-370AAC96979A}"/>
              </a:ext>
            </a:extLst>
          </p:cNvPr>
          <p:cNvGrpSpPr/>
          <p:nvPr/>
        </p:nvGrpSpPr>
        <p:grpSpPr>
          <a:xfrm>
            <a:off x="8628783" y="2580590"/>
            <a:ext cx="1688024" cy="3224082"/>
            <a:chOff x="1857408" y="2596419"/>
            <a:chExt cx="1688024" cy="3224082"/>
          </a:xfrm>
        </p:grpSpPr>
        <p:sp>
          <p:nvSpPr>
            <p:cNvPr id="88" name="TextBox 87">
              <a:extLst>
                <a:ext uri="{FF2B5EF4-FFF2-40B4-BE49-F238E27FC236}">
                  <a16:creationId xmlns:a16="http://schemas.microsoft.com/office/drawing/2014/main" id="{1F44CEDB-CE22-4408-96C1-41C2ABBAD12B}"/>
                </a:ext>
              </a:extLst>
            </p:cNvPr>
            <p:cNvSpPr txBox="1"/>
            <p:nvPr/>
          </p:nvSpPr>
          <p:spPr>
            <a:xfrm>
              <a:off x="1962954" y="2596419"/>
              <a:ext cx="1476932" cy="584775"/>
            </a:xfrm>
            <a:prstGeom prst="rect">
              <a:avLst/>
            </a:prstGeom>
            <a:noFill/>
          </p:spPr>
          <p:txBody>
            <a:bodyPr wrap="square" rtlCol="0">
              <a:spAutoFit/>
            </a:bodyPr>
            <a:lstStyle/>
            <a:p>
              <a:pPr algn="ctr"/>
              <a:r>
                <a:rPr lang="en-US" sz="3200" b="1" dirty="0" smtClean="0">
                  <a:solidFill>
                    <a:schemeClr val="accent1"/>
                  </a:solidFill>
                  <a:latin typeface="+mj-lt"/>
                </a:rPr>
                <a:t>89￥</a:t>
              </a:r>
              <a:endParaRPr lang="en-US" sz="3200" b="1" dirty="0">
                <a:solidFill>
                  <a:schemeClr val="accent1"/>
                </a:solidFill>
                <a:latin typeface="+mj-lt"/>
              </a:endParaRPr>
            </a:p>
          </p:txBody>
        </p:sp>
        <p:sp>
          <p:nvSpPr>
            <p:cNvPr id="89" name="TextBox 88">
              <a:extLst>
                <a:ext uri="{FF2B5EF4-FFF2-40B4-BE49-F238E27FC236}">
                  <a16:creationId xmlns:a16="http://schemas.microsoft.com/office/drawing/2014/main" id="{2D7F452B-74E2-4DC6-9A2C-BB270A9E5E1B}"/>
                </a:ext>
              </a:extLst>
            </p:cNvPr>
            <p:cNvSpPr txBox="1"/>
            <p:nvPr/>
          </p:nvSpPr>
          <p:spPr>
            <a:xfrm>
              <a:off x="1962954" y="3077790"/>
              <a:ext cx="1476932" cy="261610"/>
            </a:xfrm>
            <a:prstGeom prst="rect">
              <a:avLst/>
            </a:prstGeom>
            <a:noFill/>
          </p:spPr>
          <p:txBody>
            <a:bodyPr wrap="square" rtlCol="0">
              <a:spAutoFit/>
            </a:bodyPr>
            <a:lstStyle/>
            <a:p>
              <a:pPr algn="ctr"/>
              <a:r>
                <a:rPr lang="en-US" sz="1100" i="1" dirty="0">
                  <a:solidFill>
                    <a:schemeClr val="bg1">
                      <a:lumMod val="75000"/>
                    </a:schemeClr>
                  </a:solidFill>
                  <a:latin typeface="+mj-lt"/>
                </a:rPr>
                <a:t>per year</a:t>
              </a:r>
            </a:p>
          </p:txBody>
        </p:sp>
        <p:sp>
          <p:nvSpPr>
            <p:cNvPr id="90" name="TextBox 89">
              <a:extLst>
                <a:ext uri="{FF2B5EF4-FFF2-40B4-BE49-F238E27FC236}">
                  <a16:creationId xmlns:a16="http://schemas.microsoft.com/office/drawing/2014/main" id="{3BED05AB-1334-4009-9C44-BE2E4BA28DDF}"/>
                </a:ext>
              </a:extLst>
            </p:cNvPr>
            <p:cNvSpPr txBox="1"/>
            <p:nvPr/>
          </p:nvSpPr>
          <p:spPr>
            <a:xfrm>
              <a:off x="1857408" y="3543772"/>
              <a:ext cx="1688024" cy="276999"/>
            </a:xfrm>
            <a:prstGeom prst="rect">
              <a:avLst/>
            </a:prstGeom>
            <a:noFill/>
          </p:spPr>
          <p:txBody>
            <a:bodyPr wrap="square" rtlCol="0">
              <a:spAutoFit/>
            </a:bodyPr>
            <a:lstStyle/>
            <a:p>
              <a:pPr algn="ctr"/>
              <a:r>
                <a:rPr lang="en-US" sz="1200" b="1" dirty="0">
                  <a:solidFill>
                    <a:schemeClr val="bg1"/>
                  </a:solidFill>
                  <a:latin typeface="+mj-lt"/>
                </a:rPr>
                <a:t>Special Package</a:t>
              </a:r>
            </a:p>
          </p:txBody>
        </p:sp>
        <p:sp>
          <p:nvSpPr>
            <p:cNvPr id="91" name="TextBox 90">
              <a:extLst>
                <a:ext uri="{FF2B5EF4-FFF2-40B4-BE49-F238E27FC236}">
                  <a16:creationId xmlns:a16="http://schemas.microsoft.com/office/drawing/2014/main" id="{DB501E39-2954-4C52-BFEB-15D124F32D8F}"/>
                </a:ext>
              </a:extLst>
            </p:cNvPr>
            <p:cNvSpPr txBox="1"/>
            <p:nvPr/>
          </p:nvSpPr>
          <p:spPr>
            <a:xfrm>
              <a:off x="1857408" y="4022750"/>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01</a:t>
              </a:r>
            </a:p>
          </p:txBody>
        </p:sp>
        <p:cxnSp>
          <p:nvCxnSpPr>
            <p:cNvPr id="92" name="Straight Connector 91">
              <a:extLst>
                <a:ext uri="{FF2B5EF4-FFF2-40B4-BE49-F238E27FC236}">
                  <a16:creationId xmlns:a16="http://schemas.microsoft.com/office/drawing/2014/main" id="{FBFB4394-7AAF-4EE4-8996-C6035DC49875}"/>
                </a:ext>
              </a:extLst>
            </p:cNvPr>
            <p:cNvCxnSpPr>
              <a:cxnSpLocks/>
            </p:cNvCxnSpPr>
            <p:nvPr/>
          </p:nvCxnSpPr>
          <p:spPr>
            <a:xfrm>
              <a:off x="1857408" y="4301239"/>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93" name="Rectangle: Rounded Corners 92">
              <a:extLst>
                <a:ext uri="{FF2B5EF4-FFF2-40B4-BE49-F238E27FC236}">
                  <a16:creationId xmlns:a16="http://schemas.microsoft.com/office/drawing/2014/main" id="{70B0B2B9-17A0-441F-BED1-F4D3CA5D9012}"/>
                </a:ext>
              </a:extLst>
            </p:cNvPr>
            <p:cNvSpPr/>
            <p:nvPr/>
          </p:nvSpPr>
          <p:spPr>
            <a:xfrm>
              <a:off x="2143289" y="5506559"/>
              <a:ext cx="1116263" cy="313942"/>
            </a:xfrm>
            <a:prstGeom prst="roundRect">
              <a:avLst>
                <a:gd name="adj" fmla="val 50000"/>
              </a:avLst>
            </a:prstGeom>
            <a:noFill/>
            <a:ln w="15875">
              <a:gradFill flip="none" rotWithShape="1">
                <a:gsLst>
                  <a:gs pos="0">
                    <a:schemeClr val="accent1"/>
                  </a:gs>
                  <a:gs pos="100000">
                    <a:schemeClr val="accent4"/>
                  </a:gs>
                </a:gsLst>
                <a:lin ang="0" scaled="1"/>
                <a:tileRect/>
              </a:gradFill>
            </a:ln>
            <a:effectLst>
              <a:outerShdw blurRad="723900" dist="63500" dir="5400000" sx="93000" sy="93000" algn="t" rotWithShape="0">
                <a:schemeClr val="tx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mj-lt"/>
                </a:rPr>
                <a:t>Order Now</a:t>
              </a:r>
            </a:p>
          </p:txBody>
        </p:sp>
        <p:sp>
          <p:nvSpPr>
            <p:cNvPr id="94" name="TextBox 93">
              <a:extLst>
                <a:ext uri="{FF2B5EF4-FFF2-40B4-BE49-F238E27FC236}">
                  <a16:creationId xmlns:a16="http://schemas.microsoft.com/office/drawing/2014/main" id="{9F4E2E84-3B02-4B4B-A83C-7C4CCD2EB1F1}"/>
                </a:ext>
              </a:extLst>
            </p:cNvPr>
            <p:cNvSpPr txBox="1"/>
            <p:nvPr/>
          </p:nvSpPr>
          <p:spPr>
            <a:xfrm>
              <a:off x="1857408" y="4415289"/>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02</a:t>
              </a:r>
            </a:p>
          </p:txBody>
        </p:sp>
        <p:cxnSp>
          <p:nvCxnSpPr>
            <p:cNvPr id="95" name="Straight Connector 94">
              <a:extLst>
                <a:ext uri="{FF2B5EF4-FFF2-40B4-BE49-F238E27FC236}">
                  <a16:creationId xmlns:a16="http://schemas.microsoft.com/office/drawing/2014/main" id="{61B62E06-FDBC-4905-966F-1B2A6E32A301}"/>
                </a:ext>
              </a:extLst>
            </p:cNvPr>
            <p:cNvCxnSpPr>
              <a:cxnSpLocks/>
            </p:cNvCxnSpPr>
            <p:nvPr/>
          </p:nvCxnSpPr>
          <p:spPr>
            <a:xfrm>
              <a:off x="1857408" y="4693778"/>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E97F60B6-C1C9-42EE-8752-202D14DD5291}"/>
                </a:ext>
              </a:extLst>
            </p:cNvPr>
            <p:cNvSpPr txBox="1"/>
            <p:nvPr/>
          </p:nvSpPr>
          <p:spPr>
            <a:xfrm>
              <a:off x="1857408" y="4807828"/>
              <a:ext cx="1688024" cy="261610"/>
            </a:xfrm>
            <a:prstGeom prst="rect">
              <a:avLst/>
            </a:prstGeom>
            <a:noFill/>
          </p:spPr>
          <p:txBody>
            <a:bodyPr wrap="square" rtlCol="0">
              <a:spAutoFit/>
            </a:bodyPr>
            <a:lstStyle/>
            <a:p>
              <a:pPr algn="ctr"/>
              <a:r>
                <a:rPr lang="en-US" sz="1050" dirty="0">
                  <a:solidFill>
                    <a:schemeClr val="bg1">
                      <a:lumMod val="75000"/>
                    </a:schemeClr>
                  </a:solidFill>
                  <a:latin typeface="+mj-lt"/>
                </a:rPr>
                <a:t>Feature number 03</a:t>
              </a:r>
            </a:p>
          </p:txBody>
        </p:sp>
        <p:cxnSp>
          <p:nvCxnSpPr>
            <p:cNvPr id="97" name="Straight Connector 96">
              <a:extLst>
                <a:ext uri="{FF2B5EF4-FFF2-40B4-BE49-F238E27FC236}">
                  <a16:creationId xmlns:a16="http://schemas.microsoft.com/office/drawing/2014/main" id="{458C0374-9315-470B-861B-6CB36BED615A}"/>
                </a:ext>
              </a:extLst>
            </p:cNvPr>
            <p:cNvCxnSpPr>
              <a:cxnSpLocks/>
            </p:cNvCxnSpPr>
            <p:nvPr/>
          </p:nvCxnSpPr>
          <p:spPr>
            <a:xfrm>
              <a:off x="1857408" y="5086317"/>
              <a:ext cx="1688024" cy="0"/>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8814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250"/>
                                  </p:stCondLst>
                                  <p:endCondLst>
                                    <p:cond evt="begin" delay="0">
                                      <p:tn val="5"/>
                                    </p:cond>
                                  </p:endCondLst>
                                  <p:childTnLst>
                                    <p:set>
                                      <p:cBhvr>
                                        <p:cTn id="6" dur="1" fill="hold">
                                          <p:stCondLst>
                                            <p:cond delay="0"/>
                                          </p:stCondLst>
                                        </p:cTn>
                                        <p:tgtEl>
                                          <p:spTgt spid="74">
                                            <p:txEl>
                                              <p:charRg st="4294967295" end="4294967295"/>
                                            </p:txEl>
                                          </p:spTgt>
                                        </p:tgtEl>
                                        <p:attrNameLst>
                                          <p:attrName>style.visibility</p:attrName>
                                        </p:attrNameLst>
                                      </p:cBhvr>
                                      <p:to>
                                        <p:strVal val="visible"/>
                                      </p:to>
                                    </p:set>
                                    <p:animEffect transition="in" filter="wipe(down)">
                                      <p:cBhvr>
                                        <p:cTn id="7" dur="1000"/>
                                        <p:tgtEl>
                                          <p:spTgt spid="74">
                                            <p:txEl>
                                              <p:charRg st="4294967295" end="4294967295"/>
                                            </p:txEl>
                                          </p:spTgt>
                                        </p:tgtEl>
                                      </p:cBhvr>
                                    </p:animEffect>
                                  </p:childTnLst>
                                </p:cTn>
                              </p:par>
                              <p:par>
                                <p:cTn id="8" presetID="22" presetClass="entr" presetSubtype="4" fill="hold" nodeType="withEffect">
                                  <p:stCondLst>
                                    <p:cond delay="250"/>
                                  </p:stCondLst>
                                  <p:childTnLst>
                                    <p:set>
                                      <p:cBhvr>
                                        <p:cTn id="9" dur="1" fill="hold">
                                          <p:stCondLst>
                                            <p:cond delay="0"/>
                                          </p:stCondLst>
                                        </p:cTn>
                                        <p:tgtEl>
                                          <p:spTgt spid="75"/>
                                        </p:tgtEl>
                                        <p:attrNameLst>
                                          <p:attrName>style.visibility</p:attrName>
                                        </p:attrNameLst>
                                      </p:cBhvr>
                                      <p:to>
                                        <p:strVal val="visible"/>
                                      </p:to>
                                    </p:set>
                                    <p:animEffect transition="in" filter="wipe(down)">
                                      <p:cBhvr>
                                        <p:cTn id="10" dur="1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0" y="1091818"/>
            <a:ext cx="12192000" cy="4724195"/>
            <a:chOff x="-65268" y="-1896202"/>
            <a:chExt cx="12192000" cy="7787570"/>
          </a:xfrm>
          <a:solidFill>
            <a:srgbClr val="FFFFFF">
              <a:alpha val="50196"/>
            </a:srgbClr>
          </a:solidFill>
        </p:grpSpPr>
        <p:sp>
          <p:nvSpPr>
            <p:cNvPr id="3" name="Freeform: Shape 9">
              <a:extLst>
                <a:ext uri="{FF2B5EF4-FFF2-40B4-BE49-F238E27FC236}">
                  <a16:creationId xmlns:a16="http://schemas.microsoft.com/office/drawing/2014/main" id="{805504E3-4D0A-4BC7-A3A9-846FC60129F4}"/>
                </a:ext>
              </a:extLst>
            </p:cNvPr>
            <p:cNvSpPr/>
            <p:nvPr/>
          </p:nvSpPr>
          <p:spPr>
            <a:xfrm>
              <a:off x="-65268" y="-1896202"/>
              <a:ext cx="12192000" cy="3896599"/>
            </a:xfrm>
            <a:custGeom>
              <a:avLst/>
              <a:gdLst>
                <a:gd name="connsiteX0" fmla="*/ 8340950 w 12192000"/>
                <a:gd name="connsiteY0" fmla="*/ 75 h 3896599"/>
                <a:gd name="connsiteX1" fmla="*/ 9521313 w 12192000"/>
                <a:gd name="connsiteY1" fmla="*/ 1178471 h 3896599"/>
                <a:gd name="connsiteX2" fmla="*/ 10458081 w 12192000"/>
                <a:gd name="connsiteY2" fmla="*/ 451130 h 3896599"/>
                <a:gd name="connsiteX3" fmla="*/ 11458514 w 12192000"/>
                <a:gd name="connsiteY3" fmla="*/ 1082853 h 3896599"/>
                <a:gd name="connsiteX4" fmla="*/ 12118341 w 12192000"/>
                <a:gd name="connsiteY4" fmla="*/ 794141 h 3896599"/>
                <a:gd name="connsiteX5" fmla="*/ 12192000 w 12192000"/>
                <a:gd name="connsiteY5" fmla="*/ 726319 h 3896599"/>
                <a:gd name="connsiteX6" fmla="*/ 12192000 w 12192000"/>
                <a:gd name="connsiteY6" fmla="*/ 3896599 h 3896599"/>
                <a:gd name="connsiteX7" fmla="*/ 0 w 12192000"/>
                <a:gd name="connsiteY7" fmla="*/ 3896599 h 3896599"/>
                <a:gd name="connsiteX8" fmla="*/ 0 w 12192000"/>
                <a:gd name="connsiteY8" fmla="*/ 2816502 h 3896599"/>
                <a:gd name="connsiteX9" fmla="*/ 7253 w 12192000"/>
                <a:gd name="connsiteY9" fmla="*/ 2815756 h 3896599"/>
                <a:gd name="connsiteX10" fmla="*/ 1692869 w 12192000"/>
                <a:gd name="connsiteY10" fmla="*/ 2872324 h 3896599"/>
                <a:gd name="connsiteX11" fmla="*/ 2991710 w 12192000"/>
                <a:gd name="connsiteY11" fmla="*/ 3325591 h 3896599"/>
                <a:gd name="connsiteX12" fmla="*/ 4270396 w 12192000"/>
                <a:gd name="connsiteY12" fmla="*/ 2449782 h 3896599"/>
                <a:gd name="connsiteX13" fmla="*/ 5025515 w 12192000"/>
                <a:gd name="connsiteY13" fmla="*/ 2744258 h 3896599"/>
                <a:gd name="connsiteX14" fmla="*/ 6052984 w 12192000"/>
                <a:gd name="connsiteY14" fmla="*/ 1689503 h 3896599"/>
                <a:gd name="connsiteX15" fmla="*/ 6758694 w 12192000"/>
                <a:gd name="connsiteY15" fmla="*/ 2203730 h 3896599"/>
                <a:gd name="connsiteX16" fmla="*/ 8340950 w 12192000"/>
                <a:gd name="connsiteY16" fmla="*/ 75 h 389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3896599">
                  <a:moveTo>
                    <a:pt x="8340950" y="75"/>
                  </a:moveTo>
                  <a:cubicBezTo>
                    <a:pt x="8679466" y="-10781"/>
                    <a:pt x="9016058" y="1164255"/>
                    <a:pt x="9521313" y="1178471"/>
                  </a:cubicBezTo>
                  <a:cubicBezTo>
                    <a:pt x="10026568" y="1192687"/>
                    <a:pt x="10165694" y="489926"/>
                    <a:pt x="10458081" y="451130"/>
                  </a:cubicBezTo>
                  <a:cubicBezTo>
                    <a:pt x="10750468" y="412334"/>
                    <a:pt x="11034744" y="1046678"/>
                    <a:pt x="11458514" y="1082853"/>
                  </a:cubicBezTo>
                  <a:cubicBezTo>
                    <a:pt x="11736613" y="1106593"/>
                    <a:pt x="11959242" y="937226"/>
                    <a:pt x="12118341" y="794141"/>
                  </a:cubicBezTo>
                  <a:lnTo>
                    <a:pt x="12192000" y="726319"/>
                  </a:lnTo>
                  <a:lnTo>
                    <a:pt x="12192000" y="3896599"/>
                  </a:lnTo>
                  <a:lnTo>
                    <a:pt x="0" y="3896599"/>
                  </a:lnTo>
                  <a:lnTo>
                    <a:pt x="0" y="2816502"/>
                  </a:lnTo>
                  <a:lnTo>
                    <a:pt x="7253" y="2815756"/>
                  </a:lnTo>
                  <a:cubicBezTo>
                    <a:pt x="480540" y="2779713"/>
                    <a:pt x="1230769" y="2800738"/>
                    <a:pt x="1692869" y="2872324"/>
                  </a:cubicBezTo>
                  <a:cubicBezTo>
                    <a:pt x="2220984" y="2954137"/>
                    <a:pt x="2455442" y="3365535"/>
                    <a:pt x="2991710" y="3325591"/>
                  </a:cubicBezTo>
                  <a:cubicBezTo>
                    <a:pt x="3527978" y="3285647"/>
                    <a:pt x="3855228" y="2447611"/>
                    <a:pt x="4270396" y="2449782"/>
                  </a:cubicBezTo>
                  <a:cubicBezTo>
                    <a:pt x="4685562" y="2451953"/>
                    <a:pt x="4606496" y="2733811"/>
                    <a:pt x="5025515" y="2744258"/>
                  </a:cubicBezTo>
                  <a:cubicBezTo>
                    <a:pt x="5444531" y="2754705"/>
                    <a:pt x="5764121" y="1779591"/>
                    <a:pt x="6052984" y="1689503"/>
                  </a:cubicBezTo>
                  <a:cubicBezTo>
                    <a:pt x="6341848" y="1599415"/>
                    <a:pt x="6293546" y="2287181"/>
                    <a:pt x="6758694" y="2203730"/>
                  </a:cubicBezTo>
                  <a:cubicBezTo>
                    <a:pt x="7223842" y="2120279"/>
                    <a:pt x="8002434" y="10931"/>
                    <a:pt x="8340950" y="75"/>
                  </a:cubicBezTo>
                  <a:close/>
                </a:path>
              </a:pathLst>
            </a:custGeom>
            <a:gradFill flip="none" rotWithShape="1">
              <a:gsLst>
                <a:gs pos="0">
                  <a:schemeClr val="accent1">
                    <a:alpha val="85000"/>
                  </a:schemeClr>
                </a:gs>
                <a:gs pos="100000">
                  <a:schemeClr val="accent4">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Shape 9">
              <a:extLst>
                <a:ext uri="{FF2B5EF4-FFF2-40B4-BE49-F238E27FC236}">
                  <a16:creationId xmlns:a16="http://schemas.microsoft.com/office/drawing/2014/main" id="{805504E3-4D0A-4BC7-A3A9-846FC60129F4}"/>
                </a:ext>
              </a:extLst>
            </p:cNvPr>
            <p:cNvSpPr/>
            <p:nvPr/>
          </p:nvSpPr>
          <p:spPr>
            <a:xfrm rot="10800000">
              <a:off x="-65268" y="1994770"/>
              <a:ext cx="12192000" cy="3896598"/>
            </a:xfrm>
            <a:custGeom>
              <a:avLst/>
              <a:gdLst>
                <a:gd name="connsiteX0" fmla="*/ 8340950 w 12192000"/>
                <a:gd name="connsiteY0" fmla="*/ 75 h 3896599"/>
                <a:gd name="connsiteX1" fmla="*/ 9521313 w 12192000"/>
                <a:gd name="connsiteY1" fmla="*/ 1178471 h 3896599"/>
                <a:gd name="connsiteX2" fmla="*/ 10458081 w 12192000"/>
                <a:gd name="connsiteY2" fmla="*/ 451130 h 3896599"/>
                <a:gd name="connsiteX3" fmla="*/ 11458514 w 12192000"/>
                <a:gd name="connsiteY3" fmla="*/ 1082853 h 3896599"/>
                <a:gd name="connsiteX4" fmla="*/ 12118341 w 12192000"/>
                <a:gd name="connsiteY4" fmla="*/ 794141 h 3896599"/>
                <a:gd name="connsiteX5" fmla="*/ 12192000 w 12192000"/>
                <a:gd name="connsiteY5" fmla="*/ 726319 h 3896599"/>
                <a:gd name="connsiteX6" fmla="*/ 12192000 w 12192000"/>
                <a:gd name="connsiteY6" fmla="*/ 3896599 h 3896599"/>
                <a:gd name="connsiteX7" fmla="*/ 0 w 12192000"/>
                <a:gd name="connsiteY7" fmla="*/ 3896599 h 3896599"/>
                <a:gd name="connsiteX8" fmla="*/ 0 w 12192000"/>
                <a:gd name="connsiteY8" fmla="*/ 2816502 h 3896599"/>
                <a:gd name="connsiteX9" fmla="*/ 7253 w 12192000"/>
                <a:gd name="connsiteY9" fmla="*/ 2815756 h 3896599"/>
                <a:gd name="connsiteX10" fmla="*/ 1692869 w 12192000"/>
                <a:gd name="connsiteY10" fmla="*/ 2872324 h 3896599"/>
                <a:gd name="connsiteX11" fmla="*/ 2991710 w 12192000"/>
                <a:gd name="connsiteY11" fmla="*/ 3325591 h 3896599"/>
                <a:gd name="connsiteX12" fmla="*/ 4270396 w 12192000"/>
                <a:gd name="connsiteY12" fmla="*/ 2449782 h 3896599"/>
                <a:gd name="connsiteX13" fmla="*/ 5025515 w 12192000"/>
                <a:gd name="connsiteY13" fmla="*/ 2744258 h 3896599"/>
                <a:gd name="connsiteX14" fmla="*/ 6052984 w 12192000"/>
                <a:gd name="connsiteY14" fmla="*/ 1689503 h 3896599"/>
                <a:gd name="connsiteX15" fmla="*/ 6758694 w 12192000"/>
                <a:gd name="connsiteY15" fmla="*/ 2203730 h 3896599"/>
                <a:gd name="connsiteX16" fmla="*/ 8340950 w 12192000"/>
                <a:gd name="connsiteY16" fmla="*/ 75 h 389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0" h="3896599">
                  <a:moveTo>
                    <a:pt x="8340950" y="75"/>
                  </a:moveTo>
                  <a:cubicBezTo>
                    <a:pt x="8679466" y="-10781"/>
                    <a:pt x="9016058" y="1164255"/>
                    <a:pt x="9521313" y="1178471"/>
                  </a:cubicBezTo>
                  <a:cubicBezTo>
                    <a:pt x="10026568" y="1192687"/>
                    <a:pt x="10165694" y="489926"/>
                    <a:pt x="10458081" y="451130"/>
                  </a:cubicBezTo>
                  <a:cubicBezTo>
                    <a:pt x="10750468" y="412334"/>
                    <a:pt x="11034744" y="1046678"/>
                    <a:pt x="11458514" y="1082853"/>
                  </a:cubicBezTo>
                  <a:cubicBezTo>
                    <a:pt x="11736613" y="1106593"/>
                    <a:pt x="11959242" y="937226"/>
                    <a:pt x="12118341" y="794141"/>
                  </a:cubicBezTo>
                  <a:lnTo>
                    <a:pt x="12192000" y="726319"/>
                  </a:lnTo>
                  <a:lnTo>
                    <a:pt x="12192000" y="3896599"/>
                  </a:lnTo>
                  <a:lnTo>
                    <a:pt x="0" y="3896599"/>
                  </a:lnTo>
                  <a:lnTo>
                    <a:pt x="0" y="2816502"/>
                  </a:lnTo>
                  <a:lnTo>
                    <a:pt x="7253" y="2815756"/>
                  </a:lnTo>
                  <a:cubicBezTo>
                    <a:pt x="480540" y="2779713"/>
                    <a:pt x="1230769" y="2800738"/>
                    <a:pt x="1692869" y="2872324"/>
                  </a:cubicBezTo>
                  <a:cubicBezTo>
                    <a:pt x="2220984" y="2954137"/>
                    <a:pt x="2455442" y="3365535"/>
                    <a:pt x="2991710" y="3325591"/>
                  </a:cubicBezTo>
                  <a:cubicBezTo>
                    <a:pt x="3527978" y="3285647"/>
                    <a:pt x="3855228" y="2447611"/>
                    <a:pt x="4270396" y="2449782"/>
                  </a:cubicBezTo>
                  <a:cubicBezTo>
                    <a:pt x="4685562" y="2451953"/>
                    <a:pt x="4606496" y="2733811"/>
                    <a:pt x="5025515" y="2744258"/>
                  </a:cubicBezTo>
                  <a:cubicBezTo>
                    <a:pt x="5444531" y="2754705"/>
                    <a:pt x="5764121" y="1779591"/>
                    <a:pt x="6052984" y="1689503"/>
                  </a:cubicBezTo>
                  <a:cubicBezTo>
                    <a:pt x="6341848" y="1599415"/>
                    <a:pt x="6293546" y="2287181"/>
                    <a:pt x="6758694" y="2203730"/>
                  </a:cubicBezTo>
                  <a:cubicBezTo>
                    <a:pt x="7223842" y="2120279"/>
                    <a:pt x="8002434" y="10931"/>
                    <a:pt x="8340950" y="75"/>
                  </a:cubicBezTo>
                  <a:close/>
                </a:path>
              </a:pathLst>
            </a:custGeom>
            <a:gradFill flip="none" rotWithShape="1">
              <a:gsLst>
                <a:gs pos="100000">
                  <a:schemeClr val="accent1">
                    <a:alpha val="85000"/>
                  </a:schemeClr>
                </a:gs>
                <a:gs pos="0">
                  <a:schemeClr val="accent4">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 name="PA_库_图片 19"/>
          <p:cNvPicPr>
            <a:picLocks noChangeAspect="1"/>
          </p:cNvPicPr>
          <p:nvPr>
            <p:custDataLst>
              <p:tags r:id="rId2"/>
            </p:custDataLst>
          </p:nvPr>
        </p:nvPicPr>
        <p:blipFill>
          <a:blip r:embed="rId20">
            <a:extLst>
              <a:ext uri="{28A0092B-C50C-407E-A947-70E740481C1C}">
                <a14:useLocalDpi xmlns:a14="http://schemas.microsoft.com/office/drawing/2010/main" val="0"/>
              </a:ext>
            </a:extLst>
          </a:blip>
          <a:stretch>
            <a:fillRect/>
          </a:stretch>
        </p:blipFill>
        <p:spPr>
          <a:xfrm>
            <a:off x="7687377" y="409433"/>
            <a:ext cx="4504623" cy="6858000"/>
          </a:xfrm>
          <a:prstGeom prst="rect">
            <a:avLst/>
          </a:prstGeom>
        </p:spPr>
      </p:pic>
      <p:sp>
        <p:nvSpPr>
          <p:cNvPr id="5" name="PA_Freeform: Shape 76">
            <a:extLst>
              <a:ext uri="{FF2B5EF4-FFF2-40B4-BE49-F238E27FC236}">
                <a16:creationId xmlns:a16="http://schemas.microsoft.com/office/drawing/2014/main" id="{C3990253-1F2A-485A-92C4-F0067E55440E}"/>
              </a:ext>
            </a:extLst>
          </p:cNvPr>
          <p:cNvSpPr/>
          <p:nvPr>
            <p:custDataLst>
              <p:tags r:id="rId3"/>
            </p:custDataLst>
          </p:nvPr>
        </p:nvSpPr>
        <p:spPr>
          <a:xfrm rot="16200000">
            <a:off x="-27497" y="5988079"/>
            <a:ext cx="888971" cy="850871"/>
          </a:xfrm>
          <a:custGeom>
            <a:avLst/>
            <a:gdLst>
              <a:gd name="connsiteX0" fmla="*/ 568511 w 888971"/>
              <a:gd name="connsiteY0" fmla="*/ 0 h 850871"/>
              <a:gd name="connsiteX1" fmla="*/ 881040 w 888971"/>
              <a:gd name="connsiteY1" fmla="*/ 0 h 850871"/>
              <a:gd name="connsiteX2" fmla="*/ 888971 w 888971"/>
              <a:gd name="connsiteY2" fmla="*/ 78671 h 850871"/>
              <a:gd name="connsiteX3" fmla="*/ 116771 w 888971"/>
              <a:gd name="connsiteY3" fmla="*/ 850871 h 850871"/>
              <a:gd name="connsiteX4" fmla="*/ 0 w 888971"/>
              <a:gd name="connsiteY4" fmla="*/ 839100 h 850871"/>
              <a:gd name="connsiteX5" fmla="*/ 0 w 888971"/>
              <a:gd name="connsiteY5" fmla="*/ 521512 h 850871"/>
              <a:gd name="connsiteX6" fmla="*/ 24131 w 888971"/>
              <a:gd name="connsiteY6" fmla="*/ 529003 h 850871"/>
              <a:gd name="connsiteX7" fmla="*/ 116771 w 888971"/>
              <a:gd name="connsiteY7" fmla="*/ 538342 h 850871"/>
              <a:gd name="connsiteX8" fmla="*/ 576442 w 888971"/>
              <a:gd name="connsiteY8" fmla="*/ 78671 h 8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8971" h="850871">
                <a:moveTo>
                  <a:pt x="568511" y="0"/>
                </a:moveTo>
                <a:lnTo>
                  <a:pt x="881040" y="0"/>
                </a:lnTo>
                <a:lnTo>
                  <a:pt x="888971" y="78671"/>
                </a:lnTo>
                <a:cubicBezTo>
                  <a:pt x="888971" y="505145"/>
                  <a:pt x="543245" y="850871"/>
                  <a:pt x="116771" y="850871"/>
                </a:cubicBezTo>
                <a:lnTo>
                  <a:pt x="0" y="839100"/>
                </a:lnTo>
                <a:lnTo>
                  <a:pt x="0" y="521512"/>
                </a:lnTo>
                <a:lnTo>
                  <a:pt x="24131" y="529003"/>
                </a:lnTo>
                <a:cubicBezTo>
                  <a:pt x="54055" y="535126"/>
                  <a:pt x="85037" y="538342"/>
                  <a:pt x="116771" y="538342"/>
                </a:cubicBezTo>
                <a:cubicBezTo>
                  <a:pt x="370640" y="538342"/>
                  <a:pt x="576442" y="332540"/>
                  <a:pt x="576442" y="78671"/>
                </a:cubicBezTo>
                <a:close/>
              </a:path>
            </a:pathLst>
          </a:custGeom>
          <a:gradFill flip="none" rotWithShape="1">
            <a:gsLst>
              <a:gs pos="0">
                <a:schemeClr val="accent1"/>
              </a:gs>
              <a:gs pos="100000">
                <a:schemeClr val="accent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PA_组合 11">
            <a:extLst>
              <a:ext uri="{FF2B5EF4-FFF2-40B4-BE49-F238E27FC236}">
                <a16:creationId xmlns:a16="http://schemas.microsoft.com/office/drawing/2014/main" id="{A7A42EF0-F6A0-492F-B91E-8E7B0C0BB74C}"/>
              </a:ext>
            </a:extLst>
          </p:cNvPr>
          <p:cNvGrpSpPr/>
          <p:nvPr>
            <p:custDataLst>
              <p:tags r:id="rId4"/>
            </p:custDataLst>
          </p:nvPr>
        </p:nvGrpSpPr>
        <p:grpSpPr>
          <a:xfrm>
            <a:off x="-147910" y="2533215"/>
            <a:ext cx="382903" cy="339465"/>
            <a:chOff x="549423" y="3331609"/>
            <a:chExt cx="382903" cy="339465"/>
          </a:xfrm>
        </p:grpSpPr>
        <p:sp>
          <p:nvSpPr>
            <p:cNvPr id="7" name="Freeform 7">
              <a:extLst>
                <a:ext uri="{FF2B5EF4-FFF2-40B4-BE49-F238E27FC236}">
                  <a16:creationId xmlns:a16="http://schemas.microsoft.com/office/drawing/2014/main" id="{B09EDCD8-04C8-48D8-B3F2-4CBF43F90A8B}"/>
                </a:ext>
              </a:extLst>
            </p:cNvPr>
            <p:cNvSpPr>
              <a:spLocks noEditPoints="1"/>
            </p:cNvSpPr>
            <p:nvPr/>
          </p:nvSpPr>
          <p:spPr bwMode="auto">
            <a:xfrm>
              <a:off x="632065" y="3370177"/>
              <a:ext cx="300261" cy="300897"/>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95C840AE-070D-4A5F-B2EA-3634CEF61A70}"/>
                </a:ext>
              </a:extLst>
            </p:cNvPr>
            <p:cNvSpPr>
              <a:spLocks noEditPoints="1"/>
            </p:cNvSpPr>
            <p:nvPr/>
          </p:nvSpPr>
          <p:spPr bwMode="auto">
            <a:xfrm>
              <a:off x="549423" y="3331609"/>
              <a:ext cx="300261" cy="300897"/>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1">
                <a:lumMod val="60000"/>
                <a:lumOff val="40000"/>
              </a:schemeClr>
            </a:solidFill>
            <a:ln w="19050">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grpSp>
      <p:grpSp>
        <p:nvGrpSpPr>
          <p:cNvPr id="9" name="PA_组合 9">
            <a:extLst>
              <a:ext uri="{FF2B5EF4-FFF2-40B4-BE49-F238E27FC236}">
                <a16:creationId xmlns:a16="http://schemas.microsoft.com/office/drawing/2014/main" id="{588E517A-D7A2-48FC-A36E-A5054A988A8A}"/>
              </a:ext>
            </a:extLst>
          </p:cNvPr>
          <p:cNvGrpSpPr/>
          <p:nvPr>
            <p:custDataLst>
              <p:tags r:id="rId5"/>
            </p:custDataLst>
          </p:nvPr>
        </p:nvGrpSpPr>
        <p:grpSpPr>
          <a:xfrm>
            <a:off x="661617" y="1434503"/>
            <a:ext cx="168220" cy="439422"/>
            <a:chOff x="454918" y="2338868"/>
            <a:chExt cx="133573" cy="348917"/>
          </a:xfrm>
        </p:grpSpPr>
        <p:sp>
          <p:nvSpPr>
            <p:cNvPr id="10" name="Freeform 5">
              <a:extLst>
                <a:ext uri="{FF2B5EF4-FFF2-40B4-BE49-F238E27FC236}">
                  <a16:creationId xmlns:a16="http://schemas.microsoft.com/office/drawing/2014/main" id="{87C55591-5421-4683-AA3D-A6A0CC4EB856}"/>
                </a:ext>
              </a:extLst>
            </p:cNvPr>
            <p:cNvSpPr>
              <a:spLocks/>
            </p:cNvSpPr>
            <p:nvPr/>
          </p:nvSpPr>
          <p:spPr bwMode="auto">
            <a:xfrm rot="19800000">
              <a:off x="537560" y="2377435"/>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1" name="Freeform 5">
              <a:extLst>
                <a:ext uri="{FF2B5EF4-FFF2-40B4-BE49-F238E27FC236}">
                  <a16:creationId xmlns:a16="http://schemas.microsoft.com/office/drawing/2014/main" id="{69FCEC94-7AA1-4A1C-8B65-3199286C9139}"/>
                </a:ext>
              </a:extLst>
            </p:cNvPr>
            <p:cNvSpPr>
              <a:spLocks/>
            </p:cNvSpPr>
            <p:nvPr/>
          </p:nvSpPr>
          <p:spPr bwMode="auto">
            <a:xfrm rot="19800000">
              <a:off x="454918" y="2338868"/>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4"/>
            </a:solidFill>
            <a:ln w="19050">
              <a:solidFill>
                <a:schemeClr val="accent4"/>
              </a:solidFill>
            </a:ln>
          </p:spPr>
          <p:txBody>
            <a:bodyPr vert="horz" wrap="square" lIns="91440" tIns="45720" rIns="91440" bIns="45720" numCol="1" anchor="t" anchorCtr="0" compatLnSpc="1">
              <a:prstTxWarp prst="textNoShape">
                <a:avLst/>
              </a:prstTxWarp>
            </a:bodyPr>
            <a:lstStyle/>
            <a:p>
              <a:endParaRPr lang="en-US"/>
            </a:p>
          </p:txBody>
        </p:sp>
      </p:grpSp>
      <p:sp>
        <p:nvSpPr>
          <p:cNvPr id="12" name="PA_Freeform: Shape 92">
            <a:extLst>
              <a:ext uri="{FF2B5EF4-FFF2-40B4-BE49-F238E27FC236}">
                <a16:creationId xmlns:a16="http://schemas.microsoft.com/office/drawing/2014/main" id="{DD79FCBB-2C72-4CB2-90B9-21B14BF82E6D}"/>
              </a:ext>
            </a:extLst>
          </p:cNvPr>
          <p:cNvSpPr/>
          <p:nvPr>
            <p:custDataLst>
              <p:tags r:id="rId6"/>
            </p:custDataLst>
          </p:nvPr>
        </p:nvSpPr>
        <p:spPr>
          <a:xfrm>
            <a:off x="10355884" y="5083272"/>
            <a:ext cx="1836116" cy="1774728"/>
          </a:xfrm>
          <a:custGeom>
            <a:avLst/>
            <a:gdLst>
              <a:gd name="connsiteX0" fmla="*/ 1374738 w 1836116"/>
              <a:gd name="connsiteY0" fmla="*/ 0 h 1774728"/>
              <a:gd name="connsiteX1" fmla="*/ 1783543 w 1836116"/>
              <a:gd name="connsiteY1" fmla="*/ 61806 h 1774728"/>
              <a:gd name="connsiteX2" fmla="*/ 1836116 w 1836116"/>
              <a:gd name="connsiteY2" fmla="*/ 81048 h 1774728"/>
              <a:gd name="connsiteX3" fmla="*/ 1836116 w 1836116"/>
              <a:gd name="connsiteY3" fmla="*/ 693404 h 1774728"/>
              <a:gd name="connsiteX4" fmla="*/ 1834844 w 1836116"/>
              <a:gd name="connsiteY4" fmla="*/ 692354 h 1774728"/>
              <a:gd name="connsiteX5" fmla="*/ 1374738 w 1836116"/>
              <a:gd name="connsiteY5" fmla="*/ 551811 h 1774728"/>
              <a:gd name="connsiteX6" fmla="*/ 551811 w 1836116"/>
              <a:gd name="connsiteY6" fmla="*/ 1374738 h 1774728"/>
              <a:gd name="connsiteX7" fmla="*/ 616481 w 1836116"/>
              <a:gd name="connsiteY7" fmla="*/ 1695059 h 1774728"/>
              <a:gd name="connsiteX8" fmla="*/ 659724 w 1836116"/>
              <a:gd name="connsiteY8" fmla="*/ 1774728 h 1774728"/>
              <a:gd name="connsiteX9" fmla="*/ 59539 w 1836116"/>
              <a:gd name="connsiteY9" fmla="*/ 1774728 h 1774728"/>
              <a:gd name="connsiteX10" fmla="*/ 27930 w 1836116"/>
              <a:gd name="connsiteY10" fmla="*/ 1651796 h 1774728"/>
              <a:gd name="connsiteX11" fmla="*/ 0 w 1836116"/>
              <a:gd name="connsiteY11" fmla="*/ 1374738 h 1774728"/>
              <a:gd name="connsiteX12" fmla="*/ 1374738 w 1836116"/>
              <a:gd name="connsiteY12" fmla="*/ 0 h 177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6116" h="1774728">
                <a:moveTo>
                  <a:pt x="1374738" y="0"/>
                </a:moveTo>
                <a:cubicBezTo>
                  <a:pt x="1517097" y="0"/>
                  <a:pt x="1654402" y="21639"/>
                  <a:pt x="1783543" y="61806"/>
                </a:cubicBezTo>
                <a:lnTo>
                  <a:pt x="1836116" y="81048"/>
                </a:lnTo>
                <a:lnTo>
                  <a:pt x="1836116" y="693404"/>
                </a:lnTo>
                <a:lnTo>
                  <a:pt x="1834844" y="692354"/>
                </a:lnTo>
                <a:cubicBezTo>
                  <a:pt x="1703504" y="603623"/>
                  <a:pt x="1545172" y="551811"/>
                  <a:pt x="1374738" y="551811"/>
                </a:cubicBezTo>
                <a:cubicBezTo>
                  <a:pt x="920248" y="551811"/>
                  <a:pt x="551811" y="920248"/>
                  <a:pt x="551811" y="1374738"/>
                </a:cubicBezTo>
                <a:cubicBezTo>
                  <a:pt x="551811" y="1488361"/>
                  <a:pt x="574838" y="1596605"/>
                  <a:pt x="616481" y="1695059"/>
                </a:cubicBezTo>
                <a:lnTo>
                  <a:pt x="659724" y="1774728"/>
                </a:lnTo>
                <a:lnTo>
                  <a:pt x="59539" y="1774728"/>
                </a:lnTo>
                <a:lnTo>
                  <a:pt x="27930" y="1651796"/>
                </a:lnTo>
                <a:cubicBezTo>
                  <a:pt x="9617" y="1562304"/>
                  <a:pt x="0" y="1469644"/>
                  <a:pt x="0" y="1374738"/>
                </a:cubicBezTo>
                <a:cubicBezTo>
                  <a:pt x="0" y="615491"/>
                  <a:pt x="615491" y="0"/>
                  <a:pt x="1374738" y="0"/>
                </a:cubicBezTo>
                <a:close/>
              </a:path>
            </a:pathLst>
          </a:custGeom>
          <a:gradFill flip="none" rotWithShape="1">
            <a:gsLst>
              <a:gs pos="0">
                <a:schemeClr val="accent1"/>
              </a:gs>
              <a:gs pos="10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3" name="PA_组合 16">
            <a:extLst>
              <a:ext uri="{FF2B5EF4-FFF2-40B4-BE49-F238E27FC236}">
                <a16:creationId xmlns:a16="http://schemas.microsoft.com/office/drawing/2014/main" id="{4DD59518-2CD9-4832-A216-61A9BC9D67F7}"/>
              </a:ext>
            </a:extLst>
          </p:cNvPr>
          <p:cNvGrpSpPr/>
          <p:nvPr>
            <p:custDataLst>
              <p:tags r:id="rId7"/>
            </p:custDataLst>
          </p:nvPr>
        </p:nvGrpSpPr>
        <p:grpSpPr>
          <a:xfrm>
            <a:off x="10725211" y="4060553"/>
            <a:ext cx="308416" cy="283778"/>
            <a:chOff x="10539042" y="1658299"/>
            <a:chExt cx="539614" cy="496507"/>
          </a:xfrm>
        </p:grpSpPr>
        <p:sp>
          <p:nvSpPr>
            <p:cNvPr id="14" name="Freeform 7">
              <a:extLst>
                <a:ext uri="{FF2B5EF4-FFF2-40B4-BE49-F238E27FC236}">
                  <a16:creationId xmlns:a16="http://schemas.microsoft.com/office/drawing/2014/main" id="{99EF6D89-6E59-442E-A5BE-2E4695A4B19C}"/>
                </a:ext>
              </a:extLst>
            </p:cNvPr>
            <p:cNvSpPr>
              <a:spLocks noEditPoints="1"/>
            </p:cNvSpPr>
            <p:nvPr/>
          </p:nvSpPr>
          <p:spPr bwMode="auto">
            <a:xfrm>
              <a:off x="10621684" y="1696866"/>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A8F6114C-A3B1-4544-80D5-AE8775BFC502}"/>
                </a:ext>
              </a:extLst>
            </p:cNvPr>
            <p:cNvSpPr>
              <a:spLocks noEditPoints="1"/>
            </p:cNvSpPr>
            <p:nvPr/>
          </p:nvSpPr>
          <p:spPr bwMode="auto">
            <a:xfrm>
              <a:off x="10539042" y="1658299"/>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endParaRPr lang="en-US"/>
            </a:p>
          </p:txBody>
        </p:sp>
      </p:grpSp>
      <p:grpSp>
        <p:nvGrpSpPr>
          <p:cNvPr id="16" name="PA_库_组合 15">
            <a:extLst>
              <a:ext uri="{FF2B5EF4-FFF2-40B4-BE49-F238E27FC236}">
                <a16:creationId xmlns:a16="http://schemas.microsoft.com/office/drawing/2014/main" id="{7749CFB5-270F-4092-B0E4-E03FA0C0C49A}"/>
              </a:ext>
            </a:extLst>
          </p:cNvPr>
          <p:cNvGrpSpPr/>
          <p:nvPr>
            <p:custDataLst>
              <p:tags r:id="rId8"/>
            </p:custDataLst>
          </p:nvPr>
        </p:nvGrpSpPr>
        <p:grpSpPr>
          <a:xfrm>
            <a:off x="1800322" y="1002287"/>
            <a:ext cx="497762" cy="113359"/>
            <a:chOff x="10984859" y="2789688"/>
            <a:chExt cx="392992" cy="89499"/>
          </a:xfrm>
        </p:grpSpPr>
        <p:sp>
          <p:nvSpPr>
            <p:cNvPr id="17" name="Freeform 5">
              <a:extLst>
                <a:ext uri="{FF2B5EF4-FFF2-40B4-BE49-F238E27FC236}">
                  <a16:creationId xmlns:a16="http://schemas.microsoft.com/office/drawing/2014/main" id="{F68C726C-EC25-458C-8C61-9087088EC9AC}"/>
                </a:ext>
              </a:extLst>
            </p:cNvPr>
            <p:cNvSpPr>
              <a:spLocks/>
            </p:cNvSpPr>
            <p:nvPr/>
          </p:nvSpPr>
          <p:spPr bwMode="auto">
            <a:xfrm rot="2700000">
              <a:off x="11197210" y="2698547"/>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81C708E2-5DB8-44EA-8DD2-15EA6396A7E3}"/>
                </a:ext>
              </a:extLst>
            </p:cNvPr>
            <p:cNvSpPr>
              <a:spLocks/>
            </p:cNvSpPr>
            <p:nvPr/>
          </p:nvSpPr>
          <p:spPr bwMode="auto">
            <a:xfrm rot="2700000">
              <a:off x="11114568" y="2659979"/>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sp>
        <p:nvSpPr>
          <p:cNvPr id="19" name="PA_任意多边形 5">
            <a:extLst>
              <a:ext uri="{FF2B5EF4-FFF2-40B4-BE49-F238E27FC236}">
                <a16:creationId xmlns:a16="http://schemas.microsoft.com/office/drawing/2014/main" id="{03A76EC3-B5CA-43E3-81D9-918817FB8E9D}"/>
              </a:ext>
            </a:extLst>
          </p:cNvPr>
          <p:cNvSpPr>
            <a:spLocks/>
          </p:cNvSpPr>
          <p:nvPr>
            <p:custDataLst>
              <p:tags r:id="rId9"/>
            </p:custDataLst>
          </p:nvPr>
        </p:nvSpPr>
        <p:spPr bwMode="auto">
          <a:xfrm rot="900000">
            <a:off x="9794261" y="602818"/>
            <a:ext cx="686079" cy="766098"/>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solidFill>
            <a:schemeClr val="accent2">
              <a:lumMod val="60000"/>
              <a:lumOff val="40000"/>
            </a:schemeClr>
          </a:solidFill>
          <a:ln>
            <a:noFill/>
          </a:ln>
          <a:effectLst>
            <a:outerShdw blurRad="406400" dist="38100" dir="5400000" algn="t" rotWithShape="0">
              <a:schemeClr val="accent1">
                <a:lumMod val="75000"/>
                <a:alpha val="70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21" name="文本框 20"/>
          <p:cNvSpPr txBox="1"/>
          <p:nvPr/>
        </p:nvSpPr>
        <p:spPr>
          <a:xfrm>
            <a:off x="8721528" y="3315432"/>
            <a:ext cx="1415772" cy="2144177"/>
          </a:xfrm>
          <a:prstGeom prst="rect">
            <a:avLst/>
          </a:prstGeom>
          <a:noFill/>
        </p:spPr>
        <p:txBody>
          <a:bodyPr vert="eaVert" wrap="none" rtlCol="0">
            <a:spAutoFit/>
          </a:bodyPr>
          <a:lstStyle/>
          <a:p>
            <a:r>
              <a:rPr lang="zh-CN" altLang="en-US" sz="8000" dirty="0" smtClean="0">
                <a:gradFill>
                  <a:gsLst>
                    <a:gs pos="100000">
                      <a:schemeClr val="accent1">
                        <a:alpha val="85000"/>
                      </a:schemeClr>
                    </a:gs>
                    <a:gs pos="0">
                      <a:schemeClr val="accent4">
                        <a:alpha val="70000"/>
                      </a:schemeClr>
                    </a:gs>
                  </a:gsLst>
                  <a:lin ang="0" scaled="1"/>
                </a:gradFill>
                <a:latin typeface="叶根友唐楷飞墨08" panose="02010601030101010101" pitchFamily="2" charset="-122"/>
                <a:ea typeface="叶根友唐楷飞墨08" panose="02010601030101010101" pitchFamily="2" charset="-122"/>
              </a:rPr>
              <a:t>目录</a:t>
            </a:r>
            <a:endParaRPr lang="zh-CN" altLang="en-US" sz="8000" dirty="0">
              <a:gradFill>
                <a:gsLst>
                  <a:gs pos="100000">
                    <a:schemeClr val="accent1">
                      <a:alpha val="85000"/>
                    </a:schemeClr>
                  </a:gs>
                  <a:gs pos="0">
                    <a:schemeClr val="accent4">
                      <a:alpha val="70000"/>
                    </a:schemeClr>
                  </a:gs>
                </a:gsLst>
                <a:lin ang="0" scaled="1"/>
              </a:gradFill>
              <a:latin typeface="叶根友唐楷飞墨08" panose="02010601030101010101" pitchFamily="2" charset="-122"/>
              <a:ea typeface="叶根友唐楷飞墨08" panose="02010601030101010101" pitchFamily="2" charset="-122"/>
            </a:endParaRPr>
          </a:p>
        </p:txBody>
      </p:sp>
      <p:grpSp>
        <p:nvGrpSpPr>
          <p:cNvPr id="25" name="PA_库_组合 24"/>
          <p:cNvGrpSpPr/>
          <p:nvPr>
            <p:custDataLst>
              <p:tags r:id="rId10"/>
            </p:custDataLst>
          </p:nvPr>
        </p:nvGrpSpPr>
        <p:grpSpPr>
          <a:xfrm>
            <a:off x="2019116" y="1615849"/>
            <a:ext cx="95974" cy="2032148"/>
            <a:chOff x="2784143" y="1077982"/>
            <a:chExt cx="177421" cy="3756682"/>
          </a:xfrm>
        </p:grpSpPr>
        <p:cxnSp>
          <p:nvCxnSpPr>
            <p:cNvPr id="23" name="直接连接符 22"/>
            <p:cNvCxnSpPr/>
            <p:nvPr/>
          </p:nvCxnSpPr>
          <p:spPr>
            <a:xfrm>
              <a:off x="2879679" y="1196327"/>
              <a:ext cx="0" cy="3638337"/>
            </a:xfrm>
            <a:prstGeom prst="line">
              <a:avLst/>
            </a:prstGeom>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784143" y="1077982"/>
              <a:ext cx="177421" cy="1774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PA_库_组合 26"/>
          <p:cNvGrpSpPr/>
          <p:nvPr>
            <p:custDataLst>
              <p:tags r:id="rId11"/>
            </p:custDataLst>
          </p:nvPr>
        </p:nvGrpSpPr>
        <p:grpSpPr>
          <a:xfrm>
            <a:off x="6007453" y="690083"/>
            <a:ext cx="95974" cy="2032148"/>
            <a:chOff x="2784143" y="1077982"/>
            <a:chExt cx="177421" cy="3756682"/>
          </a:xfrm>
        </p:grpSpPr>
        <p:cxnSp>
          <p:nvCxnSpPr>
            <p:cNvPr id="28" name="直接连接符 27"/>
            <p:cNvCxnSpPr/>
            <p:nvPr/>
          </p:nvCxnSpPr>
          <p:spPr>
            <a:xfrm>
              <a:off x="2879679" y="1196327"/>
              <a:ext cx="0" cy="3638337"/>
            </a:xfrm>
            <a:prstGeom prst="line">
              <a:avLst/>
            </a:prstGeom>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784143" y="1077982"/>
              <a:ext cx="177421" cy="1774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PA_库_组合 29"/>
          <p:cNvGrpSpPr/>
          <p:nvPr>
            <p:custDataLst>
              <p:tags r:id="rId12"/>
            </p:custDataLst>
          </p:nvPr>
        </p:nvGrpSpPr>
        <p:grpSpPr>
          <a:xfrm rot="10800000">
            <a:off x="3797604" y="3910907"/>
            <a:ext cx="121048" cy="2563055"/>
            <a:chOff x="2784143" y="1077982"/>
            <a:chExt cx="177421" cy="3756682"/>
          </a:xfrm>
          <a:solidFill>
            <a:schemeClr val="accent2"/>
          </a:solidFill>
        </p:grpSpPr>
        <p:cxnSp>
          <p:nvCxnSpPr>
            <p:cNvPr id="31" name="直接连接符 30"/>
            <p:cNvCxnSpPr/>
            <p:nvPr/>
          </p:nvCxnSpPr>
          <p:spPr>
            <a:xfrm>
              <a:off x="2879679" y="1196327"/>
              <a:ext cx="0" cy="3638337"/>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784143" y="1077982"/>
              <a:ext cx="177421" cy="177421"/>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PA_库_组合 32"/>
          <p:cNvGrpSpPr/>
          <p:nvPr>
            <p:custDataLst>
              <p:tags r:id="rId13"/>
            </p:custDataLst>
          </p:nvPr>
        </p:nvGrpSpPr>
        <p:grpSpPr>
          <a:xfrm rot="10800000">
            <a:off x="6995364" y="3664135"/>
            <a:ext cx="121048" cy="2563055"/>
            <a:chOff x="2784143" y="1077982"/>
            <a:chExt cx="177421" cy="3756682"/>
          </a:xfrm>
          <a:solidFill>
            <a:schemeClr val="accent2"/>
          </a:solidFill>
        </p:grpSpPr>
        <p:cxnSp>
          <p:nvCxnSpPr>
            <p:cNvPr id="34" name="直接连接符 33"/>
            <p:cNvCxnSpPr/>
            <p:nvPr/>
          </p:nvCxnSpPr>
          <p:spPr>
            <a:xfrm>
              <a:off x="2879679" y="1196327"/>
              <a:ext cx="0" cy="3638337"/>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2784143" y="1077982"/>
              <a:ext cx="177421" cy="177421"/>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PA_库_文本框 25">
            <a:extLst>
              <a:ext uri="{FF2B5EF4-FFF2-40B4-BE49-F238E27FC236}">
                <a16:creationId xmlns:a16="http://schemas.microsoft.com/office/drawing/2014/main" id="{6DE42AA2-8117-4B7E-BFEE-417B9A21AE75}"/>
              </a:ext>
            </a:extLst>
          </p:cNvPr>
          <p:cNvSpPr txBox="1"/>
          <p:nvPr>
            <p:custDataLst>
              <p:tags r:id="rId14"/>
            </p:custDataLst>
          </p:nvPr>
        </p:nvSpPr>
        <p:spPr>
          <a:xfrm>
            <a:off x="2122185" y="1690855"/>
            <a:ext cx="794064" cy="3562507"/>
          </a:xfrm>
          <a:prstGeom prst="rect">
            <a:avLst/>
          </a:prstGeom>
          <a:noFill/>
        </p:spPr>
        <p:txBody>
          <a:bodyPr vert="eaVert" wrap="square" rtlCol="0">
            <a:spAutoFit/>
          </a:bodyPr>
          <a:lstStyle/>
          <a:p>
            <a:pPr>
              <a:lnSpc>
                <a:spcPct val="120000"/>
              </a:lnSpc>
            </a:pPr>
            <a:r>
              <a:rPr lang="en-US" sz="1100" dirty="0">
                <a:solidFill>
                  <a:schemeClr val="bg1"/>
                </a:solidFill>
              </a:rPr>
              <a:t>The quick, brown fox jumps over a lazy dog. DJs flock by when MTV ax quiz prog. Junk MTV quiz graced by fox whelps. </a:t>
            </a:r>
            <a:r>
              <a:rPr lang="en-US" sz="1100" dirty="0" smtClean="0">
                <a:solidFill>
                  <a:schemeClr val="bg1"/>
                </a:solidFill>
              </a:rPr>
              <a:t>Bawds</a:t>
            </a:r>
            <a:endParaRPr lang="en-US" sz="1100" dirty="0">
              <a:solidFill>
                <a:schemeClr val="bg1"/>
              </a:solidFill>
            </a:endParaRPr>
          </a:p>
        </p:txBody>
      </p:sp>
      <p:sp>
        <p:nvSpPr>
          <p:cNvPr id="37" name="PA_库_文本框 25">
            <a:extLst>
              <a:ext uri="{FF2B5EF4-FFF2-40B4-BE49-F238E27FC236}">
                <a16:creationId xmlns:a16="http://schemas.microsoft.com/office/drawing/2014/main" id="{6DE42AA2-8117-4B7E-BFEE-417B9A21AE75}"/>
              </a:ext>
            </a:extLst>
          </p:cNvPr>
          <p:cNvSpPr txBox="1"/>
          <p:nvPr>
            <p:custDataLst>
              <p:tags r:id="rId15"/>
            </p:custDataLst>
          </p:nvPr>
        </p:nvSpPr>
        <p:spPr>
          <a:xfrm>
            <a:off x="3966950" y="3124037"/>
            <a:ext cx="794064" cy="3562507"/>
          </a:xfrm>
          <a:prstGeom prst="rect">
            <a:avLst/>
          </a:prstGeom>
          <a:noFill/>
        </p:spPr>
        <p:txBody>
          <a:bodyPr vert="eaVert" wrap="square" rtlCol="0">
            <a:spAutoFit/>
          </a:bodyPr>
          <a:lstStyle/>
          <a:p>
            <a:pPr>
              <a:lnSpc>
                <a:spcPct val="120000"/>
              </a:lnSpc>
            </a:pPr>
            <a:r>
              <a:rPr lang="en-US" sz="1100" dirty="0">
                <a:solidFill>
                  <a:schemeClr val="bg1"/>
                </a:solidFill>
              </a:rPr>
              <a:t>The quick, brown fox jumps over a lazy dog. DJs flock by when MTV ax quiz prog. Junk MTV quiz graced by fox whelps. </a:t>
            </a:r>
            <a:r>
              <a:rPr lang="en-US" sz="1100" dirty="0" smtClean="0">
                <a:solidFill>
                  <a:schemeClr val="bg1"/>
                </a:solidFill>
              </a:rPr>
              <a:t>Bawds</a:t>
            </a:r>
            <a:endParaRPr lang="en-US" sz="1100" dirty="0">
              <a:solidFill>
                <a:schemeClr val="bg1"/>
              </a:solidFill>
            </a:endParaRPr>
          </a:p>
        </p:txBody>
      </p:sp>
      <p:sp>
        <p:nvSpPr>
          <p:cNvPr id="38" name="PA_库_文本框 25">
            <a:extLst>
              <a:ext uri="{FF2B5EF4-FFF2-40B4-BE49-F238E27FC236}">
                <a16:creationId xmlns:a16="http://schemas.microsoft.com/office/drawing/2014/main" id="{6DE42AA2-8117-4B7E-BFEE-417B9A21AE75}"/>
              </a:ext>
            </a:extLst>
          </p:cNvPr>
          <p:cNvSpPr txBox="1"/>
          <p:nvPr>
            <p:custDataLst>
              <p:tags r:id="rId16"/>
            </p:custDataLst>
          </p:nvPr>
        </p:nvSpPr>
        <p:spPr>
          <a:xfrm>
            <a:off x="5261376" y="819339"/>
            <a:ext cx="794064" cy="3562507"/>
          </a:xfrm>
          <a:prstGeom prst="rect">
            <a:avLst/>
          </a:prstGeom>
          <a:noFill/>
        </p:spPr>
        <p:txBody>
          <a:bodyPr vert="eaVert" wrap="square" rtlCol="0">
            <a:spAutoFit/>
          </a:bodyPr>
          <a:lstStyle/>
          <a:p>
            <a:pPr>
              <a:lnSpc>
                <a:spcPct val="120000"/>
              </a:lnSpc>
            </a:pPr>
            <a:r>
              <a:rPr lang="en-US" sz="1100" dirty="0">
                <a:solidFill>
                  <a:schemeClr val="bg1"/>
                </a:solidFill>
              </a:rPr>
              <a:t>The quick, brown fox jumps over a lazy dog. DJs flock by when MTV ax quiz prog. Junk MTV quiz graced by fox whelps. </a:t>
            </a:r>
            <a:r>
              <a:rPr lang="en-US" sz="1100" dirty="0" smtClean="0">
                <a:solidFill>
                  <a:schemeClr val="bg1"/>
                </a:solidFill>
              </a:rPr>
              <a:t>Bawds</a:t>
            </a:r>
            <a:endParaRPr lang="en-US" sz="1100" dirty="0">
              <a:solidFill>
                <a:schemeClr val="bg1"/>
              </a:solidFill>
            </a:endParaRPr>
          </a:p>
        </p:txBody>
      </p:sp>
      <p:sp>
        <p:nvSpPr>
          <p:cNvPr id="39" name="PA_库_文本框 25">
            <a:extLst>
              <a:ext uri="{FF2B5EF4-FFF2-40B4-BE49-F238E27FC236}">
                <a16:creationId xmlns:a16="http://schemas.microsoft.com/office/drawing/2014/main" id="{6DE42AA2-8117-4B7E-BFEE-417B9A21AE75}"/>
              </a:ext>
            </a:extLst>
          </p:cNvPr>
          <p:cNvSpPr txBox="1"/>
          <p:nvPr>
            <p:custDataLst>
              <p:tags r:id="rId17"/>
            </p:custDataLst>
          </p:nvPr>
        </p:nvSpPr>
        <p:spPr>
          <a:xfrm>
            <a:off x="7157433" y="2790407"/>
            <a:ext cx="794064" cy="3562507"/>
          </a:xfrm>
          <a:prstGeom prst="rect">
            <a:avLst/>
          </a:prstGeom>
          <a:noFill/>
        </p:spPr>
        <p:txBody>
          <a:bodyPr vert="eaVert" wrap="square" rtlCol="0">
            <a:spAutoFit/>
          </a:bodyPr>
          <a:lstStyle/>
          <a:p>
            <a:pPr>
              <a:lnSpc>
                <a:spcPct val="120000"/>
              </a:lnSpc>
            </a:pPr>
            <a:r>
              <a:rPr lang="en-US" sz="1100" dirty="0">
                <a:solidFill>
                  <a:schemeClr val="bg1"/>
                </a:solidFill>
              </a:rPr>
              <a:t>The quick, brown fox jumps over a lazy dog. DJs flock by when MTV ax quiz prog. Junk MTV quiz graced by fox whelps. </a:t>
            </a:r>
            <a:r>
              <a:rPr lang="en-US" sz="1100" dirty="0" smtClean="0">
                <a:solidFill>
                  <a:schemeClr val="bg1"/>
                </a:solidFill>
              </a:rPr>
              <a:t>Bawds</a:t>
            </a:r>
            <a:endParaRPr lang="en-US" sz="1100" dirty="0">
              <a:solidFill>
                <a:schemeClr val="bg1"/>
              </a:solidFill>
            </a:endParaRPr>
          </a:p>
        </p:txBody>
      </p:sp>
    </p:spTree>
    <p:extLst>
      <p:ext uri="{BB962C8B-B14F-4D97-AF65-F5344CB8AC3E}">
        <p14:creationId xmlns:p14="http://schemas.microsoft.com/office/powerpoint/2010/main" val="34653548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500" fill="hold"/>
                                        <p:tgtEl>
                                          <p:spTgt spid="20"/>
                                        </p:tgtEl>
                                        <p:attrNameLst>
                                          <p:attrName>ppt_x</p:attrName>
                                        </p:attrNameLst>
                                      </p:cBhvr>
                                      <p:tavLst>
                                        <p:tav tm="0">
                                          <p:val>
                                            <p:strVal val="1+#ppt_w/2"/>
                                          </p:val>
                                        </p:tav>
                                        <p:tav tm="100000">
                                          <p:val>
                                            <p:strVal val="#ppt_x"/>
                                          </p:val>
                                        </p:tav>
                                      </p:tavLst>
                                    </p:anim>
                                    <p:anim calcmode="lin" valueType="num">
                                      <p:cBhvr additive="base">
                                        <p:cTn id="8" dur="1500" fill="hold"/>
                                        <p:tgtEl>
                                          <p:spTgt spid="20"/>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2" presetClass="entr" presetSubtype="1" decel="100000" fill="hold" nodeType="withEffect">
                                  <p:stCondLst>
                                    <p:cond delay="25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ppt_x"/>
                                          </p:val>
                                        </p:tav>
                                        <p:tav tm="100000">
                                          <p:val>
                                            <p:strVal val="#ppt_x"/>
                                          </p:val>
                                        </p:tav>
                                      </p:tavLst>
                                    </p:anim>
                                    <p:anim calcmode="lin" valueType="num">
                                      <p:cBhvr additive="base">
                                        <p:cTn id="15" dur="1500" fill="hold"/>
                                        <p:tgtEl>
                                          <p:spTgt spid="16"/>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25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1500" fill="hold"/>
                                        <p:tgtEl>
                                          <p:spTgt spid="25"/>
                                        </p:tgtEl>
                                        <p:attrNameLst>
                                          <p:attrName>ppt_x</p:attrName>
                                        </p:attrNameLst>
                                      </p:cBhvr>
                                      <p:tavLst>
                                        <p:tav tm="0">
                                          <p:val>
                                            <p:strVal val="#ppt_x"/>
                                          </p:val>
                                        </p:tav>
                                        <p:tav tm="100000">
                                          <p:val>
                                            <p:strVal val="#ppt_x"/>
                                          </p:val>
                                        </p:tav>
                                      </p:tavLst>
                                    </p:anim>
                                    <p:anim calcmode="lin" valueType="num">
                                      <p:cBhvr additive="base">
                                        <p:cTn id="19" dur="1500" fill="hold"/>
                                        <p:tgtEl>
                                          <p:spTgt spid="25"/>
                                        </p:tgtEl>
                                        <p:attrNameLst>
                                          <p:attrName>ppt_y</p:attrName>
                                        </p:attrNameLst>
                                      </p:cBhvr>
                                      <p:tavLst>
                                        <p:tav tm="0">
                                          <p:val>
                                            <p:strVal val="0-#ppt_h/2"/>
                                          </p:val>
                                        </p:tav>
                                        <p:tav tm="100000">
                                          <p:val>
                                            <p:strVal val="#ppt_y"/>
                                          </p:val>
                                        </p:tav>
                                      </p:tavLst>
                                    </p:anim>
                                  </p:childTnLst>
                                </p:cTn>
                              </p:par>
                              <p:par>
                                <p:cTn id="20" presetID="2" presetClass="entr" presetSubtype="1" decel="100000" fill="hold" nodeType="withEffect">
                                  <p:stCondLst>
                                    <p:cond delay="25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1500" fill="hold"/>
                                        <p:tgtEl>
                                          <p:spTgt spid="27"/>
                                        </p:tgtEl>
                                        <p:attrNameLst>
                                          <p:attrName>ppt_x</p:attrName>
                                        </p:attrNameLst>
                                      </p:cBhvr>
                                      <p:tavLst>
                                        <p:tav tm="0">
                                          <p:val>
                                            <p:strVal val="#ppt_x"/>
                                          </p:val>
                                        </p:tav>
                                        <p:tav tm="100000">
                                          <p:val>
                                            <p:strVal val="#ppt_x"/>
                                          </p:val>
                                        </p:tav>
                                      </p:tavLst>
                                    </p:anim>
                                    <p:anim calcmode="lin" valueType="num">
                                      <p:cBhvr additive="base">
                                        <p:cTn id="23" dur="1500" fill="hold"/>
                                        <p:tgtEl>
                                          <p:spTgt spid="27"/>
                                        </p:tgtEl>
                                        <p:attrNameLst>
                                          <p:attrName>ppt_y</p:attrName>
                                        </p:attrNameLst>
                                      </p:cBhvr>
                                      <p:tavLst>
                                        <p:tav tm="0">
                                          <p:val>
                                            <p:strVal val="0-#ppt_h/2"/>
                                          </p:val>
                                        </p:tav>
                                        <p:tav tm="100000">
                                          <p:val>
                                            <p:strVal val="#ppt_y"/>
                                          </p:val>
                                        </p:tav>
                                      </p:tavLst>
                                    </p:anim>
                                  </p:childTnLst>
                                </p:cTn>
                              </p:par>
                              <p:par>
                                <p:cTn id="24" presetID="2" presetClass="entr" presetSubtype="4" decel="100000" fill="hold" nodeType="withEffect">
                                  <p:stCondLst>
                                    <p:cond delay="25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1500" fill="hold"/>
                                        <p:tgtEl>
                                          <p:spTgt spid="30"/>
                                        </p:tgtEl>
                                        <p:attrNameLst>
                                          <p:attrName>ppt_x</p:attrName>
                                        </p:attrNameLst>
                                      </p:cBhvr>
                                      <p:tavLst>
                                        <p:tav tm="0">
                                          <p:val>
                                            <p:strVal val="#ppt_x"/>
                                          </p:val>
                                        </p:tav>
                                        <p:tav tm="100000">
                                          <p:val>
                                            <p:strVal val="#ppt_x"/>
                                          </p:val>
                                        </p:tav>
                                      </p:tavLst>
                                    </p:anim>
                                    <p:anim calcmode="lin" valueType="num">
                                      <p:cBhvr additive="base">
                                        <p:cTn id="27" dur="150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25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1500" fill="hold"/>
                                        <p:tgtEl>
                                          <p:spTgt spid="33"/>
                                        </p:tgtEl>
                                        <p:attrNameLst>
                                          <p:attrName>ppt_x</p:attrName>
                                        </p:attrNameLst>
                                      </p:cBhvr>
                                      <p:tavLst>
                                        <p:tav tm="0">
                                          <p:val>
                                            <p:strVal val="#ppt_x"/>
                                          </p:val>
                                        </p:tav>
                                        <p:tav tm="100000">
                                          <p:val>
                                            <p:strVal val="#ppt_x"/>
                                          </p:val>
                                        </p:tav>
                                      </p:tavLst>
                                    </p:anim>
                                    <p:anim calcmode="lin" valueType="num">
                                      <p:cBhvr additive="base">
                                        <p:cTn id="31" dur="1500" fill="hold"/>
                                        <p:tgtEl>
                                          <p:spTgt spid="33"/>
                                        </p:tgtEl>
                                        <p:attrNameLst>
                                          <p:attrName>ppt_y</p:attrName>
                                        </p:attrNameLst>
                                      </p:cBhvr>
                                      <p:tavLst>
                                        <p:tav tm="0">
                                          <p:val>
                                            <p:strVal val="1+#ppt_h/2"/>
                                          </p:val>
                                        </p:tav>
                                        <p:tav tm="100000">
                                          <p:val>
                                            <p:strVal val="#ppt_y"/>
                                          </p:val>
                                        </p:tav>
                                      </p:tavLst>
                                    </p:anim>
                                  </p:childTnLst>
                                </p:cTn>
                              </p:par>
                              <p:par>
                                <p:cTn id="32" presetID="2" presetClass="entr" presetSubtype="1" decel="100000" fill="hold" grpId="0" nodeType="withEffect">
                                  <p:stCondLst>
                                    <p:cond delay="25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1500" fill="hold"/>
                                        <p:tgtEl>
                                          <p:spTgt spid="36"/>
                                        </p:tgtEl>
                                        <p:attrNameLst>
                                          <p:attrName>ppt_x</p:attrName>
                                        </p:attrNameLst>
                                      </p:cBhvr>
                                      <p:tavLst>
                                        <p:tav tm="0">
                                          <p:val>
                                            <p:strVal val="#ppt_x"/>
                                          </p:val>
                                        </p:tav>
                                        <p:tav tm="100000">
                                          <p:val>
                                            <p:strVal val="#ppt_x"/>
                                          </p:val>
                                        </p:tav>
                                      </p:tavLst>
                                    </p:anim>
                                    <p:anim calcmode="lin" valueType="num">
                                      <p:cBhvr additive="base">
                                        <p:cTn id="35" dur="1500" fill="hold"/>
                                        <p:tgtEl>
                                          <p:spTgt spid="36"/>
                                        </p:tgtEl>
                                        <p:attrNameLst>
                                          <p:attrName>ppt_y</p:attrName>
                                        </p:attrNameLst>
                                      </p:cBhvr>
                                      <p:tavLst>
                                        <p:tav tm="0">
                                          <p:val>
                                            <p:strVal val="0-#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1500" fill="hold"/>
                                        <p:tgtEl>
                                          <p:spTgt spid="37"/>
                                        </p:tgtEl>
                                        <p:attrNameLst>
                                          <p:attrName>ppt_x</p:attrName>
                                        </p:attrNameLst>
                                      </p:cBhvr>
                                      <p:tavLst>
                                        <p:tav tm="0">
                                          <p:val>
                                            <p:strVal val="#ppt_x"/>
                                          </p:val>
                                        </p:tav>
                                        <p:tav tm="100000">
                                          <p:val>
                                            <p:strVal val="#ppt_x"/>
                                          </p:val>
                                        </p:tav>
                                      </p:tavLst>
                                    </p:anim>
                                    <p:anim calcmode="lin" valueType="num">
                                      <p:cBhvr additive="base">
                                        <p:cTn id="39" dur="1500" fill="hold"/>
                                        <p:tgtEl>
                                          <p:spTgt spid="37"/>
                                        </p:tgtEl>
                                        <p:attrNameLst>
                                          <p:attrName>ppt_y</p:attrName>
                                        </p:attrNameLst>
                                      </p:cBhvr>
                                      <p:tavLst>
                                        <p:tav tm="0">
                                          <p:val>
                                            <p:strVal val="1+#ppt_h/2"/>
                                          </p:val>
                                        </p:tav>
                                        <p:tav tm="100000">
                                          <p:val>
                                            <p:strVal val="#ppt_y"/>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1500" fill="hold"/>
                                        <p:tgtEl>
                                          <p:spTgt spid="38"/>
                                        </p:tgtEl>
                                        <p:attrNameLst>
                                          <p:attrName>ppt_x</p:attrName>
                                        </p:attrNameLst>
                                      </p:cBhvr>
                                      <p:tavLst>
                                        <p:tav tm="0">
                                          <p:val>
                                            <p:strVal val="#ppt_x"/>
                                          </p:val>
                                        </p:tav>
                                        <p:tav tm="100000">
                                          <p:val>
                                            <p:strVal val="#ppt_x"/>
                                          </p:val>
                                        </p:tav>
                                      </p:tavLst>
                                    </p:anim>
                                    <p:anim calcmode="lin" valueType="num">
                                      <p:cBhvr additive="base">
                                        <p:cTn id="43" dur="1500" fill="hold"/>
                                        <p:tgtEl>
                                          <p:spTgt spid="38"/>
                                        </p:tgtEl>
                                        <p:attrNameLst>
                                          <p:attrName>ppt_y</p:attrName>
                                        </p:attrNameLst>
                                      </p:cBhvr>
                                      <p:tavLst>
                                        <p:tav tm="0">
                                          <p:val>
                                            <p:strVal val="0-#ppt_h/2"/>
                                          </p:val>
                                        </p:tav>
                                        <p:tav tm="100000">
                                          <p:val>
                                            <p:strVal val="#ppt_y"/>
                                          </p:val>
                                        </p:tav>
                                      </p:tavLst>
                                    </p:anim>
                                  </p:childTnLst>
                                </p:cTn>
                              </p:par>
                              <p:par>
                                <p:cTn id="44" presetID="2" presetClass="entr" presetSubtype="4" decel="100000" fill="hold" grpId="0" nodeType="withEffect">
                                  <p:stCondLst>
                                    <p:cond delay="25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1500" fill="hold"/>
                                        <p:tgtEl>
                                          <p:spTgt spid="39"/>
                                        </p:tgtEl>
                                        <p:attrNameLst>
                                          <p:attrName>ppt_x</p:attrName>
                                        </p:attrNameLst>
                                      </p:cBhvr>
                                      <p:tavLst>
                                        <p:tav tm="0">
                                          <p:val>
                                            <p:strVal val="#ppt_x"/>
                                          </p:val>
                                        </p:tav>
                                        <p:tav tm="100000">
                                          <p:val>
                                            <p:strVal val="#ppt_x"/>
                                          </p:val>
                                        </p:tav>
                                      </p:tavLst>
                                    </p:anim>
                                    <p:anim calcmode="lin" valueType="num">
                                      <p:cBhvr additive="base">
                                        <p:cTn id="47" dur="1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P spid="37" grpId="0" autoUpdateAnimBg="0"/>
      <p:bldP spid="38" grpId="0" autoUpdateAnimBg="0"/>
      <p:bldP spid="3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A_库_PicturePlaceholder 16"/>
          <p:cNvPicPr>
            <a:picLocks noGrp="1" noChangeAspect="1"/>
          </p:cNvPicPr>
          <p:nvPr>
            <p:ph type="pic" sz="quarter" idx="10"/>
            <p:custDataLst>
              <p:tags r:id="rId1"/>
            </p:custDataLst>
          </p:nvPr>
        </p:nvPicPr>
        <p:blipFill>
          <a:blip r:embed="rId4" cstate="hqprint">
            <a:extLst>
              <a:ext uri="{28A0092B-C50C-407E-A947-70E740481C1C}">
                <a14:useLocalDpi xmlns:a14="http://schemas.microsoft.com/office/drawing/2010/main" val="0"/>
              </a:ext>
            </a:extLst>
          </a:blip>
          <a:srcRect l="95" r="95"/>
          <a:stretch>
            <a:fillRect/>
          </a:stretch>
        </p:blipFill>
        <p:spPr/>
      </p:pic>
      <p:sp>
        <p:nvSpPr>
          <p:cNvPr id="137" name="Freeform 100">
            <a:extLst>
              <a:ext uri="{FF2B5EF4-FFF2-40B4-BE49-F238E27FC236}">
                <a16:creationId xmlns:a16="http://schemas.microsoft.com/office/drawing/2014/main" id="{B0601D7C-ECC5-429A-ABB0-4D6EF2EA5761}"/>
              </a:ext>
            </a:extLst>
          </p:cNvPr>
          <p:cNvSpPr>
            <a:spLocks noEditPoints="1"/>
          </p:cNvSpPr>
          <p:nvPr/>
        </p:nvSpPr>
        <p:spPr bwMode="auto">
          <a:xfrm>
            <a:off x="1398638" y="1081306"/>
            <a:ext cx="800894" cy="940731"/>
          </a:xfrm>
          <a:custGeom>
            <a:avLst/>
            <a:gdLst>
              <a:gd name="T0" fmla="*/ 33 w 192"/>
              <a:gd name="T1" fmla="*/ 113 h 226"/>
              <a:gd name="T2" fmla="*/ 31 w 192"/>
              <a:gd name="T3" fmla="*/ 104 h 226"/>
              <a:gd name="T4" fmla="*/ 26 w 192"/>
              <a:gd name="T5" fmla="*/ 112 h 226"/>
              <a:gd name="T6" fmla="*/ 31 w 192"/>
              <a:gd name="T7" fmla="*/ 178 h 226"/>
              <a:gd name="T8" fmla="*/ 40 w 192"/>
              <a:gd name="T9" fmla="*/ 199 h 226"/>
              <a:gd name="T10" fmla="*/ 44 w 192"/>
              <a:gd name="T11" fmla="*/ 195 h 226"/>
              <a:gd name="T12" fmla="*/ 32 w 192"/>
              <a:gd name="T13" fmla="*/ 138 h 226"/>
              <a:gd name="T14" fmla="*/ 153 w 192"/>
              <a:gd name="T15" fmla="*/ 86 h 226"/>
              <a:gd name="T16" fmla="*/ 5 w 192"/>
              <a:gd name="T17" fmla="*/ 74 h 226"/>
              <a:gd name="T18" fmla="*/ 0 w 192"/>
              <a:gd name="T19" fmla="*/ 129 h 226"/>
              <a:gd name="T20" fmla="*/ 20 w 192"/>
              <a:gd name="T21" fmla="*/ 223 h 226"/>
              <a:gd name="T22" fmla="*/ 135 w 192"/>
              <a:gd name="T23" fmla="*/ 226 h 226"/>
              <a:gd name="T24" fmla="*/ 143 w 192"/>
              <a:gd name="T25" fmla="*/ 194 h 226"/>
              <a:gd name="T26" fmla="*/ 150 w 192"/>
              <a:gd name="T27" fmla="*/ 188 h 226"/>
              <a:gd name="T28" fmla="*/ 155 w 192"/>
              <a:gd name="T29" fmla="*/ 103 h 226"/>
              <a:gd name="T30" fmla="*/ 146 w 192"/>
              <a:gd name="T31" fmla="*/ 144 h 226"/>
              <a:gd name="T32" fmla="*/ 145 w 192"/>
              <a:gd name="T33" fmla="*/ 151 h 226"/>
              <a:gd name="T34" fmla="*/ 144 w 192"/>
              <a:gd name="T35" fmla="*/ 158 h 226"/>
              <a:gd name="T36" fmla="*/ 143 w 192"/>
              <a:gd name="T37" fmla="*/ 163 h 226"/>
              <a:gd name="T38" fmla="*/ 138 w 192"/>
              <a:gd name="T39" fmla="*/ 182 h 226"/>
              <a:gd name="T40" fmla="*/ 135 w 192"/>
              <a:gd name="T41" fmla="*/ 192 h 226"/>
              <a:gd name="T42" fmla="*/ 27 w 192"/>
              <a:gd name="T43" fmla="*/ 218 h 226"/>
              <a:gd name="T44" fmla="*/ 8 w 192"/>
              <a:gd name="T45" fmla="*/ 129 h 226"/>
              <a:gd name="T46" fmla="*/ 12 w 192"/>
              <a:gd name="T47" fmla="*/ 82 h 226"/>
              <a:gd name="T48" fmla="*/ 145 w 192"/>
              <a:gd name="T49" fmla="*/ 87 h 226"/>
              <a:gd name="T50" fmla="*/ 146 w 192"/>
              <a:gd name="T51" fmla="*/ 103 h 226"/>
              <a:gd name="T52" fmla="*/ 147 w 192"/>
              <a:gd name="T53" fmla="*/ 129 h 226"/>
              <a:gd name="T54" fmla="*/ 147 w 192"/>
              <a:gd name="T55" fmla="*/ 140 h 226"/>
              <a:gd name="T56" fmla="*/ 148 w 192"/>
              <a:gd name="T57" fmla="*/ 175 h 226"/>
              <a:gd name="T58" fmla="*/ 150 w 192"/>
              <a:gd name="T59" fmla="*/ 168 h 226"/>
              <a:gd name="T60" fmla="*/ 153 w 192"/>
              <a:gd name="T61" fmla="*/ 151 h 226"/>
              <a:gd name="T62" fmla="*/ 154 w 192"/>
              <a:gd name="T63" fmla="*/ 144 h 226"/>
              <a:gd name="T64" fmla="*/ 155 w 192"/>
              <a:gd name="T65" fmla="*/ 137 h 226"/>
              <a:gd name="T66" fmla="*/ 155 w 192"/>
              <a:gd name="T67" fmla="*/ 112 h 226"/>
              <a:gd name="T68" fmla="*/ 147 w 192"/>
              <a:gd name="T69" fmla="*/ 180 h 226"/>
              <a:gd name="T70" fmla="*/ 68 w 192"/>
              <a:gd name="T71" fmla="*/ 64 h 226"/>
              <a:gd name="T72" fmla="*/ 71 w 192"/>
              <a:gd name="T73" fmla="*/ 71 h 226"/>
              <a:gd name="T74" fmla="*/ 74 w 192"/>
              <a:gd name="T75" fmla="*/ 33 h 226"/>
              <a:gd name="T76" fmla="*/ 73 w 192"/>
              <a:gd name="T77" fmla="*/ 7 h 226"/>
              <a:gd name="T78" fmla="*/ 67 w 192"/>
              <a:gd name="T79" fmla="*/ 2 h 226"/>
              <a:gd name="T80" fmla="*/ 68 w 192"/>
              <a:gd name="T81" fmla="*/ 39 h 226"/>
              <a:gd name="T82" fmla="*/ 32 w 192"/>
              <a:gd name="T83" fmla="*/ 55 h 226"/>
              <a:gd name="T84" fmla="*/ 28 w 192"/>
              <a:gd name="T85" fmla="*/ 70 h 226"/>
              <a:gd name="T86" fmla="*/ 34 w 192"/>
              <a:gd name="T87" fmla="*/ 70 h 226"/>
              <a:gd name="T88" fmla="*/ 34 w 192"/>
              <a:gd name="T89" fmla="*/ 40 h 226"/>
              <a:gd name="T90" fmla="*/ 33 w 192"/>
              <a:gd name="T91" fmla="*/ 21 h 226"/>
              <a:gd name="T92" fmla="*/ 28 w 192"/>
              <a:gd name="T93" fmla="*/ 16 h 226"/>
              <a:gd name="T94" fmla="*/ 29 w 192"/>
              <a:gd name="T95" fmla="*/ 46 h 226"/>
              <a:gd name="T96" fmla="*/ 115 w 192"/>
              <a:gd name="T97" fmla="*/ 55 h 226"/>
              <a:gd name="T98" fmla="*/ 112 w 192"/>
              <a:gd name="T99" fmla="*/ 70 h 226"/>
              <a:gd name="T100" fmla="*/ 117 w 192"/>
              <a:gd name="T101" fmla="*/ 70 h 226"/>
              <a:gd name="T102" fmla="*/ 117 w 192"/>
              <a:gd name="T103" fmla="*/ 40 h 226"/>
              <a:gd name="T104" fmla="*/ 117 w 192"/>
              <a:gd name="T105" fmla="*/ 21 h 226"/>
              <a:gd name="T106" fmla="*/ 111 w 192"/>
              <a:gd name="T107" fmla="*/ 16 h 226"/>
              <a:gd name="T108" fmla="*/ 112 w 192"/>
              <a:gd name="T109" fmla="*/ 4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226">
                <a:moveTo>
                  <a:pt x="32" y="138"/>
                </a:moveTo>
                <a:cubicBezTo>
                  <a:pt x="32" y="126"/>
                  <a:pt x="32" y="122"/>
                  <a:pt x="33" y="113"/>
                </a:cubicBezTo>
                <a:cubicBezTo>
                  <a:pt x="34" y="108"/>
                  <a:pt x="34" y="108"/>
                  <a:pt x="34" y="108"/>
                </a:cubicBezTo>
                <a:cubicBezTo>
                  <a:pt x="34" y="106"/>
                  <a:pt x="33" y="104"/>
                  <a:pt x="31" y="104"/>
                </a:cubicBezTo>
                <a:cubicBezTo>
                  <a:pt x="28" y="103"/>
                  <a:pt x="26" y="105"/>
                  <a:pt x="26" y="107"/>
                </a:cubicBezTo>
                <a:cubicBezTo>
                  <a:pt x="26" y="112"/>
                  <a:pt x="26" y="112"/>
                  <a:pt x="26" y="112"/>
                </a:cubicBezTo>
                <a:cubicBezTo>
                  <a:pt x="24" y="121"/>
                  <a:pt x="24" y="126"/>
                  <a:pt x="24" y="138"/>
                </a:cubicBezTo>
                <a:cubicBezTo>
                  <a:pt x="24" y="152"/>
                  <a:pt x="28" y="166"/>
                  <a:pt x="31" y="178"/>
                </a:cubicBezTo>
                <a:cubicBezTo>
                  <a:pt x="33" y="184"/>
                  <a:pt x="35" y="190"/>
                  <a:pt x="36" y="196"/>
                </a:cubicBezTo>
                <a:cubicBezTo>
                  <a:pt x="36" y="198"/>
                  <a:pt x="38" y="199"/>
                  <a:pt x="40" y="199"/>
                </a:cubicBezTo>
                <a:cubicBezTo>
                  <a:pt x="40" y="199"/>
                  <a:pt x="41" y="199"/>
                  <a:pt x="41" y="199"/>
                </a:cubicBezTo>
                <a:cubicBezTo>
                  <a:pt x="43" y="199"/>
                  <a:pt x="44" y="197"/>
                  <a:pt x="44" y="195"/>
                </a:cubicBezTo>
                <a:cubicBezTo>
                  <a:pt x="43" y="188"/>
                  <a:pt x="41" y="182"/>
                  <a:pt x="39" y="175"/>
                </a:cubicBezTo>
                <a:cubicBezTo>
                  <a:pt x="35" y="163"/>
                  <a:pt x="32" y="151"/>
                  <a:pt x="32" y="138"/>
                </a:cubicBezTo>
                <a:close/>
                <a:moveTo>
                  <a:pt x="155" y="103"/>
                </a:moveTo>
                <a:cubicBezTo>
                  <a:pt x="154" y="98"/>
                  <a:pt x="154" y="93"/>
                  <a:pt x="153" y="86"/>
                </a:cubicBezTo>
                <a:cubicBezTo>
                  <a:pt x="152" y="74"/>
                  <a:pt x="152" y="74"/>
                  <a:pt x="152" y="74"/>
                </a:cubicBezTo>
                <a:cubicBezTo>
                  <a:pt x="5" y="74"/>
                  <a:pt x="5" y="74"/>
                  <a:pt x="5" y="74"/>
                </a:cubicBezTo>
                <a:cubicBezTo>
                  <a:pt x="3" y="86"/>
                  <a:pt x="3" y="86"/>
                  <a:pt x="3" y="86"/>
                </a:cubicBezTo>
                <a:cubicBezTo>
                  <a:pt x="1" y="101"/>
                  <a:pt x="0" y="109"/>
                  <a:pt x="0" y="129"/>
                </a:cubicBezTo>
                <a:cubicBezTo>
                  <a:pt x="0" y="152"/>
                  <a:pt x="6" y="173"/>
                  <a:pt x="12" y="194"/>
                </a:cubicBezTo>
                <a:cubicBezTo>
                  <a:pt x="15" y="205"/>
                  <a:pt x="18" y="213"/>
                  <a:pt x="20" y="223"/>
                </a:cubicBezTo>
                <a:cubicBezTo>
                  <a:pt x="21" y="226"/>
                  <a:pt x="21" y="226"/>
                  <a:pt x="21" y="226"/>
                </a:cubicBezTo>
                <a:cubicBezTo>
                  <a:pt x="135" y="226"/>
                  <a:pt x="135" y="226"/>
                  <a:pt x="135" y="226"/>
                </a:cubicBezTo>
                <a:cubicBezTo>
                  <a:pt x="136" y="223"/>
                  <a:pt x="136" y="223"/>
                  <a:pt x="136" y="223"/>
                </a:cubicBezTo>
                <a:cubicBezTo>
                  <a:pt x="138" y="213"/>
                  <a:pt x="140" y="205"/>
                  <a:pt x="143" y="194"/>
                </a:cubicBezTo>
                <a:cubicBezTo>
                  <a:pt x="144" y="192"/>
                  <a:pt x="144" y="189"/>
                  <a:pt x="145" y="187"/>
                </a:cubicBezTo>
                <a:cubicBezTo>
                  <a:pt x="147" y="188"/>
                  <a:pt x="149" y="188"/>
                  <a:pt x="150" y="188"/>
                </a:cubicBezTo>
                <a:cubicBezTo>
                  <a:pt x="173" y="188"/>
                  <a:pt x="192" y="169"/>
                  <a:pt x="192" y="145"/>
                </a:cubicBezTo>
                <a:cubicBezTo>
                  <a:pt x="192" y="124"/>
                  <a:pt x="176" y="106"/>
                  <a:pt x="155" y="103"/>
                </a:cubicBezTo>
                <a:close/>
                <a:moveTo>
                  <a:pt x="147" y="140"/>
                </a:moveTo>
                <a:cubicBezTo>
                  <a:pt x="147" y="141"/>
                  <a:pt x="147" y="142"/>
                  <a:pt x="146" y="144"/>
                </a:cubicBezTo>
                <a:cubicBezTo>
                  <a:pt x="146" y="145"/>
                  <a:pt x="146" y="146"/>
                  <a:pt x="146" y="148"/>
                </a:cubicBezTo>
                <a:cubicBezTo>
                  <a:pt x="146" y="149"/>
                  <a:pt x="146" y="150"/>
                  <a:pt x="145" y="151"/>
                </a:cubicBezTo>
                <a:cubicBezTo>
                  <a:pt x="145" y="152"/>
                  <a:pt x="145" y="154"/>
                  <a:pt x="145" y="155"/>
                </a:cubicBezTo>
                <a:cubicBezTo>
                  <a:pt x="145" y="156"/>
                  <a:pt x="144" y="157"/>
                  <a:pt x="144" y="158"/>
                </a:cubicBezTo>
                <a:cubicBezTo>
                  <a:pt x="144" y="159"/>
                  <a:pt x="144" y="161"/>
                  <a:pt x="143" y="162"/>
                </a:cubicBezTo>
                <a:cubicBezTo>
                  <a:pt x="143" y="163"/>
                  <a:pt x="143" y="163"/>
                  <a:pt x="143" y="163"/>
                </a:cubicBezTo>
                <a:cubicBezTo>
                  <a:pt x="142" y="169"/>
                  <a:pt x="140" y="175"/>
                  <a:pt x="138" y="181"/>
                </a:cubicBezTo>
                <a:cubicBezTo>
                  <a:pt x="138" y="182"/>
                  <a:pt x="138" y="182"/>
                  <a:pt x="138" y="182"/>
                </a:cubicBezTo>
                <a:cubicBezTo>
                  <a:pt x="137" y="185"/>
                  <a:pt x="137" y="185"/>
                  <a:pt x="137" y="185"/>
                </a:cubicBezTo>
                <a:cubicBezTo>
                  <a:pt x="137" y="187"/>
                  <a:pt x="136" y="189"/>
                  <a:pt x="135" y="192"/>
                </a:cubicBezTo>
                <a:cubicBezTo>
                  <a:pt x="133" y="201"/>
                  <a:pt x="131" y="209"/>
                  <a:pt x="129" y="218"/>
                </a:cubicBezTo>
                <a:cubicBezTo>
                  <a:pt x="27" y="218"/>
                  <a:pt x="27" y="218"/>
                  <a:pt x="27" y="218"/>
                </a:cubicBezTo>
                <a:cubicBezTo>
                  <a:pt x="25" y="209"/>
                  <a:pt x="23" y="201"/>
                  <a:pt x="20" y="192"/>
                </a:cubicBezTo>
                <a:cubicBezTo>
                  <a:pt x="14" y="172"/>
                  <a:pt x="8" y="151"/>
                  <a:pt x="8" y="129"/>
                </a:cubicBezTo>
                <a:cubicBezTo>
                  <a:pt x="8" y="110"/>
                  <a:pt x="9" y="102"/>
                  <a:pt x="11" y="87"/>
                </a:cubicBezTo>
                <a:cubicBezTo>
                  <a:pt x="12" y="82"/>
                  <a:pt x="12" y="82"/>
                  <a:pt x="12" y="82"/>
                </a:cubicBezTo>
                <a:cubicBezTo>
                  <a:pt x="144" y="82"/>
                  <a:pt x="144" y="82"/>
                  <a:pt x="144" y="82"/>
                </a:cubicBezTo>
                <a:cubicBezTo>
                  <a:pt x="145" y="87"/>
                  <a:pt x="145" y="87"/>
                  <a:pt x="145" y="87"/>
                </a:cubicBezTo>
                <a:cubicBezTo>
                  <a:pt x="146" y="93"/>
                  <a:pt x="146" y="98"/>
                  <a:pt x="147" y="103"/>
                </a:cubicBezTo>
                <a:cubicBezTo>
                  <a:pt x="146" y="103"/>
                  <a:pt x="146" y="103"/>
                  <a:pt x="146" y="103"/>
                </a:cubicBezTo>
                <a:cubicBezTo>
                  <a:pt x="147" y="108"/>
                  <a:pt x="147" y="108"/>
                  <a:pt x="147" y="108"/>
                </a:cubicBezTo>
                <a:cubicBezTo>
                  <a:pt x="147" y="114"/>
                  <a:pt x="147" y="120"/>
                  <a:pt x="147" y="129"/>
                </a:cubicBezTo>
                <a:cubicBezTo>
                  <a:pt x="147" y="132"/>
                  <a:pt x="147" y="134"/>
                  <a:pt x="147" y="137"/>
                </a:cubicBezTo>
                <a:cubicBezTo>
                  <a:pt x="147" y="138"/>
                  <a:pt x="147" y="139"/>
                  <a:pt x="147" y="140"/>
                </a:cubicBezTo>
                <a:close/>
                <a:moveTo>
                  <a:pt x="147" y="180"/>
                </a:moveTo>
                <a:cubicBezTo>
                  <a:pt x="148" y="178"/>
                  <a:pt x="148" y="176"/>
                  <a:pt x="148" y="175"/>
                </a:cubicBezTo>
                <a:cubicBezTo>
                  <a:pt x="149" y="174"/>
                  <a:pt x="149" y="174"/>
                  <a:pt x="149" y="173"/>
                </a:cubicBezTo>
                <a:cubicBezTo>
                  <a:pt x="149" y="171"/>
                  <a:pt x="150" y="170"/>
                  <a:pt x="150" y="168"/>
                </a:cubicBezTo>
                <a:cubicBezTo>
                  <a:pt x="150" y="167"/>
                  <a:pt x="150" y="167"/>
                  <a:pt x="151" y="166"/>
                </a:cubicBezTo>
                <a:cubicBezTo>
                  <a:pt x="152" y="161"/>
                  <a:pt x="153" y="156"/>
                  <a:pt x="153" y="151"/>
                </a:cubicBezTo>
                <a:cubicBezTo>
                  <a:pt x="154" y="150"/>
                  <a:pt x="154" y="149"/>
                  <a:pt x="154" y="148"/>
                </a:cubicBezTo>
                <a:cubicBezTo>
                  <a:pt x="154" y="146"/>
                  <a:pt x="154" y="145"/>
                  <a:pt x="154" y="144"/>
                </a:cubicBezTo>
                <a:cubicBezTo>
                  <a:pt x="155" y="143"/>
                  <a:pt x="155" y="141"/>
                  <a:pt x="155" y="140"/>
                </a:cubicBezTo>
                <a:cubicBezTo>
                  <a:pt x="155" y="139"/>
                  <a:pt x="155" y="138"/>
                  <a:pt x="155" y="137"/>
                </a:cubicBezTo>
                <a:cubicBezTo>
                  <a:pt x="155" y="134"/>
                  <a:pt x="155" y="132"/>
                  <a:pt x="155" y="129"/>
                </a:cubicBezTo>
                <a:cubicBezTo>
                  <a:pt x="155" y="122"/>
                  <a:pt x="155" y="117"/>
                  <a:pt x="155" y="112"/>
                </a:cubicBezTo>
                <a:cubicBezTo>
                  <a:pt x="171" y="114"/>
                  <a:pt x="184" y="128"/>
                  <a:pt x="184" y="145"/>
                </a:cubicBezTo>
                <a:cubicBezTo>
                  <a:pt x="184" y="165"/>
                  <a:pt x="167" y="181"/>
                  <a:pt x="147" y="180"/>
                </a:cubicBezTo>
                <a:close/>
                <a:moveTo>
                  <a:pt x="68" y="39"/>
                </a:moveTo>
                <a:cubicBezTo>
                  <a:pt x="75" y="46"/>
                  <a:pt x="75" y="57"/>
                  <a:pt x="68" y="64"/>
                </a:cubicBezTo>
                <a:cubicBezTo>
                  <a:pt x="66" y="66"/>
                  <a:pt x="66" y="68"/>
                  <a:pt x="68" y="70"/>
                </a:cubicBezTo>
                <a:cubicBezTo>
                  <a:pt x="69" y="71"/>
                  <a:pt x="70" y="71"/>
                  <a:pt x="71" y="71"/>
                </a:cubicBezTo>
                <a:cubicBezTo>
                  <a:pt x="72" y="71"/>
                  <a:pt x="73" y="71"/>
                  <a:pt x="74" y="70"/>
                </a:cubicBezTo>
                <a:cubicBezTo>
                  <a:pt x="84" y="60"/>
                  <a:pt x="84" y="43"/>
                  <a:pt x="74" y="33"/>
                </a:cubicBezTo>
                <a:cubicBezTo>
                  <a:pt x="73" y="33"/>
                  <a:pt x="73" y="33"/>
                  <a:pt x="73" y="32"/>
                </a:cubicBezTo>
                <a:cubicBezTo>
                  <a:pt x="66" y="25"/>
                  <a:pt x="66" y="14"/>
                  <a:pt x="73" y="7"/>
                </a:cubicBezTo>
                <a:cubicBezTo>
                  <a:pt x="74" y="6"/>
                  <a:pt x="74" y="3"/>
                  <a:pt x="73" y="2"/>
                </a:cubicBezTo>
                <a:cubicBezTo>
                  <a:pt x="71" y="0"/>
                  <a:pt x="69" y="0"/>
                  <a:pt x="67" y="2"/>
                </a:cubicBezTo>
                <a:cubicBezTo>
                  <a:pt x="57" y="12"/>
                  <a:pt x="57" y="28"/>
                  <a:pt x="67" y="38"/>
                </a:cubicBezTo>
                <a:cubicBezTo>
                  <a:pt x="68" y="39"/>
                  <a:pt x="68" y="39"/>
                  <a:pt x="68" y="39"/>
                </a:cubicBezTo>
                <a:close/>
                <a:moveTo>
                  <a:pt x="29" y="46"/>
                </a:moveTo>
                <a:cubicBezTo>
                  <a:pt x="31" y="48"/>
                  <a:pt x="32" y="52"/>
                  <a:pt x="32" y="55"/>
                </a:cubicBezTo>
                <a:cubicBezTo>
                  <a:pt x="32" y="58"/>
                  <a:pt x="31" y="62"/>
                  <a:pt x="28" y="64"/>
                </a:cubicBezTo>
                <a:cubicBezTo>
                  <a:pt x="27" y="66"/>
                  <a:pt x="27" y="68"/>
                  <a:pt x="28" y="70"/>
                </a:cubicBezTo>
                <a:cubicBezTo>
                  <a:pt x="29" y="71"/>
                  <a:pt x="30" y="71"/>
                  <a:pt x="31" y="71"/>
                </a:cubicBezTo>
                <a:cubicBezTo>
                  <a:pt x="32" y="71"/>
                  <a:pt x="33" y="71"/>
                  <a:pt x="34" y="70"/>
                </a:cubicBezTo>
                <a:cubicBezTo>
                  <a:pt x="38" y="66"/>
                  <a:pt x="40" y="61"/>
                  <a:pt x="40" y="55"/>
                </a:cubicBezTo>
                <a:cubicBezTo>
                  <a:pt x="40" y="49"/>
                  <a:pt x="38" y="44"/>
                  <a:pt x="34" y="40"/>
                </a:cubicBezTo>
                <a:cubicBezTo>
                  <a:pt x="34" y="40"/>
                  <a:pt x="33" y="40"/>
                  <a:pt x="33" y="40"/>
                </a:cubicBezTo>
                <a:cubicBezTo>
                  <a:pt x="28" y="34"/>
                  <a:pt x="28" y="26"/>
                  <a:pt x="33" y="21"/>
                </a:cubicBezTo>
                <a:cubicBezTo>
                  <a:pt x="35" y="20"/>
                  <a:pt x="35" y="17"/>
                  <a:pt x="33" y="16"/>
                </a:cubicBezTo>
                <a:cubicBezTo>
                  <a:pt x="32" y="14"/>
                  <a:pt x="29" y="14"/>
                  <a:pt x="28" y="16"/>
                </a:cubicBezTo>
                <a:cubicBezTo>
                  <a:pt x="20" y="24"/>
                  <a:pt x="20" y="37"/>
                  <a:pt x="28" y="45"/>
                </a:cubicBezTo>
                <a:cubicBezTo>
                  <a:pt x="28" y="46"/>
                  <a:pt x="28" y="46"/>
                  <a:pt x="29" y="46"/>
                </a:cubicBezTo>
                <a:close/>
                <a:moveTo>
                  <a:pt x="112" y="46"/>
                </a:moveTo>
                <a:cubicBezTo>
                  <a:pt x="114" y="48"/>
                  <a:pt x="115" y="52"/>
                  <a:pt x="115" y="55"/>
                </a:cubicBezTo>
                <a:cubicBezTo>
                  <a:pt x="115" y="58"/>
                  <a:pt x="114" y="62"/>
                  <a:pt x="112" y="64"/>
                </a:cubicBezTo>
                <a:cubicBezTo>
                  <a:pt x="110" y="66"/>
                  <a:pt x="110" y="68"/>
                  <a:pt x="112" y="70"/>
                </a:cubicBezTo>
                <a:cubicBezTo>
                  <a:pt x="112" y="71"/>
                  <a:pt x="113" y="71"/>
                  <a:pt x="115" y="71"/>
                </a:cubicBezTo>
                <a:cubicBezTo>
                  <a:pt x="116" y="71"/>
                  <a:pt x="117" y="71"/>
                  <a:pt x="117" y="70"/>
                </a:cubicBezTo>
                <a:cubicBezTo>
                  <a:pt x="121" y="66"/>
                  <a:pt x="123" y="61"/>
                  <a:pt x="123" y="55"/>
                </a:cubicBezTo>
                <a:cubicBezTo>
                  <a:pt x="123" y="49"/>
                  <a:pt x="121" y="44"/>
                  <a:pt x="117" y="40"/>
                </a:cubicBezTo>
                <a:cubicBezTo>
                  <a:pt x="117" y="40"/>
                  <a:pt x="117" y="40"/>
                  <a:pt x="117" y="40"/>
                </a:cubicBezTo>
                <a:cubicBezTo>
                  <a:pt x="112" y="34"/>
                  <a:pt x="112" y="26"/>
                  <a:pt x="117" y="21"/>
                </a:cubicBezTo>
                <a:cubicBezTo>
                  <a:pt x="118" y="20"/>
                  <a:pt x="118" y="17"/>
                  <a:pt x="117" y="16"/>
                </a:cubicBezTo>
                <a:cubicBezTo>
                  <a:pt x="115" y="14"/>
                  <a:pt x="113" y="14"/>
                  <a:pt x="111" y="16"/>
                </a:cubicBezTo>
                <a:cubicBezTo>
                  <a:pt x="103" y="24"/>
                  <a:pt x="103" y="37"/>
                  <a:pt x="111" y="45"/>
                </a:cubicBezTo>
                <a:cubicBezTo>
                  <a:pt x="111" y="46"/>
                  <a:pt x="112" y="46"/>
                  <a:pt x="112" y="46"/>
                </a:cubicBezTo>
                <a:close/>
              </a:path>
            </a:pathLst>
          </a:custGeom>
          <a:solidFill>
            <a:schemeClr val="bg1">
              <a:alpha val="1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6" name="TextBox 135">
            <a:extLst>
              <a:ext uri="{FF2B5EF4-FFF2-40B4-BE49-F238E27FC236}">
                <a16:creationId xmlns:a16="http://schemas.microsoft.com/office/drawing/2014/main" id="{73A8F107-6CFE-4D55-8CF8-4A85BD8916AD}"/>
              </a:ext>
            </a:extLst>
          </p:cNvPr>
          <p:cNvSpPr txBox="1"/>
          <p:nvPr/>
        </p:nvSpPr>
        <p:spPr>
          <a:xfrm>
            <a:off x="1799086" y="1589771"/>
            <a:ext cx="3692676" cy="584775"/>
          </a:xfrm>
          <a:prstGeom prst="rect">
            <a:avLst/>
          </a:prstGeom>
          <a:noFill/>
        </p:spPr>
        <p:txBody>
          <a:bodyPr wrap="square" rtlCol="0">
            <a:spAutoFit/>
          </a:bodyPr>
          <a:lstStyle/>
          <a:p>
            <a:r>
              <a:rPr lang="en-US" sz="3200" b="1" spc="600" dirty="0">
                <a:gradFill>
                  <a:gsLst>
                    <a:gs pos="0">
                      <a:schemeClr val="accent1"/>
                    </a:gs>
                    <a:gs pos="100000">
                      <a:schemeClr val="accent4"/>
                    </a:gs>
                  </a:gsLst>
                  <a:lin ang="8100000" scaled="1"/>
                </a:gradFill>
                <a:latin typeface="+mj-lt"/>
              </a:rPr>
              <a:t>Coffee Break</a:t>
            </a:r>
          </a:p>
        </p:txBody>
      </p:sp>
      <p:sp>
        <p:nvSpPr>
          <p:cNvPr id="139" name="TextBox 138">
            <a:extLst>
              <a:ext uri="{FF2B5EF4-FFF2-40B4-BE49-F238E27FC236}">
                <a16:creationId xmlns:a16="http://schemas.microsoft.com/office/drawing/2014/main" id="{CCA9B430-2899-44DB-B1BA-980AC10D7584}"/>
              </a:ext>
            </a:extLst>
          </p:cNvPr>
          <p:cNvSpPr txBox="1"/>
          <p:nvPr/>
        </p:nvSpPr>
        <p:spPr>
          <a:xfrm>
            <a:off x="1874335" y="2129767"/>
            <a:ext cx="2664926" cy="276614"/>
          </a:xfrm>
          <a:prstGeom prst="rect">
            <a:avLst/>
          </a:prstGeom>
          <a:noFill/>
        </p:spPr>
        <p:txBody>
          <a:bodyPr wrap="square" rtlCol="0">
            <a:spAutoFit/>
          </a:bodyPr>
          <a:lstStyle/>
          <a:p>
            <a:pPr>
              <a:lnSpc>
                <a:spcPct val="120000"/>
              </a:lnSpc>
            </a:pPr>
            <a:r>
              <a:rPr lang="en-US" sz="1100" i="1" dirty="0">
                <a:solidFill>
                  <a:schemeClr val="bg1">
                    <a:lumMod val="75000"/>
                  </a:schemeClr>
                </a:solidFill>
              </a:rPr>
              <a:t>Get some rest, fresh air, and drinks</a:t>
            </a:r>
          </a:p>
        </p:txBody>
      </p:sp>
      <p:cxnSp>
        <p:nvCxnSpPr>
          <p:cNvPr id="141" name="Straight Connector 140">
            <a:extLst>
              <a:ext uri="{FF2B5EF4-FFF2-40B4-BE49-F238E27FC236}">
                <a16:creationId xmlns:a16="http://schemas.microsoft.com/office/drawing/2014/main" id="{44012463-874E-443F-9951-12C4E4DB3494}"/>
              </a:ext>
            </a:extLst>
          </p:cNvPr>
          <p:cNvCxnSpPr/>
          <p:nvPr/>
        </p:nvCxnSpPr>
        <p:spPr>
          <a:xfrm>
            <a:off x="5587011" y="1336346"/>
            <a:ext cx="0" cy="118110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F3F8C0DA-7512-491F-BA70-D00DB9968B78}"/>
              </a:ext>
            </a:extLst>
          </p:cNvPr>
          <p:cNvSpPr txBox="1"/>
          <p:nvPr/>
        </p:nvSpPr>
        <p:spPr>
          <a:xfrm>
            <a:off x="5796960" y="1589771"/>
            <a:ext cx="1285476" cy="584775"/>
          </a:xfrm>
          <a:prstGeom prst="rect">
            <a:avLst/>
          </a:prstGeom>
          <a:noFill/>
        </p:spPr>
        <p:txBody>
          <a:bodyPr wrap="square" rtlCol="0">
            <a:spAutoFit/>
          </a:bodyPr>
          <a:lstStyle/>
          <a:p>
            <a:r>
              <a:rPr lang="en-US" sz="3200" dirty="0">
                <a:solidFill>
                  <a:schemeClr val="bg1"/>
                </a:solidFill>
              </a:rPr>
              <a:t>30</a:t>
            </a:r>
            <a:r>
              <a:rPr lang="en-US" dirty="0">
                <a:solidFill>
                  <a:schemeClr val="bg1"/>
                </a:solidFill>
              </a:rPr>
              <a:t> </a:t>
            </a:r>
            <a:r>
              <a:rPr lang="en-US" sz="1200" dirty="0">
                <a:solidFill>
                  <a:schemeClr val="bg1">
                    <a:lumMod val="75000"/>
                  </a:schemeClr>
                </a:solidFill>
              </a:rPr>
              <a:t>min</a:t>
            </a:r>
            <a:endParaRPr lang="en-US" sz="3200" dirty="0">
              <a:solidFill>
                <a:schemeClr val="bg1">
                  <a:lumMod val="75000"/>
                </a:schemeClr>
              </a:solidFill>
            </a:endParaRPr>
          </a:p>
        </p:txBody>
      </p:sp>
      <p:grpSp>
        <p:nvGrpSpPr>
          <p:cNvPr id="152" name="Group 151">
            <a:extLst>
              <a:ext uri="{FF2B5EF4-FFF2-40B4-BE49-F238E27FC236}">
                <a16:creationId xmlns:a16="http://schemas.microsoft.com/office/drawing/2014/main" id="{2ACE61B7-F4CA-4C8E-A24D-7E8006C00ED5}"/>
              </a:ext>
            </a:extLst>
          </p:cNvPr>
          <p:cNvGrpSpPr/>
          <p:nvPr/>
        </p:nvGrpSpPr>
        <p:grpSpPr>
          <a:xfrm>
            <a:off x="1411312" y="3658813"/>
            <a:ext cx="222632" cy="195900"/>
            <a:chOff x="1408659" y="4399010"/>
            <a:chExt cx="361762" cy="318324"/>
          </a:xfrm>
        </p:grpSpPr>
        <p:sp>
          <p:nvSpPr>
            <p:cNvPr id="153" name="Freeform 6">
              <a:extLst>
                <a:ext uri="{FF2B5EF4-FFF2-40B4-BE49-F238E27FC236}">
                  <a16:creationId xmlns:a16="http://schemas.microsoft.com/office/drawing/2014/main" id="{71339775-357E-48B1-A162-98BEA2A19F71}"/>
                </a:ext>
              </a:extLst>
            </p:cNvPr>
            <p:cNvSpPr>
              <a:spLocks noEditPoints="1"/>
            </p:cNvSpPr>
            <p:nvPr/>
          </p:nvSpPr>
          <p:spPr bwMode="auto">
            <a:xfrm rot="20700000">
              <a:off x="1491301" y="4437578"/>
              <a:ext cx="279120" cy="279756"/>
            </a:xfrm>
            <a:custGeom>
              <a:avLst/>
              <a:gdLst>
                <a:gd name="T0" fmla="*/ 850 w 874"/>
                <a:gd name="T1" fmla="*/ 874 h 874"/>
                <a:gd name="T2" fmla="*/ 24 w 874"/>
                <a:gd name="T3" fmla="*/ 874 h 874"/>
                <a:gd name="T4" fmla="*/ 0 w 874"/>
                <a:gd name="T5" fmla="*/ 850 h 874"/>
                <a:gd name="T6" fmla="*/ 0 w 874"/>
                <a:gd name="T7" fmla="*/ 24 h 874"/>
                <a:gd name="T8" fmla="*/ 24 w 874"/>
                <a:gd name="T9" fmla="*/ 0 h 874"/>
                <a:gd name="T10" fmla="*/ 850 w 874"/>
                <a:gd name="T11" fmla="*/ 0 h 874"/>
                <a:gd name="T12" fmla="*/ 874 w 874"/>
                <a:gd name="T13" fmla="*/ 24 h 874"/>
                <a:gd name="T14" fmla="*/ 874 w 874"/>
                <a:gd name="T15" fmla="*/ 850 h 874"/>
                <a:gd name="T16" fmla="*/ 850 w 874"/>
                <a:gd name="T17" fmla="*/ 874 h 874"/>
                <a:gd name="T18" fmla="*/ 48 w 874"/>
                <a:gd name="T19" fmla="*/ 826 h 874"/>
                <a:gd name="T20" fmla="*/ 826 w 874"/>
                <a:gd name="T21" fmla="*/ 826 h 874"/>
                <a:gd name="T22" fmla="*/ 826 w 874"/>
                <a:gd name="T23" fmla="*/ 48 h 874"/>
                <a:gd name="T24" fmla="*/ 48 w 874"/>
                <a:gd name="T25" fmla="*/ 48 h 874"/>
                <a:gd name="T26" fmla="*/ 48 w 874"/>
                <a:gd name="T27" fmla="*/ 826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874">
                  <a:moveTo>
                    <a:pt x="850" y="874"/>
                  </a:moveTo>
                  <a:cubicBezTo>
                    <a:pt x="24" y="874"/>
                    <a:pt x="24" y="874"/>
                    <a:pt x="24" y="874"/>
                  </a:cubicBezTo>
                  <a:cubicBezTo>
                    <a:pt x="11" y="874"/>
                    <a:pt x="0" y="863"/>
                    <a:pt x="0" y="850"/>
                  </a:cubicBezTo>
                  <a:cubicBezTo>
                    <a:pt x="0" y="24"/>
                    <a:pt x="0" y="24"/>
                    <a:pt x="0" y="24"/>
                  </a:cubicBezTo>
                  <a:cubicBezTo>
                    <a:pt x="0" y="11"/>
                    <a:pt x="11" y="0"/>
                    <a:pt x="24" y="0"/>
                  </a:cubicBezTo>
                  <a:cubicBezTo>
                    <a:pt x="850" y="0"/>
                    <a:pt x="850" y="0"/>
                    <a:pt x="850" y="0"/>
                  </a:cubicBezTo>
                  <a:cubicBezTo>
                    <a:pt x="863" y="0"/>
                    <a:pt x="874" y="11"/>
                    <a:pt x="874" y="24"/>
                  </a:cubicBezTo>
                  <a:cubicBezTo>
                    <a:pt x="874" y="850"/>
                    <a:pt x="874" y="850"/>
                    <a:pt x="874" y="850"/>
                  </a:cubicBezTo>
                  <a:cubicBezTo>
                    <a:pt x="874" y="863"/>
                    <a:pt x="863" y="874"/>
                    <a:pt x="850" y="874"/>
                  </a:cubicBezTo>
                  <a:close/>
                  <a:moveTo>
                    <a:pt x="48" y="826"/>
                  </a:moveTo>
                  <a:cubicBezTo>
                    <a:pt x="826" y="826"/>
                    <a:pt x="826" y="826"/>
                    <a:pt x="826" y="826"/>
                  </a:cubicBezTo>
                  <a:cubicBezTo>
                    <a:pt x="826" y="48"/>
                    <a:pt x="826" y="48"/>
                    <a:pt x="826" y="48"/>
                  </a:cubicBezTo>
                  <a:cubicBezTo>
                    <a:pt x="48" y="48"/>
                    <a:pt x="48" y="48"/>
                    <a:pt x="48" y="48"/>
                  </a:cubicBezTo>
                  <a:lnTo>
                    <a:pt x="48" y="826"/>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54" name="Freeform 6">
              <a:extLst>
                <a:ext uri="{FF2B5EF4-FFF2-40B4-BE49-F238E27FC236}">
                  <a16:creationId xmlns:a16="http://schemas.microsoft.com/office/drawing/2014/main" id="{1CAE7945-19A9-44CC-9077-0BDB49161A87}"/>
                </a:ext>
              </a:extLst>
            </p:cNvPr>
            <p:cNvSpPr>
              <a:spLocks noEditPoints="1"/>
            </p:cNvSpPr>
            <p:nvPr/>
          </p:nvSpPr>
          <p:spPr bwMode="auto">
            <a:xfrm rot="20700000">
              <a:off x="1408659" y="4399010"/>
              <a:ext cx="279120" cy="279756"/>
            </a:xfrm>
            <a:custGeom>
              <a:avLst/>
              <a:gdLst>
                <a:gd name="T0" fmla="*/ 850 w 874"/>
                <a:gd name="T1" fmla="*/ 874 h 874"/>
                <a:gd name="T2" fmla="*/ 24 w 874"/>
                <a:gd name="T3" fmla="*/ 874 h 874"/>
                <a:gd name="T4" fmla="*/ 0 w 874"/>
                <a:gd name="T5" fmla="*/ 850 h 874"/>
                <a:gd name="T6" fmla="*/ 0 w 874"/>
                <a:gd name="T7" fmla="*/ 24 h 874"/>
                <a:gd name="T8" fmla="*/ 24 w 874"/>
                <a:gd name="T9" fmla="*/ 0 h 874"/>
                <a:gd name="T10" fmla="*/ 850 w 874"/>
                <a:gd name="T11" fmla="*/ 0 h 874"/>
                <a:gd name="T12" fmla="*/ 874 w 874"/>
                <a:gd name="T13" fmla="*/ 24 h 874"/>
                <a:gd name="T14" fmla="*/ 874 w 874"/>
                <a:gd name="T15" fmla="*/ 850 h 874"/>
                <a:gd name="T16" fmla="*/ 850 w 874"/>
                <a:gd name="T17" fmla="*/ 874 h 874"/>
                <a:gd name="T18" fmla="*/ 48 w 874"/>
                <a:gd name="T19" fmla="*/ 826 h 874"/>
                <a:gd name="T20" fmla="*/ 826 w 874"/>
                <a:gd name="T21" fmla="*/ 826 h 874"/>
                <a:gd name="T22" fmla="*/ 826 w 874"/>
                <a:gd name="T23" fmla="*/ 48 h 874"/>
                <a:gd name="T24" fmla="*/ 48 w 874"/>
                <a:gd name="T25" fmla="*/ 48 h 874"/>
                <a:gd name="T26" fmla="*/ 48 w 874"/>
                <a:gd name="T27" fmla="*/ 826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874">
                  <a:moveTo>
                    <a:pt x="850" y="874"/>
                  </a:moveTo>
                  <a:cubicBezTo>
                    <a:pt x="24" y="874"/>
                    <a:pt x="24" y="874"/>
                    <a:pt x="24" y="874"/>
                  </a:cubicBezTo>
                  <a:cubicBezTo>
                    <a:pt x="11" y="874"/>
                    <a:pt x="0" y="863"/>
                    <a:pt x="0" y="850"/>
                  </a:cubicBezTo>
                  <a:cubicBezTo>
                    <a:pt x="0" y="24"/>
                    <a:pt x="0" y="24"/>
                    <a:pt x="0" y="24"/>
                  </a:cubicBezTo>
                  <a:cubicBezTo>
                    <a:pt x="0" y="11"/>
                    <a:pt x="11" y="0"/>
                    <a:pt x="24" y="0"/>
                  </a:cubicBezTo>
                  <a:cubicBezTo>
                    <a:pt x="850" y="0"/>
                    <a:pt x="850" y="0"/>
                    <a:pt x="850" y="0"/>
                  </a:cubicBezTo>
                  <a:cubicBezTo>
                    <a:pt x="863" y="0"/>
                    <a:pt x="874" y="11"/>
                    <a:pt x="874" y="24"/>
                  </a:cubicBezTo>
                  <a:cubicBezTo>
                    <a:pt x="874" y="850"/>
                    <a:pt x="874" y="850"/>
                    <a:pt x="874" y="850"/>
                  </a:cubicBezTo>
                  <a:cubicBezTo>
                    <a:pt x="874" y="863"/>
                    <a:pt x="863" y="874"/>
                    <a:pt x="850" y="874"/>
                  </a:cubicBezTo>
                  <a:close/>
                  <a:moveTo>
                    <a:pt x="48" y="826"/>
                  </a:moveTo>
                  <a:cubicBezTo>
                    <a:pt x="826" y="826"/>
                    <a:pt x="826" y="826"/>
                    <a:pt x="826" y="826"/>
                  </a:cubicBezTo>
                  <a:cubicBezTo>
                    <a:pt x="826" y="48"/>
                    <a:pt x="826" y="48"/>
                    <a:pt x="826" y="48"/>
                  </a:cubicBezTo>
                  <a:cubicBezTo>
                    <a:pt x="48" y="48"/>
                    <a:pt x="48" y="48"/>
                    <a:pt x="48" y="48"/>
                  </a:cubicBezTo>
                  <a:lnTo>
                    <a:pt x="48" y="826"/>
                  </a:lnTo>
                  <a:close/>
                </a:path>
              </a:pathLst>
            </a:custGeom>
            <a:solidFill>
              <a:schemeClr val="accent1"/>
            </a:solidFill>
            <a:ln w="1905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143" name="Group 142">
            <a:extLst>
              <a:ext uri="{FF2B5EF4-FFF2-40B4-BE49-F238E27FC236}">
                <a16:creationId xmlns:a16="http://schemas.microsoft.com/office/drawing/2014/main" id="{16C13CF6-0F9C-489B-B584-7CEA65E2A886}"/>
              </a:ext>
            </a:extLst>
          </p:cNvPr>
          <p:cNvGrpSpPr/>
          <p:nvPr/>
        </p:nvGrpSpPr>
        <p:grpSpPr>
          <a:xfrm>
            <a:off x="10595413" y="5842315"/>
            <a:ext cx="282079" cy="224469"/>
            <a:chOff x="1038205" y="2662798"/>
            <a:chExt cx="431383" cy="343280"/>
          </a:xfrm>
        </p:grpSpPr>
        <p:sp>
          <p:nvSpPr>
            <p:cNvPr id="144" name="Freeform 8">
              <a:extLst>
                <a:ext uri="{FF2B5EF4-FFF2-40B4-BE49-F238E27FC236}">
                  <a16:creationId xmlns:a16="http://schemas.microsoft.com/office/drawing/2014/main" id="{8057B70B-F0F0-48DF-A724-7BB81B9B388C}"/>
                </a:ext>
              </a:extLst>
            </p:cNvPr>
            <p:cNvSpPr>
              <a:spLocks noEditPoints="1"/>
            </p:cNvSpPr>
            <p:nvPr/>
          </p:nvSpPr>
          <p:spPr bwMode="auto">
            <a:xfrm rot="19800000">
              <a:off x="1120847" y="2701366"/>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45" name="Freeform 8">
              <a:extLst>
                <a:ext uri="{FF2B5EF4-FFF2-40B4-BE49-F238E27FC236}">
                  <a16:creationId xmlns:a16="http://schemas.microsoft.com/office/drawing/2014/main" id="{5CD14754-8C8A-429D-94C7-D2F77E762ABA}"/>
                </a:ext>
              </a:extLst>
            </p:cNvPr>
            <p:cNvSpPr>
              <a:spLocks noEditPoints="1"/>
            </p:cNvSpPr>
            <p:nvPr/>
          </p:nvSpPr>
          <p:spPr bwMode="auto">
            <a:xfrm rot="19800000">
              <a:off x="1038205" y="2662798"/>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accent1"/>
            </a:solidFill>
            <a:ln w="1905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149" name="Group 148">
            <a:extLst>
              <a:ext uri="{FF2B5EF4-FFF2-40B4-BE49-F238E27FC236}">
                <a16:creationId xmlns:a16="http://schemas.microsoft.com/office/drawing/2014/main" id="{74A56FE2-C98E-4F4D-9C28-647AF3CCA9F0}"/>
              </a:ext>
            </a:extLst>
          </p:cNvPr>
          <p:cNvGrpSpPr/>
          <p:nvPr/>
        </p:nvGrpSpPr>
        <p:grpSpPr>
          <a:xfrm>
            <a:off x="9040786" y="4942472"/>
            <a:ext cx="168220" cy="439422"/>
            <a:chOff x="454918" y="2338868"/>
            <a:chExt cx="133573" cy="348917"/>
          </a:xfrm>
        </p:grpSpPr>
        <p:sp>
          <p:nvSpPr>
            <p:cNvPr id="150" name="Freeform 5">
              <a:extLst>
                <a:ext uri="{FF2B5EF4-FFF2-40B4-BE49-F238E27FC236}">
                  <a16:creationId xmlns:a16="http://schemas.microsoft.com/office/drawing/2014/main" id="{E64DDFB9-E077-4451-A819-0E16AFBC8CF2}"/>
                </a:ext>
              </a:extLst>
            </p:cNvPr>
            <p:cNvSpPr>
              <a:spLocks/>
            </p:cNvSpPr>
            <p:nvPr/>
          </p:nvSpPr>
          <p:spPr bwMode="auto">
            <a:xfrm rot="19800000">
              <a:off x="537560" y="2377435"/>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51" name="Freeform 5">
              <a:extLst>
                <a:ext uri="{FF2B5EF4-FFF2-40B4-BE49-F238E27FC236}">
                  <a16:creationId xmlns:a16="http://schemas.microsoft.com/office/drawing/2014/main" id="{6D01B5C2-3DCE-494D-8854-DD0873EA9788}"/>
                </a:ext>
              </a:extLst>
            </p:cNvPr>
            <p:cNvSpPr>
              <a:spLocks/>
            </p:cNvSpPr>
            <p:nvPr/>
          </p:nvSpPr>
          <p:spPr bwMode="auto">
            <a:xfrm rot="19800000">
              <a:off x="454918" y="2338868"/>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158" name="Group 157">
            <a:extLst>
              <a:ext uri="{FF2B5EF4-FFF2-40B4-BE49-F238E27FC236}">
                <a16:creationId xmlns:a16="http://schemas.microsoft.com/office/drawing/2014/main" id="{BACA085C-CBAD-4C62-90C5-522C264BF9C0}"/>
              </a:ext>
            </a:extLst>
          </p:cNvPr>
          <p:cNvGrpSpPr/>
          <p:nvPr/>
        </p:nvGrpSpPr>
        <p:grpSpPr>
          <a:xfrm>
            <a:off x="11364103" y="1089397"/>
            <a:ext cx="198924" cy="155118"/>
            <a:chOff x="1453368" y="1325519"/>
            <a:chExt cx="198924" cy="155118"/>
          </a:xfrm>
        </p:grpSpPr>
        <p:sp>
          <p:nvSpPr>
            <p:cNvPr id="159" name="Freeform 9">
              <a:extLst>
                <a:ext uri="{FF2B5EF4-FFF2-40B4-BE49-F238E27FC236}">
                  <a16:creationId xmlns:a16="http://schemas.microsoft.com/office/drawing/2014/main" id="{E6BA721A-5C7B-4F1D-A9F5-AF048C13DD51}"/>
                </a:ext>
              </a:extLst>
            </p:cNvPr>
            <p:cNvSpPr>
              <a:spLocks noEditPoints="1"/>
            </p:cNvSpPr>
            <p:nvPr/>
          </p:nvSpPr>
          <p:spPr bwMode="auto">
            <a:xfrm>
              <a:off x="1536010" y="1364087"/>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60" name="Freeform 9">
              <a:extLst>
                <a:ext uri="{FF2B5EF4-FFF2-40B4-BE49-F238E27FC236}">
                  <a16:creationId xmlns:a16="http://schemas.microsoft.com/office/drawing/2014/main" id="{1A2184FA-252D-4DE6-A451-DD211F705A3D}"/>
                </a:ext>
              </a:extLst>
            </p:cNvPr>
            <p:cNvSpPr>
              <a:spLocks noEditPoints="1"/>
            </p:cNvSpPr>
            <p:nvPr/>
          </p:nvSpPr>
          <p:spPr bwMode="auto">
            <a:xfrm>
              <a:off x="1453368" y="1325519"/>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3"/>
            </a:solidFill>
            <a:ln w="19050">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sp>
        <p:nvSpPr>
          <p:cNvPr id="161" name="Freeform 5">
            <a:extLst>
              <a:ext uri="{FF2B5EF4-FFF2-40B4-BE49-F238E27FC236}">
                <a16:creationId xmlns:a16="http://schemas.microsoft.com/office/drawing/2014/main" id="{0E062E95-73D5-49D2-9295-42CA1E34281F}"/>
              </a:ext>
            </a:extLst>
          </p:cNvPr>
          <p:cNvSpPr>
            <a:spLocks/>
          </p:cNvSpPr>
          <p:nvPr/>
        </p:nvSpPr>
        <p:spPr bwMode="auto">
          <a:xfrm rot="20700000">
            <a:off x="9815272" y="2220886"/>
            <a:ext cx="686079" cy="766098"/>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solidFill>
            <a:schemeClr val="accent4"/>
          </a:solidFill>
          <a:ln>
            <a:noFill/>
          </a:ln>
          <a:effectLst>
            <a:outerShdw blurRad="406400" dist="38100" dir="5400000" algn="t" rotWithShape="0">
              <a:schemeClr val="accent4">
                <a:lumMod val="75000"/>
                <a:alpha val="70000"/>
              </a:schemeClr>
            </a:outerShdw>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6860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1000"/>
                                        <p:tgtEl>
                                          <p:spTgt spid="17"/>
                                        </p:tgtEl>
                                      </p:cBhvr>
                                    </p:animEffect>
                                  </p:childTnLst>
                                </p:cTn>
                              </p:par>
                              <p:par>
                                <p:cTn id="8" presetID="8" presetClass="emph" presetSubtype="0" fill="hold" grpId="0" nodeType="withEffect">
                                  <p:stCondLst>
                                    <p:cond delay="250"/>
                                  </p:stCondLst>
                                  <p:childTnLst>
                                    <p:animRot by="21600000">
                                      <p:cBhvr>
                                        <p:cTn id="9" dur="2000" fill="hold"/>
                                        <p:tgtEl>
                                          <p:spTgt spid="1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EE10F8D6-752D-48A6-A556-408E32215425}"/>
              </a:ext>
            </a:extLst>
          </p:cNvPr>
          <p:cNvGrpSpPr/>
          <p:nvPr/>
        </p:nvGrpSpPr>
        <p:grpSpPr>
          <a:xfrm>
            <a:off x="1582056" y="4435473"/>
            <a:ext cx="1267809" cy="1542986"/>
            <a:chOff x="1582056" y="4435473"/>
            <a:chExt cx="1267809" cy="1542986"/>
          </a:xfrm>
        </p:grpSpPr>
        <p:sp>
          <p:nvSpPr>
            <p:cNvPr id="12" name="TextBox 11">
              <a:extLst>
                <a:ext uri="{FF2B5EF4-FFF2-40B4-BE49-F238E27FC236}">
                  <a16:creationId xmlns:a16="http://schemas.microsoft.com/office/drawing/2014/main" id="{57AAC85C-2303-4EE0-81BD-BEACB6F8C2A2}"/>
                </a:ext>
              </a:extLst>
            </p:cNvPr>
            <p:cNvSpPr txBox="1"/>
            <p:nvPr/>
          </p:nvSpPr>
          <p:spPr>
            <a:xfrm>
              <a:off x="1582056" y="4435473"/>
              <a:ext cx="1267809" cy="1445717"/>
            </a:xfrm>
            <a:prstGeom prst="rect">
              <a:avLst/>
            </a:prstGeom>
            <a:noFill/>
          </p:spPr>
          <p:txBody>
            <a:bodyPr wrap="square" rtlCol="0">
              <a:spAutoFit/>
            </a:bodyPr>
            <a:lstStyle/>
            <a:p>
              <a:pPr>
                <a:lnSpc>
                  <a:spcPct val="120000"/>
                </a:lnSpc>
              </a:pPr>
              <a:r>
                <a:rPr lang="en-US" sz="8000" b="1" dirty="0">
                  <a:solidFill>
                    <a:schemeClr val="tx2"/>
                  </a:solidFill>
                  <a:latin typeface="+mj-lt"/>
                </a:rPr>
                <a:t>12</a:t>
              </a:r>
            </a:p>
          </p:txBody>
        </p:sp>
        <p:sp>
          <p:nvSpPr>
            <p:cNvPr id="13" name="TextBox 12">
              <a:extLst>
                <a:ext uri="{FF2B5EF4-FFF2-40B4-BE49-F238E27FC236}">
                  <a16:creationId xmlns:a16="http://schemas.microsoft.com/office/drawing/2014/main" id="{18601D37-EA6A-4513-B645-C60CF722DBC2}"/>
                </a:ext>
              </a:extLst>
            </p:cNvPr>
            <p:cNvSpPr txBox="1"/>
            <p:nvPr/>
          </p:nvSpPr>
          <p:spPr>
            <a:xfrm>
              <a:off x="1582056" y="5682993"/>
              <a:ext cx="1267809" cy="295466"/>
            </a:xfrm>
            <a:prstGeom prst="rect">
              <a:avLst/>
            </a:prstGeom>
            <a:noFill/>
          </p:spPr>
          <p:txBody>
            <a:bodyPr wrap="square" rtlCol="0">
              <a:spAutoFit/>
            </a:bodyPr>
            <a:lstStyle/>
            <a:p>
              <a:pPr algn="just">
                <a:lnSpc>
                  <a:spcPct val="120000"/>
                </a:lnSpc>
              </a:pPr>
              <a:r>
                <a:rPr lang="en-US" sz="1100" spc="300" dirty="0">
                  <a:solidFill>
                    <a:schemeClr val="bg1">
                      <a:lumMod val="75000"/>
                    </a:schemeClr>
                  </a:solidFill>
                  <a:latin typeface="+mj-lt"/>
                </a:rPr>
                <a:t>OCTOBER</a:t>
              </a:r>
            </a:p>
          </p:txBody>
        </p:sp>
      </p:grpSp>
      <p:grpSp>
        <p:nvGrpSpPr>
          <p:cNvPr id="36" name="Group 35">
            <a:extLst>
              <a:ext uri="{FF2B5EF4-FFF2-40B4-BE49-F238E27FC236}">
                <a16:creationId xmlns:a16="http://schemas.microsoft.com/office/drawing/2014/main" id="{06F5F4A9-C636-4488-A02A-219CF413D382}"/>
              </a:ext>
            </a:extLst>
          </p:cNvPr>
          <p:cNvGrpSpPr/>
          <p:nvPr/>
        </p:nvGrpSpPr>
        <p:grpSpPr>
          <a:xfrm>
            <a:off x="7997249" y="3294402"/>
            <a:ext cx="2612694" cy="677047"/>
            <a:chOff x="8425540" y="3663922"/>
            <a:chExt cx="2355531" cy="677047"/>
          </a:xfrm>
        </p:grpSpPr>
        <p:sp>
          <p:nvSpPr>
            <p:cNvPr id="22" name="TextBox 21">
              <a:extLst>
                <a:ext uri="{FF2B5EF4-FFF2-40B4-BE49-F238E27FC236}">
                  <a16:creationId xmlns:a16="http://schemas.microsoft.com/office/drawing/2014/main" id="{77331E39-60A8-418F-9264-53906A0EA69E}"/>
                </a:ext>
              </a:extLst>
            </p:cNvPr>
            <p:cNvSpPr txBox="1"/>
            <p:nvPr/>
          </p:nvSpPr>
          <p:spPr>
            <a:xfrm>
              <a:off x="8425540" y="3663922"/>
              <a:ext cx="2184402" cy="307777"/>
            </a:xfrm>
            <a:prstGeom prst="rect">
              <a:avLst/>
            </a:prstGeom>
            <a:noFill/>
          </p:spPr>
          <p:txBody>
            <a:bodyPr wrap="square" rtlCol="0">
              <a:spAutoFit/>
            </a:bodyPr>
            <a:lstStyle/>
            <a:p>
              <a:r>
                <a:rPr lang="en-US" sz="1400" b="1" dirty="0">
                  <a:solidFill>
                    <a:schemeClr val="accent1"/>
                  </a:solidFill>
                  <a:latin typeface="+mj-lt"/>
                </a:rPr>
                <a:t>Business</a:t>
              </a:r>
            </a:p>
          </p:txBody>
        </p:sp>
        <p:sp>
          <p:nvSpPr>
            <p:cNvPr id="23" name="TextBox 22">
              <a:extLst>
                <a:ext uri="{FF2B5EF4-FFF2-40B4-BE49-F238E27FC236}">
                  <a16:creationId xmlns:a16="http://schemas.microsoft.com/office/drawing/2014/main" id="{9133BAA0-F5C6-44D8-B648-73CDB77918FD}"/>
                </a:ext>
              </a:extLst>
            </p:cNvPr>
            <p:cNvSpPr txBox="1"/>
            <p:nvPr/>
          </p:nvSpPr>
          <p:spPr>
            <a:xfrm>
              <a:off x="8425541" y="3910082"/>
              <a:ext cx="2355530" cy="430887"/>
            </a:xfrm>
            <a:prstGeom prst="rect">
              <a:avLst/>
            </a:prstGeom>
            <a:noFill/>
          </p:spPr>
          <p:txBody>
            <a:bodyPr wrap="square" rtlCol="0">
              <a:spAutoFit/>
            </a:bodyPr>
            <a:lstStyle/>
            <a:p>
              <a:r>
                <a:rPr lang="en-US" sz="1100" dirty="0">
                  <a:solidFill>
                    <a:schemeClr val="bg1">
                      <a:lumMod val="75000"/>
                    </a:schemeClr>
                  </a:solidFill>
                </a:rPr>
                <a:t>The quick, brown fox jumps over a lazy dog.</a:t>
              </a:r>
            </a:p>
          </p:txBody>
        </p:sp>
      </p:grpSp>
      <p:grpSp>
        <p:nvGrpSpPr>
          <p:cNvPr id="35" name="Group 34">
            <a:extLst>
              <a:ext uri="{FF2B5EF4-FFF2-40B4-BE49-F238E27FC236}">
                <a16:creationId xmlns:a16="http://schemas.microsoft.com/office/drawing/2014/main" id="{B0DE4DB3-1D72-4167-824E-26B105E92457}"/>
              </a:ext>
            </a:extLst>
          </p:cNvPr>
          <p:cNvGrpSpPr/>
          <p:nvPr/>
        </p:nvGrpSpPr>
        <p:grpSpPr>
          <a:xfrm>
            <a:off x="7997249" y="4113147"/>
            <a:ext cx="2612694" cy="677047"/>
            <a:chOff x="8425540" y="4482667"/>
            <a:chExt cx="2355531" cy="677047"/>
          </a:xfrm>
        </p:grpSpPr>
        <p:sp>
          <p:nvSpPr>
            <p:cNvPr id="25" name="TextBox 24">
              <a:extLst>
                <a:ext uri="{FF2B5EF4-FFF2-40B4-BE49-F238E27FC236}">
                  <a16:creationId xmlns:a16="http://schemas.microsoft.com/office/drawing/2014/main" id="{B3D63C74-ED4E-4CD5-B852-E2706AB2E8F3}"/>
                </a:ext>
              </a:extLst>
            </p:cNvPr>
            <p:cNvSpPr txBox="1"/>
            <p:nvPr/>
          </p:nvSpPr>
          <p:spPr>
            <a:xfrm>
              <a:off x="8425540" y="4482667"/>
              <a:ext cx="2184402" cy="307777"/>
            </a:xfrm>
            <a:prstGeom prst="rect">
              <a:avLst/>
            </a:prstGeom>
            <a:noFill/>
          </p:spPr>
          <p:txBody>
            <a:bodyPr wrap="square" rtlCol="0">
              <a:spAutoFit/>
            </a:bodyPr>
            <a:lstStyle/>
            <a:p>
              <a:r>
                <a:rPr lang="en-US" sz="1400" b="1" dirty="0">
                  <a:solidFill>
                    <a:schemeClr val="accent2"/>
                  </a:solidFill>
                  <a:latin typeface="+mj-lt"/>
                </a:rPr>
                <a:t>Creative</a:t>
              </a:r>
            </a:p>
          </p:txBody>
        </p:sp>
        <p:sp>
          <p:nvSpPr>
            <p:cNvPr id="26" name="TextBox 25">
              <a:extLst>
                <a:ext uri="{FF2B5EF4-FFF2-40B4-BE49-F238E27FC236}">
                  <a16:creationId xmlns:a16="http://schemas.microsoft.com/office/drawing/2014/main" id="{CCF8853E-3A7B-4B74-8BC2-19FDA6F645A1}"/>
                </a:ext>
              </a:extLst>
            </p:cNvPr>
            <p:cNvSpPr txBox="1"/>
            <p:nvPr/>
          </p:nvSpPr>
          <p:spPr>
            <a:xfrm>
              <a:off x="8425541" y="4728827"/>
              <a:ext cx="2355530" cy="430887"/>
            </a:xfrm>
            <a:prstGeom prst="rect">
              <a:avLst/>
            </a:prstGeom>
            <a:noFill/>
          </p:spPr>
          <p:txBody>
            <a:bodyPr wrap="square" rtlCol="0">
              <a:spAutoFit/>
            </a:bodyPr>
            <a:lstStyle/>
            <a:p>
              <a:r>
                <a:rPr lang="en-US" sz="1100" dirty="0">
                  <a:solidFill>
                    <a:schemeClr val="bg1">
                      <a:lumMod val="75000"/>
                    </a:schemeClr>
                  </a:solidFill>
                </a:rPr>
                <a:t>The quick, brown fox jumps over a lazy dog.</a:t>
              </a:r>
            </a:p>
          </p:txBody>
        </p:sp>
      </p:grpSp>
      <p:grpSp>
        <p:nvGrpSpPr>
          <p:cNvPr id="34" name="Group 33">
            <a:extLst>
              <a:ext uri="{FF2B5EF4-FFF2-40B4-BE49-F238E27FC236}">
                <a16:creationId xmlns:a16="http://schemas.microsoft.com/office/drawing/2014/main" id="{DB78A362-954C-46FD-84BA-A1422D7DC0A7}"/>
              </a:ext>
            </a:extLst>
          </p:cNvPr>
          <p:cNvGrpSpPr/>
          <p:nvPr/>
        </p:nvGrpSpPr>
        <p:grpSpPr>
          <a:xfrm>
            <a:off x="7997249" y="4931892"/>
            <a:ext cx="2612694" cy="677047"/>
            <a:chOff x="8425540" y="5301412"/>
            <a:chExt cx="2355531" cy="677047"/>
          </a:xfrm>
        </p:grpSpPr>
        <p:sp>
          <p:nvSpPr>
            <p:cNvPr id="28" name="TextBox 27">
              <a:extLst>
                <a:ext uri="{FF2B5EF4-FFF2-40B4-BE49-F238E27FC236}">
                  <a16:creationId xmlns:a16="http://schemas.microsoft.com/office/drawing/2014/main" id="{742C2F1A-48BC-4AC4-89C6-08A5E3A6EDB5}"/>
                </a:ext>
              </a:extLst>
            </p:cNvPr>
            <p:cNvSpPr txBox="1"/>
            <p:nvPr/>
          </p:nvSpPr>
          <p:spPr>
            <a:xfrm>
              <a:off x="8425540" y="5301412"/>
              <a:ext cx="2184402" cy="307777"/>
            </a:xfrm>
            <a:prstGeom prst="rect">
              <a:avLst/>
            </a:prstGeom>
            <a:noFill/>
          </p:spPr>
          <p:txBody>
            <a:bodyPr wrap="square" rtlCol="0">
              <a:spAutoFit/>
            </a:bodyPr>
            <a:lstStyle/>
            <a:p>
              <a:r>
                <a:rPr lang="en-US" sz="1400" b="1" dirty="0">
                  <a:solidFill>
                    <a:schemeClr val="accent4"/>
                  </a:solidFill>
                  <a:latin typeface="+mj-lt"/>
                </a:rPr>
                <a:t>Presentation</a:t>
              </a:r>
            </a:p>
          </p:txBody>
        </p:sp>
        <p:sp>
          <p:nvSpPr>
            <p:cNvPr id="29" name="TextBox 28">
              <a:extLst>
                <a:ext uri="{FF2B5EF4-FFF2-40B4-BE49-F238E27FC236}">
                  <a16:creationId xmlns:a16="http://schemas.microsoft.com/office/drawing/2014/main" id="{EFEBDD26-1BEE-4C6F-B5C6-B5B8D0691E8B}"/>
                </a:ext>
              </a:extLst>
            </p:cNvPr>
            <p:cNvSpPr txBox="1"/>
            <p:nvPr/>
          </p:nvSpPr>
          <p:spPr>
            <a:xfrm>
              <a:off x="8425541" y="5547572"/>
              <a:ext cx="2355530" cy="430887"/>
            </a:xfrm>
            <a:prstGeom prst="rect">
              <a:avLst/>
            </a:prstGeom>
            <a:noFill/>
          </p:spPr>
          <p:txBody>
            <a:bodyPr wrap="square" rtlCol="0">
              <a:spAutoFit/>
            </a:bodyPr>
            <a:lstStyle/>
            <a:p>
              <a:r>
                <a:rPr lang="en-US" sz="1100" dirty="0">
                  <a:solidFill>
                    <a:schemeClr val="bg1">
                      <a:lumMod val="75000"/>
                    </a:schemeClr>
                  </a:solidFill>
                </a:rPr>
                <a:t>The quick, brown fox jumps over a lazy dog.</a:t>
              </a:r>
            </a:p>
          </p:txBody>
        </p:sp>
      </p:grpSp>
      <p:sp>
        <p:nvSpPr>
          <p:cNvPr id="30" name="TextBox 29">
            <a:extLst>
              <a:ext uri="{FF2B5EF4-FFF2-40B4-BE49-F238E27FC236}">
                <a16:creationId xmlns:a16="http://schemas.microsoft.com/office/drawing/2014/main" id="{0234B3BD-9825-407E-9A70-392D3B0D19BE}"/>
              </a:ext>
            </a:extLst>
          </p:cNvPr>
          <p:cNvSpPr txBox="1"/>
          <p:nvPr/>
        </p:nvSpPr>
        <p:spPr>
          <a:xfrm>
            <a:off x="4041079" y="5311965"/>
            <a:ext cx="3057342" cy="369332"/>
          </a:xfrm>
          <a:prstGeom prst="rect">
            <a:avLst/>
          </a:prstGeom>
          <a:noFill/>
        </p:spPr>
        <p:txBody>
          <a:bodyPr wrap="square" rtlCol="0">
            <a:spAutoFit/>
          </a:bodyPr>
          <a:lstStyle/>
          <a:p>
            <a:pPr algn="r"/>
            <a:r>
              <a:rPr lang="en-US" sz="900" i="1" dirty="0">
                <a:solidFill>
                  <a:schemeClr val="bg1">
                    <a:lumMod val="75000"/>
                  </a:schemeClr>
                </a:solidFill>
              </a:rPr>
              <a:t>“The quick, brown fox jumps over a lazy dog. DJs flock by when MTV</a:t>
            </a:r>
          </a:p>
        </p:txBody>
      </p:sp>
      <p:grpSp>
        <p:nvGrpSpPr>
          <p:cNvPr id="48" name="Group 47">
            <a:extLst>
              <a:ext uri="{FF2B5EF4-FFF2-40B4-BE49-F238E27FC236}">
                <a16:creationId xmlns:a16="http://schemas.microsoft.com/office/drawing/2014/main" id="{231E2A79-DACA-456B-B6F0-409B460C233A}"/>
              </a:ext>
            </a:extLst>
          </p:cNvPr>
          <p:cNvGrpSpPr/>
          <p:nvPr/>
        </p:nvGrpSpPr>
        <p:grpSpPr>
          <a:xfrm>
            <a:off x="7430744" y="3382274"/>
            <a:ext cx="501303" cy="501303"/>
            <a:chOff x="7430744" y="3751794"/>
            <a:chExt cx="501303" cy="501303"/>
          </a:xfrm>
        </p:grpSpPr>
        <p:sp>
          <p:nvSpPr>
            <p:cNvPr id="40" name="Oval 39">
              <a:extLst>
                <a:ext uri="{FF2B5EF4-FFF2-40B4-BE49-F238E27FC236}">
                  <a16:creationId xmlns:a16="http://schemas.microsoft.com/office/drawing/2014/main" id="{6CF635B8-7894-4E28-978B-AF832E5F1C0A}"/>
                </a:ext>
              </a:extLst>
            </p:cNvPr>
            <p:cNvSpPr/>
            <p:nvPr/>
          </p:nvSpPr>
          <p:spPr>
            <a:xfrm>
              <a:off x="7430744" y="3751794"/>
              <a:ext cx="501303" cy="501303"/>
            </a:xfrm>
            <a:prstGeom prst="ellipse">
              <a:avLst/>
            </a:prstGeom>
            <a:gradFill flip="none" rotWithShape="1">
              <a:gsLst>
                <a:gs pos="0">
                  <a:schemeClr val="accent1"/>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latin typeface="+mj-lt"/>
              </a:endParaRPr>
            </a:p>
          </p:txBody>
        </p:sp>
        <p:sp>
          <p:nvSpPr>
            <p:cNvPr id="43" name="TextBox 42">
              <a:extLst>
                <a:ext uri="{FF2B5EF4-FFF2-40B4-BE49-F238E27FC236}">
                  <a16:creationId xmlns:a16="http://schemas.microsoft.com/office/drawing/2014/main" id="{2B894A52-73DB-457F-97C3-ECA14D53C98D}"/>
                </a:ext>
              </a:extLst>
            </p:cNvPr>
            <p:cNvSpPr txBox="1"/>
            <p:nvPr/>
          </p:nvSpPr>
          <p:spPr>
            <a:xfrm>
              <a:off x="7477794" y="3848557"/>
              <a:ext cx="407202" cy="307777"/>
            </a:xfrm>
            <a:prstGeom prst="rect">
              <a:avLst/>
            </a:prstGeom>
            <a:noFill/>
          </p:spPr>
          <p:txBody>
            <a:bodyPr wrap="square" rtlCol="0">
              <a:spAutoFit/>
            </a:bodyPr>
            <a:lstStyle/>
            <a:p>
              <a:pPr algn="ctr"/>
              <a:r>
                <a:rPr lang="en-US" sz="1400" b="1" dirty="0">
                  <a:solidFill>
                    <a:schemeClr val="bg1"/>
                  </a:solidFill>
                  <a:latin typeface="+mj-lt"/>
                </a:rPr>
                <a:t>01</a:t>
              </a:r>
            </a:p>
          </p:txBody>
        </p:sp>
      </p:grpSp>
      <p:grpSp>
        <p:nvGrpSpPr>
          <p:cNvPr id="47" name="Group 46">
            <a:extLst>
              <a:ext uri="{FF2B5EF4-FFF2-40B4-BE49-F238E27FC236}">
                <a16:creationId xmlns:a16="http://schemas.microsoft.com/office/drawing/2014/main" id="{95EDB9FA-3465-434E-961E-A4EF80C38085}"/>
              </a:ext>
            </a:extLst>
          </p:cNvPr>
          <p:cNvGrpSpPr/>
          <p:nvPr/>
        </p:nvGrpSpPr>
        <p:grpSpPr>
          <a:xfrm>
            <a:off x="7432366" y="4201019"/>
            <a:ext cx="501303" cy="501303"/>
            <a:chOff x="7432366" y="4570539"/>
            <a:chExt cx="501303" cy="501303"/>
          </a:xfrm>
        </p:grpSpPr>
        <p:sp>
          <p:nvSpPr>
            <p:cNvPr id="41" name="Oval 40">
              <a:extLst>
                <a:ext uri="{FF2B5EF4-FFF2-40B4-BE49-F238E27FC236}">
                  <a16:creationId xmlns:a16="http://schemas.microsoft.com/office/drawing/2014/main" id="{2CB4F23A-4E4F-4455-A9DE-69565F0614F7}"/>
                </a:ext>
              </a:extLst>
            </p:cNvPr>
            <p:cNvSpPr/>
            <p:nvPr/>
          </p:nvSpPr>
          <p:spPr>
            <a:xfrm>
              <a:off x="7432366" y="4570539"/>
              <a:ext cx="501303" cy="501303"/>
            </a:xfrm>
            <a:prstGeom prst="ellipse">
              <a:avLst/>
            </a:prstGeom>
            <a:gradFill flip="none" rotWithShape="1">
              <a:gsLst>
                <a:gs pos="0">
                  <a:schemeClr val="accent2"/>
                </a:gs>
                <a:gs pos="100000">
                  <a:schemeClr val="accent2">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latin typeface="+mj-lt"/>
              </a:endParaRPr>
            </a:p>
          </p:txBody>
        </p:sp>
        <p:sp>
          <p:nvSpPr>
            <p:cNvPr id="44" name="TextBox 43">
              <a:extLst>
                <a:ext uri="{FF2B5EF4-FFF2-40B4-BE49-F238E27FC236}">
                  <a16:creationId xmlns:a16="http://schemas.microsoft.com/office/drawing/2014/main" id="{D3EC6604-B5F0-47B2-B3B8-BCB587A29F0D}"/>
                </a:ext>
              </a:extLst>
            </p:cNvPr>
            <p:cNvSpPr txBox="1"/>
            <p:nvPr/>
          </p:nvSpPr>
          <p:spPr>
            <a:xfrm>
              <a:off x="7479416" y="4667302"/>
              <a:ext cx="407202" cy="307777"/>
            </a:xfrm>
            <a:prstGeom prst="rect">
              <a:avLst/>
            </a:prstGeom>
            <a:noFill/>
          </p:spPr>
          <p:txBody>
            <a:bodyPr wrap="square" rtlCol="0">
              <a:spAutoFit/>
            </a:bodyPr>
            <a:lstStyle/>
            <a:p>
              <a:pPr algn="ctr"/>
              <a:r>
                <a:rPr lang="en-US" sz="1400" b="1" dirty="0">
                  <a:solidFill>
                    <a:schemeClr val="bg1"/>
                  </a:solidFill>
                  <a:latin typeface="+mj-lt"/>
                </a:rPr>
                <a:t>02</a:t>
              </a:r>
            </a:p>
          </p:txBody>
        </p:sp>
      </p:grpSp>
      <p:grpSp>
        <p:nvGrpSpPr>
          <p:cNvPr id="46" name="Group 45">
            <a:extLst>
              <a:ext uri="{FF2B5EF4-FFF2-40B4-BE49-F238E27FC236}">
                <a16:creationId xmlns:a16="http://schemas.microsoft.com/office/drawing/2014/main" id="{2CAA6EC6-E8E5-4D15-BCA4-A9F3D8F3E7F8}"/>
              </a:ext>
            </a:extLst>
          </p:cNvPr>
          <p:cNvGrpSpPr/>
          <p:nvPr/>
        </p:nvGrpSpPr>
        <p:grpSpPr>
          <a:xfrm>
            <a:off x="7430744" y="5019764"/>
            <a:ext cx="501303" cy="501303"/>
            <a:chOff x="7430744" y="5389284"/>
            <a:chExt cx="501303" cy="501303"/>
          </a:xfrm>
        </p:grpSpPr>
        <p:sp>
          <p:nvSpPr>
            <p:cNvPr id="42" name="Oval 41">
              <a:extLst>
                <a:ext uri="{FF2B5EF4-FFF2-40B4-BE49-F238E27FC236}">
                  <a16:creationId xmlns:a16="http://schemas.microsoft.com/office/drawing/2014/main" id="{FEE0EC71-574F-417B-9F63-29033EFC56D2}"/>
                </a:ext>
              </a:extLst>
            </p:cNvPr>
            <p:cNvSpPr/>
            <p:nvPr/>
          </p:nvSpPr>
          <p:spPr>
            <a:xfrm>
              <a:off x="7430744" y="5389284"/>
              <a:ext cx="501303" cy="501303"/>
            </a:xfrm>
            <a:prstGeom prst="ellipse">
              <a:avLst/>
            </a:prstGeom>
            <a:gradFill flip="none" rotWithShape="1">
              <a:gsLst>
                <a:gs pos="0">
                  <a:schemeClr val="accent4"/>
                </a:gs>
                <a:gs pos="100000">
                  <a:schemeClr val="accent4">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latin typeface="+mj-lt"/>
              </a:endParaRPr>
            </a:p>
          </p:txBody>
        </p:sp>
        <p:sp>
          <p:nvSpPr>
            <p:cNvPr id="45" name="TextBox 44">
              <a:extLst>
                <a:ext uri="{FF2B5EF4-FFF2-40B4-BE49-F238E27FC236}">
                  <a16:creationId xmlns:a16="http://schemas.microsoft.com/office/drawing/2014/main" id="{8EBEF047-685D-41FD-8D74-43E2245C8366}"/>
                </a:ext>
              </a:extLst>
            </p:cNvPr>
            <p:cNvSpPr txBox="1"/>
            <p:nvPr/>
          </p:nvSpPr>
          <p:spPr>
            <a:xfrm>
              <a:off x="7477794" y="5486047"/>
              <a:ext cx="407202" cy="307777"/>
            </a:xfrm>
            <a:prstGeom prst="rect">
              <a:avLst/>
            </a:prstGeom>
            <a:noFill/>
          </p:spPr>
          <p:txBody>
            <a:bodyPr wrap="square" rtlCol="0">
              <a:spAutoFit/>
            </a:bodyPr>
            <a:lstStyle/>
            <a:p>
              <a:pPr algn="ctr"/>
              <a:r>
                <a:rPr lang="en-US" sz="1400" b="1" dirty="0">
                  <a:solidFill>
                    <a:schemeClr val="bg1"/>
                  </a:solidFill>
                  <a:latin typeface="+mj-lt"/>
                </a:rPr>
                <a:t>03</a:t>
              </a:r>
            </a:p>
          </p:txBody>
        </p:sp>
      </p:grpSp>
      <p:grpSp>
        <p:nvGrpSpPr>
          <p:cNvPr id="51" name="Group 50">
            <a:extLst>
              <a:ext uri="{FF2B5EF4-FFF2-40B4-BE49-F238E27FC236}">
                <a16:creationId xmlns:a16="http://schemas.microsoft.com/office/drawing/2014/main" id="{378957A4-80F0-4F86-8054-A47C1763CB32}"/>
              </a:ext>
            </a:extLst>
          </p:cNvPr>
          <p:cNvGrpSpPr/>
          <p:nvPr/>
        </p:nvGrpSpPr>
        <p:grpSpPr>
          <a:xfrm>
            <a:off x="6602892" y="5755351"/>
            <a:ext cx="400908" cy="142158"/>
            <a:chOff x="6602892" y="5755351"/>
            <a:chExt cx="400908" cy="142158"/>
          </a:xfrm>
        </p:grpSpPr>
        <p:sp>
          <p:nvSpPr>
            <p:cNvPr id="49" name="Freeform 4548">
              <a:extLst>
                <a:ext uri="{FF2B5EF4-FFF2-40B4-BE49-F238E27FC236}">
                  <a16:creationId xmlns:a16="http://schemas.microsoft.com/office/drawing/2014/main" id="{FADBE18F-033D-4883-814F-A1F6C4A3550B}"/>
                </a:ext>
              </a:extLst>
            </p:cNvPr>
            <p:cNvSpPr>
              <a:spLocks/>
            </p:cNvSpPr>
            <p:nvPr/>
          </p:nvSpPr>
          <p:spPr bwMode="auto">
            <a:xfrm>
              <a:off x="6602892" y="5755351"/>
              <a:ext cx="73848" cy="142158"/>
            </a:xfrm>
            <a:custGeom>
              <a:avLst/>
              <a:gdLst>
                <a:gd name="T0" fmla="*/ 9 w 108"/>
                <a:gd name="T1" fmla="*/ 104 h 208"/>
                <a:gd name="T2" fmla="*/ 106 w 108"/>
                <a:gd name="T3" fmla="*/ 7 h 208"/>
                <a:gd name="T4" fmla="*/ 106 w 108"/>
                <a:gd name="T5" fmla="*/ 1 h 208"/>
                <a:gd name="T6" fmla="*/ 100 w 108"/>
                <a:gd name="T7" fmla="*/ 1 h 208"/>
                <a:gd name="T8" fmla="*/ 1 w 108"/>
                <a:gd name="T9" fmla="*/ 101 h 208"/>
                <a:gd name="T10" fmla="*/ 0 w 108"/>
                <a:gd name="T11" fmla="*/ 104 h 208"/>
                <a:gd name="T12" fmla="*/ 1 w 108"/>
                <a:gd name="T13" fmla="*/ 107 h 208"/>
                <a:gd name="T14" fmla="*/ 100 w 108"/>
                <a:gd name="T15" fmla="*/ 206 h 208"/>
                <a:gd name="T16" fmla="*/ 103 w 108"/>
                <a:gd name="T17" fmla="*/ 208 h 208"/>
                <a:gd name="T18" fmla="*/ 106 w 108"/>
                <a:gd name="T19" fmla="*/ 206 h 208"/>
                <a:gd name="T20" fmla="*/ 106 w 108"/>
                <a:gd name="T21" fmla="*/ 201 h 208"/>
                <a:gd name="T22" fmla="*/ 9 w 108"/>
                <a:gd name="T23"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208">
                  <a:moveTo>
                    <a:pt x="9" y="104"/>
                  </a:moveTo>
                  <a:cubicBezTo>
                    <a:pt x="106" y="7"/>
                    <a:pt x="106" y="7"/>
                    <a:pt x="106" y="7"/>
                  </a:cubicBezTo>
                  <a:cubicBezTo>
                    <a:pt x="108" y="5"/>
                    <a:pt x="108" y="3"/>
                    <a:pt x="106" y="1"/>
                  </a:cubicBezTo>
                  <a:cubicBezTo>
                    <a:pt x="105" y="0"/>
                    <a:pt x="102" y="0"/>
                    <a:pt x="100" y="1"/>
                  </a:cubicBezTo>
                  <a:cubicBezTo>
                    <a:pt x="1" y="101"/>
                    <a:pt x="1" y="101"/>
                    <a:pt x="1" y="101"/>
                  </a:cubicBezTo>
                  <a:cubicBezTo>
                    <a:pt x="0" y="102"/>
                    <a:pt x="0" y="103"/>
                    <a:pt x="0" y="104"/>
                  </a:cubicBezTo>
                  <a:cubicBezTo>
                    <a:pt x="0" y="105"/>
                    <a:pt x="0" y="106"/>
                    <a:pt x="1" y="107"/>
                  </a:cubicBezTo>
                  <a:cubicBezTo>
                    <a:pt x="100" y="206"/>
                    <a:pt x="100" y="206"/>
                    <a:pt x="100" y="206"/>
                  </a:cubicBezTo>
                  <a:cubicBezTo>
                    <a:pt x="101" y="207"/>
                    <a:pt x="102" y="208"/>
                    <a:pt x="103" y="208"/>
                  </a:cubicBezTo>
                  <a:cubicBezTo>
                    <a:pt x="104" y="208"/>
                    <a:pt x="105" y="207"/>
                    <a:pt x="106" y="206"/>
                  </a:cubicBezTo>
                  <a:cubicBezTo>
                    <a:pt x="108" y="205"/>
                    <a:pt x="108" y="202"/>
                    <a:pt x="106" y="201"/>
                  </a:cubicBezTo>
                  <a:lnTo>
                    <a:pt x="9" y="104"/>
                  </a:lnTo>
                  <a:close/>
                </a:path>
              </a:pathLst>
            </a:custGeom>
            <a:noFill/>
            <a:ln w="15875">
              <a:solidFill>
                <a:schemeClr val="bg1">
                  <a:alpha val="35000"/>
                </a:schemeClr>
              </a:solid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4549">
              <a:extLst>
                <a:ext uri="{FF2B5EF4-FFF2-40B4-BE49-F238E27FC236}">
                  <a16:creationId xmlns:a16="http://schemas.microsoft.com/office/drawing/2014/main" id="{47EFB5C4-7216-4F33-90C1-F8AE8FC16724}"/>
                </a:ext>
              </a:extLst>
            </p:cNvPr>
            <p:cNvSpPr>
              <a:spLocks/>
            </p:cNvSpPr>
            <p:nvPr/>
          </p:nvSpPr>
          <p:spPr bwMode="auto">
            <a:xfrm>
              <a:off x="6930875" y="5755351"/>
              <a:ext cx="72925" cy="142158"/>
            </a:xfrm>
            <a:custGeom>
              <a:avLst/>
              <a:gdLst>
                <a:gd name="T0" fmla="*/ 106 w 107"/>
                <a:gd name="T1" fmla="*/ 101 h 208"/>
                <a:gd name="T2" fmla="*/ 7 w 107"/>
                <a:gd name="T3" fmla="*/ 1 h 208"/>
                <a:gd name="T4" fmla="*/ 1 w 107"/>
                <a:gd name="T5" fmla="*/ 1 h 208"/>
                <a:gd name="T6" fmla="*/ 1 w 107"/>
                <a:gd name="T7" fmla="*/ 7 h 208"/>
                <a:gd name="T8" fmla="*/ 98 w 107"/>
                <a:gd name="T9" fmla="*/ 104 h 208"/>
                <a:gd name="T10" fmla="*/ 1 w 107"/>
                <a:gd name="T11" fmla="*/ 201 h 208"/>
                <a:gd name="T12" fmla="*/ 1 w 107"/>
                <a:gd name="T13" fmla="*/ 206 h 208"/>
                <a:gd name="T14" fmla="*/ 4 w 107"/>
                <a:gd name="T15" fmla="*/ 208 h 208"/>
                <a:gd name="T16" fmla="*/ 7 w 107"/>
                <a:gd name="T17" fmla="*/ 206 h 208"/>
                <a:gd name="T18" fmla="*/ 106 w 107"/>
                <a:gd name="T19" fmla="*/ 107 h 208"/>
                <a:gd name="T20" fmla="*/ 107 w 107"/>
                <a:gd name="T21" fmla="*/ 104 h 208"/>
                <a:gd name="T22" fmla="*/ 106 w 107"/>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208">
                  <a:moveTo>
                    <a:pt x="106" y="101"/>
                  </a:moveTo>
                  <a:cubicBezTo>
                    <a:pt x="7" y="1"/>
                    <a:pt x="7" y="1"/>
                    <a:pt x="7" y="1"/>
                  </a:cubicBezTo>
                  <a:cubicBezTo>
                    <a:pt x="5" y="0"/>
                    <a:pt x="3" y="0"/>
                    <a:pt x="1" y="1"/>
                  </a:cubicBezTo>
                  <a:cubicBezTo>
                    <a:pt x="0" y="3"/>
                    <a:pt x="0" y="5"/>
                    <a:pt x="1" y="7"/>
                  </a:cubicBezTo>
                  <a:cubicBezTo>
                    <a:pt x="98" y="104"/>
                    <a:pt x="98" y="104"/>
                    <a:pt x="98" y="104"/>
                  </a:cubicBezTo>
                  <a:cubicBezTo>
                    <a:pt x="1" y="201"/>
                    <a:pt x="1" y="201"/>
                    <a:pt x="1" y="201"/>
                  </a:cubicBezTo>
                  <a:cubicBezTo>
                    <a:pt x="0" y="202"/>
                    <a:pt x="0" y="205"/>
                    <a:pt x="1" y="206"/>
                  </a:cubicBezTo>
                  <a:cubicBezTo>
                    <a:pt x="2" y="207"/>
                    <a:pt x="3" y="208"/>
                    <a:pt x="4" y="208"/>
                  </a:cubicBezTo>
                  <a:cubicBezTo>
                    <a:pt x="5" y="208"/>
                    <a:pt x="6" y="207"/>
                    <a:pt x="7" y="206"/>
                  </a:cubicBezTo>
                  <a:cubicBezTo>
                    <a:pt x="106" y="107"/>
                    <a:pt x="106" y="107"/>
                    <a:pt x="106" y="107"/>
                  </a:cubicBezTo>
                  <a:cubicBezTo>
                    <a:pt x="107" y="106"/>
                    <a:pt x="107" y="105"/>
                    <a:pt x="107" y="104"/>
                  </a:cubicBezTo>
                  <a:cubicBezTo>
                    <a:pt x="107" y="103"/>
                    <a:pt x="107" y="102"/>
                    <a:pt x="106" y="101"/>
                  </a:cubicBezTo>
                  <a:close/>
                </a:path>
              </a:pathLst>
            </a:custGeom>
            <a:noFill/>
            <a:ln w="15875">
              <a:solidFill>
                <a:schemeClr val="bg1"/>
              </a:solidFill>
            </a:ln>
            <a:extLst/>
          </p:spPr>
          <p:txBody>
            <a:bodyPr vert="horz" wrap="square" lIns="91440" tIns="45720" rIns="91440" bIns="45720" numCol="1" anchor="t" anchorCtr="0" compatLnSpc="1">
              <a:prstTxWarp prst="textNoShape">
                <a:avLst/>
              </a:prstTxWarp>
            </a:bodyPr>
            <a:lstStyle/>
            <a:p>
              <a:endParaRPr lang="en-US"/>
            </a:p>
          </p:txBody>
        </p:sp>
      </p:grpSp>
      <p:pic>
        <p:nvPicPr>
          <p:cNvPr id="2" name="PA_库_PicturePlaceholder 1"/>
          <p:cNvPicPr>
            <a:picLocks noGrp="1" noChangeAspect="1"/>
          </p:cNvPicPr>
          <p:nvPr>
            <p:ph type="pic" sz="quarter" idx="10"/>
            <p:custDataLst>
              <p:tags r:id="rId1"/>
            </p:custDataLst>
          </p:nvPr>
        </p:nvPicPr>
        <p:blipFill>
          <a:blip r:embed="rId4" cstate="hqprint">
            <a:extLst>
              <a:ext uri="{28A0092B-C50C-407E-A947-70E740481C1C}">
                <a14:useLocalDpi xmlns:a14="http://schemas.microsoft.com/office/drawing/2010/main" val="0"/>
              </a:ext>
            </a:extLst>
          </a:blip>
          <a:srcRect t="4790" b="4790"/>
          <a:stretch>
            <a:fillRect/>
          </a:stretch>
        </p:blipFill>
        <p:spPr/>
      </p:pic>
      <p:sp>
        <p:nvSpPr>
          <p:cNvPr id="15" name="TextBox 14">
            <a:extLst>
              <a:ext uri="{FF2B5EF4-FFF2-40B4-BE49-F238E27FC236}">
                <a16:creationId xmlns:a16="http://schemas.microsoft.com/office/drawing/2014/main" id="{0E965809-2AEC-4DFB-AD3E-A1369EB4C78F}"/>
              </a:ext>
            </a:extLst>
          </p:cNvPr>
          <p:cNvSpPr txBox="1"/>
          <p:nvPr/>
        </p:nvSpPr>
        <p:spPr>
          <a:xfrm>
            <a:off x="7342740" y="1809334"/>
            <a:ext cx="3267203" cy="1077218"/>
          </a:xfrm>
          <a:prstGeom prst="rect">
            <a:avLst/>
          </a:prstGeom>
          <a:noFill/>
        </p:spPr>
        <p:txBody>
          <a:bodyPr wrap="square" rtlCol="0">
            <a:spAutoFit/>
          </a:bodyPr>
          <a:lstStyle/>
          <a:p>
            <a:r>
              <a:rPr lang="en-US" sz="3200" dirty="0">
                <a:solidFill>
                  <a:schemeClr val="bg1"/>
                </a:solidFill>
                <a:latin typeface="+mj-lt"/>
              </a:rPr>
              <a:t>Single</a:t>
            </a:r>
          </a:p>
          <a:p>
            <a:r>
              <a:rPr lang="en-US" sz="3200" b="1" dirty="0">
                <a:solidFill>
                  <a:schemeClr val="bg1"/>
                </a:solidFill>
                <a:latin typeface="+mj-lt"/>
              </a:rPr>
              <a:t>Schedule Slide</a:t>
            </a:r>
          </a:p>
        </p:txBody>
      </p:sp>
      <p:cxnSp>
        <p:nvCxnSpPr>
          <p:cNvPr id="16" name="Straight Connector 15">
            <a:extLst>
              <a:ext uri="{FF2B5EF4-FFF2-40B4-BE49-F238E27FC236}">
                <a16:creationId xmlns:a16="http://schemas.microsoft.com/office/drawing/2014/main" id="{0ED43491-7DF9-42D6-AD4F-44E415753B89}"/>
              </a:ext>
            </a:extLst>
          </p:cNvPr>
          <p:cNvCxnSpPr>
            <a:cxnSpLocks/>
          </p:cNvCxnSpPr>
          <p:nvPr/>
        </p:nvCxnSpPr>
        <p:spPr>
          <a:xfrm>
            <a:off x="6579648" y="2124008"/>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E689847-F5D6-4733-8822-1084B9473F1E}"/>
              </a:ext>
            </a:extLst>
          </p:cNvPr>
          <p:cNvSpPr txBox="1"/>
          <p:nvPr/>
        </p:nvSpPr>
        <p:spPr>
          <a:xfrm>
            <a:off x="7342741" y="1547724"/>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Tree>
    <p:extLst>
      <p:ext uri="{BB962C8B-B14F-4D97-AF65-F5344CB8AC3E}">
        <p14:creationId xmlns:p14="http://schemas.microsoft.com/office/powerpoint/2010/main" val="1530966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PA_库_Rectangle: Rounded Corners 126">
            <a:extLst>
              <a:ext uri="{FF2B5EF4-FFF2-40B4-BE49-F238E27FC236}">
                <a16:creationId xmlns:a16="http://schemas.microsoft.com/office/drawing/2014/main" id="{3C1961F7-87B1-4AF7-8737-B1051BC02D15}"/>
              </a:ext>
            </a:extLst>
          </p:cNvPr>
          <p:cNvSpPr/>
          <p:nvPr>
            <p:custDataLst>
              <p:tags r:id="rId1"/>
            </p:custDataLst>
          </p:nvPr>
        </p:nvSpPr>
        <p:spPr>
          <a:xfrm>
            <a:off x="5159157" y="3899855"/>
            <a:ext cx="1873686" cy="877370"/>
          </a:xfrm>
          <a:prstGeom prst="roundRect">
            <a:avLst>
              <a:gd name="adj" fmla="val 2217"/>
            </a:avLst>
          </a:prstGeom>
          <a:gradFill flip="none" rotWithShape="1">
            <a:gsLst>
              <a:gs pos="0">
                <a:schemeClr val="accent1"/>
              </a:gs>
              <a:gs pos="100000">
                <a:schemeClr val="accent4"/>
              </a:gs>
            </a:gsLst>
            <a:path path="circle">
              <a:fillToRect r="100000" b="100000"/>
            </a:path>
            <a:tileRect l="-100000" t="-100000"/>
          </a:gradFill>
          <a:ln>
            <a:noFill/>
          </a:ln>
          <a:effectLst>
            <a:outerShdw blurRad="1003300" dist="304800" dir="5400000" sx="85000" sy="85000" algn="t" rotWithShape="0">
              <a:schemeClr val="accent1">
                <a:lumMod val="60000"/>
                <a:lumOff val="40000"/>
                <a:alpha val="6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C0202AE-66F7-4B12-B6A1-02BDFF5954E2}"/>
              </a:ext>
            </a:extLst>
          </p:cNvPr>
          <p:cNvGrpSpPr/>
          <p:nvPr/>
        </p:nvGrpSpPr>
        <p:grpSpPr>
          <a:xfrm>
            <a:off x="1543665" y="489492"/>
            <a:ext cx="9104670" cy="846385"/>
            <a:chOff x="1543665" y="824265"/>
            <a:chExt cx="9104670" cy="846385"/>
          </a:xfrm>
        </p:grpSpPr>
        <p:sp>
          <p:nvSpPr>
            <p:cNvPr id="7" name="TextBox 6">
              <a:extLst>
                <a:ext uri="{FF2B5EF4-FFF2-40B4-BE49-F238E27FC236}">
                  <a16:creationId xmlns:a16="http://schemas.microsoft.com/office/drawing/2014/main" id="{7D262DF4-98C6-4A4E-BC26-F7D44FDEA999}"/>
                </a:ext>
              </a:extLst>
            </p:cNvPr>
            <p:cNvSpPr txBox="1"/>
            <p:nvPr/>
          </p:nvSpPr>
          <p:spPr>
            <a:xfrm>
              <a:off x="5159157" y="824265"/>
              <a:ext cx="1873686" cy="261610"/>
            </a:xfrm>
            <a:prstGeom prst="rect">
              <a:avLst/>
            </a:prstGeom>
            <a:noFill/>
          </p:spPr>
          <p:txBody>
            <a:bodyPr wrap="square" rtlCol="0">
              <a:spAutoFit/>
            </a:bodyPr>
            <a:lstStyle/>
            <a:p>
              <a:pPr algn="ctr"/>
              <a:r>
                <a:rPr lang="en-US" sz="1050" spc="300" dirty="0">
                  <a:solidFill>
                    <a:schemeClr val="bg1">
                      <a:lumMod val="65000"/>
                    </a:schemeClr>
                  </a:solidFill>
                </a:rPr>
                <a:t>Your text here</a:t>
              </a:r>
            </a:p>
          </p:txBody>
        </p:sp>
        <p:sp>
          <p:nvSpPr>
            <p:cNvPr id="8" name="TextBox 7">
              <a:extLst>
                <a:ext uri="{FF2B5EF4-FFF2-40B4-BE49-F238E27FC236}">
                  <a16:creationId xmlns:a16="http://schemas.microsoft.com/office/drawing/2014/main" id="{65BD53AC-7401-4840-A225-8B8AC4F76836}"/>
                </a:ext>
              </a:extLst>
            </p:cNvPr>
            <p:cNvSpPr txBox="1"/>
            <p:nvPr/>
          </p:nvSpPr>
          <p:spPr>
            <a:xfrm>
              <a:off x="1543665" y="1085875"/>
              <a:ext cx="9104670" cy="584775"/>
            </a:xfrm>
            <a:prstGeom prst="rect">
              <a:avLst/>
            </a:prstGeom>
            <a:noFill/>
          </p:spPr>
          <p:txBody>
            <a:bodyPr wrap="square" rtlCol="0">
              <a:spAutoFit/>
            </a:bodyPr>
            <a:lstStyle/>
            <a:p>
              <a:pPr algn="ctr"/>
              <a:r>
                <a:rPr lang="en-US" sz="3200" dirty="0">
                  <a:solidFill>
                    <a:schemeClr val="bg1"/>
                  </a:solidFill>
                  <a:latin typeface="+mj-lt"/>
                </a:rPr>
                <a:t>Modern </a:t>
              </a:r>
              <a:r>
                <a:rPr lang="en-US" sz="3200" b="1" dirty="0">
                  <a:solidFill>
                    <a:schemeClr val="bg1"/>
                  </a:solidFill>
                  <a:latin typeface="+mj-lt"/>
                </a:rPr>
                <a:t>Timeline Slide</a:t>
              </a:r>
            </a:p>
          </p:txBody>
        </p:sp>
      </p:grpSp>
      <p:sp>
        <p:nvSpPr>
          <p:cNvPr id="40" name="PA_库_弧形 39">
            <a:extLst>
              <a:ext uri="{FF2B5EF4-FFF2-40B4-BE49-F238E27FC236}">
                <a16:creationId xmlns:a16="http://schemas.microsoft.com/office/drawing/2014/main" id="{343646E2-C3D7-4A5E-AEA4-C9BED3B39B17}"/>
              </a:ext>
            </a:extLst>
          </p:cNvPr>
          <p:cNvSpPr/>
          <p:nvPr>
            <p:custDataLst>
              <p:tags r:id="rId2"/>
            </p:custDataLst>
          </p:nvPr>
        </p:nvSpPr>
        <p:spPr>
          <a:xfrm>
            <a:off x="8671438" y="1848061"/>
            <a:ext cx="1905000" cy="1905000"/>
          </a:xfrm>
          <a:prstGeom prst="arc">
            <a:avLst>
              <a:gd name="adj1" fmla="val 16200000"/>
              <a:gd name="adj2" fmla="val 5394649"/>
            </a:avLst>
          </a:prstGeom>
          <a:ln w="38100">
            <a:gradFill flip="none" rotWithShape="1">
              <a:gsLst>
                <a:gs pos="0">
                  <a:schemeClr val="accent1"/>
                </a:gs>
                <a:gs pos="100000">
                  <a:schemeClr val="accent4"/>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41" name="PA_库_直接连接符 40">
            <a:extLst>
              <a:ext uri="{FF2B5EF4-FFF2-40B4-BE49-F238E27FC236}">
                <a16:creationId xmlns:a16="http://schemas.microsoft.com/office/drawing/2014/main" id="{F7998E16-5C67-490F-9C72-D4AC0EABCAB8}"/>
              </a:ext>
            </a:extLst>
          </p:cNvPr>
          <p:cNvCxnSpPr>
            <a:cxnSpLocks/>
          </p:cNvCxnSpPr>
          <p:nvPr>
            <p:custDataLst>
              <p:tags r:id="rId3"/>
            </p:custDataLst>
          </p:nvPr>
        </p:nvCxnSpPr>
        <p:spPr>
          <a:xfrm>
            <a:off x="2498067" y="3753061"/>
            <a:ext cx="7132221"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2" name="PA_库_弧形 41">
            <a:extLst>
              <a:ext uri="{FF2B5EF4-FFF2-40B4-BE49-F238E27FC236}">
                <a16:creationId xmlns:a16="http://schemas.microsoft.com/office/drawing/2014/main" id="{432528DB-4CC4-4C1B-9BFF-06AE9A9F5FBD}"/>
              </a:ext>
            </a:extLst>
          </p:cNvPr>
          <p:cNvSpPr/>
          <p:nvPr>
            <p:custDataLst>
              <p:tags r:id="rId4"/>
            </p:custDataLst>
          </p:nvPr>
        </p:nvSpPr>
        <p:spPr>
          <a:xfrm flipH="1">
            <a:off x="1545567" y="3753061"/>
            <a:ext cx="1905000" cy="1905000"/>
          </a:xfrm>
          <a:prstGeom prst="arc">
            <a:avLst>
              <a:gd name="adj1" fmla="val 16200000"/>
              <a:gd name="adj2" fmla="val 5394649"/>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43" name="PA_库_直接连接符 42">
            <a:extLst>
              <a:ext uri="{FF2B5EF4-FFF2-40B4-BE49-F238E27FC236}">
                <a16:creationId xmlns:a16="http://schemas.microsoft.com/office/drawing/2014/main" id="{6959843E-A290-4821-9909-F6F88977AFED}"/>
              </a:ext>
            </a:extLst>
          </p:cNvPr>
          <p:cNvCxnSpPr>
            <a:cxnSpLocks/>
            <a:stCxn id="42" idx="2"/>
          </p:cNvCxnSpPr>
          <p:nvPr>
            <p:custDataLst>
              <p:tags r:id="rId5"/>
            </p:custDataLst>
          </p:nvPr>
        </p:nvCxnSpPr>
        <p:spPr>
          <a:xfrm>
            <a:off x="2496584" y="5658060"/>
            <a:ext cx="7133704" cy="1"/>
          </a:xfrm>
          <a:prstGeom prst="line">
            <a:avLst/>
          </a:prstGeom>
          <a:ln w="38100">
            <a:solidFill>
              <a:schemeClr val="tx2"/>
            </a:solidFill>
            <a:tailEnd type="diamond"/>
          </a:ln>
        </p:spPr>
        <p:style>
          <a:lnRef idx="1">
            <a:schemeClr val="accent1"/>
          </a:lnRef>
          <a:fillRef idx="0">
            <a:schemeClr val="accent1"/>
          </a:fillRef>
          <a:effectRef idx="0">
            <a:schemeClr val="accent1"/>
          </a:effectRef>
          <a:fontRef idx="minor">
            <a:schemeClr val="tx1"/>
          </a:fontRef>
        </p:style>
      </p:cxnSp>
      <p:cxnSp>
        <p:nvCxnSpPr>
          <p:cNvPr id="45" name="PA_库_直接连接符 44">
            <a:extLst>
              <a:ext uri="{FF2B5EF4-FFF2-40B4-BE49-F238E27FC236}">
                <a16:creationId xmlns:a16="http://schemas.microsoft.com/office/drawing/2014/main" id="{23A701AE-C2C8-4E04-BC14-4A223E056E2F}"/>
              </a:ext>
            </a:extLst>
          </p:cNvPr>
          <p:cNvCxnSpPr>
            <a:cxnSpLocks/>
          </p:cNvCxnSpPr>
          <p:nvPr>
            <p:custDataLst>
              <p:tags r:id="rId6"/>
            </p:custDataLst>
          </p:nvPr>
        </p:nvCxnSpPr>
        <p:spPr>
          <a:xfrm>
            <a:off x="2490234" y="1848061"/>
            <a:ext cx="7133704" cy="1"/>
          </a:xfrm>
          <a:prstGeom prst="line">
            <a:avLst/>
          </a:prstGeom>
          <a:ln w="38100">
            <a:solidFill>
              <a:schemeClr val="accent1"/>
            </a:solidFill>
            <a:headEnd type="diamond"/>
          </a:ln>
        </p:spPr>
        <p:style>
          <a:lnRef idx="1">
            <a:schemeClr val="accent1"/>
          </a:lnRef>
          <a:fillRef idx="0">
            <a:schemeClr val="accent1"/>
          </a:fillRef>
          <a:effectRef idx="0">
            <a:schemeClr val="accent1"/>
          </a:effectRef>
          <a:fontRef idx="minor">
            <a:schemeClr val="tx1"/>
          </a:fontRef>
        </p:style>
      </p:cxnSp>
      <p:cxnSp>
        <p:nvCxnSpPr>
          <p:cNvPr id="46" name="PA_库_直接连接符 45">
            <a:extLst>
              <a:ext uri="{FF2B5EF4-FFF2-40B4-BE49-F238E27FC236}">
                <a16:creationId xmlns:a16="http://schemas.microsoft.com/office/drawing/2014/main" id="{32270EDC-20C6-47FB-9447-3EAD52B7A9E2}"/>
              </a:ext>
            </a:extLst>
          </p:cNvPr>
          <p:cNvCxnSpPr>
            <a:cxnSpLocks/>
          </p:cNvCxnSpPr>
          <p:nvPr>
            <p:custDataLst>
              <p:tags r:id="rId7"/>
            </p:custDataLst>
          </p:nvPr>
        </p:nvCxnSpPr>
        <p:spPr>
          <a:xfrm>
            <a:off x="6096000" y="3753059"/>
            <a:ext cx="353428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9" name="PA_库_Rectangle: Rounded Corners 48">
            <a:extLst>
              <a:ext uri="{FF2B5EF4-FFF2-40B4-BE49-F238E27FC236}">
                <a16:creationId xmlns:a16="http://schemas.microsoft.com/office/drawing/2014/main" id="{1F172892-1F43-42FC-9575-C4583039054C}"/>
              </a:ext>
            </a:extLst>
          </p:cNvPr>
          <p:cNvSpPr/>
          <p:nvPr>
            <p:custDataLst>
              <p:tags r:id="rId8"/>
            </p:custDataLst>
          </p:nvPr>
        </p:nvSpPr>
        <p:spPr>
          <a:xfrm>
            <a:off x="10012870" y="5511554"/>
            <a:ext cx="1127136" cy="293012"/>
          </a:xfrm>
          <a:prstGeom prst="roundRect">
            <a:avLst>
              <a:gd name="adj" fmla="val 50000"/>
            </a:avLst>
          </a:prstGeom>
          <a:solidFill>
            <a:schemeClr val="accent4"/>
          </a:solidFill>
          <a:ln>
            <a:noFill/>
          </a:ln>
          <a:effectLst>
            <a:outerShdw blurRad="584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2017</a:t>
            </a:r>
          </a:p>
        </p:txBody>
      </p:sp>
      <p:sp>
        <p:nvSpPr>
          <p:cNvPr id="50" name="Rectangle: Rounded Corners 49">
            <a:extLst>
              <a:ext uri="{FF2B5EF4-FFF2-40B4-BE49-F238E27FC236}">
                <a16:creationId xmlns:a16="http://schemas.microsoft.com/office/drawing/2014/main" id="{11923B59-CD44-4F08-9E1A-70233F853DAC}"/>
              </a:ext>
            </a:extLst>
          </p:cNvPr>
          <p:cNvSpPr/>
          <p:nvPr/>
        </p:nvSpPr>
        <p:spPr>
          <a:xfrm>
            <a:off x="1051994" y="1701555"/>
            <a:ext cx="1127136" cy="293012"/>
          </a:xfrm>
          <a:prstGeom prst="roundRect">
            <a:avLst>
              <a:gd name="adj" fmla="val 50000"/>
            </a:avLst>
          </a:prstGeom>
          <a:solidFill>
            <a:schemeClr val="accent1"/>
          </a:solidFill>
          <a:ln>
            <a:noFill/>
          </a:ln>
          <a:effectLst>
            <a:outerShdw blurRad="584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2017</a:t>
            </a:r>
          </a:p>
        </p:txBody>
      </p:sp>
      <p:sp>
        <p:nvSpPr>
          <p:cNvPr id="52" name="PA_库_椭圆 51">
            <a:extLst>
              <a:ext uri="{FF2B5EF4-FFF2-40B4-BE49-F238E27FC236}">
                <a16:creationId xmlns:a16="http://schemas.microsoft.com/office/drawing/2014/main" id="{82FABE8C-78C7-42EA-838C-DAF68085C65F}"/>
              </a:ext>
            </a:extLst>
          </p:cNvPr>
          <p:cNvSpPr/>
          <p:nvPr>
            <p:custDataLst>
              <p:tags r:id="rId9"/>
            </p:custDataLst>
          </p:nvPr>
        </p:nvSpPr>
        <p:spPr>
          <a:xfrm>
            <a:off x="3249996" y="3692509"/>
            <a:ext cx="121102" cy="121102"/>
          </a:xfrm>
          <a:prstGeom prst="ellipse">
            <a:avLst/>
          </a:prstGeom>
          <a:solidFill>
            <a:schemeClr val="tx2">
              <a:lumMod val="5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A_库_椭圆 52">
            <a:extLst>
              <a:ext uri="{FF2B5EF4-FFF2-40B4-BE49-F238E27FC236}">
                <a16:creationId xmlns:a16="http://schemas.microsoft.com/office/drawing/2014/main" id="{DE7873F0-AD11-454E-B0DD-6EDC7B49FC26}"/>
              </a:ext>
            </a:extLst>
          </p:cNvPr>
          <p:cNvSpPr/>
          <p:nvPr>
            <p:custDataLst>
              <p:tags r:id="rId10"/>
            </p:custDataLst>
          </p:nvPr>
        </p:nvSpPr>
        <p:spPr>
          <a:xfrm>
            <a:off x="6035450" y="3692509"/>
            <a:ext cx="121102" cy="121102"/>
          </a:xfrm>
          <a:prstGeom prst="ellipse">
            <a:avLst/>
          </a:prstGeom>
          <a:solidFill>
            <a:schemeClr val="tx2">
              <a:lumMod val="50000"/>
            </a:schemeClr>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A_库_椭圆 53">
            <a:extLst>
              <a:ext uri="{FF2B5EF4-FFF2-40B4-BE49-F238E27FC236}">
                <a16:creationId xmlns:a16="http://schemas.microsoft.com/office/drawing/2014/main" id="{DA6AC503-2964-4E56-B663-7E07B8850EED}"/>
              </a:ext>
            </a:extLst>
          </p:cNvPr>
          <p:cNvSpPr/>
          <p:nvPr>
            <p:custDataLst>
              <p:tags r:id="rId11"/>
            </p:custDataLst>
          </p:nvPr>
        </p:nvSpPr>
        <p:spPr>
          <a:xfrm>
            <a:off x="8820904" y="3692509"/>
            <a:ext cx="121102" cy="121102"/>
          </a:xfrm>
          <a:prstGeom prst="ellipse">
            <a:avLst/>
          </a:prstGeom>
          <a:solidFill>
            <a:schemeClr val="tx2">
              <a:lumMod val="50000"/>
            </a:schemeClr>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PA_库_椭圆 56">
            <a:extLst>
              <a:ext uri="{FF2B5EF4-FFF2-40B4-BE49-F238E27FC236}">
                <a16:creationId xmlns:a16="http://schemas.microsoft.com/office/drawing/2014/main" id="{E9979DF6-4A20-4993-A27C-BF865546F4B1}"/>
              </a:ext>
            </a:extLst>
          </p:cNvPr>
          <p:cNvSpPr/>
          <p:nvPr>
            <p:custDataLst>
              <p:tags r:id="rId12"/>
            </p:custDataLst>
          </p:nvPr>
        </p:nvSpPr>
        <p:spPr>
          <a:xfrm>
            <a:off x="3249996" y="5597506"/>
            <a:ext cx="121102" cy="121102"/>
          </a:xfrm>
          <a:prstGeom prst="ellipse">
            <a:avLst/>
          </a:prstGeom>
          <a:solidFill>
            <a:schemeClr val="tx2">
              <a:lumMod val="5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PA_库_椭圆 57">
            <a:extLst>
              <a:ext uri="{FF2B5EF4-FFF2-40B4-BE49-F238E27FC236}">
                <a16:creationId xmlns:a16="http://schemas.microsoft.com/office/drawing/2014/main" id="{F88D2482-D3A4-4276-8478-390C71A8FCA0}"/>
              </a:ext>
            </a:extLst>
          </p:cNvPr>
          <p:cNvSpPr/>
          <p:nvPr>
            <p:custDataLst>
              <p:tags r:id="rId13"/>
            </p:custDataLst>
          </p:nvPr>
        </p:nvSpPr>
        <p:spPr>
          <a:xfrm>
            <a:off x="6035450" y="5597506"/>
            <a:ext cx="121102" cy="121102"/>
          </a:xfrm>
          <a:prstGeom prst="ellipse">
            <a:avLst/>
          </a:prstGeom>
          <a:solidFill>
            <a:schemeClr val="tx2">
              <a:lumMod val="5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PA_库_椭圆 58">
            <a:extLst>
              <a:ext uri="{FF2B5EF4-FFF2-40B4-BE49-F238E27FC236}">
                <a16:creationId xmlns:a16="http://schemas.microsoft.com/office/drawing/2014/main" id="{32C0370A-7C17-4405-87BB-602E87490B34}"/>
              </a:ext>
            </a:extLst>
          </p:cNvPr>
          <p:cNvSpPr/>
          <p:nvPr>
            <p:custDataLst>
              <p:tags r:id="rId14"/>
            </p:custDataLst>
          </p:nvPr>
        </p:nvSpPr>
        <p:spPr>
          <a:xfrm>
            <a:off x="8820904" y="5597506"/>
            <a:ext cx="121102" cy="121102"/>
          </a:xfrm>
          <a:prstGeom prst="ellipse">
            <a:avLst/>
          </a:prstGeom>
          <a:solidFill>
            <a:schemeClr val="tx2">
              <a:lumMod val="5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PA_库_椭圆 60">
            <a:extLst>
              <a:ext uri="{FF2B5EF4-FFF2-40B4-BE49-F238E27FC236}">
                <a16:creationId xmlns:a16="http://schemas.microsoft.com/office/drawing/2014/main" id="{CC049CA0-492A-4F55-9601-05DF93E111D4}"/>
              </a:ext>
            </a:extLst>
          </p:cNvPr>
          <p:cNvSpPr/>
          <p:nvPr>
            <p:custDataLst>
              <p:tags r:id="rId15"/>
            </p:custDataLst>
          </p:nvPr>
        </p:nvSpPr>
        <p:spPr>
          <a:xfrm>
            <a:off x="3249995" y="1787512"/>
            <a:ext cx="121102" cy="121102"/>
          </a:xfrm>
          <a:prstGeom prst="ellipse">
            <a:avLst/>
          </a:prstGeom>
          <a:solidFill>
            <a:schemeClr val="tx2">
              <a:lumMod val="5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PA_库_椭圆 61">
            <a:extLst>
              <a:ext uri="{FF2B5EF4-FFF2-40B4-BE49-F238E27FC236}">
                <a16:creationId xmlns:a16="http://schemas.microsoft.com/office/drawing/2014/main" id="{7B2151D2-ED41-4EE9-A085-0F5DD4F8EB13}"/>
              </a:ext>
            </a:extLst>
          </p:cNvPr>
          <p:cNvSpPr/>
          <p:nvPr>
            <p:custDataLst>
              <p:tags r:id="rId16"/>
            </p:custDataLst>
          </p:nvPr>
        </p:nvSpPr>
        <p:spPr>
          <a:xfrm>
            <a:off x="6035449" y="1787512"/>
            <a:ext cx="121102" cy="121102"/>
          </a:xfrm>
          <a:prstGeom prst="ellipse">
            <a:avLst/>
          </a:prstGeom>
          <a:solidFill>
            <a:schemeClr val="tx2">
              <a:lumMod val="5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PA_库_椭圆 62">
            <a:extLst>
              <a:ext uri="{FF2B5EF4-FFF2-40B4-BE49-F238E27FC236}">
                <a16:creationId xmlns:a16="http://schemas.microsoft.com/office/drawing/2014/main" id="{8C81BF2C-C919-428F-B806-9528540DF3D9}"/>
              </a:ext>
            </a:extLst>
          </p:cNvPr>
          <p:cNvSpPr/>
          <p:nvPr>
            <p:custDataLst>
              <p:tags r:id="rId17"/>
            </p:custDataLst>
          </p:nvPr>
        </p:nvSpPr>
        <p:spPr>
          <a:xfrm>
            <a:off x="8820903" y="1787512"/>
            <a:ext cx="121102" cy="121102"/>
          </a:xfrm>
          <a:prstGeom prst="ellipse">
            <a:avLst/>
          </a:prstGeom>
          <a:solidFill>
            <a:schemeClr val="tx2">
              <a:lumMod val="5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PA_库_文本框 64">
            <a:extLst>
              <a:ext uri="{FF2B5EF4-FFF2-40B4-BE49-F238E27FC236}">
                <a16:creationId xmlns:a16="http://schemas.microsoft.com/office/drawing/2014/main" id="{C79A2A44-762A-4D77-9121-B6C2C0CAE5C3}"/>
              </a:ext>
            </a:extLst>
          </p:cNvPr>
          <p:cNvSpPr txBox="1"/>
          <p:nvPr>
            <p:custDataLst>
              <p:tags r:id="rId18"/>
            </p:custDataLst>
          </p:nvPr>
        </p:nvSpPr>
        <p:spPr>
          <a:xfrm>
            <a:off x="2411948" y="1458139"/>
            <a:ext cx="1797196" cy="268215"/>
          </a:xfrm>
          <a:prstGeom prst="rect">
            <a:avLst/>
          </a:prstGeom>
          <a:noFill/>
        </p:spPr>
        <p:txBody>
          <a:bodyPr wrap="square" rtlCol="0">
            <a:spAutoFit/>
          </a:bodyPr>
          <a:lstStyle/>
          <a:p>
            <a:pPr algn="ctr">
              <a:lnSpc>
                <a:spcPct val="120000"/>
              </a:lnSpc>
            </a:pPr>
            <a:r>
              <a:rPr lang="en-US" sz="1050" b="1" dirty="0">
                <a:solidFill>
                  <a:schemeClr val="bg1">
                    <a:lumMod val="75000"/>
                  </a:schemeClr>
                </a:solidFill>
              </a:rPr>
              <a:t>04 May</a:t>
            </a:r>
          </a:p>
        </p:txBody>
      </p:sp>
      <p:sp>
        <p:nvSpPr>
          <p:cNvPr id="68" name="PA_库_文本框 67">
            <a:extLst>
              <a:ext uri="{FF2B5EF4-FFF2-40B4-BE49-F238E27FC236}">
                <a16:creationId xmlns:a16="http://schemas.microsoft.com/office/drawing/2014/main" id="{CE6D0884-DDFD-40E6-A950-533AB7EED5B6}"/>
              </a:ext>
            </a:extLst>
          </p:cNvPr>
          <p:cNvSpPr txBox="1"/>
          <p:nvPr>
            <p:custDataLst>
              <p:tags r:id="rId19"/>
            </p:custDataLst>
          </p:nvPr>
        </p:nvSpPr>
        <p:spPr>
          <a:xfrm>
            <a:off x="5197402" y="1458139"/>
            <a:ext cx="1797196" cy="268215"/>
          </a:xfrm>
          <a:prstGeom prst="rect">
            <a:avLst/>
          </a:prstGeom>
          <a:noFill/>
        </p:spPr>
        <p:txBody>
          <a:bodyPr wrap="square" rtlCol="0">
            <a:spAutoFit/>
          </a:bodyPr>
          <a:lstStyle/>
          <a:p>
            <a:pPr algn="ctr">
              <a:lnSpc>
                <a:spcPct val="120000"/>
              </a:lnSpc>
            </a:pPr>
            <a:r>
              <a:rPr lang="en-US" sz="1050" b="1" dirty="0">
                <a:solidFill>
                  <a:schemeClr val="bg1">
                    <a:lumMod val="75000"/>
                  </a:schemeClr>
                </a:solidFill>
              </a:rPr>
              <a:t>12 June</a:t>
            </a:r>
          </a:p>
        </p:txBody>
      </p:sp>
      <p:sp>
        <p:nvSpPr>
          <p:cNvPr id="71" name="PA_库_文本框 70">
            <a:extLst>
              <a:ext uri="{FF2B5EF4-FFF2-40B4-BE49-F238E27FC236}">
                <a16:creationId xmlns:a16="http://schemas.microsoft.com/office/drawing/2014/main" id="{F1F84524-4F1A-4D66-BA91-57DC6114DD49}"/>
              </a:ext>
            </a:extLst>
          </p:cNvPr>
          <p:cNvSpPr txBox="1"/>
          <p:nvPr>
            <p:custDataLst>
              <p:tags r:id="rId20"/>
            </p:custDataLst>
          </p:nvPr>
        </p:nvSpPr>
        <p:spPr>
          <a:xfrm>
            <a:off x="7982856" y="1458139"/>
            <a:ext cx="1797196" cy="268215"/>
          </a:xfrm>
          <a:prstGeom prst="rect">
            <a:avLst/>
          </a:prstGeom>
          <a:noFill/>
        </p:spPr>
        <p:txBody>
          <a:bodyPr wrap="square" rtlCol="0">
            <a:spAutoFit/>
          </a:bodyPr>
          <a:lstStyle/>
          <a:p>
            <a:pPr algn="ctr">
              <a:lnSpc>
                <a:spcPct val="120000"/>
              </a:lnSpc>
            </a:pPr>
            <a:r>
              <a:rPr lang="en-US" sz="1050" b="1" dirty="0">
                <a:solidFill>
                  <a:schemeClr val="bg1">
                    <a:lumMod val="75000"/>
                  </a:schemeClr>
                </a:solidFill>
              </a:rPr>
              <a:t>27 June</a:t>
            </a:r>
          </a:p>
        </p:txBody>
      </p:sp>
      <p:grpSp>
        <p:nvGrpSpPr>
          <p:cNvPr id="93" name="PA_库_组合 92">
            <a:extLst>
              <a:ext uri="{FF2B5EF4-FFF2-40B4-BE49-F238E27FC236}">
                <a16:creationId xmlns:a16="http://schemas.microsoft.com/office/drawing/2014/main" id="{E4F62A69-A7D0-402A-A462-D84CD4FD0618}"/>
              </a:ext>
            </a:extLst>
          </p:cNvPr>
          <p:cNvGrpSpPr/>
          <p:nvPr>
            <p:custDataLst>
              <p:tags r:id="rId21"/>
            </p:custDataLst>
          </p:nvPr>
        </p:nvGrpSpPr>
        <p:grpSpPr>
          <a:xfrm>
            <a:off x="2411948" y="2051283"/>
            <a:ext cx="1797198" cy="727923"/>
            <a:chOff x="2411948" y="2307273"/>
            <a:chExt cx="1797198" cy="727923"/>
          </a:xfrm>
        </p:grpSpPr>
        <p:sp>
          <p:nvSpPr>
            <p:cNvPr id="66" name="TextBox 65">
              <a:extLst>
                <a:ext uri="{FF2B5EF4-FFF2-40B4-BE49-F238E27FC236}">
                  <a16:creationId xmlns:a16="http://schemas.microsoft.com/office/drawing/2014/main" id="{F7651890-E497-4EC7-AB0B-1CC52912E8BF}"/>
                </a:ext>
              </a:extLst>
            </p:cNvPr>
            <p:cNvSpPr txBox="1"/>
            <p:nvPr/>
          </p:nvSpPr>
          <p:spPr>
            <a:xfrm>
              <a:off x="2411948" y="2307273"/>
              <a:ext cx="1797198" cy="363048"/>
            </a:xfrm>
            <a:prstGeom prst="rect">
              <a:avLst/>
            </a:prstGeom>
            <a:noFill/>
          </p:spPr>
          <p:txBody>
            <a:bodyPr wrap="square" rtlCol="0">
              <a:spAutoFit/>
            </a:bodyPr>
            <a:lstStyle/>
            <a:p>
              <a:pPr algn="ctr">
                <a:lnSpc>
                  <a:spcPct val="120000"/>
                </a:lnSpc>
              </a:pPr>
              <a:r>
                <a:rPr lang="en-US" sz="1600" dirty="0">
                  <a:gradFill flip="none" rotWithShape="1">
                    <a:gsLst>
                      <a:gs pos="0">
                        <a:schemeClr val="accent1"/>
                      </a:gs>
                      <a:gs pos="100000">
                        <a:schemeClr val="accent4"/>
                      </a:gs>
                    </a:gsLst>
                    <a:lin ang="0" scaled="1"/>
                    <a:tileRect/>
                  </a:gradFill>
                  <a:latin typeface="+mj-lt"/>
                </a:rPr>
                <a:t>Creative</a:t>
              </a:r>
            </a:p>
          </p:txBody>
        </p:sp>
        <p:sp>
          <p:nvSpPr>
            <p:cNvPr id="91" name="TextBox 90">
              <a:extLst>
                <a:ext uri="{FF2B5EF4-FFF2-40B4-BE49-F238E27FC236}">
                  <a16:creationId xmlns:a16="http://schemas.microsoft.com/office/drawing/2014/main" id="{12788599-8D8A-4D25-A91E-B9A42888BFB4}"/>
                </a:ext>
              </a:extLst>
            </p:cNvPr>
            <p:cNvSpPr txBox="1"/>
            <p:nvPr/>
          </p:nvSpPr>
          <p:spPr>
            <a:xfrm>
              <a:off x="2411949" y="2604309"/>
              <a:ext cx="1797196" cy="430887"/>
            </a:xfrm>
            <a:prstGeom prst="rect">
              <a:avLst/>
            </a:prstGeom>
            <a:noFill/>
          </p:spPr>
          <p:txBody>
            <a:bodyPr wrap="square" rtlCol="0">
              <a:spAutoFit/>
            </a:bodyPr>
            <a:lstStyle/>
            <a:p>
              <a:pPr algn="ctr"/>
              <a:r>
                <a:rPr lang="en-US" sz="1100" dirty="0">
                  <a:solidFill>
                    <a:schemeClr val="bg1">
                      <a:lumMod val="75000"/>
                    </a:schemeClr>
                  </a:solidFill>
                </a:rPr>
                <a:t>The quick, brown fox jumps over</a:t>
              </a:r>
            </a:p>
          </p:txBody>
        </p:sp>
      </p:grpSp>
      <p:grpSp>
        <p:nvGrpSpPr>
          <p:cNvPr id="94" name="PA_库_组合 93">
            <a:extLst>
              <a:ext uri="{FF2B5EF4-FFF2-40B4-BE49-F238E27FC236}">
                <a16:creationId xmlns:a16="http://schemas.microsoft.com/office/drawing/2014/main" id="{1B2FC10F-C479-4622-8210-84CB20C26C2A}"/>
              </a:ext>
            </a:extLst>
          </p:cNvPr>
          <p:cNvGrpSpPr/>
          <p:nvPr>
            <p:custDataLst>
              <p:tags r:id="rId22"/>
            </p:custDataLst>
          </p:nvPr>
        </p:nvGrpSpPr>
        <p:grpSpPr>
          <a:xfrm>
            <a:off x="5197401" y="2015140"/>
            <a:ext cx="1797198" cy="751854"/>
            <a:chOff x="2411948" y="2307273"/>
            <a:chExt cx="1797198" cy="695796"/>
          </a:xfrm>
        </p:grpSpPr>
        <p:sp>
          <p:nvSpPr>
            <p:cNvPr id="95" name="TextBox 94">
              <a:extLst>
                <a:ext uri="{FF2B5EF4-FFF2-40B4-BE49-F238E27FC236}">
                  <a16:creationId xmlns:a16="http://schemas.microsoft.com/office/drawing/2014/main" id="{1E34B10E-1A06-4EFE-ADB8-6B98B5D0E857}"/>
                </a:ext>
              </a:extLst>
            </p:cNvPr>
            <p:cNvSpPr txBox="1"/>
            <p:nvPr/>
          </p:nvSpPr>
          <p:spPr>
            <a:xfrm>
              <a:off x="2411948" y="2307273"/>
              <a:ext cx="1797198" cy="335979"/>
            </a:xfrm>
            <a:prstGeom prst="rect">
              <a:avLst/>
            </a:prstGeom>
            <a:noFill/>
          </p:spPr>
          <p:txBody>
            <a:bodyPr wrap="square" rtlCol="0">
              <a:spAutoFit/>
            </a:bodyPr>
            <a:lstStyle/>
            <a:p>
              <a:pPr algn="ctr">
                <a:lnSpc>
                  <a:spcPct val="120000"/>
                </a:lnSpc>
              </a:pPr>
              <a:r>
                <a:rPr lang="en-US" sz="1600" dirty="0" err="1">
                  <a:gradFill flip="none" rotWithShape="1">
                    <a:gsLst>
                      <a:gs pos="0">
                        <a:schemeClr val="accent1"/>
                      </a:gs>
                      <a:gs pos="100000">
                        <a:schemeClr val="accent4"/>
                      </a:gs>
                    </a:gsLst>
                    <a:lin ang="0" scaled="1"/>
                    <a:tileRect/>
                  </a:gradFill>
                  <a:latin typeface="+mj-lt"/>
                </a:rPr>
                <a:t>Colorfull</a:t>
              </a:r>
              <a:endParaRPr lang="en-US" sz="1600" dirty="0">
                <a:gradFill flip="none" rotWithShape="1">
                  <a:gsLst>
                    <a:gs pos="0">
                      <a:schemeClr val="accent1"/>
                    </a:gs>
                    <a:gs pos="100000">
                      <a:schemeClr val="accent4"/>
                    </a:gs>
                  </a:gsLst>
                  <a:lin ang="0" scaled="1"/>
                  <a:tileRect/>
                </a:gradFill>
                <a:latin typeface="+mj-lt"/>
              </a:endParaRPr>
            </a:p>
          </p:txBody>
        </p:sp>
        <p:sp>
          <p:nvSpPr>
            <p:cNvPr id="96" name="TextBox 95">
              <a:extLst>
                <a:ext uri="{FF2B5EF4-FFF2-40B4-BE49-F238E27FC236}">
                  <a16:creationId xmlns:a16="http://schemas.microsoft.com/office/drawing/2014/main" id="{77498B54-A4B1-41F1-9D54-9857DBF8E82D}"/>
                </a:ext>
              </a:extLst>
            </p:cNvPr>
            <p:cNvSpPr txBox="1"/>
            <p:nvPr/>
          </p:nvSpPr>
          <p:spPr>
            <a:xfrm>
              <a:off x="2411949" y="2604309"/>
              <a:ext cx="1797196" cy="398760"/>
            </a:xfrm>
            <a:prstGeom prst="rect">
              <a:avLst/>
            </a:prstGeom>
            <a:noFill/>
          </p:spPr>
          <p:txBody>
            <a:bodyPr wrap="square" rtlCol="0">
              <a:spAutoFit/>
            </a:bodyPr>
            <a:lstStyle/>
            <a:p>
              <a:pPr algn="ctr"/>
              <a:r>
                <a:rPr lang="en-US" sz="1100" dirty="0">
                  <a:solidFill>
                    <a:schemeClr val="bg1">
                      <a:lumMod val="75000"/>
                    </a:schemeClr>
                  </a:solidFill>
                </a:rPr>
                <a:t>The quick, brown fox jumps over</a:t>
              </a:r>
            </a:p>
          </p:txBody>
        </p:sp>
      </p:grpSp>
      <p:grpSp>
        <p:nvGrpSpPr>
          <p:cNvPr id="97" name="PA_库_组合 96">
            <a:extLst>
              <a:ext uri="{FF2B5EF4-FFF2-40B4-BE49-F238E27FC236}">
                <a16:creationId xmlns:a16="http://schemas.microsoft.com/office/drawing/2014/main" id="{D5356D0C-55E3-457E-AC50-DC5CAF3BD895}"/>
              </a:ext>
            </a:extLst>
          </p:cNvPr>
          <p:cNvGrpSpPr/>
          <p:nvPr>
            <p:custDataLst>
              <p:tags r:id="rId23"/>
            </p:custDataLst>
          </p:nvPr>
        </p:nvGrpSpPr>
        <p:grpSpPr>
          <a:xfrm>
            <a:off x="7982853" y="2015140"/>
            <a:ext cx="1797198" cy="751854"/>
            <a:chOff x="2411948" y="2307273"/>
            <a:chExt cx="1797198" cy="695796"/>
          </a:xfrm>
        </p:grpSpPr>
        <p:sp>
          <p:nvSpPr>
            <p:cNvPr id="98" name="TextBox 97">
              <a:extLst>
                <a:ext uri="{FF2B5EF4-FFF2-40B4-BE49-F238E27FC236}">
                  <a16:creationId xmlns:a16="http://schemas.microsoft.com/office/drawing/2014/main" id="{69D53A95-2879-4A67-882A-8E7CA3F4270E}"/>
                </a:ext>
              </a:extLst>
            </p:cNvPr>
            <p:cNvSpPr txBox="1"/>
            <p:nvPr/>
          </p:nvSpPr>
          <p:spPr>
            <a:xfrm>
              <a:off x="2411948" y="2307273"/>
              <a:ext cx="1797198" cy="335979"/>
            </a:xfrm>
            <a:prstGeom prst="rect">
              <a:avLst/>
            </a:prstGeom>
            <a:noFill/>
          </p:spPr>
          <p:txBody>
            <a:bodyPr wrap="square" rtlCol="0">
              <a:spAutoFit/>
            </a:bodyPr>
            <a:lstStyle/>
            <a:p>
              <a:pPr algn="ctr">
                <a:lnSpc>
                  <a:spcPct val="120000"/>
                </a:lnSpc>
              </a:pPr>
              <a:r>
                <a:rPr lang="en-US" sz="1600" dirty="0">
                  <a:gradFill flip="none" rotWithShape="1">
                    <a:gsLst>
                      <a:gs pos="0">
                        <a:schemeClr val="accent1"/>
                      </a:gs>
                      <a:gs pos="100000">
                        <a:schemeClr val="accent4"/>
                      </a:gs>
                    </a:gsLst>
                    <a:lin ang="0" scaled="1"/>
                    <a:tileRect/>
                  </a:gradFill>
                  <a:latin typeface="+mj-lt"/>
                </a:rPr>
                <a:t>Professional</a:t>
              </a:r>
            </a:p>
          </p:txBody>
        </p:sp>
        <p:sp>
          <p:nvSpPr>
            <p:cNvPr id="99" name="TextBox 98">
              <a:extLst>
                <a:ext uri="{FF2B5EF4-FFF2-40B4-BE49-F238E27FC236}">
                  <a16:creationId xmlns:a16="http://schemas.microsoft.com/office/drawing/2014/main" id="{AA67B311-0E37-4A73-A71A-1825648A51C2}"/>
                </a:ext>
              </a:extLst>
            </p:cNvPr>
            <p:cNvSpPr txBox="1"/>
            <p:nvPr/>
          </p:nvSpPr>
          <p:spPr>
            <a:xfrm>
              <a:off x="2411949" y="2604309"/>
              <a:ext cx="1797196" cy="398760"/>
            </a:xfrm>
            <a:prstGeom prst="rect">
              <a:avLst/>
            </a:prstGeom>
            <a:noFill/>
          </p:spPr>
          <p:txBody>
            <a:bodyPr wrap="square" rtlCol="0">
              <a:spAutoFit/>
            </a:bodyPr>
            <a:lstStyle/>
            <a:p>
              <a:pPr algn="ctr"/>
              <a:r>
                <a:rPr lang="en-US" sz="1100" dirty="0">
                  <a:solidFill>
                    <a:schemeClr val="bg1">
                      <a:lumMod val="75000"/>
                    </a:schemeClr>
                  </a:solidFill>
                </a:rPr>
                <a:t>The quick, brown fox jumps over</a:t>
              </a:r>
            </a:p>
          </p:txBody>
        </p:sp>
      </p:grpSp>
      <p:sp>
        <p:nvSpPr>
          <p:cNvPr id="102" name="PA_库_文本框 101">
            <a:extLst>
              <a:ext uri="{FF2B5EF4-FFF2-40B4-BE49-F238E27FC236}">
                <a16:creationId xmlns:a16="http://schemas.microsoft.com/office/drawing/2014/main" id="{EAE97DF1-414D-4878-AEB4-18D80059F90E}"/>
              </a:ext>
            </a:extLst>
          </p:cNvPr>
          <p:cNvSpPr txBox="1"/>
          <p:nvPr>
            <p:custDataLst>
              <p:tags r:id="rId24"/>
            </p:custDataLst>
          </p:nvPr>
        </p:nvSpPr>
        <p:spPr>
          <a:xfrm>
            <a:off x="2411948" y="3350593"/>
            <a:ext cx="1797196" cy="268215"/>
          </a:xfrm>
          <a:prstGeom prst="rect">
            <a:avLst/>
          </a:prstGeom>
          <a:noFill/>
        </p:spPr>
        <p:txBody>
          <a:bodyPr wrap="square" rtlCol="0">
            <a:spAutoFit/>
          </a:bodyPr>
          <a:lstStyle/>
          <a:p>
            <a:pPr algn="ctr">
              <a:lnSpc>
                <a:spcPct val="120000"/>
              </a:lnSpc>
            </a:pPr>
            <a:r>
              <a:rPr lang="en-US" sz="1050" b="1" dirty="0">
                <a:solidFill>
                  <a:schemeClr val="tx2">
                    <a:lumMod val="60000"/>
                    <a:lumOff val="40000"/>
                  </a:schemeClr>
                </a:solidFill>
              </a:rPr>
              <a:t>19 August</a:t>
            </a:r>
          </a:p>
        </p:txBody>
      </p:sp>
      <p:sp>
        <p:nvSpPr>
          <p:cNvPr id="103" name="PA_库_文本框 102">
            <a:extLst>
              <a:ext uri="{FF2B5EF4-FFF2-40B4-BE49-F238E27FC236}">
                <a16:creationId xmlns:a16="http://schemas.microsoft.com/office/drawing/2014/main" id="{5D658142-B217-4F01-81E1-04E24C792578}"/>
              </a:ext>
            </a:extLst>
          </p:cNvPr>
          <p:cNvSpPr txBox="1"/>
          <p:nvPr>
            <p:custDataLst>
              <p:tags r:id="rId25"/>
            </p:custDataLst>
          </p:nvPr>
        </p:nvSpPr>
        <p:spPr>
          <a:xfrm>
            <a:off x="5197402" y="3350593"/>
            <a:ext cx="1797196" cy="268215"/>
          </a:xfrm>
          <a:prstGeom prst="rect">
            <a:avLst/>
          </a:prstGeom>
          <a:noFill/>
        </p:spPr>
        <p:txBody>
          <a:bodyPr wrap="square" rtlCol="0">
            <a:spAutoFit/>
          </a:bodyPr>
          <a:lstStyle/>
          <a:p>
            <a:pPr algn="ctr">
              <a:lnSpc>
                <a:spcPct val="120000"/>
              </a:lnSpc>
            </a:pPr>
            <a:r>
              <a:rPr lang="en-US" sz="1050" b="1" dirty="0">
                <a:solidFill>
                  <a:schemeClr val="bg1"/>
                </a:solidFill>
              </a:rPr>
              <a:t>22 July</a:t>
            </a:r>
          </a:p>
        </p:txBody>
      </p:sp>
      <p:sp>
        <p:nvSpPr>
          <p:cNvPr id="104" name="PA_库_文本框 103">
            <a:extLst>
              <a:ext uri="{FF2B5EF4-FFF2-40B4-BE49-F238E27FC236}">
                <a16:creationId xmlns:a16="http://schemas.microsoft.com/office/drawing/2014/main" id="{37D8245E-C613-4958-8A42-CED5EB3AB07D}"/>
              </a:ext>
            </a:extLst>
          </p:cNvPr>
          <p:cNvSpPr txBox="1"/>
          <p:nvPr>
            <p:custDataLst>
              <p:tags r:id="rId26"/>
            </p:custDataLst>
          </p:nvPr>
        </p:nvSpPr>
        <p:spPr>
          <a:xfrm>
            <a:off x="7982856" y="3350593"/>
            <a:ext cx="1797196" cy="268215"/>
          </a:xfrm>
          <a:prstGeom prst="rect">
            <a:avLst/>
          </a:prstGeom>
          <a:noFill/>
        </p:spPr>
        <p:txBody>
          <a:bodyPr wrap="square" rtlCol="0">
            <a:spAutoFit/>
          </a:bodyPr>
          <a:lstStyle/>
          <a:p>
            <a:pPr algn="ctr">
              <a:lnSpc>
                <a:spcPct val="120000"/>
              </a:lnSpc>
            </a:pPr>
            <a:r>
              <a:rPr lang="en-US" sz="1050" b="1" dirty="0">
                <a:solidFill>
                  <a:schemeClr val="bg1">
                    <a:lumMod val="75000"/>
                  </a:schemeClr>
                </a:solidFill>
              </a:rPr>
              <a:t>06 July</a:t>
            </a:r>
          </a:p>
        </p:txBody>
      </p:sp>
      <p:grpSp>
        <p:nvGrpSpPr>
          <p:cNvPr id="105" name="PA_库_组合 104">
            <a:extLst>
              <a:ext uri="{FF2B5EF4-FFF2-40B4-BE49-F238E27FC236}">
                <a16:creationId xmlns:a16="http://schemas.microsoft.com/office/drawing/2014/main" id="{A72874C3-5AA7-4DD0-B916-E1DF56368205}"/>
              </a:ext>
            </a:extLst>
          </p:cNvPr>
          <p:cNvGrpSpPr/>
          <p:nvPr>
            <p:custDataLst>
              <p:tags r:id="rId27"/>
            </p:custDataLst>
          </p:nvPr>
        </p:nvGrpSpPr>
        <p:grpSpPr>
          <a:xfrm>
            <a:off x="2411948" y="3943737"/>
            <a:ext cx="1797198" cy="727923"/>
            <a:chOff x="2411948" y="2307273"/>
            <a:chExt cx="1797198" cy="727923"/>
          </a:xfrm>
        </p:grpSpPr>
        <p:sp>
          <p:nvSpPr>
            <p:cNvPr id="112" name="TextBox 111">
              <a:extLst>
                <a:ext uri="{FF2B5EF4-FFF2-40B4-BE49-F238E27FC236}">
                  <a16:creationId xmlns:a16="http://schemas.microsoft.com/office/drawing/2014/main" id="{A0209BA1-A631-4DCF-9067-AEB9BD051051}"/>
                </a:ext>
              </a:extLst>
            </p:cNvPr>
            <p:cNvSpPr txBox="1"/>
            <p:nvPr/>
          </p:nvSpPr>
          <p:spPr>
            <a:xfrm>
              <a:off x="2411948" y="2307273"/>
              <a:ext cx="1797198" cy="363048"/>
            </a:xfrm>
            <a:prstGeom prst="rect">
              <a:avLst/>
            </a:prstGeom>
            <a:noFill/>
          </p:spPr>
          <p:txBody>
            <a:bodyPr wrap="square" rtlCol="0">
              <a:spAutoFit/>
            </a:bodyPr>
            <a:lstStyle/>
            <a:p>
              <a:pPr algn="ctr">
                <a:lnSpc>
                  <a:spcPct val="120000"/>
                </a:lnSpc>
              </a:pPr>
              <a:r>
                <a:rPr lang="en-US" sz="1600" dirty="0">
                  <a:solidFill>
                    <a:schemeClr val="tx2">
                      <a:lumMod val="60000"/>
                      <a:lumOff val="40000"/>
                    </a:schemeClr>
                  </a:solidFill>
                  <a:latin typeface="+mj-lt"/>
                </a:rPr>
                <a:t>Experience</a:t>
              </a:r>
            </a:p>
          </p:txBody>
        </p:sp>
        <p:sp>
          <p:nvSpPr>
            <p:cNvPr id="113" name="TextBox 112">
              <a:extLst>
                <a:ext uri="{FF2B5EF4-FFF2-40B4-BE49-F238E27FC236}">
                  <a16:creationId xmlns:a16="http://schemas.microsoft.com/office/drawing/2014/main" id="{57E59C29-A262-49E3-9431-35D761085D26}"/>
                </a:ext>
              </a:extLst>
            </p:cNvPr>
            <p:cNvSpPr txBox="1"/>
            <p:nvPr/>
          </p:nvSpPr>
          <p:spPr>
            <a:xfrm>
              <a:off x="2411949" y="2604309"/>
              <a:ext cx="1797196" cy="430887"/>
            </a:xfrm>
            <a:prstGeom prst="rect">
              <a:avLst/>
            </a:prstGeom>
            <a:noFill/>
          </p:spPr>
          <p:txBody>
            <a:bodyPr wrap="square" rtlCol="0">
              <a:spAutoFit/>
            </a:bodyPr>
            <a:lstStyle/>
            <a:p>
              <a:pPr algn="ctr"/>
              <a:r>
                <a:rPr lang="en-US" sz="1100" dirty="0">
                  <a:solidFill>
                    <a:schemeClr val="tx2">
                      <a:lumMod val="60000"/>
                      <a:lumOff val="40000"/>
                    </a:schemeClr>
                  </a:solidFill>
                </a:rPr>
                <a:t>The quick, brown fox jumps over</a:t>
              </a:r>
            </a:p>
          </p:txBody>
        </p:sp>
      </p:grpSp>
      <p:grpSp>
        <p:nvGrpSpPr>
          <p:cNvPr id="106" name="PA_库_组合 105">
            <a:extLst>
              <a:ext uri="{FF2B5EF4-FFF2-40B4-BE49-F238E27FC236}">
                <a16:creationId xmlns:a16="http://schemas.microsoft.com/office/drawing/2014/main" id="{12CAA241-CDB4-4B35-B9FC-6F108C78B7FA}"/>
              </a:ext>
            </a:extLst>
          </p:cNvPr>
          <p:cNvGrpSpPr/>
          <p:nvPr>
            <p:custDataLst>
              <p:tags r:id="rId28"/>
            </p:custDataLst>
          </p:nvPr>
        </p:nvGrpSpPr>
        <p:grpSpPr>
          <a:xfrm>
            <a:off x="5197401" y="3907594"/>
            <a:ext cx="1797198" cy="751854"/>
            <a:chOff x="2411948" y="2307273"/>
            <a:chExt cx="1797198" cy="695796"/>
          </a:xfrm>
        </p:grpSpPr>
        <p:sp>
          <p:nvSpPr>
            <p:cNvPr id="110" name="TextBox 109">
              <a:extLst>
                <a:ext uri="{FF2B5EF4-FFF2-40B4-BE49-F238E27FC236}">
                  <a16:creationId xmlns:a16="http://schemas.microsoft.com/office/drawing/2014/main" id="{C63FA934-1CB3-4225-88A0-5AFD5E642165}"/>
                </a:ext>
              </a:extLst>
            </p:cNvPr>
            <p:cNvSpPr txBox="1"/>
            <p:nvPr/>
          </p:nvSpPr>
          <p:spPr>
            <a:xfrm>
              <a:off x="2411948" y="2307273"/>
              <a:ext cx="1797198" cy="335979"/>
            </a:xfrm>
            <a:prstGeom prst="rect">
              <a:avLst/>
            </a:prstGeom>
            <a:noFill/>
          </p:spPr>
          <p:txBody>
            <a:bodyPr wrap="square" rtlCol="0">
              <a:spAutoFit/>
            </a:bodyPr>
            <a:lstStyle/>
            <a:p>
              <a:pPr algn="ctr">
                <a:lnSpc>
                  <a:spcPct val="120000"/>
                </a:lnSpc>
              </a:pPr>
              <a:r>
                <a:rPr lang="en-US" sz="1600" dirty="0">
                  <a:solidFill>
                    <a:schemeClr val="bg1"/>
                  </a:solidFill>
                  <a:latin typeface="+mj-lt"/>
                </a:rPr>
                <a:t>Imagination</a:t>
              </a:r>
            </a:p>
          </p:txBody>
        </p:sp>
        <p:sp>
          <p:nvSpPr>
            <p:cNvPr id="111" name="TextBox 110">
              <a:extLst>
                <a:ext uri="{FF2B5EF4-FFF2-40B4-BE49-F238E27FC236}">
                  <a16:creationId xmlns:a16="http://schemas.microsoft.com/office/drawing/2014/main" id="{6C34E2A5-E6B1-49C5-9539-77F7981ADDE3}"/>
                </a:ext>
              </a:extLst>
            </p:cNvPr>
            <p:cNvSpPr txBox="1"/>
            <p:nvPr/>
          </p:nvSpPr>
          <p:spPr>
            <a:xfrm>
              <a:off x="2411949" y="2604309"/>
              <a:ext cx="1797196" cy="398760"/>
            </a:xfrm>
            <a:prstGeom prst="rect">
              <a:avLst/>
            </a:prstGeom>
            <a:noFill/>
          </p:spPr>
          <p:txBody>
            <a:bodyPr wrap="square" rtlCol="0">
              <a:spAutoFit/>
            </a:bodyPr>
            <a:lstStyle/>
            <a:p>
              <a:pPr algn="ctr"/>
              <a:r>
                <a:rPr lang="en-US" sz="1100" dirty="0">
                  <a:solidFill>
                    <a:schemeClr val="bg1"/>
                  </a:solidFill>
                </a:rPr>
                <a:t>The quick, brown fox jumps over</a:t>
              </a:r>
            </a:p>
          </p:txBody>
        </p:sp>
      </p:grpSp>
      <p:grpSp>
        <p:nvGrpSpPr>
          <p:cNvPr id="107" name="PA_库_组合 106">
            <a:extLst>
              <a:ext uri="{FF2B5EF4-FFF2-40B4-BE49-F238E27FC236}">
                <a16:creationId xmlns:a16="http://schemas.microsoft.com/office/drawing/2014/main" id="{18D07E7C-5440-4BDC-81AF-F40668B3C9FB}"/>
              </a:ext>
            </a:extLst>
          </p:cNvPr>
          <p:cNvGrpSpPr/>
          <p:nvPr>
            <p:custDataLst>
              <p:tags r:id="rId29"/>
            </p:custDataLst>
          </p:nvPr>
        </p:nvGrpSpPr>
        <p:grpSpPr>
          <a:xfrm>
            <a:off x="7982853" y="3907594"/>
            <a:ext cx="1797198" cy="751854"/>
            <a:chOff x="2411948" y="2307273"/>
            <a:chExt cx="1797198" cy="695796"/>
          </a:xfrm>
        </p:grpSpPr>
        <p:sp>
          <p:nvSpPr>
            <p:cNvPr id="108" name="TextBox 107">
              <a:extLst>
                <a:ext uri="{FF2B5EF4-FFF2-40B4-BE49-F238E27FC236}">
                  <a16:creationId xmlns:a16="http://schemas.microsoft.com/office/drawing/2014/main" id="{7932A8D6-4D34-4B6A-8D45-C6D4F8E1C3D0}"/>
                </a:ext>
              </a:extLst>
            </p:cNvPr>
            <p:cNvSpPr txBox="1"/>
            <p:nvPr/>
          </p:nvSpPr>
          <p:spPr>
            <a:xfrm>
              <a:off x="2411948" y="2307273"/>
              <a:ext cx="1797198" cy="335979"/>
            </a:xfrm>
            <a:prstGeom prst="rect">
              <a:avLst/>
            </a:prstGeom>
            <a:noFill/>
          </p:spPr>
          <p:txBody>
            <a:bodyPr wrap="square" rtlCol="0">
              <a:spAutoFit/>
            </a:bodyPr>
            <a:lstStyle/>
            <a:p>
              <a:pPr algn="ctr">
                <a:lnSpc>
                  <a:spcPct val="120000"/>
                </a:lnSpc>
              </a:pPr>
              <a:r>
                <a:rPr lang="en-US" sz="1600" dirty="0">
                  <a:gradFill flip="none" rotWithShape="1">
                    <a:gsLst>
                      <a:gs pos="0">
                        <a:schemeClr val="accent1"/>
                      </a:gs>
                      <a:gs pos="100000">
                        <a:schemeClr val="accent4"/>
                      </a:gs>
                    </a:gsLst>
                    <a:lin ang="0" scaled="1"/>
                    <a:tileRect/>
                  </a:gradFill>
                  <a:latin typeface="+mj-lt"/>
                </a:rPr>
                <a:t>Design</a:t>
              </a:r>
            </a:p>
          </p:txBody>
        </p:sp>
        <p:sp>
          <p:nvSpPr>
            <p:cNvPr id="109" name="TextBox 108">
              <a:extLst>
                <a:ext uri="{FF2B5EF4-FFF2-40B4-BE49-F238E27FC236}">
                  <a16:creationId xmlns:a16="http://schemas.microsoft.com/office/drawing/2014/main" id="{C7179CD5-0016-4350-AC56-2FDC99C1EE86}"/>
                </a:ext>
              </a:extLst>
            </p:cNvPr>
            <p:cNvSpPr txBox="1"/>
            <p:nvPr/>
          </p:nvSpPr>
          <p:spPr>
            <a:xfrm>
              <a:off x="2411949" y="2604309"/>
              <a:ext cx="1797196" cy="398760"/>
            </a:xfrm>
            <a:prstGeom prst="rect">
              <a:avLst/>
            </a:prstGeom>
            <a:noFill/>
          </p:spPr>
          <p:txBody>
            <a:bodyPr wrap="square" rtlCol="0">
              <a:spAutoFit/>
            </a:bodyPr>
            <a:lstStyle/>
            <a:p>
              <a:pPr algn="ctr"/>
              <a:r>
                <a:rPr lang="en-US" sz="1100" dirty="0">
                  <a:solidFill>
                    <a:schemeClr val="bg1">
                      <a:lumMod val="75000"/>
                    </a:schemeClr>
                  </a:solidFill>
                </a:rPr>
                <a:t>The quick, brown fox jumps over</a:t>
              </a:r>
            </a:p>
          </p:txBody>
        </p:sp>
      </p:grpSp>
      <p:sp>
        <p:nvSpPr>
          <p:cNvPr id="115" name="PA_库_文本框 114">
            <a:extLst>
              <a:ext uri="{FF2B5EF4-FFF2-40B4-BE49-F238E27FC236}">
                <a16:creationId xmlns:a16="http://schemas.microsoft.com/office/drawing/2014/main" id="{BE3B488E-A179-4B38-96DB-36ECB84F3645}"/>
              </a:ext>
            </a:extLst>
          </p:cNvPr>
          <p:cNvSpPr txBox="1"/>
          <p:nvPr>
            <p:custDataLst>
              <p:tags r:id="rId30"/>
            </p:custDataLst>
          </p:nvPr>
        </p:nvSpPr>
        <p:spPr>
          <a:xfrm>
            <a:off x="2411948" y="5243047"/>
            <a:ext cx="1797196" cy="268215"/>
          </a:xfrm>
          <a:prstGeom prst="rect">
            <a:avLst/>
          </a:prstGeom>
          <a:noFill/>
        </p:spPr>
        <p:txBody>
          <a:bodyPr wrap="square" rtlCol="0">
            <a:spAutoFit/>
          </a:bodyPr>
          <a:lstStyle/>
          <a:p>
            <a:pPr algn="ctr">
              <a:lnSpc>
                <a:spcPct val="120000"/>
              </a:lnSpc>
            </a:pPr>
            <a:r>
              <a:rPr lang="en-US" sz="1050" b="1" dirty="0">
                <a:solidFill>
                  <a:schemeClr val="tx2">
                    <a:lumMod val="60000"/>
                    <a:lumOff val="40000"/>
                  </a:schemeClr>
                </a:solidFill>
              </a:rPr>
              <a:t>11 September</a:t>
            </a:r>
          </a:p>
        </p:txBody>
      </p:sp>
      <p:sp>
        <p:nvSpPr>
          <p:cNvPr id="116" name="PA_库_文本框 115">
            <a:extLst>
              <a:ext uri="{FF2B5EF4-FFF2-40B4-BE49-F238E27FC236}">
                <a16:creationId xmlns:a16="http://schemas.microsoft.com/office/drawing/2014/main" id="{B7D3702E-DD6A-483F-AC93-2249570C6895}"/>
              </a:ext>
            </a:extLst>
          </p:cNvPr>
          <p:cNvSpPr txBox="1"/>
          <p:nvPr>
            <p:custDataLst>
              <p:tags r:id="rId31"/>
            </p:custDataLst>
          </p:nvPr>
        </p:nvSpPr>
        <p:spPr>
          <a:xfrm>
            <a:off x="5197402" y="5243047"/>
            <a:ext cx="1797196" cy="268215"/>
          </a:xfrm>
          <a:prstGeom prst="rect">
            <a:avLst/>
          </a:prstGeom>
          <a:noFill/>
        </p:spPr>
        <p:txBody>
          <a:bodyPr wrap="square" rtlCol="0">
            <a:spAutoFit/>
          </a:bodyPr>
          <a:lstStyle/>
          <a:p>
            <a:pPr algn="ctr">
              <a:lnSpc>
                <a:spcPct val="120000"/>
              </a:lnSpc>
            </a:pPr>
            <a:r>
              <a:rPr lang="en-US" sz="1050" b="1" dirty="0">
                <a:solidFill>
                  <a:schemeClr val="tx2">
                    <a:lumMod val="60000"/>
                    <a:lumOff val="40000"/>
                  </a:schemeClr>
                </a:solidFill>
              </a:rPr>
              <a:t>02 October</a:t>
            </a:r>
          </a:p>
        </p:txBody>
      </p:sp>
      <p:sp>
        <p:nvSpPr>
          <p:cNvPr id="117" name="PA_库_文本框 116">
            <a:extLst>
              <a:ext uri="{FF2B5EF4-FFF2-40B4-BE49-F238E27FC236}">
                <a16:creationId xmlns:a16="http://schemas.microsoft.com/office/drawing/2014/main" id="{C2385FCE-89C5-44F9-AC87-6F7C4E289A33}"/>
              </a:ext>
            </a:extLst>
          </p:cNvPr>
          <p:cNvSpPr txBox="1"/>
          <p:nvPr>
            <p:custDataLst>
              <p:tags r:id="rId32"/>
            </p:custDataLst>
          </p:nvPr>
        </p:nvSpPr>
        <p:spPr>
          <a:xfrm>
            <a:off x="7982856" y="5243047"/>
            <a:ext cx="1797196" cy="268215"/>
          </a:xfrm>
          <a:prstGeom prst="rect">
            <a:avLst/>
          </a:prstGeom>
          <a:noFill/>
        </p:spPr>
        <p:txBody>
          <a:bodyPr wrap="square" rtlCol="0">
            <a:spAutoFit/>
          </a:bodyPr>
          <a:lstStyle/>
          <a:p>
            <a:pPr algn="ctr">
              <a:lnSpc>
                <a:spcPct val="120000"/>
              </a:lnSpc>
            </a:pPr>
            <a:r>
              <a:rPr lang="en-US" sz="1050" b="1" dirty="0">
                <a:solidFill>
                  <a:schemeClr val="tx2">
                    <a:lumMod val="60000"/>
                    <a:lumOff val="40000"/>
                  </a:schemeClr>
                </a:solidFill>
              </a:rPr>
              <a:t>16 October</a:t>
            </a:r>
          </a:p>
        </p:txBody>
      </p:sp>
      <p:grpSp>
        <p:nvGrpSpPr>
          <p:cNvPr id="118" name="PA_库_组合 117">
            <a:extLst>
              <a:ext uri="{FF2B5EF4-FFF2-40B4-BE49-F238E27FC236}">
                <a16:creationId xmlns:a16="http://schemas.microsoft.com/office/drawing/2014/main" id="{F4B2AE36-394D-4E7F-8942-3BC3532F116D}"/>
              </a:ext>
            </a:extLst>
          </p:cNvPr>
          <p:cNvGrpSpPr/>
          <p:nvPr>
            <p:custDataLst>
              <p:tags r:id="rId33"/>
            </p:custDataLst>
          </p:nvPr>
        </p:nvGrpSpPr>
        <p:grpSpPr>
          <a:xfrm>
            <a:off x="2411948" y="5836191"/>
            <a:ext cx="1797198" cy="727923"/>
            <a:chOff x="2411948" y="2307273"/>
            <a:chExt cx="1797198" cy="727923"/>
          </a:xfrm>
        </p:grpSpPr>
        <p:sp>
          <p:nvSpPr>
            <p:cNvPr id="125" name="TextBox 124">
              <a:extLst>
                <a:ext uri="{FF2B5EF4-FFF2-40B4-BE49-F238E27FC236}">
                  <a16:creationId xmlns:a16="http://schemas.microsoft.com/office/drawing/2014/main" id="{F7F245ED-24EB-490D-8537-48A7C2F27A73}"/>
                </a:ext>
              </a:extLst>
            </p:cNvPr>
            <p:cNvSpPr txBox="1"/>
            <p:nvPr/>
          </p:nvSpPr>
          <p:spPr>
            <a:xfrm>
              <a:off x="2411948" y="2307273"/>
              <a:ext cx="1797198" cy="363048"/>
            </a:xfrm>
            <a:prstGeom prst="rect">
              <a:avLst/>
            </a:prstGeom>
            <a:noFill/>
          </p:spPr>
          <p:txBody>
            <a:bodyPr wrap="square" rtlCol="0">
              <a:spAutoFit/>
            </a:bodyPr>
            <a:lstStyle/>
            <a:p>
              <a:pPr algn="ctr">
                <a:lnSpc>
                  <a:spcPct val="120000"/>
                </a:lnSpc>
              </a:pPr>
              <a:r>
                <a:rPr lang="en-US" sz="1600" dirty="0">
                  <a:solidFill>
                    <a:schemeClr val="tx2">
                      <a:lumMod val="60000"/>
                      <a:lumOff val="40000"/>
                    </a:schemeClr>
                  </a:solidFill>
                  <a:latin typeface="+mj-lt"/>
                </a:rPr>
                <a:t>Presentation</a:t>
              </a:r>
            </a:p>
          </p:txBody>
        </p:sp>
        <p:sp>
          <p:nvSpPr>
            <p:cNvPr id="126" name="TextBox 125">
              <a:extLst>
                <a:ext uri="{FF2B5EF4-FFF2-40B4-BE49-F238E27FC236}">
                  <a16:creationId xmlns:a16="http://schemas.microsoft.com/office/drawing/2014/main" id="{F20032DB-75D9-4399-9933-CD680267C465}"/>
                </a:ext>
              </a:extLst>
            </p:cNvPr>
            <p:cNvSpPr txBox="1"/>
            <p:nvPr/>
          </p:nvSpPr>
          <p:spPr>
            <a:xfrm>
              <a:off x="2411949" y="2604309"/>
              <a:ext cx="1797196" cy="430887"/>
            </a:xfrm>
            <a:prstGeom prst="rect">
              <a:avLst/>
            </a:prstGeom>
            <a:noFill/>
          </p:spPr>
          <p:txBody>
            <a:bodyPr wrap="square" rtlCol="0">
              <a:spAutoFit/>
            </a:bodyPr>
            <a:lstStyle/>
            <a:p>
              <a:pPr algn="ctr"/>
              <a:r>
                <a:rPr lang="en-US" sz="1100" dirty="0">
                  <a:solidFill>
                    <a:schemeClr val="tx2">
                      <a:lumMod val="60000"/>
                      <a:lumOff val="40000"/>
                    </a:schemeClr>
                  </a:solidFill>
                </a:rPr>
                <a:t>The quick, brown fox jumps over</a:t>
              </a:r>
            </a:p>
          </p:txBody>
        </p:sp>
      </p:grpSp>
      <p:grpSp>
        <p:nvGrpSpPr>
          <p:cNvPr id="119" name="PA_库_组合 118">
            <a:extLst>
              <a:ext uri="{FF2B5EF4-FFF2-40B4-BE49-F238E27FC236}">
                <a16:creationId xmlns:a16="http://schemas.microsoft.com/office/drawing/2014/main" id="{C4824EEB-ED8B-48BC-806B-B8F30A19BE6C}"/>
              </a:ext>
            </a:extLst>
          </p:cNvPr>
          <p:cNvGrpSpPr/>
          <p:nvPr>
            <p:custDataLst>
              <p:tags r:id="rId34"/>
            </p:custDataLst>
          </p:nvPr>
        </p:nvGrpSpPr>
        <p:grpSpPr>
          <a:xfrm>
            <a:off x="5197401" y="5800048"/>
            <a:ext cx="1797198" cy="751854"/>
            <a:chOff x="2411948" y="2307273"/>
            <a:chExt cx="1797198" cy="695796"/>
          </a:xfrm>
        </p:grpSpPr>
        <p:sp>
          <p:nvSpPr>
            <p:cNvPr id="123" name="TextBox 122">
              <a:extLst>
                <a:ext uri="{FF2B5EF4-FFF2-40B4-BE49-F238E27FC236}">
                  <a16:creationId xmlns:a16="http://schemas.microsoft.com/office/drawing/2014/main" id="{0F223861-BC0D-4929-8515-85BAB844FE7A}"/>
                </a:ext>
              </a:extLst>
            </p:cNvPr>
            <p:cNvSpPr txBox="1"/>
            <p:nvPr/>
          </p:nvSpPr>
          <p:spPr>
            <a:xfrm>
              <a:off x="2411948" y="2307273"/>
              <a:ext cx="1797198" cy="335979"/>
            </a:xfrm>
            <a:prstGeom prst="rect">
              <a:avLst/>
            </a:prstGeom>
            <a:noFill/>
          </p:spPr>
          <p:txBody>
            <a:bodyPr wrap="square" rtlCol="0">
              <a:spAutoFit/>
            </a:bodyPr>
            <a:lstStyle/>
            <a:p>
              <a:pPr algn="ctr">
                <a:lnSpc>
                  <a:spcPct val="120000"/>
                </a:lnSpc>
              </a:pPr>
              <a:r>
                <a:rPr lang="en-US" sz="1600" dirty="0">
                  <a:solidFill>
                    <a:schemeClr val="tx2">
                      <a:lumMod val="60000"/>
                      <a:lumOff val="40000"/>
                    </a:schemeClr>
                  </a:solidFill>
                  <a:latin typeface="+mj-lt"/>
                </a:rPr>
                <a:t>Discovery</a:t>
              </a:r>
            </a:p>
          </p:txBody>
        </p:sp>
        <p:sp>
          <p:nvSpPr>
            <p:cNvPr id="124" name="TextBox 123">
              <a:extLst>
                <a:ext uri="{FF2B5EF4-FFF2-40B4-BE49-F238E27FC236}">
                  <a16:creationId xmlns:a16="http://schemas.microsoft.com/office/drawing/2014/main" id="{3B5112D4-3402-40F7-99DD-FFF87F9F62BF}"/>
                </a:ext>
              </a:extLst>
            </p:cNvPr>
            <p:cNvSpPr txBox="1"/>
            <p:nvPr/>
          </p:nvSpPr>
          <p:spPr>
            <a:xfrm>
              <a:off x="2411949" y="2604309"/>
              <a:ext cx="1797196" cy="398760"/>
            </a:xfrm>
            <a:prstGeom prst="rect">
              <a:avLst/>
            </a:prstGeom>
            <a:noFill/>
          </p:spPr>
          <p:txBody>
            <a:bodyPr wrap="square" rtlCol="0">
              <a:spAutoFit/>
            </a:bodyPr>
            <a:lstStyle/>
            <a:p>
              <a:pPr algn="ctr"/>
              <a:r>
                <a:rPr lang="en-US" sz="1100" dirty="0">
                  <a:solidFill>
                    <a:schemeClr val="tx2">
                      <a:lumMod val="60000"/>
                      <a:lumOff val="40000"/>
                    </a:schemeClr>
                  </a:solidFill>
                </a:rPr>
                <a:t>The quick, brown fox jumps over</a:t>
              </a:r>
            </a:p>
          </p:txBody>
        </p:sp>
      </p:grpSp>
      <p:grpSp>
        <p:nvGrpSpPr>
          <p:cNvPr id="120" name="PA_库_组合 119">
            <a:extLst>
              <a:ext uri="{FF2B5EF4-FFF2-40B4-BE49-F238E27FC236}">
                <a16:creationId xmlns:a16="http://schemas.microsoft.com/office/drawing/2014/main" id="{A4394EEC-B45D-4B14-9E4A-122B12683033}"/>
              </a:ext>
            </a:extLst>
          </p:cNvPr>
          <p:cNvGrpSpPr/>
          <p:nvPr>
            <p:custDataLst>
              <p:tags r:id="rId35"/>
            </p:custDataLst>
          </p:nvPr>
        </p:nvGrpSpPr>
        <p:grpSpPr>
          <a:xfrm>
            <a:off x="7982853" y="5800048"/>
            <a:ext cx="1797198" cy="751854"/>
            <a:chOff x="2411948" y="2307273"/>
            <a:chExt cx="1797198" cy="695796"/>
          </a:xfrm>
        </p:grpSpPr>
        <p:sp>
          <p:nvSpPr>
            <p:cNvPr id="121" name="TextBox 120">
              <a:extLst>
                <a:ext uri="{FF2B5EF4-FFF2-40B4-BE49-F238E27FC236}">
                  <a16:creationId xmlns:a16="http://schemas.microsoft.com/office/drawing/2014/main" id="{C5BB7D7A-AB68-4025-987E-F49FAA604B3D}"/>
                </a:ext>
              </a:extLst>
            </p:cNvPr>
            <p:cNvSpPr txBox="1"/>
            <p:nvPr/>
          </p:nvSpPr>
          <p:spPr>
            <a:xfrm>
              <a:off x="2411948" y="2307273"/>
              <a:ext cx="1797198" cy="335979"/>
            </a:xfrm>
            <a:prstGeom prst="rect">
              <a:avLst/>
            </a:prstGeom>
            <a:noFill/>
          </p:spPr>
          <p:txBody>
            <a:bodyPr wrap="square" rtlCol="0">
              <a:spAutoFit/>
            </a:bodyPr>
            <a:lstStyle/>
            <a:p>
              <a:pPr algn="ctr">
                <a:lnSpc>
                  <a:spcPct val="120000"/>
                </a:lnSpc>
              </a:pPr>
              <a:r>
                <a:rPr lang="en-US" sz="1600" dirty="0">
                  <a:solidFill>
                    <a:schemeClr val="tx2">
                      <a:lumMod val="60000"/>
                      <a:lumOff val="40000"/>
                    </a:schemeClr>
                  </a:solidFill>
                  <a:latin typeface="+mj-lt"/>
                </a:rPr>
                <a:t>Projects</a:t>
              </a:r>
            </a:p>
          </p:txBody>
        </p:sp>
        <p:sp>
          <p:nvSpPr>
            <p:cNvPr id="122" name="TextBox 121">
              <a:extLst>
                <a:ext uri="{FF2B5EF4-FFF2-40B4-BE49-F238E27FC236}">
                  <a16:creationId xmlns:a16="http://schemas.microsoft.com/office/drawing/2014/main" id="{98B68112-68A4-4D7D-A273-853DDD51EBD5}"/>
                </a:ext>
              </a:extLst>
            </p:cNvPr>
            <p:cNvSpPr txBox="1"/>
            <p:nvPr/>
          </p:nvSpPr>
          <p:spPr>
            <a:xfrm>
              <a:off x="2411949" y="2604309"/>
              <a:ext cx="1797196" cy="398760"/>
            </a:xfrm>
            <a:prstGeom prst="rect">
              <a:avLst/>
            </a:prstGeom>
            <a:noFill/>
          </p:spPr>
          <p:txBody>
            <a:bodyPr wrap="square" rtlCol="0">
              <a:spAutoFit/>
            </a:bodyPr>
            <a:lstStyle/>
            <a:p>
              <a:pPr algn="ctr"/>
              <a:r>
                <a:rPr lang="en-US" sz="1100" dirty="0">
                  <a:solidFill>
                    <a:schemeClr val="tx2">
                      <a:lumMod val="60000"/>
                      <a:lumOff val="40000"/>
                    </a:schemeClr>
                  </a:solidFill>
                </a:rPr>
                <a:t>The quick, brown fox jumps over</a:t>
              </a:r>
            </a:p>
          </p:txBody>
        </p:sp>
      </p:grpSp>
    </p:spTree>
    <p:extLst>
      <p:ext uri="{BB962C8B-B14F-4D97-AF65-F5344CB8AC3E}">
        <p14:creationId xmlns:p14="http://schemas.microsoft.com/office/powerpoint/2010/main" val="2986400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down)">
                                      <p:cBhvr>
                                        <p:cTn id="7" dur="500"/>
                                        <p:tgtEl>
                                          <p:spTgt spid="1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par>
                                <p:cTn id="13" presetID="22" presetClass="entr" presetSubtype="8" fill="hold" nodeType="withEffect">
                                  <p:stCondLst>
                                    <p:cond delay="25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000"/>
                                        <p:tgtEl>
                                          <p:spTgt spid="4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00"/>
                                        <p:tgtEl>
                                          <p:spTgt spid="42"/>
                                        </p:tgtEl>
                                      </p:cBhvr>
                                    </p:animEffect>
                                  </p:childTnLst>
                                </p:cTn>
                              </p:par>
                              <p:par>
                                <p:cTn id="19" presetID="22" presetClass="entr" presetSubtype="8" fill="hold" nodeType="withEffect">
                                  <p:stCondLst>
                                    <p:cond delay="25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1000"/>
                                        <p:tgtEl>
                                          <p:spTgt spid="43"/>
                                        </p:tgtEl>
                                      </p:cBhvr>
                                    </p:animEffect>
                                  </p:childTnLst>
                                </p:cTn>
                              </p:par>
                              <p:par>
                                <p:cTn id="22" presetID="22" presetClass="entr" presetSubtype="8" fill="hold" nodeType="withEffect">
                                  <p:stCondLst>
                                    <p:cond delay="25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1000"/>
                                        <p:tgtEl>
                                          <p:spTgt spid="45"/>
                                        </p:tgtEl>
                                      </p:cBhvr>
                                    </p:animEffect>
                                  </p:childTnLst>
                                </p:cTn>
                              </p:par>
                              <p:par>
                                <p:cTn id="25" presetID="22" presetClass="entr" presetSubtype="8" fill="hold" nodeType="withEffect">
                                  <p:stCondLst>
                                    <p:cond delay="25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1000"/>
                                        <p:tgtEl>
                                          <p:spTgt spid="46"/>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49">
                                            <p:txEl>
                                              <p:charRg st="4294967295" end="4294967295"/>
                                            </p:txEl>
                                          </p:spTgt>
                                        </p:tgtEl>
                                        <p:attrNameLst>
                                          <p:attrName>style.visibility</p:attrName>
                                        </p:attrNameLst>
                                      </p:cBhvr>
                                      <p:to>
                                        <p:strVal val="visible"/>
                                      </p:to>
                                    </p:set>
                                    <p:animEffect transition="in" filter="wipe(left)">
                                      <p:cBhvr>
                                        <p:cTn id="30" dur="1000"/>
                                        <p:tgtEl>
                                          <p:spTgt spid="49">
                                            <p:txEl>
                                              <p:charRg st="4294967295" end="4294967295"/>
                                            </p:txEl>
                                          </p:spTgt>
                                        </p:tgtEl>
                                      </p:cBhvr>
                                    </p:animEffect>
                                  </p:childTnLst>
                                </p:cTn>
                              </p:par>
                              <p:par>
                                <p:cTn id="31" presetID="22" presetClass="entr" presetSubtype="8" fill="hold" grpId="0" nodeType="withEffect" nodePh="1">
                                  <p:stCondLst>
                                    <p:cond delay="250"/>
                                  </p:stCondLst>
                                  <p:endCondLst>
                                    <p:cond evt="begin" delay="0">
                                      <p:tn val="31"/>
                                    </p:cond>
                                  </p:endCondLst>
                                  <p:childTnLst>
                                    <p:set>
                                      <p:cBhvr>
                                        <p:cTn id="32" dur="1" fill="hold">
                                          <p:stCondLst>
                                            <p:cond delay="0"/>
                                          </p:stCondLst>
                                        </p:cTn>
                                        <p:tgtEl>
                                          <p:spTgt spid="52">
                                            <p:txEl>
                                              <p:charRg st="4294967295" end="4294967295"/>
                                            </p:txEl>
                                          </p:spTgt>
                                        </p:tgtEl>
                                        <p:attrNameLst>
                                          <p:attrName>style.visibility</p:attrName>
                                        </p:attrNameLst>
                                      </p:cBhvr>
                                      <p:to>
                                        <p:strVal val="visible"/>
                                      </p:to>
                                    </p:set>
                                    <p:animEffect transition="in" filter="wipe(left)">
                                      <p:cBhvr>
                                        <p:cTn id="33" dur="1000"/>
                                        <p:tgtEl>
                                          <p:spTgt spid="52">
                                            <p:txEl>
                                              <p:charRg st="4294967295" end="4294967295"/>
                                            </p:txEl>
                                          </p:spTgt>
                                        </p:tgtEl>
                                      </p:cBhvr>
                                    </p:animEffect>
                                  </p:childTnLst>
                                </p:cTn>
                              </p:par>
                              <p:par>
                                <p:cTn id="34" presetID="22" presetClass="entr" presetSubtype="8" fill="hold" grpId="0" nodeType="withEffect" nodePh="1">
                                  <p:stCondLst>
                                    <p:cond delay="250"/>
                                  </p:stCondLst>
                                  <p:endCondLst>
                                    <p:cond evt="begin" delay="0">
                                      <p:tn val="34"/>
                                    </p:cond>
                                  </p:endCondLst>
                                  <p:childTnLst>
                                    <p:set>
                                      <p:cBhvr>
                                        <p:cTn id="35" dur="1" fill="hold">
                                          <p:stCondLst>
                                            <p:cond delay="0"/>
                                          </p:stCondLst>
                                        </p:cTn>
                                        <p:tgtEl>
                                          <p:spTgt spid="53">
                                            <p:txEl>
                                              <p:charRg st="4294967295" end="4294967295"/>
                                            </p:txEl>
                                          </p:spTgt>
                                        </p:tgtEl>
                                        <p:attrNameLst>
                                          <p:attrName>style.visibility</p:attrName>
                                        </p:attrNameLst>
                                      </p:cBhvr>
                                      <p:to>
                                        <p:strVal val="visible"/>
                                      </p:to>
                                    </p:set>
                                    <p:animEffect transition="in" filter="wipe(left)">
                                      <p:cBhvr>
                                        <p:cTn id="36" dur="1000"/>
                                        <p:tgtEl>
                                          <p:spTgt spid="53">
                                            <p:txEl>
                                              <p:charRg st="4294967295" end="4294967295"/>
                                            </p:txEl>
                                          </p:spTgt>
                                        </p:tgtEl>
                                      </p:cBhvr>
                                    </p:animEffect>
                                  </p:childTnLst>
                                </p:cTn>
                              </p:par>
                              <p:par>
                                <p:cTn id="37" presetID="22" presetClass="entr" presetSubtype="8" fill="hold" grpId="0" nodeType="withEffect" nodePh="1">
                                  <p:stCondLst>
                                    <p:cond delay="250"/>
                                  </p:stCondLst>
                                  <p:endCondLst>
                                    <p:cond evt="begin" delay="0">
                                      <p:tn val="37"/>
                                    </p:cond>
                                  </p:endCondLst>
                                  <p:childTnLst>
                                    <p:set>
                                      <p:cBhvr>
                                        <p:cTn id="38" dur="1" fill="hold">
                                          <p:stCondLst>
                                            <p:cond delay="0"/>
                                          </p:stCondLst>
                                        </p:cTn>
                                        <p:tgtEl>
                                          <p:spTgt spid="54">
                                            <p:txEl>
                                              <p:charRg st="4294967295" end="4294967295"/>
                                            </p:txEl>
                                          </p:spTgt>
                                        </p:tgtEl>
                                        <p:attrNameLst>
                                          <p:attrName>style.visibility</p:attrName>
                                        </p:attrNameLst>
                                      </p:cBhvr>
                                      <p:to>
                                        <p:strVal val="visible"/>
                                      </p:to>
                                    </p:set>
                                    <p:animEffect transition="in" filter="wipe(left)">
                                      <p:cBhvr>
                                        <p:cTn id="39" dur="1000"/>
                                        <p:tgtEl>
                                          <p:spTgt spid="54">
                                            <p:txEl>
                                              <p:charRg st="4294967295" end="4294967295"/>
                                            </p:txEl>
                                          </p:spTgt>
                                        </p:tgtEl>
                                      </p:cBhvr>
                                    </p:animEffect>
                                  </p:childTnLst>
                                </p:cTn>
                              </p:par>
                              <p:par>
                                <p:cTn id="40" presetID="22" presetClass="entr" presetSubtype="8" fill="hold" grpId="0" nodeType="withEffect" nodePh="1">
                                  <p:stCondLst>
                                    <p:cond delay="250"/>
                                  </p:stCondLst>
                                  <p:endCondLst>
                                    <p:cond evt="begin" delay="0">
                                      <p:tn val="40"/>
                                    </p:cond>
                                  </p:endCondLst>
                                  <p:childTnLst>
                                    <p:set>
                                      <p:cBhvr>
                                        <p:cTn id="41" dur="1" fill="hold">
                                          <p:stCondLst>
                                            <p:cond delay="0"/>
                                          </p:stCondLst>
                                        </p:cTn>
                                        <p:tgtEl>
                                          <p:spTgt spid="57">
                                            <p:txEl>
                                              <p:charRg st="4294967295" end="4294967295"/>
                                            </p:txEl>
                                          </p:spTgt>
                                        </p:tgtEl>
                                        <p:attrNameLst>
                                          <p:attrName>style.visibility</p:attrName>
                                        </p:attrNameLst>
                                      </p:cBhvr>
                                      <p:to>
                                        <p:strVal val="visible"/>
                                      </p:to>
                                    </p:set>
                                    <p:animEffect transition="in" filter="wipe(left)">
                                      <p:cBhvr>
                                        <p:cTn id="42" dur="1000"/>
                                        <p:tgtEl>
                                          <p:spTgt spid="57">
                                            <p:txEl>
                                              <p:charRg st="4294967295" end="4294967295"/>
                                            </p:txEl>
                                          </p:spTgt>
                                        </p:tgtEl>
                                      </p:cBhvr>
                                    </p:animEffect>
                                  </p:childTnLst>
                                </p:cTn>
                              </p:par>
                              <p:par>
                                <p:cTn id="43" presetID="22" presetClass="entr" presetSubtype="8" fill="hold" grpId="0" nodeType="withEffect" nodePh="1">
                                  <p:stCondLst>
                                    <p:cond delay="250"/>
                                  </p:stCondLst>
                                  <p:endCondLst>
                                    <p:cond evt="begin" delay="0">
                                      <p:tn val="43"/>
                                    </p:cond>
                                  </p:endCondLst>
                                  <p:childTnLst>
                                    <p:set>
                                      <p:cBhvr>
                                        <p:cTn id="44" dur="1" fill="hold">
                                          <p:stCondLst>
                                            <p:cond delay="0"/>
                                          </p:stCondLst>
                                        </p:cTn>
                                        <p:tgtEl>
                                          <p:spTgt spid="58">
                                            <p:txEl>
                                              <p:charRg st="4294967295" end="4294967295"/>
                                            </p:txEl>
                                          </p:spTgt>
                                        </p:tgtEl>
                                        <p:attrNameLst>
                                          <p:attrName>style.visibility</p:attrName>
                                        </p:attrNameLst>
                                      </p:cBhvr>
                                      <p:to>
                                        <p:strVal val="visible"/>
                                      </p:to>
                                    </p:set>
                                    <p:animEffect transition="in" filter="wipe(left)">
                                      <p:cBhvr>
                                        <p:cTn id="45" dur="1000"/>
                                        <p:tgtEl>
                                          <p:spTgt spid="58">
                                            <p:txEl>
                                              <p:charRg st="4294967295" end="4294967295"/>
                                            </p:txEl>
                                          </p:spTgt>
                                        </p:tgtEl>
                                      </p:cBhvr>
                                    </p:animEffect>
                                  </p:childTnLst>
                                </p:cTn>
                              </p:par>
                              <p:par>
                                <p:cTn id="46" presetID="22" presetClass="entr" presetSubtype="8" fill="hold" grpId="0" nodeType="withEffect" nodePh="1">
                                  <p:stCondLst>
                                    <p:cond delay="250"/>
                                  </p:stCondLst>
                                  <p:endCondLst>
                                    <p:cond evt="begin" delay="0">
                                      <p:tn val="46"/>
                                    </p:cond>
                                  </p:endCondLst>
                                  <p:childTnLst>
                                    <p:set>
                                      <p:cBhvr>
                                        <p:cTn id="47" dur="1" fill="hold">
                                          <p:stCondLst>
                                            <p:cond delay="0"/>
                                          </p:stCondLst>
                                        </p:cTn>
                                        <p:tgtEl>
                                          <p:spTgt spid="59">
                                            <p:txEl>
                                              <p:charRg st="4294967295" end="4294967295"/>
                                            </p:txEl>
                                          </p:spTgt>
                                        </p:tgtEl>
                                        <p:attrNameLst>
                                          <p:attrName>style.visibility</p:attrName>
                                        </p:attrNameLst>
                                      </p:cBhvr>
                                      <p:to>
                                        <p:strVal val="visible"/>
                                      </p:to>
                                    </p:set>
                                    <p:animEffect transition="in" filter="wipe(left)">
                                      <p:cBhvr>
                                        <p:cTn id="48" dur="1000"/>
                                        <p:tgtEl>
                                          <p:spTgt spid="59">
                                            <p:txEl>
                                              <p:charRg st="4294967295" end="4294967295"/>
                                            </p:txEl>
                                          </p:spTgt>
                                        </p:tgtEl>
                                      </p:cBhvr>
                                    </p:animEffect>
                                  </p:childTnLst>
                                </p:cTn>
                              </p:par>
                              <p:par>
                                <p:cTn id="49" presetID="22" presetClass="entr" presetSubtype="8" fill="hold" grpId="0" nodeType="withEffect" nodePh="1">
                                  <p:stCondLst>
                                    <p:cond delay="250"/>
                                  </p:stCondLst>
                                  <p:endCondLst>
                                    <p:cond evt="begin" delay="0">
                                      <p:tn val="49"/>
                                    </p:cond>
                                  </p:endCondLst>
                                  <p:childTnLst>
                                    <p:set>
                                      <p:cBhvr>
                                        <p:cTn id="50" dur="1" fill="hold">
                                          <p:stCondLst>
                                            <p:cond delay="0"/>
                                          </p:stCondLst>
                                        </p:cTn>
                                        <p:tgtEl>
                                          <p:spTgt spid="61">
                                            <p:txEl>
                                              <p:charRg st="4294967295" end="4294967295"/>
                                            </p:txEl>
                                          </p:spTgt>
                                        </p:tgtEl>
                                        <p:attrNameLst>
                                          <p:attrName>style.visibility</p:attrName>
                                        </p:attrNameLst>
                                      </p:cBhvr>
                                      <p:to>
                                        <p:strVal val="visible"/>
                                      </p:to>
                                    </p:set>
                                    <p:animEffect transition="in" filter="wipe(left)">
                                      <p:cBhvr>
                                        <p:cTn id="51" dur="1000"/>
                                        <p:tgtEl>
                                          <p:spTgt spid="61">
                                            <p:txEl>
                                              <p:charRg st="4294967295" end="4294967295"/>
                                            </p:txEl>
                                          </p:spTgt>
                                        </p:tgtEl>
                                      </p:cBhvr>
                                    </p:animEffect>
                                  </p:childTnLst>
                                </p:cTn>
                              </p:par>
                              <p:par>
                                <p:cTn id="52" presetID="22" presetClass="entr" presetSubtype="8" fill="hold" grpId="0" nodeType="withEffect" nodePh="1">
                                  <p:stCondLst>
                                    <p:cond delay="250"/>
                                  </p:stCondLst>
                                  <p:endCondLst>
                                    <p:cond evt="begin" delay="0">
                                      <p:tn val="52"/>
                                    </p:cond>
                                  </p:endCondLst>
                                  <p:childTnLst>
                                    <p:set>
                                      <p:cBhvr>
                                        <p:cTn id="53" dur="1" fill="hold">
                                          <p:stCondLst>
                                            <p:cond delay="0"/>
                                          </p:stCondLst>
                                        </p:cTn>
                                        <p:tgtEl>
                                          <p:spTgt spid="62">
                                            <p:txEl>
                                              <p:charRg st="4294967295" end="4294967295"/>
                                            </p:txEl>
                                          </p:spTgt>
                                        </p:tgtEl>
                                        <p:attrNameLst>
                                          <p:attrName>style.visibility</p:attrName>
                                        </p:attrNameLst>
                                      </p:cBhvr>
                                      <p:to>
                                        <p:strVal val="visible"/>
                                      </p:to>
                                    </p:set>
                                    <p:animEffect transition="in" filter="wipe(left)">
                                      <p:cBhvr>
                                        <p:cTn id="54" dur="1000"/>
                                        <p:tgtEl>
                                          <p:spTgt spid="62">
                                            <p:txEl>
                                              <p:charRg st="4294967295" end="4294967295"/>
                                            </p:txEl>
                                          </p:spTgt>
                                        </p:tgtEl>
                                      </p:cBhvr>
                                    </p:animEffect>
                                  </p:childTnLst>
                                </p:cTn>
                              </p:par>
                              <p:par>
                                <p:cTn id="55" presetID="22" presetClass="entr" presetSubtype="8" fill="hold" grpId="0" nodeType="withEffect" nodePh="1">
                                  <p:stCondLst>
                                    <p:cond delay="250"/>
                                  </p:stCondLst>
                                  <p:endCondLst>
                                    <p:cond evt="begin" delay="0">
                                      <p:tn val="55"/>
                                    </p:cond>
                                  </p:endCondLst>
                                  <p:childTnLst>
                                    <p:set>
                                      <p:cBhvr>
                                        <p:cTn id="56" dur="1" fill="hold">
                                          <p:stCondLst>
                                            <p:cond delay="0"/>
                                          </p:stCondLst>
                                        </p:cTn>
                                        <p:tgtEl>
                                          <p:spTgt spid="63">
                                            <p:txEl>
                                              <p:charRg st="4294967295" end="4294967295"/>
                                            </p:txEl>
                                          </p:spTgt>
                                        </p:tgtEl>
                                        <p:attrNameLst>
                                          <p:attrName>style.visibility</p:attrName>
                                        </p:attrNameLst>
                                      </p:cBhvr>
                                      <p:to>
                                        <p:strVal val="visible"/>
                                      </p:to>
                                    </p:set>
                                    <p:animEffect transition="in" filter="wipe(left)">
                                      <p:cBhvr>
                                        <p:cTn id="57" dur="1000"/>
                                        <p:tgtEl>
                                          <p:spTgt spid="63">
                                            <p:txEl>
                                              <p:charRg st="4294967295" end="4294967295"/>
                                            </p:txEl>
                                          </p:spTgt>
                                        </p:tgtEl>
                                      </p:cBhvr>
                                    </p:animEffect>
                                  </p:childTnLst>
                                </p:cTn>
                              </p:par>
                              <p:par>
                                <p:cTn id="58" presetID="22" presetClass="entr" presetSubtype="8" fill="hold" grpId="0" nodeType="withEffect">
                                  <p:stCondLst>
                                    <p:cond delay="250"/>
                                  </p:stCondLst>
                                  <p:childTnLst>
                                    <p:set>
                                      <p:cBhvr>
                                        <p:cTn id="59" dur="1" fill="hold">
                                          <p:stCondLst>
                                            <p:cond delay="0"/>
                                          </p:stCondLst>
                                        </p:cTn>
                                        <p:tgtEl>
                                          <p:spTgt spid="65"/>
                                        </p:tgtEl>
                                        <p:attrNameLst>
                                          <p:attrName>style.visibility</p:attrName>
                                        </p:attrNameLst>
                                      </p:cBhvr>
                                      <p:to>
                                        <p:strVal val="visible"/>
                                      </p:to>
                                    </p:set>
                                    <p:animEffect transition="in" filter="wipe(left)">
                                      <p:cBhvr>
                                        <p:cTn id="60" dur="1000"/>
                                        <p:tgtEl>
                                          <p:spTgt spid="65"/>
                                        </p:tgtEl>
                                      </p:cBhvr>
                                    </p:animEffect>
                                  </p:childTnLst>
                                </p:cTn>
                              </p:par>
                              <p:par>
                                <p:cTn id="61" presetID="22" presetClass="entr" presetSubtype="8" fill="hold" grpId="0" nodeType="withEffect">
                                  <p:stCondLst>
                                    <p:cond delay="25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1000"/>
                                        <p:tgtEl>
                                          <p:spTgt spid="68"/>
                                        </p:tgtEl>
                                      </p:cBhvr>
                                    </p:animEffect>
                                  </p:childTnLst>
                                </p:cTn>
                              </p:par>
                              <p:par>
                                <p:cTn id="64" presetID="22" presetClass="entr" presetSubtype="8" fill="hold" grpId="0" nodeType="withEffect">
                                  <p:stCondLst>
                                    <p:cond delay="250"/>
                                  </p:stCondLst>
                                  <p:childTnLst>
                                    <p:set>
                                      <p:cBhvr>
                                        <p:cTn id="65" dur="1" fill="hold">
                                          <p:stCondLst>
                                            <p:cond delay="0"/>
                                          </p:stCondLst>
                                        </p:cTn>
                                        <p:tgtEl>
                                          <p:spTgt spid="71"/>
                                        </p:tgtEl>
                                        <p:attrNameLst>
                                          <p:attrName>style.visibility</p:attrName>
                                        </p:attrNameLst>
                                      </p:cBhvr>
                                      <p:to>
                                        <p:strVal val="visible"/>
                                      </p:to>
                                    </p:set>
                                    <p:animEffect transition="in" filter="wipe(left)">
                                      <p:cBhvr>
                                        <p:cTn id="66" dur="1000"/>
                                        <p:tgtEl>
                                          <p:spTgt spid="71"/>
                                        </p:tgtEl>
                                      </p:cBhvr>
                                    </p:animEffect>
                                  </p:childTnLst>
                                </p:cTn>
                              </p:par>
                              <p:par>
                                <p:cTn id="67" presetID="22" presetClass="entr" presetSubtype="8" fill="hold" nodeType="withEffect">
                                  <p:stCondLst>
                                    <p:cond delay="250"/>
                                  </p:stCondLst>
                                  <p:childTnLst>
                                    <p:set>
                                      <p:cBhvr>
                                        <p:cTn id="68" dur="1" fill="hold">
                                          <p:stCondLst>
                                            <p:cond delay="0"/>
                                          </p:stCondLst>
                                        </p:cTn>
                                        <p:tgtEl>
                                          <p:spTgt spid="93"/>
                                        </p:tgtEl>
                                        <p:attrNameLst>
                                          <p:attrName>style.visibility</p:attrName>
                                        </p:attrNameLst>
                                      </p:cBhvr>
                                      <p:to>
                                        <p:strVal val="visible"/>
                                      </p:to>
                                    </p:set>
                                    <p:animEffect transition="in" filter="wipe(left)">
                                      <p:cBhvr>
                                        <p:cTn id="69" dur="1000"/>
                                        <p:tgtEl>
                                          <p:spTgt spid="93"/>
                                        </p:tgtEl>
                                      </p:cBhvr>
                                    </p:animEffect>
                                  </p:childTnLst>
                                </p:cTn>
                              </p:par>
                              <p:par>
                                <p:cTn id="70" presetID="22" presetClass="entr" presetSubtype="8" fill="hold" nodeType="withEffect">
                                  <p:stCondLst>
                                    <p:cond delay="250"/>
                                  </p:stCondLst>
                                  <p:childTnLst>
                                    <p:set>
                                      <p:cBhvr>
                                        <p:cTn id="71" dur="1" fill="hold">
                                          <p:stCondLst>
                                            <p:cond delay="0"/>
                                          </p:stCondLst>
                                        </p:cTn>
                                        <p:tgtEl>
                                          <p:spTgt spid="94"/>
                                        </p:tgtEl>
                                        <p:attrNameLst>
                                          <p:attrName>style.visibility</p:attrName>
                                        </p:attrNameLst>
                                      </p:cBhvr>
                                      <p:to>
                                        <p:strVal val="visible"/>
                                      </p:to>
                                    </p:set>
                                    <p:animEffect transition="in" filter="wipe(left)">
                                      <p:cBhvr>
                                        <p:cTn id="72" dur="1000"/>
                                        <p:tgtEl>
                                          <p:spTgt spid="94"/>
                                        </p:tgtEl>
                                      </p:cBhvr>
                                    </p:animEffect>
                                  </p:childTnLst>
                                </p:cTn>
                              </p:par>
                              <p:par>
                                <p:cTn id="73" presetID="22" presetClass="entr" presetSubtype="8" fill="hold" nodeType="withEffect">
                                  <p:stCondLst>
                                    <p:cond delay="250"/>
                                  </p:stCondLst>
                                  <p:childTnLst>
                                    <p:set>
                                      <p:cBhvr>
                                        <p:cTn id="74" dur="1" fill="hold">
                                          <p:stCondLst>
                                            <p:cond delay="0"/>
                                          </p:stCondLst>
                                        </p:cTn>
                                        <p:tgtEl>
                                          <p:spTgt spid="97"/>
                                        </p:tgtEl>
                                        <p:attrNameLst>
                                          <p:attrName>style.visibility</p:attrName>
                                        </p:attrNameLst>
                                      </p:cBhvr>
                                      <p:to>
                                        <p:strVal val="visible"/>
                                      </p:to>
                                    </p:set>
                                    <p:animEffect transition="in" filter="wipe(left)">
                                      <p:cBhvr>
                                        <p:cTn id="75" dur="1000"/>
                                        <p:tgtEl>
                                          <p:spTgt spid="97"/>
                                        </p:tgtEl>
                                      </p:cBhvr>
                                    </p:animEffect>
                                  </p:childTnLst>
                                </p:cTn>
                              </p:par>
                              <p:par>
                                <p:cTn id="76" presetID="22" presetClass="entr" presetSubtype="8" fill="hold" grpId="0" nodeType="withEffect">
                                  <p:stCondLst>
                                    <p:cond delay="250"/>
                                  </p:stCondLst>
                                  <p:childTnLst>
                                    <p:set>
                                      <p:cBhvr>
                                        <p:cTn id="77" dur="1" fill="hold">
                                          <p:stCondLst>
                                            <p:cond delay="0"/>
                                          </p:stCondLst>
                                        </p:cTn>
                                        <p:tgtEl>
                                          <p:spTgt spid="102"/>
                                        </p:tgtEl>
                                        <p:attrNameLst>
                                          <p:attrName>style.visibility</p:attrName>
                                        </p:attrNameLst>
                                      </p:cBhvr>
                                      <p:to>
                                        <p:strVal val="visible"/>
                                      </p:to>
                                    </p:set>
                                    <p:animEffect transition="in" filter="wipe(left)">
                                      <p:cBhvr>
                                        <p:cTn id="78" dur="1000"/>
                                        <p:tgtEl>
                                          <p:spTgt spid="102"/>
                                        </p:tgtEl>
                                      </p:cBhvr>
                                    </p:animEffect>
                                  </p:childTnLst>
                                </p:cTn>
                              </p:par>
                              <p:par>
                                <p:cTn id="79" presetID="22" presetClass="entr" presetSubtype="8" fill="hold" grpId="0" nodeType="withEffect">
                                  <p:stCondLst>
                                    <p:cond delay="250"/>
                                  </p:stCondLst>
                                  <p:childTnLst>
                                    <p:set>
                                      <p:cBhvr>
                                        <p:cTn id="80" dur="1" fill="hold">
                                          <p:stCondLst>
                                            <p:cond delay="0"/>
                                          </p:stCondLst>
                                        </p:cTn>
                                        <p:tgtEl>
                                          <p:spTgt spid="103"/>
                                        </p:tgtEl>
                                        <p:attrNameLst>
                                          <p:attrName>style.visibility</p:attrName>
                                        </p:attrNameLst>
                                      </p:cBhvr>
                                      <p:to>
                                        <p:strVal val="visible"/>
                                      </p:to>
                                    </p:set>
                                    <p:animEffect transition="in" filter="wipe(left)">
                                      <p:cBhvr>
                                        <p:cTn id="81" dur="1000"/>
                                        <p:tgtEl>
                                          <p:spTgt spid="103"/>
                                        </p:tgtEl>
                                      </p:cBhvr>
                                    </p:animEffect>
                                  </p:childTnLst>
                                </p:cTn>
                              </p:par>
                              <p:par>
                                <p:cTn id="82" presetID="22" presetClass="entr" presetSubtype="8" fill="hold" grpId="0" nodeType="withEffect">
                                  <p:stCondLst>
                                    <p:cond delay="250"/>
                                  </p:stCondLst>
                                  <p:childTnLst>
                                    <p:set>
                                      <p:cBhvr>
                                        <p:cTn id="83" dur="1" fill="hold">
                                          <p:stCondLst>
                                            <p:cond delay="0"/>
                                          </p:stCondLst>
                                        </p:cTn>
                                        <p:tgtEl>
                                          <p:spTgt spid="104"/>
                                        </p:tgtEl>
                                        <p:attrNameLst>
                                          <p:attrName>style.visibility</p:attrName>
                                        </p:attrNameLst>
                                      </p:cBhvr>
                                      <p:to>
                                        <p:strVal val="visible"/>
                                      </p:to>
                                    </p:set>
                                    <p:animEffect transition="in" filter="wipe(left)">
                                      <p:cBhvr>
                                        <p:cTn id="84" dur="1000"/>
                                        <p:tgtEl>
                                          <p:spTgt spid="104"/>
                                        </p:tgtEl>
                                      </p:cBhvr>
                                    </p:animEffect>
                                  </p:childTnLst>
                                </p:cTn>
                              </p:par>
                              <p:par>
                                <p:cTn id="85" presetID="22" presetClass="entr" presetSubtype="8" fill="hold" nodeType="withEffect">
                                  <p:stCondLst>
                                    <p:cond delay="250"/>
                                  </p:stCondLst>
                                  <p:childTnLst>
                                    <p:set>
                                      <p:cBhvr>
                                        <p:cTn id="86" dur="1" fill="hold">
                                          <p:stCondLst>
                                            <p:cond delay="0"/>
                                          </p:stCondLst>
                                        </p:cTn>
                                        <p:tgtEl>
                                          <p:spTgt spid="105"/>
                                        </p:tgtEl>
                                        <p:attrNameLst>
                                          <p:attrName>style.visibility</p:attrName>
                                        </p:attrNameLst>
                                      </p:cBhvr>
                                      <p:to>
                                        <p:strVal val="visible"/>
                                      </p:to>
                                    </p:set>
                                    <p:animEffect transition="in" filter="wipe(left)">
                                      <p:cBhvr>
                                        <p:cTn id="87" dur="1000"/>
                                        <p:tgtEl>
                                          <p:spTgt spid="10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106"/>
                                        </p:tgtEl>
                                        <p:attrNameLst>
                                          <p:attrName>style.visibility</p:attrName>
                                        </p:attrNameLst>
                                      </p:cBhvr>
                                      <p:to>
                                        <p:strVal val="visible"/>
                                      </p:to>
                                    </p:set>
                                    <p:animEffect transition="in" filter="wipe(down)">
                                      <p:cBhvr>
                                        <p:cTn id="92" dur="500"/>
                                        <p:tgtEl>
                                          <p:spTgt spid="106"/>
                                        </p:tgtEl>
                                      </p:cBhvr>
                                    </p:animEffect>
                                  </p:childTnLst>
                                </p:cTn>
                              </p:par>
                              <p:par>
                                <p:cTn id="93" presetID="22" presetClass="entr" presetSubtype="8" fill="hold" nodeType="withEffect">
                                  <p:stCondLst>
                                    <p:cond delay="25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1000"/>
                                        <p:tgtEl>
                                          <p:spTgt spid="107"/>
                                        </p:tgtEl>
                                      </p:cBhvr>
                                    </p:animEffect>
                                  </p:childTnLst>
                                </p:cTn>
                              </p:par>
                              <p:par>
                                <p:cTn id="96" presetID="22" presetClass="entr" presetSubtype="8" fill="hold" grpId="0" nodeType="withEffect">
                                  <p:stCondLst>
                                    <p:cond delay="250"/>
                                  </p:stCondLst>
                                  <p:childTnLst>
                                    <p:set>
                                      <p:cBhvr>
                                        <p:cTn id="97" dur="1" fill="hold">
                                          <p:stCondLst>
                                            <p:cond delay="0"/>
                                          </p:stCondLst>
                                        </p:cTn>
                                        <p:tgtEl>
                                          <p:spTgt spid="115"/>
                                        </p:tgtEl>
                                        <p:attrNameLst>
                                          <p:attrName>style.visibility</p:attrName>
                                        </p:attrNameLst>
                                      </p:cBhvr>
                                      <p:to>
                                        <p:strVal val="visible"/>
                                      </p:to>
                                    </p:set>
                                    <p:animEffect transition="in" filter="wipe(left)">
                                      <p:cBhvr>
                                        <p:cTn id="98" dur="1000"/>
                                        <p:tgtEl>
                                          <p:spTgt spid="115"/>
                                        </p:tgtEl>
                                      </p:cBhvr>
                                    </p:animEffect>
                                  </p:childTnLst>
                                </p:cTn>
                              </p:par>
                              <p:par>
                                <p:cTn id="99" presetID="22" presetClass="entr" presetSubtype="8" fill="hold" grpId="0" nodeType="withEffect">
                                  <p:stCondLst>
                                    <p:cond delay="250"/>
                                  </p:stCondLst>
                                  <p:childTnLst>
                                    <p:set>
                                      <p:cBhvr>
                                        <p:cTn id="100" dur="1" fill="hold">
                                          <p:stCondLst>
                                            <p:cond delay="0"/>
                                          </p:stCondLst>
                                        </p:cTn>
                                        <p:tgtEl>
                                          <p:spTgt spid="116"/>
                                        </p:tgtEl>
                                        <p:attrNameLst>
                                          <p:attrName>style.visibility</p:attrName>
                                        </p:attrNameLst>
                                      </p:cBhvr>
                                      <p:to>
                                        <p:strVal val="visible"/>
                                      </p:to>
                                    </p:set>
                                    <p:animEffect transition="in" filter="wipe(left)">
                                      <p:cBhvr>
                                        <p:cTn id="101" dur="1000"/>
                                        <p:tgtEl>
                                          <p:spTgt spid="116"/>
                                        </p:tgtEl>
                                      </p:cBhvr>
                                    </p:animEffect>
                                  </p:childTnLst>
                                </p:cTn>
                              </p:par>
                              <p:par>
                                <p:cTn id="102" presetID="22" presetClass="entr" presetSubtype="8" fill="hold" grpId="0" nodeType="withEffect">
                                  <p:stCondLst>
                                    <p:cond delay="250"/>
                                  </p:stCondLst>
                                  <p:childTnLst>
                                    <p:set>
                                      <p:cBhvr>
                                        <p:cTn id="103" dur="1" fill="hold">
                                          <p:stCondLst>
                                            <p:cond delay="0"/>
                                          </p:stCondLst>
                                        </p:cTn>
                                        <p:tgtEl>
                                          <p:spTgt spid="117"/>
                                        </p:tgtEl>
                                        <p:attrNameLst>
                                          <p:attrName>style.visibility</p:attrName>
                                        </p:attrNameLst>
                                      </p:cBhvr>
                                      <p:to>
                                        <p:strVal val="visible"/>
                                      </p:to>
                                    </p:set>
                                    <p:animEffect transition="in" filter="wipe(left)">
                                      <p:cBhvr>
                                        <p:cTn id="104" dur="1000"/>
                                        <p:tgtEl>
                                          <p:spTgt spid="117"/>
                                        </p:tgtEl>
                                      </p:cBhvr>
                                    </p:animEffect>
                                  </p:childTnLst>
                                </p:cTn>
                              </p:par>
                              <p:par>
                                <p:cTn id="105" presetID="22" presetClass="entr" presetSubtype="8" fill="hold" nodeType="withEffect">
                                  <p:stCondLst>
                                    <p:cond delay="250"/>
                                  </p:stCondLst>
                                  <p:childTnLst>
                                    <p:set>
                                      <p:cBhvr>
                                        <p:cTn id="106" dur="1" fill="hold">
                                          <p:stCondLst>
                                            <p:cond delay="0"/>
                                          </p:stCondLst>
                                        </p:cTn>
                                        <p:tgtEl>
                                          <p:spTgt spid="118"/>
                                        </p:tgtEl>
                                        <p:attrNameLst>
                                          <p:attrName>style.visibility</p:attrName>
                                        </p:attrNameLst>
                                      </p:cBhvr>
                                      <p:to>
                                        <p:strVal val="visible"/>
                                      </p:to>
                                    </p:set>
                                    <p:animEffect transition="in" filter="wipe(left)">
                                      <p:cBhvr>
                                        <p:cTn id="107" dur="1000"/>
                                        <p:tgtEl>
                                          <p:spTgt spid="118"/>
                                        </p:tgtEl>
                                      </p:cBhvr>
                                    </p:animEffect>
                                  </p:childTnLst>
                                </p:cTn>
                              </p:par>
                              <p:par>
                                <p:cTn id="108" presetID="22" presetClass="entr" presetSubtype="8" fill="hold" nodeType="withEffect">
                                  <p:stCondLst>
                                    <p:cond delay="250"/>
                                  </p:stCondLst>
                                  <p:childTnLst>
                                    <p:set>
                                      <p:cBhvr>
                                        <p:cTn id="109" dur="1" fill="hold">
                                          <p:stCondLst>
                                            <p:cond delay="0"/>
                                          </p:stCondLst>
                                        </p:cTn>
                                        <p:tgtEl>
                                          <p:spTgt spid="119"/>
                                        </p:tgtEl>
                                        <p:attrNameLst>
                                          <p:attrName>style.visibility</p:attrName>
                                        </p:attrNameLst>
                                      </p:cBhvr>
                                      <p:to>
                                        <p:strVal val="visible"/>
                                      </p:to>
                                    </p:set>
                                    <p:animEffect transition="in" filter="wipe(left)">
                                      <p:cBhvr>
                                        <p:cTn id="110" dur="1000"/>
                                        <p:tgtEl>
                                          <p:spTgt spid="119"/>
                                        </p:tgtEl>
                                      </p:cBhvr>
                                    </p:animEffect>
                                  </p:childTnLst>
                                </p:cTn>
                              </p:par>
                              <p:par>
                                <p:cTn id="111" presetID="22" presetClass="entr" presetSubtype="8" fill="hold" nodeType="withEffect">
                                  <p:stCondLst>
                                    <p:cond delay="250"/>
                                  </p:stCondLst>
                                  <p:childTnLst>
                                    <p:set>
                                      <p:cBhvr>
                                        <p:cTn id="112" dur="1" fill="hold">
                                          <p:stCondLst>
                                            <p:cond delay="0"/>
                                          </p:stCondLst>
                                        </p:cTn>
                                        <p:tgtEl>
                                          <p:spTgt spid="120"/>
                                        </p:tgtEl>
                                        <p:attrNameLst>
                                          <p:attrName>style.visibility</p:attrName>
                                        </p:attrNameLst>
                                      </p:cBhvr>
                                      <p:to>
                                        <p:strVal val="visible"/>
                                      </p:to>
                                    </p:set>
                                    <p:animEffect transition="in" filter="wipe(left)">
                                      <p:cBhvr>
                                        <p:cTn id="113" dur="1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40" grpId="0" animBg="1"/>
      <p:bldP spid="42" grpId="0" animBg="1"/>
      <p:bldP spid="49" grpId="0" autoUpdateAnimBg="0"/>
      <p:bldP spid="52" grpId="0" autoUpdateAnimBg="0"/>
      <p:bldP spid="53" grpId="0" autoUpdateAnimBg="0"/>
      <p:bldP spid="54" grpId="0" autoUpdateAnimBg="0"/>
      <p:bldP spid="57" grpId="0" autoUpdateAnimBg="0"/>
      <p:bldP spid="58" grpId="0" autoUpdateAnimBg="0"/>
      <p:bldP spid="59" grpId="0" autoUpdateAnimBg="0"/>
      <p:bldP spid="61" grpId="0" autoUpdateAnimBg="0"/>
      <p:bldP spid="62" grpId="0" autoUpdateAnimBg="0"/>
      <p:bldP spid="63" grpId="0" autoUpdateAnimBg="0"/>
      <p:bldP spid="65" grpId="0" autoUpdateAnimBg="0"/>
      <p:bldP spid="68" grpId="0" autoUpdateAnimBg="0"/>
      <p:bldP spid="71" grpId="0" autoUpdateAnimBg="0"/>
      <p:bldP spid="102" grpId="0" autoUpdateAnimBg="0"/>
      <p:bldP spid="103" grpId="0" autoUpdateAnimBg="0"/>
      <p:bldP spid="104" grpId="0" autoUpdateAnimBg="0"/>
      <p:bldP spid="115" grpId="0" autoUpdateAnimBg="0"/>
      <p:bldP spid="116" grpId="0" autoUpdateAnimBg="0"/>
      <p:bldP spid="11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TextBox 285">
            <a:extLst>
              <a:ext uri="{FF2B5EF4-FFF2-40B4-BE49-F238E27FC236}">
                <a16:creationId xmlns:a16="http://schemas.microsoft.com/office/drawing/2014/main" id="{4B7A32F7-498F-4A86-B0ED-B98853906EEB}"/>
              </a:ext>
            </a:extLst>
          </p:cNvPr>
          <p:cNvSpPr txBox="1"/>
          <p:nvPr/>
        </p:nvSpPr>
        <p:spPr>
          <a:xfrm>
            <a:off x="1649864" y="1431970"/>
            <a:ext cx="3057342" cy="1077218"/>
          </a:xfrm>
          <a:prstGeom prst="rect">
            <a:avLst/>
          </a:prstGeom>
          <a:noFill/>
        </p:spPr>
        <p:txBody>
          <a:bodyPr wrap="square" rtlCol="0">
            <a:spAutoFit/>
          </a:bodyPr>
          <a:lstStyle/>
          <a:p>
            <a:r>
              <a:rPr lang="en-US" sz="3200" dirty="0">
                <a:solidFill>
                  <a:schemeClr val="bg1"/>
                </a:solidFill>
                <a:latin typeface="+mj-lt"/>
              </a:rPr>
              <a:t>Creative</a:t>
            </a:r>
          </a:p>
          <a:p>
            <a:r>
              <a:rPr lang="en-US" sz="3200" b="1" dirty="0">
                <a:solidFill>
                  <a:schemeClr val="bg1"/>
                </a:solidFill>
                <a:latin typeface="+mj-lt"/>
              </a:rPr>
              <a:t>Rocket Slide</a:t>
            </a:r>
          </a:p>
        </p:txBody>
      </p:sp>
      <p:cxnSp>
        <p:nvCxnSpPr>
          <p:cNvPr id="287" name="Straight Connector 286">
            <a:extLst>
              <a:ext uri="{FF2B5EF4-FFF2-40B4-BE49-F238E27FC236}">
                <a16:creationId xmlns:a16="http://schemas.microsoft.com/office/drawing/2014/main" id="{908CF879-5B41-4345-8BEA-1306E7738994}"/>
              </a:ext>
            </a:extLst>
          </p:cNvPr>
          <p:cNvCxnSpPr>
            <a:cxnSpLocks/>
          </p:cNvCxnSpPr>
          <p:nvPr/>
        </p:nvCxnSpPr>
        <p:spPr>
          <a:xfrm>
            <a:off x="886771" y="1746644"/>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88" name="TextBox 287">
            <a:extLst>
              <a:ext uri="{FF2B5EF4-FFF2-40B4-BE49-F238E27FC236}">
                <a16:creationId xmlns:a16="http://schemas.microsoft.com/office/drawing/2014/main" id="{CAA2C767-9389-4D2A-BDC8-45792E3FAF9B}"/>
              </a:ext>
            </a:extLst>
          </p:cNvPr>
          <p:cNvSpPr txBox="1"/>
          <p:nvPr/>
        </p:nvSpPr>
        <p:spPr>
          <a:xfrm>
            <a:off x="1649864" y="1170360"/>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grpSp>
        <p:nvGrpSpPr>
          <p:cNvPr id="6" name="PA_库_组合 5">
            <a:extLst>
              <a:ext uri="{FF2B5EF4-FFF2-40B4-BE49-F238E27FC236}">
                <a16:creationId xmlns:a16="http://schemas.microsoft.com/office/drawing/2014/main" id="{628D8E66-1273-4CC8-9180-9B7E460D5150}"/>
              </a:ext>
            </a:extLst>
          </p:cNvPr>
          <p:cNvGrpSpPr/>
          <p:nvPr>
            <p:custDataLst>
              <p:tags r:id="rId1"/>
            </p:custDataLst>
          </p:nvPr>
        </p:nvGrpSpPr>
        <p:grpSpPr>
          <a:xfrm>
            <a:off x="1368181" y="1970579"/>
            <a:ext cx="9692391" cy="4187929"/>
            <a:chOff x="1368181" y="1947637"/>
            <a:chExt cx="9692391" cy="4187929"/>
          </a:xfrm>
        </p:grpSpPr>
        <p:sp>
          <p:nvSpPr>
            <p:cNvPr id="253" name="Freeform 1">
              <a:extLst>
                <a:ext uri="{FF2B5EF4-FFF2-40B4-BE49-F238E27FC236}">
                  <a16:creationId xmlns:a16="http://schemas.microsoft.com/office/drawing/2014/main" id="{C19A7081-9AAA-4CA1-B65E-C69E090EBCB9}"/>
                </a:ext>
              </a:extLst>
            </p:cNvPr>
            <p:cNvSpPr/>
            <p:nvPr/>
          </p:nvSpPr>
          <p:spPr>
            <a:xfrm>
              <a:off x="1760058" y="3341223"/>
              <a:ext cx="7674429" cy="1455320"/>
            </a:xfrm>
            <a:custGeom>
              <a:avLst/>
              <a:gdLst>
                <a:gd name="connsiteX0" fmla="*/ 0 w 9626600"/>
                <a:gd name="connsiteY0" fmla="*/ 2260600 h 2260600"/>
                <a:gd name="connsiteX1" fmla="*/ 1384300 w 9626600"/>
                <a:gd name="connsiteY1" fmla="*/ 609600 h 2260600"/>
                <a:gd name="connsiteX2" fmla="*/ 3378200 w 9626600"/>
                <a:gd name="connsiteY2" fmla="*/ 1612900 h 2260600"/>
                <a:gd name="connsiteX3" fmla="*/ 6096000 w 9626600"/>
                <a:gd name="connsiteY3" fmla="*/ 342900 h 2260600"/>
                <a:gd name="connsiteX4" fmla="*/ 7747000 w 9626600"/>
                <a:gd name="connsiteY4" fmla="*/ 1358900 h 2260600"/>
                <a:gd name="connsiteX5" fmla="*/ 9626600 w 9626600"/>
                <a:gd name="connsiteY5" fmla="*/ 0 h 2260600"/>
                <a:gd name="connsiteX0" fmla="*/ 0 w 10164882"/>
                <a:gd name="connsiteY0" fmla="*/ 1241709 h 1614358"/>
                <a:gd name="connsiteX1" fmla="*/ 1922582 w 10164882"/>
                <a:gd name="connsiteY1" fmla="*/ 609600 h 1614358"/>
                <a:gd name="connsiteX2" fmla="*/ 3916482 w 10164882"/>
                <a:gd name="connsiteY2" fmla="*/ 1612900 h 1614358"/>
                <a:gd name="connsiteX3" fmla="*/ 6634282 w 10164882"/>
                <a:gd name="connsiteY3" fmla="*/ 342900 h 1614358"/>
                <a:gd name="connsiteX4" fmla="*/ 8285282 w 10164882"/>
                <a:gd name="connsiteY4" fmla="*/ 1358900 h 1614358"/>
                <a:gd name="connsiteX5" fmla="*/ 10164882 w 10164882"/>
                <a:gd name="connsiteY5" fmla="*/ 0 h 1614358"/>
                <a:gd name="connsiteX0" fmla="*/ 0 w 10164882"/>
                <a:gd name="connsiteY0" fmla="*/ 1241709 h 1614358"/>
                <a:gd name="connsiteX1" fmla="*/ 1922582 w 10164882"/>
                <a:gd name="connsiteY1" fmla="*/ 609600 h 1614358"/>
                <a:gd name="connsiteX2" fmla="*/ 3916482 w 10164882"/>
                <a:gd name="connsiteY2" fmla="*/ 1612900 h 1614358"/>
                <a:gd name="connsiteX3" fmla="*/ 6634282 w 10164882"/>
                <a:gd name="connsiteY3" fmla="*/ 342900 h 1614358"/>
                <a:gd name="connsiteX4" fmla="*/ 8285282 w 10164882"/>
                <a:gd name="connsiteY4" fmla="*/ 1358900 h 1614358"/>
                <a:gd name="connsiteX5" fmla="*/ 10164882 w 10164882"/>
                <a:gd name="connsiteY5" fmla="*/ 0 h 1614358"/>
                <a:gd name="connsiteX0" fmla="*/ 0 w 10164882"/>
                <a:gd name="connsiteY0" fmla="*/ 1556222 h 1933769"/>
                <a:gd name="connsiteX1" fmla="*/ 1903358 w 10164882"/>
                <a:gd name="connsiteY1" fmla="*/ 1344 h 1933769"/>
                <a:gd name="connsiteX2" fmla="*/ 3916482 w 10164882"/>
                <a:gd name="connsiteY2" fmla="*/ 1927413 h 1933769"/>
                <a:gd name="connsiteX3" fmla="*/ 6634282 w 10164882"/>
                <a:gd name="connsiteY3" fmla="*/ 657413 h 1933769"/>
                <a:gd name="connsiteX4" fmla="*/ 8285282 w 10164882"/>
                <a:gd name="connsiteY4" fmla="*/ 1673413 h 1933769"/>
                <a:gd name="connsiteX5" fmla="*/ 10164882 w 10164882"/>
                <a:gd name="connsiteY5" fmla="*/ 314513 h 1933769"/>
                <a:gd name="connsiteX0" fmla="*/ 0 w 10164882"/>
                <a:gd name="connsiteY0" fmla="*/ 1556223 h 1927574"/>
                <a:gd name="connsiteX1" fmla="*/ 1903358 w 10164882"/>
                <a:gd name="connsiteY1" fmla="*/ 1345 h 1927574"/>
                <a:gd name="connsiteX2" fmla="*/ 3916482 w 10164882"/>
                <a:gd name="connsiteY2" fmla="*/ 1927414 h 1927574"/>
                <a:gd name="connsiteX3" fmla="*/ 5884532 w 10164882"/>
                <a:gd name="connsiteY3" fmla="*/ 119133 h 1927574"/>
                <a:gd name="connsiteX4" fmla="*/ 8285282 w 10164882"/>
                <a:gd name="connsiteY4" fmla="*/ 1673414 h 1927574"/>
                <a:gd name="connsiteX5" fmla="*/ 10164882 w 10164882"/>
                <a:gd name="connsiteY5" fmla="*/ 314514 h 1927574"/>
                <a:gd name="connsiteX0" fmla="*/ 0 w 10164882"/>
                <a:gd name="connsiteY0" fmla="*/ 1556223 h 1927589"/>
                <a:gd name="connsiteX1" fmla="*/ 1903358 w 10164882"/>
                <a:gd name="connsiteY1" fmla="*/ 1345 h 1927589"/>
                <a:gd name="connsiteX2" fmla="*/ 3916482 w 10164882"/>
                <a:gd name="connsiteY2" fmla="*/ 1927414 h 1927589"/>
                <a:gd name="connsiteX3" fmla="*/ 5884532 w 10164882"/>
                <a:gd name="connsiteY3" fmla="*/ 119133 h 1927589"/>
                <a:gd name="connsiteX4" fmla="*/ 8285282 w 10164882"/>
                <a:gd name="connsiteY4" fmla="*/ 1673414 h 1927589"/>
                <a:gd name="connsiteX5" fmla="*/ 10164882 w 10164882"/>
                <a:gd name="connsiteY5" fmla="*/ 314514 h 1927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4882" h="1927589">
                  <a:moveTo>
                    <a:pt x="0" y="1556223"/>
                  </a:moveTo>
                  <a:cubicBezTo>
                    <a:pt x="795121" y="2034282"/>
                    <a:pt x="1250611" y="-60520"/>
                    <a:pt x="1903358" y="1345"/>
                  </a:cubicBezTo>
                  <a:cubicBezTo>
                    <a:pt x="2556105" y="63210"/>
                    <a:pt x="3252953" y="1907783"/>
                    <a:pt x="3916482" y="1927414"/>
                  </a:cubicBezTo>
                  <a:cubicBezTo>
                    <a:pt x="4580011" y="1947045"/>
                    <a:pt x="4598894" y="315260"/>
                    <a:pt x="5884532" y="119133"/>
                  </a:cubicBezTo>
                  <a:cubicBezTo>
                    <a:pt x="7170170" y="-76994"/>
                    <a:pt x="7571890" y="1640851"/>
                    <a:pt x="8285282" y="1673414"/>
                  </a:cubicBezTo>
                  <a:cubicBezTo>
                    <a:pt x="8998674" y="1705977"/>
                    <a:pt x="9519298" y="965389"/>
                    <a:pt x="10164882" y="314514"/>
                  </a:cubicBezTo>
                </a:path>
              </a:pathLst>
            </a:custGeom>
            <a:noFill/>
            <a:ln w="34925">
              <a:solidFill>
                <a:schemeClr val="bg1">
                  <a:lumMod val="65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54" name="Group 253">
              <a:extLst>
                <a:ext uri="{FF2B5EF4-FFF2-40B4-BE49-F238E27FC236}">
                  <a16:creationId xmlns:a16="http://schemas.microsoft.com/office/drawing/2014/main" id="{60E06B36-2470-4098-B1C4-976A05C5874E}"/>
                </a:ext>
              </a:extLst>
            </p:cNvPr>
            <p:cNvGrpSpPr/>
            <p:nvPr/>
          </p:nvGrpSpPr>
          <p:grpSpPr>
            <a:xfrm>
              <a:off x="9278194" y="1947637"/>
              <a:ext cx="1782378" cy="1790701"/>
              <a:chOff x="8059737" y="321614"/>
              <a:chExt cx="2379663" cy="2390775"/>
            </a:xfrm>
          </p:grpSpPr>
          <p:sp>
            <p:nvSpPr>
              <p:cNvPr id="255" name="Freeform 6">
                <a:extLst>
                  <a:ext uri="{FF2B5EF4-FFF2-40B4-BE49-F238E27FC236}">
                    <a16:creationId xmlns:a16="http://schemas.microsoft.com/office/drawing/2014/main" id="{B27DD100-63C5-4F5A-87FD-66D5A1205171}"/>
                  </a:ext>
                </a:extLst>
              </p:cNvPr>
              <p:cNvSpPr>
                <a:spLocks noEditPoints="1"/>
              </p:cNvSpPr>
              <p:nvPr/>
            </p:nvSpPr>
            <p:spPr bwMode="auto">
              <a:xfrm>
                <a:off x="8059737" y="1959914"/>
                <a:ext cx="750888" cy="752475"/>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Freeform 7">
                <a:extLst>
                  <a:ext uri="{FF2B5EF4-FFF2-40B4-BE49-F238E27FC236}">
                    <a16:creationId xmlns:a16="http://schemas.microsoft.com/office/drawing/2014/main" id="{22262A81-CCDB-4B37-AFEE-ACDBF9ECABCC}"/>
                  </a:ext>
                </a:extLst>
              </p:cNvPr>
              <p:cNvSpPr>
                <a:spLocks/>
              </p:cNvSpPr>
              <p:nvPr/>
            </p:nvSpPr>
            <p:spPr bwMode="auto">
              <a:xfrm>
                <a:off x="8280400" y="2001189"/>
                <a:ext cx="488950" cy="485775"/>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Freeform 8">
                <a:extLst>
                  <a:ext uri="{FF2B5EF4-FFF2-40B4-BE49-F238E27FC236}">
                    <a16:creationId xmlns:a16="http://schemas.microsoft.com/office/drawing/2014/main" id="{A8EC7278-31A4-4175-A451-EFA9E1AFBB91}"/>
                  </a:ext>
                </a:extLst>
              </p:cNvPr>
              <p:cNvSpPr>
                <a:spLocks/>
              </p:cNvSpPr>
              <p:nvPr/>
            </p:nvSpPr>
            <p:spPr bwMode="auto">
              <a:xfrm>
                <a:off x="8788400" y="1701152"/>
                <a:ext cx="614363" cy="822325"/>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Freeform 9">
                <a:extLst>
                  <a:ext uri="{FF2B5EF4-FFF2-40B4-BE49-F238E27FC236}">
                    <a16:creationId xmlns:a16="http://schemas.microsoft.com/office/drawing/2014/main" id="{6F066912-98D6-456A-B70C-8389ED78B45C}"/>
                  </a:ext>
                </a:extLst>
              </p:cNvPr>
              <p:cNvSpPr>
                <a:spLocks/>
              </p:cNvSpPr>
              <p:nvPr/>
            </p:nvSpPr>
            <p:spPr bwMode="auto">
              <a:xfrm>
                <a:off x="8235950" y="1350314"/>
                <a:ext cx="822325" cy="620713"/>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Freeform 10">
                <a:extLst>
                  <a:ext uri="{FF2B5EF4-FFF2-40B4-BE49-F238E27FC236}">
                    <a16:creationId xmlns:a16="http://schemas.microsoft.com/office/drawing/2014/main" id="{4D8C6E7C-8EC1-4A96-B834-2BA3D8319593}"/>
                  </a:ext>
                </a:extLst>
              </p:cNvPr>
              <p:cNvSpPr>
                <a:spLocks/>
              </p:cNvSpPr>
              <p:nvPr/>
            </p:nvSpPr>
            <p:spPr bwMode="auto">
              <a:xfrm>
                <a:off x="9024937" y="689914"/>
                <a:ext cx="1046163" cy="1047750"/>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Freeform 11">
                <a:extLst>
                  <a:ext uri="{FF2B5EF4-FFF2-40B4-BE49-F238E27FC236}">
                    <a16:creationId xmlns:a16="http://schemas.microsoft.com/office/drawing/2014/main" id="{D0E53300-2D47-4F0D-A64B-6C0D70CDB58B}"/>
                  </a:ext>
                </a:extLst>
              </p:cNvPr>
              <p:cNvSpPr>
                <a:spLocks/>
              </p:cNvSpPr>
              <p:nvPr/>
            </p:nvSpPr>
            <p:spPr bwMode="auto">
              <a:xfrm>
                <a:off x="9820275" y="497827"/>
                <a:ext cx="442913" cy="442913"/>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Freeform 12">
                <a:extLst>
                  <a:ext uri="{FF2B5EF4-FFF2-40B4-BE49-F238E27FC236}">
                    <a16:creationId xmlns:a16="http://schemas.microsoft.com/office/drawing/2014/main" id="{C594DF49-FBBD-42F2-AB97-C00AE25CC4BF}"/>
                  </a:ext>
                </a:extLst>
              </p:cNvPr>
              <p:cNvSpPr>
                <a:spLocks/>
              </p:cNvSpPr>
              <p:nvPr/>
            </p:nvSpPr>
            <p:spPr bwMode="auto">
              <a:xfrm>
                <a:off x="8450262" y="1212202"/>
                <a:ext cx="1095375" cy="1101725"/>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Freeform 13">
                <a:extLst>
                  <a:ext uri="{FF2B5EF4-FFF2-40B4-BE49-F238E27FC236}">
                    <a16:creationId xmlns:a16="http://schemas.microsoft.com/office/drawing/2014/main" id="{66CA9144-3C34-4E56-81D3-6458DBE175CE}"/>
                  </a:ext>
                </a:extLst>
              </p:cNvPr>
              <p:cNvSpPr>
                <a:spLocks/>
              </p:cNvSpPr>
              <p:nvPr/>
            </p:nvSpPr>
            <p:spPr bwMode="auto">
              <a:xfrm>
                <a:off x="9782175" y="670864"/>
                <a:ext cx="307975" cy="311150"/>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14">
                <a:extLst>
                  <a:ext uri="{FF2B5EF4-FFF2-40B4-BE49-F238E27FC236}">
                    <a16:creationId xmlns:a16="http://schemas.microsoft.com/office/drawing/2014/main" id="{E448EA5E-3026-4F88-95FE-0134760983E1}"/>
                  </a:ext>
                </a:extLst>
              </p:cNvPr>
              <p:cNvSpPr>
                <a:spLocks/>
              </p:cNvSpPr>
              <p:nvPr/>
            </p:nvSpPr>
            <p:spPr bwMode="auto">
              <a:xfrm>
                <a:off x="8990012" y="1182039"/>
                <a:ext cx="590550" cy="590550"/>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15">
                <a:extLst>
                  <a:ext uri="{FF2B5EF4-FFF2-40B4-BE49-F238E27FC236}">
                    <a16:creationId xmlns:a16="http://schemas.microsoft.com/office/drawing/2014/main" id="{D9FE6345-450B-40F3-A59F-E6D21BDF780A}"/>
                  </a:ext>
                </a:extLst>
              </p:cNvPr>
              <p:cNvSpPr>
                <a:spLocks/>
              </p:cNvSpPr>
              <p:nvPr/>
            </p:nvSpPr>
            <p:spPr bwMode="auto">
              <a:xfrm>
                <a:off x="8510587" y="1572564"/>
                <a:ext cx="671513" cy="673100"/>
              </a:xfrm>
              <a:custGeom>
                <a:avLst/>
                <a:gdLst>
                  <a:gd name="T0" fmla="*/ 354 w 423"/>
                  <a:gd name="T1" fmla="*/ 0 h 424"/>
                  <a:gd name="T2" fmla="*/ 423 w 423"/>
                  <a:gd name="T3" fmla="*/ 71 h 424"/>
                  <a:gd name="T4" fmla="*/ 0 w 423"/>
                  <a:gd name="T5" fmla="*/ 424 h 424"/>
                  <a:gd name="T6" fmla="*/ 354 w 423"/>
                  <a:gd name="T7" fmla="*/ 0 h 424"/>
                </a:gdLst>
                <a:ahLst/>
                <a:cxnLst>
                  <a:cxn ang="0">
                    <a:pos x="T0" y="T1"/>
                  </a:cxn>
                  <a:cxn ang="0">
                    <a:pos x="T2" y="T3"/>
                  </a:cxn>
                  <a:cxn ang="0">
                    <a:pos x="T4" y="T5"/>
                  </a:cxn>
                  <a:cxn ang="0">
                    <a:pos x="T6" y="T7"/>
                  </a:cxn>
                </a:cxnLst>
                <a:rect l="0" t="0" r="r" b="b"/>
                <a:pathLst>
                  <a:path w="423" h="424">
                    <a:moveTo>
                      <a:pt x="354" y="0"/>
                    </a:moveTo>
                    <a:lnTo>
                      <a:pt x="423" y="71"/>
                    </a:lnTo>
                    <a:lnTo>
                      <a:pt x="0" y="424"/>
                    </a:lnTo>
                    <a:lnTo>
                      <a:pt x="354"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16">
                <a:extLst>
                  <a:ext uri="{FF2B5EF4-FFF2-40B4-BE49-F238E27FC236}">
                    <a16:creationId xmlns:a16="http://schemas.microsoft.com/office/drawing/2014/main" id="{EBEFB0A5-4702-4113-A510-AB620F78EB30}"/>
                  </a:ext>
                </a:extLst>
              </p:cNvPr>
              <p:cNvSpPr>
                <a:spLocks/>
              </p:cNvSpPr>
              <p:nvPr/>
            </p:nvSpPr>
            <p:spPr bwMode="auto">
              <a:xfrm>
                <a:off x="10153650" y="321614"/>
                <a:ext cx="285750" cy="285750"/>
              </a:xfrm>
              <a:custGeom>
                <a:avLst/>
                <a:gdLst>
                  <a:gd name="T0" fmla="*/ 180 w 180"/>
                  <a:gd name="T1" fmla="*/ 0 h 180"/>
                  <a:gd name="T2" fmla="*/ 12 w 180"/>
                  <a:gd name="T3" fmla="*/ 130 h 180"/>
                  <a:gd name="T4" fmla="*/ 0 w 180"/>
                  <a:gd name="T5" fmla="*/ 180 h 180"/>
                  <a:gd name="T6" fmla="*/ 50 w 180"/>
                  <a:gd name="T7" fmla="*/ 170 h 180"/>
                  <a:gd name="T8" fmla="*/ 180 w 180"/>
                  <a:gd name="T9" fmla="*/ 0 h 180"/>
                </a:gdLst>
                <a:ahLst/>
                <a:cxnLst>
                  <a:cxn ang="0">
                    <a:pos x="T0" y="T1"/>
                  </a:cxn>
                  <a:cxn ang="0">
                    <a:pos x="T2" y="T3"/>
                  </a:cxn>
                  <a:cxn ang="0">
                    <a:pos x="T4" y="T5"/>
                  </a:cxn>
                  <a:cxn ang="0">
                    <a:pos x="T6" y="T7"/>
                  </a:cxn>
                  <a:cxn ang="0">
                    <a:pos x="T8" y="T9"/>
                  </a:cxn>
                </a:cxnLst>
                <a:rect l="0" t="0" r="r" b="b"/>
                <a:pathLst>
                  <a:path w="180" h="180">
                    <a:moveTo>
                      <a:pt x="180" y="0"/>
                    </a:moveTo>
                    <a:lnTo>
                      <a:pt x="12" y="130"/>
                    </a:lnTo>
                    <a:lnTo>
                      <a:pt x="0" y="180"/>
                    </a:lnTo>
                    <a:lnTo>
                      <a:pt x="50" y="170"/>
                    </a:lnTo>
                    <a:lnTo>
                      <a:pt x="18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17">
                <a:extLst>
                  <a:ext uri="{FF2B5EF4-FFF2-40B4-BE49-F238E27FC236}">
                    <a16:creationId xmlns:a16="http://schemas.microsoft.com/office/drawing/2014/main" id="{977AB91F-58C3-4870-B651-7A3F2127D351}"/>
                  </a:ext>
                </a:extLst>
              </p:cNvPr>
              <p:cNvSpPr>
                <a:spLocks/>
              </p:cNvSpPr>
              <p:nvPr/>
            </p:nvSpPr>
            <p:spPr bwMode="auto">
              <a:xfrm>
                <a:off x="10153650" y="321614"/>
                <a:ext cx="285750" cy="285750"/>
              </a:xfrm>
              <a:custGeom>
                <a:avLst/>
                <a:gdLst>
                  <a:gd name="T0" fmla="*/ 180 w 180"/>
                  <a:gd name="T1" fmla="*/ 0 h 180"/>
                  <a:gd name="T2" fmla="*/ 12 w 180"/>
                  <a:gd name="T3" fmla="*/ 130 h 180"/>
                  <a:gd name="T4" fmla="*/ 0 w 180"/>
                  <a:gd name="T5" fmla="*/ 180 h 180"/>
                  <a:gd name="T6" fmla="*/ 50 w 180"/>
                  <a:gd name="T7" fmla="*/ 170 h 180"/>
                  <a:gd name="T8" fmla="*/ 180 w 180"/>
                  <a:gd name="T9" fmla="*/ 0 h 180"/>
                </a:gdLst>
                <a:ahLst/>
                <a:cxnLst>
                  <a:cxn ang="0">
                    <a:pos x="T0" y="T1"/>
                  </a:cxn>
                  <a:cxn ang="0">
                    <a:pos x="T2" y="T3"/>
                  </a:cxn>
                  <a:cxn ang="0">
                    <a:pos x="T4" y="T5"/>
                  </a:cxn>
                  <a:cxn ang="0">
                    <a:pos x="T6" y="T7"/>
                  </a:cxn>
                  <a:cxn ang="0">
                    <a:pos x="T8" y="T9"/>
                  </a:cxn>
                </a:cxnLst>
                <a:rect l="0" t="0" r="r" b="b"/>
                <a:pathLst>
                  <a:path w="180" h="180">
                    <a:moveTo>
                      <a:pt x="180" y="0"/>
                    </a:moveTo>
                    <a:lnTo>
                      <a:pt x="12" y="130"/>
                    </a:lnTo>
                    <a:lnTo>
                      <a:pt x="0" y="180"/>
                    </a:lnTo>
                    <a:lnTo>
                      <a:pt x="50" y="170"/>
                    </a:lnTo>
                    <a:lnTo>
                      <a:pt x="1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18">
                <a:extLst>
                  <a:ext uri="{FF2B5EF4-FFF2-40B4-BE49-F238E27FC236}">
                    <a16:creationId xmlns:a16="http://schemas.microsoft.com/office/drawing/2014/main" id="{FBD11957-D801-4F54-9068-4178AB83C0DB}"/>
                  </a:ext>
                </a:extLst>
              </p:cNvPr>
              <p:cNvSpPr>
                <a:spLocks/>
              </p:cNvSpPr>
              <p:nvPr/>
            </p:nvSpPr>
            <p:spPr bwMode="auto">
              <a:xfrm>
                <a:off x="9451975" y="948677"/>
                <a:ext cx="360363" cy="360363"/>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19">
                <a:extLst>
                  <a:ext uri="{FF2B5EF4-FFF2-40B4-BE49-F238E27FC236}">
                    <a16:creationId xmlns:a16="http://schemas.microsoft.com/office/drawing/2014/main" id="{5F2A0384-5608-4204-8148-11837A85F063}"/>
                  </a:ext>
                </a:extLst>
              </p:cNvPr>
              <p:cNvSpPr>
                <a:spLocks noEditPoints="1"/>
              </p:cNvSpPr>
              <p:nvPr/>
            </p:nvSpPr>
            <p:spPr bwMode="auto">
              <a:xfrm>
                <a:off x="9451975" y="948677"/>
                <a:ext cx="360363" cy="360363"/>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20">
                <a:extLst>
                  <a:ext uri="{FF2B5EF4-FFF2-40B4-BE49-F238E27FC236}">
                    <a16:creationId xmlns:a16="http://schemas.microsoft.com/office/drawing/2014/main" id="{A21FE923-384A-4053-AE25-8E94E695DDB9}"/>
                  </a:ext>
                </a:extLst>
              </p:cNvPr>
              <p:cNvSpPr>
                <a:spLocks/>
              </p:cNvSpPr>
              <p:nvPr/>
            </p:nvSpPr>
            <p:spPr bwMode="auto">
              <a:xfrm>
                <a:off x="10263187" y="497827"/>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21">
                <a:extLst>
                  <a:ext uri="{FF2B5EF4-FFF2-40B4-BE49-F238E27FC236}">
                    <a16:creationId xmlns:a16="http://schemas.microsoft.com/office/drawing/2014/main" id="{E5F64CA5-7974-40CE-A733-384293EE82B4}"/>
                  </a:ext>
                </a:extLst>
              </p:cNvPr>
              <p:cNvSpPr>
                <a:spLocks noEditPoints="1"/>
              </p:cNvSpPr>
              <p:nvPr/>
            </p:nvSpPr>
            <p:spPr bwMode="auto">
              <a:xfrm>
                <a:off x="8805862" y="1850377"/>
                <a:ext cx="668338" cy="466725"/>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7"/>
                      <a:pt x="165" y="13"/>
                      <a:pt x="158" y="19"/>
                    </a:cubicBezTo>
                    <a:cubicBezTo>
                      <a:pt x="158" y="19"/>
                      <a:pt x="158" y="19"/>
                      <a:pt x="158" y="19"/>
                    </a:cubicBezTo>
                    <a:cubicBezTo>
                      <a:pt x="165" y="13"/>
                      <a:pt x="172" y="7"/>
                      <a:pt x="17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22">
                <a:extLst>
                  <a:ext uri="{FF2B5EF4-FFF2-40B4-BE49-F238E27FC236}">
                    <a16:creationId xmlns:a16="http://schemas.microsoft.com/office/drawing/2014/main" id="{60B8DA5C-A427-4A03-A246-0FEF4E5657C3}"/>
                  </a:ext>
                </a:extLst>
              </p:cNvPr>
              <p:cNvSpPr>
                <a:spLocks/>
              </p:cNvSpPr>
              <p:nvPr/>
            </p:nvSpPr>
            <p:spPr bwMode="auto">
              <a:xfrm>
                <a:off x="8788400" y="2305989"/>
                <a:ext cx="17463" cy="7938"/>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23">
                <a:extLst>
                  <a:ext uri="{FF2B5EF4-FFF2-40B4-BE49-F238E27FC236}">
                    <a16:creationId xmlns:a16="http://schemas.microsoft.com/office/drawing/2014/main" id="{366025F3-7F81-425E-9660-F76BFAA3D5E2}"/>
                  </a:ext>
                </a:extLst>
              </p:cNvPr>
              <p:cNvSpPr>
                <a:spLocks/>
              </p:cNvSpPr>
              <p:nvPr/>
            </p:nvSpPr>
            <p:spPr bwMode="auto">
              <a:xfrm>
                <a:off x="8975725" y="1921814"/>
                <a:ext cx="423863" cy="312738"/>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24">
                <a:extLst>
                  <a:ext uri="{FF2B5EF4-FFF2-40B4-BE49-F238E27FC236}">
                    <a16:creationId xmlns:a16="http://schemas.microsoft.com/office/drawing/2014/main" id="{BBE76E76-BE34-4C18-8064-60FF48FEBEDD}"/>
                  </a:ext>
                </a:extLst>
              </p:cNvPr>
              <p:cNvSpPr>
                <a:spLocks/>
              </p:cNvSpPr>
              <p:nvPr/>
            </p:nvSpPr>
            <p:spPr bwMode="auto">
              <a:xfrm>
                <a:off x="9415462" y="940739"/>
                <a:ext cx="652463" cy="796925"/>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25">
                <a:extLst>
                  <a:ext uri="{FF2B5EF4-FFF2-40B4-BE49-F238E27FC236}">
                    <a16:creationId xmlns:a16="http://schemas.microsoft.com/office/drawing/2014/main" id="{309EB4C4-CD0D-40BD-BC33-22BF21FF2B19}"/>
                  </a:ext>
                </a:extLst>
              </p:cNvPr>
              <p:cNvSpPr>
                <a:spLocks/>
              </p:cNvSpPr>
              <p:nvPr/>
            </p:nvSpPr>
            <p:spPr bwMode="auto">
              <a:xfrm>
                <a:off x="10012362" y="591489"/>
                <a:ext cx="217488" cy="349250"/>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26">
                <a:extLst>
                  <a:ext uri="{FF2B5EF4-FFF2-40B4-BE49-F238E27FC236}">
                    <a16:creationId xmlns:a16="http://schemas.microsoft.com/office/drawing/2014/main" id="{6CA4C64B-E0BB-47D9-9337-87721677A365}"/>
                  </a:ext>
                </a:extLst>
              </p:cNvPr>
              <p:cNvSpPr>
                <a:spLocks/>
              </p:cNvSpPr>
              <p:nvPr/>
            </p:nvSpPr>
            <p:spPr bwMode="auto">
              <a:xfrm>
                <a:off x="8678862" y="1685277"/>
                <a:ext cx="866775" cy="628650"/>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1"/>
                      <a:pt x="212" y="44"/>
                    </a:cubicBezTo>
                    <a:cubicBezTo>
                      <a:pt x="219" y="37"/>
                      <a:pt x="225" y="30"/>
                      <a:pt x="231" y="23"/>
                    </a:cubicBezTo>
                    <a:cubicBezTo>
                      <a:pt x="215" y="17"/>
                      <a:pt x="201" y="9"/>
                      <a:pt x="188" y="0"/>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27">
                <a:extLst>
                  <a:ext uri="{FF2B5EF4-FFF2-40B4-BE49-F238E27FC236}">
                    <a16:creationId xmlns:a16="http://schemas.microsoft.com/office/drawing/2014/main" id="{9F9EF6A7-B29C-400E-8EED-A7089276BD56}"/>
                  </a:ext>
                </a:extLst>
              </p:cNvPr>
              <p:cNvSpPr>
                <a:spLocks/>
              </p:cNvSpPr>
              <p:nvPr/>
            </p:nvSpPr>
            <p:spPr bwMode="auto">
              <a:xfrm>
                <a:off x="9988550" y="904227"/>
                <a:ext cx="98425" cy="77788"/>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28">
                <a:extLst>
                  <a:ext uri="{FF2B5EF4-FFF2-40B4-BE49-F238E27FC236}">
                    <a16:creationId xmlns:a16="http://schemas.microsoft.com/office/drawing/2014/main" id="{9BE569FC-FD89-494A-9E84-9757E2BC9235}"/>
                  </a:ext>
                </a:extLst>
              </p:cNvPr>
              <p:cNvSpPr>
                <a:spLocks/>
              </p:cNvSpPr>
              <p:nvPr/>
            </p:nvSpPr>
            <p:spPr bwMode="auto">
              <a:xfrm>
                <a:off x="9385300" y="1651939"/>
                <a:ext cx="195263" cy="120650"/>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29">
                <a:extLst>
                  <a:ext uri="{FF2B5EF4-FFF2-40B4-BE49-F238E27FC236}">
                    <a16:creationId xmlns:a16="http://schemas.microsoft.com/office/drawing/2014/main" id="{82C5A240-29EE-4388-B2EE-BE47902233DB}"/>
                  </a:ext>
                </a:extLst>
              </p:cNvPr>
              <p:cNvSpPr>
                <a:spLocks/>
              </p:cNvSpPr>
              <p:nvPr/>
            </p:nvSpPr>
            <p:spPr bwMode="auto">
              <a:xfrm>
                <a:off x="10207625" y="505764"/>
                <a:ext cx="52388" cy="88900"/>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30">
                <a:extLst>
                  <a:ext uri="{FF2B5EF4-FFF2-40B4-BE49-F238E27FC236}">
                    <a16:creationId xmlns:a16="http://schemas.microsoft.com/office/drawing/2014/main" id="{C78077F9-29B7-405D-AD68-E2D351FF9CB5}"/>
                  </a:ext>
                </a:extLst>
              </p:cNvPr>
              <p:cNvSpPr>
                <a:spLocks/>
              </p:cNvSpPr>
              <p:nvPr/>
            </p:nvSpPr>
            <p:spPr bwMode="auto">
              <a:xfrm>
                <a:off x="9748837" y="1209027"/>
                <a:ext cx="44450" cy="58738"/>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Oval 1">
              <a:extLst>
                <a:ext uri="{FF2B5EF4-FFF2-40B4-BE49-F238E27FC236}">
                  <a16:creationId xmlns:a16="http://schemas.microsoft.com/office/drawing/2014/main" id="{10BC7F5B-B53C-464B-B0AC-45953D9CECE0}"/>
                </a:ext>
              </a:extLst>
            </p:cNvPr>
            <p:cNvSpPr/>
            <p:nvPr/>
          </p:nvSpPr>
          <p:spPr>
            <a:xfrm>
              <a:off x="1370579" y="4176364"/>
              <a:ext cx="693175" cy="693175"/>
            </a:xfrm>
            <a:prstGeom prst="ellipse">
              <a:avLst/>
            </a:prstGeom>
            <a:gradFill>
              <a:gsLst>
                <a:gs pos="0">
                  <a:schemeClr val="accent1"/>
                </a:gs>
                <a:gs pos="100000">
                  <a:schemeClr val="accent1">
                    <a:lumMod val="75000"/>
                  </a:schemeClr>
                </a:gs>
              </a:gsLst>
              <a:path path="circle">
                <a:fillToRect r="100000" b="100000"/>
              </a:path>
            </a:gradFill>
            <a:ln>
              <a:noFill/>
            </a:ln>
            <a:effectLst>
              <a:outerShdw blurRad="6350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81" name="Oval 280">
              <a:extLst>
                <a:ext uri="{FF2B5EF4-FFF2-40B4-BE49-F238E27FC236}">
                  <a16:creationId xmlns:a16="http://schemas.microsoft.com/office/drawing/2014/main" id="{5ADEC5E1-98EA-457C-9190-FE4837B26012}"/>
                </a:ext>
              </a:extLst>
            </p:cNvPr>
            <p:cNvSpPr/>
            <p:nvPr/>
          </p:nvSpPr>
          <p:spPr>
            <a:xfrm>
              <a:off x="2624343" y="2880561"/>
              <a:ext cx="959516" cy="959516"/>
            </a:xfrm>
            <a:prstGeom prst="ellipse">
              <a:avLst/>
            </a:prstGeom>
            <a:gradFill>
              <a:gsLst>
                <a:gs pos="0">
                  <a:schemeClr val="accent2"/>
                </a:gs>
                <a:gs pos="100000">
                  <a:schemeClr val="accent2">
                    <a:lumMod val="75000"/>
                  </a:schemeClr>
                </a:gs>
              </a:gsLst>
              <a:path path="circle">
                <a:fillToRect r="100000" b="100000"/>
              </a:path>
            </a:gradFill>
            <a:ln>
              <a:noFill/>
            </a:ln>
            <a:effectLst>
              <a:outerShdw blurRad="6350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84" name="Oval 283">
              <a:extLst>
                <a:ext uri="{FF2B5EF4-FFF2-40B4-BE49-F238E27FC236}">
                  <a16:creationId xmlns:a16="http://schemas.microsoft.com/office/drawing/2014/main" id="{7077A285-8B1C-449C-9A12-73EB7898C350}"/>
                </a:ext>
              </a:extLst>
            </p:cNvPr>
            <p:cNvSpPr/>
            <p:nvPr/>
          </p:nvSpPr>
          <p:spPr>
            <a:xfrm>
              <a:off x="4205780" y="4089557"/>
              <a:ext cx="1167648" cy="1167648"/>
            </a:xfrm>
            <a:prstGeom prst="ellipse">
              <a:avLst/>
            </a:prstGeom>
            <a:gradFill>
              <a:gsLst>
                <a:gs pos="0">
                  <a:schemeClr val="accent4"/>
                </a:gs>
                <a:gs pos="100000">
                  <a:schemeClr val="accent4">
                    <a:lumMod val="75000"/>
                  </a:schemeClr>
                </a:gs>
              </a:gsLst>
              <a:path path="circle">
                <a:fillToRect r="100000" b="100000"/>
              </a:path>
            </a:gradFill>
            <a:ln>
              <a:noFill/>
            </a:ln>
            <a:effectLst>
              <a:outerShdw blurRad="6350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85" name="Oval 284">
              <a:extLst>
                <a:ext uri="{FF2B5EF4-FFF2-40B4-BE49-F238E27FC236}">
                  <a16:creationId xmlns:a16="http://schemas.microsoft.com/office/drawing/2014/main" id="{BCB43055-93D4-49F5-ACBD-D925AC31F506}"/>
                </a:ext>
              </a:extLst>
            </p:cNvPr>
            <p:cNvSpPr/>
            <p:nvPr/>
          </p:nvSpPr>
          <p:spPr>
            <a:xfrm>
              <a:off x="7378212" y="3801885"/>
              <a:ext cx="1442132" cy="1442132"/>
            </a:xfrm>
            <a:prstGeom prst="ellipse">
              <a:avLst/>
            </a:prstGeom>
            <a:gradFill>
              <a:gsLst>
                <a:gs pos="0">
                  <a:schemeClr val="accent5"/>
                </a:gs>
                <a:gs pos="100000">
                  <a:schemeClr val="accent5">
                    <a:lumMod val="75000"/>
                  </a:schemeClr>
                </a:gs>
              </a:gsLst>
              <a:path path="circle">
                <a:fillToRect r="100000" b="100000"/>
              </a:path>
            </a:gradFill>
            <a:ln>
              <a:noFill/>
            </a:ln>
            <a:effectLst>
              <a:outerShdw blurRad="6350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90" name="TextBox 289">
              <a:extLst>
                <a:ext uri="{FF2B5EF4-FFF2-40B4-BE49-F238E27FC236}">
                  <a16:creationId xmlns:a16="http://schemas.microsoft.com/office/drawing/2014/main" id="{5A79DFF8-0B38-4AAE-9FE9-72DCAE08DE21}"/>
                </a:ext>
              </a:extLst>
            </p:cNvPr>
            <p:cNvSpPr txBox="1"/>
            <p:nvPr/>
          </p:nvSpPr>
          <p:spPr>
            <a:xfrm>
              <a:off x="3755081" y="2914597"/>
              <a:ext cx="1918742" cy="307777"/>
            </a:xfrm>
            <a:prstGeom prst="rect">
              <a:avLst/>
            </a:prstGeom>
            <a:noFill/>
          </p:spPr>
          <p:txBody>
            <a:bodyPr wrap="square" rtlCol="0">
              <a:spAutoFit/>
            </a:bodyPr>
            <a:lstStyle/>
            <a:p>
              <a:r>
                <a:rPr lang="en-US" sz="1400" b="1" dirty="0">
                  <a:solidFill>
                    <a:schemeClr val="bg1"/>
                  </a:solidFill>
                  <a:latin typeface="+mj-lt"/>
                </a:rPr>
                <a:t>Creativity</a:t>
              </a:r>
            </a:p>
          </p:txBody>
        </p:sp>
        <p:sp>
          <p:nvSpPr>
            <p:cNvPr id="291" name="TextBox 290">
              <a:extLst>
                <a:ext uri="{FF2B5EF4-FFF2-40B4-BE49-F238E27FC236}">
                  <a16:creationId xmlns:a16="http://schemas.microsoft.com/office/drawing/2014/main" id="{B96EC84D-76AE-4B24-8B26-27842757080F}"/>
                </a:ext>
              </a:extLst>
            </p:cNvPr>
            <p:cNvSpPr txBox="1"/>
            <p:nvPr/>
          </p:nvSpPr>
          <p:spPr>
            <a:xfrm>
              <a:off x="3755081" y="3165955"/>
              <a:ext cx="1918742" cy="430887"/>
            </a:xfrm>
            <a:prstGeom prst="rect">
              <a:avLst/>
            </a:prstGeom>
            <a:noFill/>
          </p:spPr>
          <p:txBody>
            <a:bodyPr wrap="square" rtlCol="0">
              <a:spAutoFit/>
            </a:bodyPr>
            <a:lstStyle/>
            <a:p>
              <a:r>
                <a:rPr lang="en-US" sz="1100" dirty="0">
                  <a:solidFill>
                    <a:schemeClr val="bg1">
                      <a:lumMod val="75000"/>
                    </a:schemeClr>
                  </a:solidFill>
                </a:rPr>
                <a:t>The quick, brown fox jumps over a lazy dog.</a:t>
              </a:r>
            </a:p>
          </p:txBody>
        </p:sp>
        <p:sp>
          <p:nvSpPr>
            <p:cNvPr id="292" name="TextBox 291">
              <a:extLst>
                <a:ext uri="{FF2B5EF4-FFF2-40B4-BE49-F238E27FC236}">
                  <a16:creationId xmlns:a16="http://schemas.microsoft.com/office/drawing/2014/main" id="{356FA394-EDC5-45FB-AA74-55085B32E0B9}"/>
                </a:ext>
              </a:extLst>
            </p:cNvPr>
            <p:cNvSpPr txBox="1"/>
            <p:nvPr/>
          </p:nvSpPr>
          <p:spPr>
            <a:xfrm>
              <a:off x="5136629" y="5244017"/>
              <a:ext cx="1918742" cy="461665"/>
            </a:xfrm>
            <a:prstGeom prst="rect">
              <a:avLst/>
            </a:prstGeom>
            <a:noFill/>
          </p:spPr>
          <p:txBody>
            <a:bodyPr wrap="square" rtlCol="0">
              <a:spAutoFit/>
            </a:bodyPr>
            <a:lstStyle/>
            <a:p>
              <a:r>
                <a:rPr lang="en-US" sz="2400" b="1" dirty="0">
                  <a:solidFill>
                    <a:schemeClr val="bg1"/>
                  </a:solidFill>
                  <a:latin typeface="+mj-lt"/>
                </a:rPr>
                <a:t>1750+</a:t>
              </a:r>
            </a:p>
          </p:txBody>
        </p:sp>
        <p:sp>
          <p:nvSpPr>
            <p:cNvPr id="293" name="TextBox 292">
              <a:extLst>
                <a:ext uri="{FF2B5EF4-FFF2-40B4-BE49-F238E27FC236}">
                  <a16:creationId xmlns:a16="http://schemas.microsoft.com/office/drawing/2014/main" id="{FB267EE0-1FA8-4E1A-BF46-4393133E868B}"/>
                </a:ext>
              </a:extLst>
            </p:cNvPr>
            <p:cNvSpPr txBox="1"/>
            <p:nvPr/>
          </p:nvSpPr>
          <p:spPr>
            <a:xfrm>
              <a:off x="5136629" y="5704679"/>
              <a:ext cx="1918742" cy="430887"/>
            </a:xfrm>
            <a:prstGeom prst="rect">
              <a:avLst/>
            </a:prstGeom>
            <a:noFill/>
          </p:spPr>
          <p:txBody>
            <a:bodyPr wrap="square" rtlCol="0">
              <a:spAutoFit/>
            </a:bodyPr>
            <a:lstStyle/>
            <a:p>
              <a:r>
                <a:rPr lang="en-US" sz="1100" dirty="0">
                  <a:solidFill>
                    <a:schemeClr val="bg1">
                      <a:lumMod val="75000"/>
                    </a:schemeClr>
                  </a:solidFill>
                </a:rPr>
                <a:t>The quick, brown fox jumps over a lazy dog.</a:t>
              </a:r>
            </a:p>
          </p:txBody>
        </p:sp>
        <p:sp>
          <p:nvSpPr>
            <p:cNvPr id="294" name="TextBox 293">
              <a:extLst>
                <a:ext uri="{FF2B5EF4-FFF2-40B4-BE49-F238E27FC236}">
                  <a16:creationId xmlns:a16="http://schemas.microsoft.com/office/drawing/2014/main" id="{83EB1B6E-2584-44C0-95DB-891D21B2177D}"/>
                </a:ext>
              </a:extLst>
            </p:cNvPr>
            <p:cNvSpPr txBox="1"/>
            <p:nvPr/>
          </p:nvSpPr>
          <p:spPr>
            <a:xfrm>
              <a:off x="8968230" y="4453868"/>
              <a:ext cx="1918742" cy="307777"/>
            </a:xfrm>
            <a:prstGeom prst="rect">
              <a:avLst/>
            </a:prstGeom>
            <a:noFill/>
          </p:spPr>
          <p:txBody>
            <a:bodyPr wrap="square" rtlCol="0">
              <a:spAutoFit/>
            </a:bodyPr>
            <a:lstStyle/>
            <a:p>
              <a:r>
                <a:rPr lang="en-US" sz="1400" b="1" dirty="0">
                  <a:solidFill>
                    <a:schemeClr val="bg1"/>
                  </a:solidFill>
                  <a:latin typeface="+mj-lt"/>
                </a:rPr>
                <a:t>Productivity</a:t>
              </a:r>
            </a:p>
          </p:txBody>
        </p:sp>
        <p:sp>
          <p:nvSpPr>
            <p:cNvPr id="295" name="TextBox 294">
              <a:extLst>
                <a:ext uri="{FF2B5EF4-FFF2-40B4-BE49-F238E27FC236}">
                  <a16:creationId xmlns:a16="http://schemas.microsoft.com/office/drawing/2014/main" id="{65313BCD-5CBF-4A0B-9B6D-CA4C78241AEB}"/>
                </a:ext>
              </a:extLst>
            </p:cNvPr>
            <p:cNvSpPr txBox="1"/>
            <p:nvPr/>
          </p:nvSpPr>
          <p:spPr>
            <a:xfrm>
              <a:off x="8968230" y="4705226"/>
              <a:ext cx="1918742" cy="600164"/>
            </a:xfrm>
            <a:prstGeom prst="rect">
              <a:avLst/>
            </a:prstGeom>
            <a:noFill/>
          </p:spPr>
          <p:txBody>
            <a:bodyPr wrap="square" rtlCol="0">
              <a:spAutoFit/>
            </a:bodyPr>
            <a:lstStyle/>
            <a:p>
              <a:r>
                <a:rPr lang="en-US" sz="1100" dirty="0">
                  <a:solidFill>
                    <a:schemeClr val="bg1">
                      <a:lumMod val="75000"/>
                    </a:schemeClr>
                  </a:solidFill>
                </a:rPr>
                <a:t>The quick, brown fox jumps over a lazy dog. DJs flock by when MTV ax.</a:t>
              </a:r>
            </a:p>
          </p:txBody>
        </p:sp>
        <p:sp>
          <p:nvSpPr>
            <p:cNvPr id="296" name="TextBox 295">
              <a:extLst>
                <a:ext uri="{FF2B5EF4-FFF2-40B4-BE49-F238E27FC236}">
                  <a16:creationId xmlns:a16="http://schemas.microsoft.com/office/drawing/2014/main" id="{A3B2879A-24AD-4EA1-8CCF-0BFA0DA7541A}"/>
                </a:ext>
              </a:extLst>
            </p:cNvPr>
            <p:cNvSpPr txBox="1"/>
            <p:nvPr/>
          </p:nvSpPr>
          <p:spPr>
            <a:xfrm>
              <a:off x="1368181" y="4924621"/>
              <a:ext cx="1918742" cy="307777"/>
            </a:xfrm>
            <a:prstGeom prst="rect">
              <a:avLst/>
            </a:prstGeom>
            <a:noFill/>
          </p:spPr>
          <p:txBody>
            <a:bodyPr wrap="square" rtlCol="0">
              <a:spAutoFit/>
            </a:bodyPr>
            <a:lstStyle/>
            <a:p>
              <a:r>
                <a:rPr lang="en-US" sz="1400" b="1" dirty="0">
                  <a:solidFill>
                    <a:schemeClr val="bg1"/>
                  </a:solidFill>
                  <a:latin typeface="+mj-lt"/>
                </a:rPr>
                <a:t>Imagination</a:t>
              </a:r>
            </a:p>
          </p:txBody>
        </p:sp>
        <p:sp>
          <p:nvSpPr>
            <p:cNvPr id="297" name="TextBox 296">
              <a:extLst>
                <a:ext uri="{FF2B5EF4-FFF2-40B4-BE49-F238E27FC236}">
                  <a16:creationId xmlns:a16="http://schemas.microsoft.com/office/drawing/2014/main" id="{2A049828-4B34-4417-8D3A-D5059E564FC6}"/>
                </a:ext>
              </a:extLst>
            </p:cNvPr>
            <p:cNvSpPr txBox="1"/>
            <p:nvPr/>
          </p:nvSpPr>
          <p:spPr>
            <a:xfrm>
              <a:off x="1368181" y="5175979"/>
              <a:ext cx="1918742" cy="430887"/>
            </a:xfrm>
            <a:prstGeom prst="rect">
              <a:avLst/>
            </a:prstGeom>
            <a:noFill/>
          </p:spPr>
          <p:txBody>
            <a:bodyPr wrap="square" rtlCol="0">
              <a:spAutoFit/>
            </a:bodyPr>
            <a:lstStyle/>
            <a:p>
              <a:r>
                <a:rPr lang="en-US" sz="1100" dirty="0">
                  <a:solidFill>
                    <a:schemeClr val="bg1">
                      <a:lumMod val="75000"/>
                    </a:schemeClr>
                  </a:solidFill>
                </a:rPr>
                <a:t>The quick, brown fox jumps over a lazy dog.</a:t>
              </a:r>
            </a:p>
          </p:txBody>
        </p:sp>
        <p:sp>
          <p:nvSpPr>
            <p:cNvPr id="298" name="Freeform 19">
              <a:extLst>
                <a:ext uri="{FF2B5EF4-FFF2-40B4-BE49-F238E27FC236}">
                  <a16:creationId xmlns:a16="http://schemas.microsoft.com/office/drawing/2014/main" id="{7EC97543-42ED-4D32-BF07-3A2C3C8D9770}"/>
                </a:ext>
              </a:extLst>
            </p:cNvPr>
            <p:cNvSpPr>
              <a:spLocks noEditPoints="1"/>
            </p:cNvSpPr>
            <p:nvPr/>
          </p:nvSpPr>
          <p:spPr bwMode="auto">
            <a:xfrm>
              <a:off x="2904343" y="3214496"/>
              <a:ext cx="399516" cy="291647"/>
            </a:xfrm>
            <a:custGeom>
              <a:avLst/>
              <a:gdLst>
                <a:gd name="T0" fmla="*/ 200 w 220"/>
                <a:gd name="T1" fmla="*/ 0 h 160"/>
                <a:gd name="T2" fmla="*/ 180 w 220"/>
                <a:gd name="T3" fmla="*/ 20 h 160"/>
                <a:gd name="T4" fmla="*/ 188 w 220"/>
                <a:gd name="T5" fmla="*/ 36 h 160"/>
                <a:gd name="T6" fmla="*/ 184 w 220"/>
                <a:gd name="T7" fmla="*/ 34 h 160"/>
                <a:gd name="T8" fmla="*/ 136 w 220"/>
                <a:gd name="T9" fmla="*/ 124 h 160"/>
                <a:gd name="T10" fmla="*/ 124 w 220"/>
                <a:gd name="T11" fmla="*/ 120 h 160"/>
                <a:gd name="T12" fmla="*/ 113 w 220"/>
                <a:gd name="T13" fmla="*/ 123 h 160"/>
                <a:gd name="T14" fmla="*/ 76 w 220"/>
                <a:gd name="T15" fmla="*/ 71 h 160"/>
                <a:gd name="T16" fmla="*/ 80 w 220"/>
                <a:gd name="T17" fmla="*/ 60 h 160"/>
                <a:gd name="T18" fmla="*/ 60 w 220"/>
                <a:gd name="T19" fmla="*/ 40 h 160"/>
                <a:gd name="T20" fmla="*/ 40 w 220"/>
                <a:gd name="T21" fmla="*/ 60 h 160"/>
                <a:gd name="T22" fmla="*/ 43 w 220"/>
                <a:gd name="T23" fmla="*/ 71 h 160"/>
                <a:gd name="T24" fmla="*/ 28 w 220"/>
                <a:gd name="T25" fmla="*/ 90 h 160"/>
                <a:gd name="T26" fmla="*/ 20 w 220"/>
                <a:gd name="T27" fmla="*/ 88 h 160"/>
                <a:gd name="T28" fmla="*/ 0 w 220"/>
                <a:gd name="T29" fmla="*/ 108 h 160"/>
                <a:gd name="T30" fmla="*/ 20 w 220"/>
                <a:gd name="T31" fmla="*/ 128 h 160"/>
                <a:gd name="T32" fmla="*/ 40 w 220"/>
                <a:gd name="T33" fmla="*/ 108 h 160"/>
                <a:gd name="T34" fmla="*/ 35 w 220"/>
                <a:gd name="T35" fmla="*/ 94 h 160"/>
                <a:gd name="T36" fmla="*/ 49 w 220"/>
                <a:gd name="T37" fmla="*/ 77 h 160"/>
                <a:gd name="T38" fmla="*/ 60 w 220"/>
                <a:gd name="T39" fmla="*/ 80 h 160"/>
                <a:gd name="T40" fmla="*/ 71 w 220"/>
                <a:gd name="T41" fmla="*/ 77 h 160"/>
                <a:gd name="T42" fmla="*/ 108 w 220"/>
                <a:gd name="T43" fmla="*/ 129 h 160"/>
                <a:gd name="T44" fmla="*/ 104 w 220"/>
                <a:gd name="T45" fmla="*/ 140 h 160"/>
                <a:gd name="T46" fmla="*/ 124 w 220"/>
                <a:gd name="T47" fmla="*/ 160 h 160"/>
                <a:gd name="T48" fmla="*/ 144 w 220"/>
                <a:gd name="T49" fmla="*/ 140 h 160"/>
                <a:gd name="T50" fmla="*/ 141 w 220"/>
                <a:gd name="T51" fmla="*/ 130 h 160"/>
                <a:gd name="T52" fmla="*/ 191 w 220"/>
                <a:gd name="T53" fmla="*/ 38 h 160"/>
                <a:gd name="T54" fmla="*/ 200 w 220"/>
                <a:gd name="T55" fmla="*/ 40 h 160"/>
                <a:gd name="T56" fmla="*/ 220 w 220"/>
                <a:gd name="T57" fmla="*/ 20 h 160"/>
                <a:gd name="T58" fmla="*/ 200 w 220"/>
                <a:gd name="T59" fmla="*/ 0 h 160"/>
                <a:gd name="T60" fmla="*/ 20 w 220"/>
                <a:gd name="T61" fmla="*/ 120 h 160"/>
                <a:gd name="T62" fmla="*/ 8 w 220"/>
                <a:gd name="T63" fmla="*/ 108 h 160"/>
                <a:gd name="T64" fmla="*/ 20 w 220"/>
                <a:gd name="T65" fmla="*/ 96 h 160"/>
                <a:gd name="T66" fmla="*/ 32 w 220"/>
                <a:gd name="T67" fmla="*/ 108 h 160"/>
                <a:gd name="T68" fmla="*/ 20 w 220"/>
                <a:gd name="T69" fmla="*/ 120 h 160"/>
                <a:gd name="T70" fmla="*/ 60 w 220"/>
                <a:gd name="T71" fmla="*/ 72 h 160"/>
                <a:gd name="T72" fmla="*/ 48 w 220"/>
                <a:gd name="T73" fmla="*/ 60 h 160"/>
                <a:gd name="T74" fmla="*/ 60 w 220"/>
                <a:gd name="T75" fmla="*/ 48 h 160"/>
                <a:gd name="T76" fmla="*/ 72 w 220"/>
                <a:gd name="T77" fmla="*/ 60 h 160"/>
                <a:gd name="T78" fmla="*/ 60 w 220"/>
                <a:gd name="T79" fmla="*/ 72 h 160"/>
                <a:gd name="T80" fmla="*/ 124 w 220"/>
                <a:gd name="T81" fmla="*/ 152 h 160"/>
                <a:gd name="T82" fmla="*/ 112 w 220"/>
                <a:gd name="T83" fmla="*/ 140 h 160"/>
                <a:gd name="T84" fmla="*/ 124 w 220"/>
                <a:gd name="T85" fmla="*/ 128 h 160"/>
                <a:gd name="T86" fmla="*/ 136 w 220"/>
                <a:gd name="T87" fmla="*/ 140 h 160"/>
                <a:gd name="T88" fmla="*/ 124 w 220"/>
                <a:gd name="T89" fmla="*/ 152 h 160"/>
                <a:gd name="T90" fmla="*/ 200 w 220"/>
                <a:gd name="T91" fmla="*/ 32 h 160"/>
                <a:gd name="T92" fmla="*/ 188 w 220"/>
                <a:gd name="T93" fmla="*/ 20 h 160"/>
                <a:gd name="T94" fmla="*/ 200 w 220"/>
                <a:gd name="T95" fmla="*/ 8 h 160"/>
                <a:gd name="T96" fmla="*/ 212 w 220"/>
                <a:gd name="T97" fmla="*/ 20 h 160"/>
                <a:gd name="T98" fmla="*/ 200 w 220"/>
                <a:gd name="T99"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60">
                  <a:moveTo>
                    <a:pt x="200" y="0"/>
                  </a:moveTo>
                  <a:cubicBezTo>
                    <a:pt x="189" y="0"/>
                    <a:pt x="180" y="9"/>
                    <a:pt x="180" y="20"/>
                  </a:cubicBezTo>
                  <a:cubicBezTo>
                    <a:pt x="180" y="27"/>
                    <a:pt x="183" y="33"/>
                    <a:pt x="188" y="36"/>
                  </a:cubicBezTo>
                  <a:cubicBezTo>
                    <a:pt x="184" y="34"/>
                    <a:pt x="184" y="34"/>
                    <a:pt x="184" y="34"/>
                  </a:cubicBezTo>
                  <a:cubicBezTo>
                    <a:pt x="136" y="124"/>
                    <a:pt x="136" y="124"/>
                    <a:pt x="136" y="124"/>
                  </a:cubicBezTo>
                  <a:cubicBezTo>
                    <a:pt x="132" y="122"/>
                    <a:pt x="128" y="120"/>
                    <a:pt x="124" y="120"/>
                  </a:cubicBezTo>
                  <a:cubicBezTo>
                    <a:pt x="120" y="120"/>
                    <a:pt x="116" y="121"/>
                    <a:pt x="113" y="123"/>
                  </a:cubicBezTo>
                  <a:cubicBezTo>
                    <a:pt x="76" y="71"/>
                    <a:pt x="76" y="71"/>
                    <a:pt x="76" y="71"/>
                  </a:cubicBezTo>
                  <a:cubicBezTo>
                    <a:pt x="79" y="68"/>
                    <a:pt x="80" y="64"/>
                    <a:pt x="80" y="60"/>
                  </a:cubicBezTo>
                  <a:cubicBezTo>
                    <a:pt x="80" y="49"/>
                    <a:pt x="71" y="40"/>
                    <a:pt x="60" y="40"/>
                  </a:cubicBezTo>
                  <a:cubicBezTo>
                    <a:pt x="49" y="40"/>
                    <a:pt x="40" y="49"/>
                    <a:pt x="40" y="60"/>
                  </a:cubicBezTo>
                  <a:cubicBezTo>
                    <a:pt x="40" y="64"/>
                    <a:pt x="41" y="68"/>
                    <a:pt x="43" y="71"/>
                  </a:cubicBezTo>
                  <a:cubicBezTo>
                    <a:pt x="28" y="90"/>
                    <a:pt x="28" y="90"/>
                    <a:pt x="28" y="90"/>
                  </a:cubicBezTo>
                  <a:cubicBezTo>
                    <a:pt x="26" y="89"/>
                    <a:pt x="23" y="88"/>
                    <a:pt x="20" y="88"/>
                  </a:cubicBezTo>
                  <a:cubicBezTo>
                    <a:pt x="9" y="88"/>
                    <a:pt x="0" y="97"/>
                    <a:pt x="0" y="108"/>
                  </a:cubicBezTo>
                  <a:cubicBezTo>
                    <a:pt x="0" y="119"/>
                    <a:pt x="9" y="128"/>
                    <a:pt x="20" y="128"/>
                  </a:cubicBezTo>
                  <a:cubicBezTo>
                    <a:pt x="31" y="128"/>
                    <a:pt x="40" y="119"/>
                    <a:pt x="40" y="108"/>
                  </a:cubicBezTo>
                  <a:cubicBezTo>
                    <a:pt x="40" y="103"/>
                    <a:pt x="38" y="98"/>
                    <a:pt x="35" y="94"/>
                  </a:cubicBezTo>
                  <a:cubicBezTo>
                    <a:pt x="49" y="77"/>
                    <a:pt x="49" y="77"/>
                    <a:pt x="49" y="77"/>
                  </a:cubicBezTo>
                  <a:cubicBezTo>
                    <a:pt x="52" y="79"/>
                    <a:pt x="56" y="80"/>
                    <a:pt x="60" y="80"/>
                  </a:cubicBezTo>
                  <a:cubicBezTo>
                    <a:pt x="64" y="80"/>
                    <a:pt x="68" y="79"/>
                    <a:pt x="71" y="77"/>
                  </a:cubicBezTo>
                  <a:cubicBezTo>
                    <a:pt x="108" y="129"/>
                    <a:pt x="108" y="129"/>
                    <a:pt x="108" y="129"/>
                  </a:cubicBezTo>
                  <a:cubicBezTo>
                    <a:pt x="105" y="132"/>
                    <a:pt x="104" y="136"/>
                    <a:pt x="104" y="140"/>
                  </a:cubicBezTo>
                  <a:cubicBezTo>
                    <a:pt x="104" y="151"/>
                    <a:pt x="113" y="160"/>
                    <a:pt x="124" y="160"/>
                  </a:cubicBezTo>
                  <a:cubicBezTo>
                    <a:pt x="135" y="160"/>
                    <a:pt x="144" y="151"/>
                    <a:pt x="144" y="140"/>
                  </a:cubicBezTo>
                  <a:cubicBezTo>
                    <a:pt x="144" y="136"/>
                    <a:pt x="143" y="133"/>
                    <a:pt x="141" y="130"/>
                  </a:cubicBezTo>
                  <a:cubicBezTo>
                    <a:pt x="191" y="38"/>
                    <a:pt x="191" y="38"/>
                    <a:pt x="191" y="38"/>
                  </a:cubicBezTo>
                  <a:cubicBezTo>
                    <a:pt x="194" y="39"/>
                    <a:pt x="197" y="40"/>
                    <a:pt x="200" y="40"/>
                  </a:cubicBezTo>
                  <a:cubicBezTo>
                    <a:pt x="211" y="40"/>
                    <a:pt x="220" y="31"/>
                    <a:pt x="220" y="20"/>
                  </a:cubicBezTo>
                  <a:cubicBezTo>
                    <a:pt x="220" y="9"/>
                    <a:pt x="211" y="0"/>
                    <a:pt x="200" y="0"/>
                  </a:cubicBezTo>
                  <a:close/>
                  <a:moveTo>
                    <a:pt x="20" y="120"/>
                  </a:moveTo>
                  <a:cubicBezTo>
                    <a:pt x="13" y="120"/>
                    <a:pt x="8" y="115"/>
                    <a:pt x="8" y="108"/>
                  </a:cubicBezTo>
                  <a:cubicBezTo>
                    <a:pt x="8" y="101"/>
                    <a:pt x="13" y="96"/>
                    <a:pt x="20" y="96"/>
                  </a:cubicBezTo>
                  <a:cubicBezTo>
                    <a:pt x="27" y="96"/>
                    <a:pt x="32" y="101"/>
                    <a:pt x="32" y="108"/>
                  </a:cubicBezTo>
                  <a:cubicBezTo>
                    <a:pt x="32" y="115"/>
                    <a:pt x="27" y="120"/>
                    <a:pt x="20" y="120"/>
                  </a:cubicBezTo>
                  <a:close/>
                  <a:moveTo>
                    <a:pt x="60" y="72"/>
                  </a:moveTo>
                  <a:cubicBezTo>
                    <a:pt x="53" y="72"/>
                    <a:pt x="48" y="67"/>
                    <a:pt x="48" y="60"/>
                  </a:cubicBezTo>
                  <a:cubicBezTo>
                    <a:pt x="48" y="53"/>
                    <a:pt x="53" y="48"/>
                    <a:pt x="60" y="48"/>
                  </a:cubicBezTo>
                  <a:cubicBezTo>
                    <a:pt x="67" y="48"/>
                    <a:pt x="72" y="53"/>
                    <a:pt x="72" y="60"/>
                  </a:cubicBezTo>
                  <a:cubicBezTo>
                    <a:pt x="72" y="67"/>
                    <a:pt x="67" y="72"/>
                    <a:pt x="60" y="72"/>
                  </a:cubicBezTo>
                  <a:close/>
                  <a:moveTo>
                    <a:pt x="124" y="152"/>
                  </a:moveTo>
                  <a:cubicBezTo>
                    <a:pt x="117" y="152"/>
                    <a:pt x="112" y="147"/>
                    <a:pt x="112" y="140"/>
                  </a:cubicBezTo>
                  <a:cubicBezTo>
                    <a:pt x="112" y="133"/>
                    <a:pt x="117" y="128"/>
                    <a:pt x="124" y="128"/>
                  </a:cubicBezTo>
                  <a:cubicBezTo>
                    <a:pt x="131" y="128"/>
                    <a:pt x="136" y="133"/>
                    <a:pt x="136" y="140"/>
                  </a:cubicBezTo>
                  <a:cubicBezTo>
                    <a:pt x="136" y="147"/>
                    <a:pt x="131" y="152"/>
                    <a:pt x="124" y="152"/>
                  </a:cubicBezTo>
                  <a:close/>
                  <a:moveTo>
                    <a:pt x="200" y="32"/>
                  </a:moveTo>
                  <a:cubicBezTo>
                    <a:pt x="193" y="32"/>
                    <a:pt x="188" y="27"/>
                    <a:pt x="188" y="20"/>
                  </a:cubicBezTo>
                  <a:cubicBezTo>
                    <a:pt x="188" y="13"/>
                    <a:pt x="193" y="8"/>
                    <a:pt x="200" y="8"/>
                  </a:cubicBezTo>
                  <a:cubicBezTo>
                    <a:pt x="207" y="8"/>
                    <a:pt x="212" y="13"/>
                    <a:pt x="212" y="20"/>
                  </a:cubicBezTo>
                  <a:cubicBezTo>
                    <a:pt x="212" y="27"/>
                    <a:pt x="207" y="32"/>
                    <a:pt x="200"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99" name="Freeform 31">
              <a:extLst>
                <a:ext uri="{FF2B5EF4-FFF2-40B4-BE49-F238E27FC236}">
                  <a16:creationId xmlns:a16="http://schemas.microsoft.com/office/drawing/2014/main" id="{E183DC27-B626-4305-834F-1EE08408A275}"/>
                </a:ext>
              </a:extLst>
            </p:cNvPr>
            <p:cNvSpPr>
              <a:spLocks noEditPoints="1"/>
            </p:cNvSpPr>
            <p:nvPr/>
          </p:nvSpPr>
          <p:spPr bwMode="auto">
            <a:xfrm>
              <a:off x="1590166" y="4395157"/>
              <a:ext cx="254000" cy="255588"/>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00" name="Freeform 57">
              <a:extLst>
                <a:ext uri="{FF2B5EF4-FFF2-40B4-BE49-F238E27FC236}">
                  <a16:creationId xmlns:a16="http://schemas.microsoft.com/office/drawing/2014/main" id="{AA4FAA3E-71B8-4C29-9224-5131620741D8}"/>
                </a:ext>
              </a:extLst>
            </p:cNvPr>
            <p:cNvSpPr>
              <a:spLocks noEditPoints="1"/>
            </p:cNvSpPr>
            <p:nvPr/>
          </p:nvSpPr>
          <p:spPr bwMode="auto">
            <a:xfrm>
              <a:off x="4560012" y="4507200"/>
              <a:ext cx="459185" cy="332362"/>
            </a:xfrm>
            <a:custGeom>
              <a:avLst/>
              <a:gdLst>
                <a:gd name="T0" fmla="*/ 195 w 210"/>
                <a:gd name="T1" fmla="*/ 73 h 152"/>
                <a:gd name="T2" fmla="*/ 197 w 210"/>
                <a:gd name="T3" fmla="*/ 72 h 152"/>
                <a:gd name="T4" fmla="*/ 71 w 210"/>
                <a:gd name="T5" fmla="*/ 0 h 152"/>
                <a:gd name="T6" fmla="*/ 16 w 210"/>
                <a:gd name="T7" fmla="*/ 24 h 152"/>
                <a:gd name="T8" fmla="*/ 16 w 210"/>
                <a:gd name="T9" fmla="*/ 24 h 152"/>
                <a:gd name="T10" fmla="*/ 0 w 210"/>
                <a:gd name="T11" fmla="*/ 60 h 152"/>
                <a:gd name="T12" fmla="*/ 140 w 210"/>
                <a:gd name="T13" fmla="*/ 152 h 152"/>
                <a:gd name="T14" fmla="*/ 210 w 210"/>
                <a:gd name="T15" fmla="*/ 95 h 152"/>
                <a:gd name="T16" fmla="*/ 195 w 210"/>
                <a:gd name="T17" fmla="*/ 73 h 152"/>
                <a:gd name="T18" fmla="*/ 70 w 210"/>
                <a:gd name="T19" fmla="*/ 8 h 152"/>
                <a:gd name="T20" fmla="*/ 183 w 210"/>
                <a:gd name="T21" fmla="*/ 72 h 152"/>
                <a:gd name="T22" fmla="*/ 147 w 210"/>
                <a:gd name="T23" fmla="*/ 96 h 152"/>
                <a:gd name="T24" fmla="*/ 31 w 210"/>
                <a:gd name="T25" fmla="*/ 24 h 152"/>
                <a:gd name="T26" fmla="*/ 70 w 210"/>
                <a:gd name="T27" fmla="*/ 8 h 152"/>
                <a:gd name="T28" fmla="*/ 10 w 210"/>
                <a:gd name="T29" fmla="*/ 57 h 152"/>
                <a:gd name="T30" fmla="*/ 22 w 210"/>
                <a:gd name="T31" fmla="*/ 28 h 152"/>
                <a:gd name="T32" fmla="*/ 144 w 210"/>
                <a:gd name="T33" fmla="*/ 103 h 152"/>
                <a:gd name="T34" fmla="*/ 140 w 210"/>
                <a:gd name="T35" fmla="*/ 144 h 152"/>
                <a:gd name="T36" fmla="*/ 10 w 210"/>
                <a:gd name="T37" fmla="*/ 57 h 152"/>
                <a:gd name="T38" fmla="*/ 151 w 210"/>
                <a:gd name="T39" fmla="*/ 103 h 152"/>
                <a:gd name="T40" fmla="*/ 188 w 210"/>
                <a:gd name="T41" fmla="*/ 76 h 152"/>
                <a:gd name="T42" fmla="*/ 200 w 210"/>
                <a:gd name="T43" fmla="*/ 95 h 152"/>
                <a:gd name="T44" fmla="*/ 147 w 210"/>
                <a:gd name="T45" fmla="*/ 137 h 152"/>
                <a:gd name="T46" fmla="*/ 151 w 210"/>
                <a:gd name="T47" fmla="*/ 10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152">
                  <a:moveTo>
                    <a:pt x="195" y="73"/>
                  </a:moveTo>
                  <a:lnTo>
                    <a:pt x="197" y="72"/>
                  </a:lnTo>
                  <a:lnTo>
                    <a:pt x="71" y="0"/>
                  </a:lnTo>
                  <a:lnTo>
                    <a:pt x="16" y="24"/>
                  </a:lnTo>
                  <a:lnTo>
                    <a:pt x="16" y="24"/>
                  </a:lnTo>
                  <a:lnTo>
                    <a:pt x="0" y="60"/>
                  </a:lnTo>
                  <a:lnTo>
                    <a:pt x="140" y="152"/>
                  </a:lnTo>
                  <a:lnTo>
                    <a:pt x="210" y="95"/>
                  </a:lnTo>
                  <a:lnTo>
                    <a:pt x="195" y="73"/>
                  </a:lnTo>
                  <a:close/>
                  <a:moveTo>
                    <a:pt x="70" y="8"/>
                  </a:moveTo>
                  <a:lnTo>
                    <a:pt x="183" y="72"/>
                  </a:lnTo>
                  <a:lnTo>
                    <a:pt x="147" y="96"/>
                  </a:lnTo>
                  <a:lnTo>
                    <a:pt x="31" y="24"/>
                  </a:lnTo>
                  <a:lnTo>
                    <a:pt x="70" y="8"/>
                  </a:lnTo>
                  <a:close/>
                  <a:moveTo>
                    <a:pt x="10" y="57"/>
                  </a:moveTo>
                  <a:lnTo>
                    <a:pt x="22" y="28"/>
                  </a:lnTo>
                  <a:lnTo>
                    <a:pt x="144" y="103"/>
                  </a:lnTo>
                  <a:lnTo>
                    <a:pt x="140" y="144"/>
                  </a:lnTo>
                  <a:lnTo>
                    <a:pt x="10" y="57"/>
                  </a:lnTo>
                  <a:close/>
                  <a:moveTo>
                    <a:pt x="151" y="103"/>
                  </a:moveTo>
                  <a:lnTo>
                    <a:pt x="188" y="76"/>
                  </a:lnTo>
                  <a:lnTo>
                    <a:pt x="200" y="95"/>
                  </a:lnTo>
                  <a:lnTo>
                    <a:pt x="147" y="137"/>
                  </a:lnTo>
                  <a:lnTo>
                    <a:pt x="151" y="10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01" name="Freeform 63">
              <a:extLst>
                <a:ext uri="{FF2B5EF4-FFF2-40B4-BE49-F238E27FC236}">
                  <a16:creationId xmlns:a16="http://schemas.microsoft.com/office/drawing/2014/main" id="{8B2142D8-8543-4FBC-B133-602388CE0894}"/>
                </a:ext>
              </a:extLst>
            </p:cNvPr>
            <p:cNvSpPr>
              <a:spLocks noEditPoints="1"/>
            </p:cNvSpPr>
            <p:nvPr/>
          </p:nvSpPr>
          <p:spPr bwMode="auto">
            <a:xfrm>
              <a:off x="7836221" y="4265873"/>
              <a:ext cx="526114" cy="514156"/>
            </a:xfrm>
            <a:custGeom>
              <a:avLst/>
              <a:gdLst>
                <a:gd name="T0" fmla="*/ 185 w 193"/>
                <a:gd name="T1" fmla="*/ 29 h 188"/>
                <a:gd name="T2" fmla="*/ 186 w 193"/>
                <a:gd name="T3" fmla="*/ 28 h 188"/>
                <a:gd name="T4" fmla="*/ 158 w 193"/>
                <a:gd name="T5" fmla="*/ 0 h 188"/>
                <a:gd name="T6" fmla="*/ 29 w 193"/>
                <a:gd name="T7" fmla="*/ 131 h 188"/>
                <a:gd name="T8" fmla="*/ 28 w 193"/>
                <a:gd name="T9" fmla="*/ 131 h 188"/>
                <a:gd name="T10" fmla="*/ 0 w 193"/>
                <a:gd name="T11" fmla="*/ 188 h 188"/>
                <a:gd name="T12" fmla="*/ 56 w 193"/>
                <a:gd name="T13" fmla="*/ 160 h 188"/>
                <a:gd name="T14" fmla="*/ 180 w 193"/>
                <a:gd name="T15" fmla="*/ 34 h 188"/>
                <a:gd name="T16" fmla="*/ 184 w 193"/>
                <a:gd name="T17" fmla="*/ 47 h 188"/>
                <a:gd name="T18" fmla="*/ 175 w 193"/>
                <a:gd name="T19" fmla="*/ 56 h 188"/>
                <a:gd name="T20" fmla="*/ 165 w 193"/>
                <a:gd name="T21" fmla="*/ 61 h 188"/>
                <a:gd name="T22" fmla="*/ 135 w 193"/>
                <a:gd name="T23" fmla="*/ 86 h 188"/>
                <a:gd name="T24" fmla="*/ 121 w 193"/>
                <a:gd name="T25" fmla="*/ 105 h 188"/>
                <a:gd name="T26" fmla="*/ 127 w 193"/>
                <a:gd name="T27" fmla="*/ 111 h 188"/>
                <a:gd name="T28" fmla="*/ 141 w 193"/>
                <a:gd name="T29" fmla="*/ 90 h 188"/>
                <a:gd name="T30" fmla="*/ 168 w 193"/>
                <a:gd name="T31" fmla="*/ 69 h 188"/>
                <a:gd name="T32" fmla="*/ 179 w 193"/>
                <a:gd name="T33" fmla="*/ 63 h 188"/>
                <a:gd name="T34" fmla="*/ 192 w 193"/>
                <a:gd name="T35" fmla="*/ 48 h 188"/>
                <a:gd name="T36" fmla="*/ 185 w 193"/>
                <a:gd name="T37" fmla="*/ 29 h 188"/>
                <a:gd name="T38" fmla="*/ 18 w 193"/>
                <a:gd name="T39" fmla="*/ 170 h 188"/>
                <a:gd name="T40" fmla="*/ 31 w 193"/>
                <a:gd name="T41" fmla="*/ 144 h 188"/>
                <a:gd name="T42" fmla="*/ 43 w 193"/>
                <a:gd name="T43" fmla="*/ 157 h 188"/>
                <a:gd name="T44" fmla="*/ 18 w 193"/>
                <a:gd name="T45" fmla="*/ 170 h 188"/>
                <a:gd name="T46" fmla="*/ 51 w 193"/>
                <a:gd name="T47" fmla="*/ 153 h 188"/>
                <a:gd name="T48" fmla="*/ 51 w 193"/>
                <a:gd name="T49" fmla="*/ 153 h 188"/>
                <a:gd name="T50" fmla="*/ 34 w 193"/>
                <a:gd name="T51" fmla="*/ 137 h 188"/>
                <a:gd name="T52" fmla="*/ 35 w 193"/>
                <a:gd name="T53" fmla="*/ 136 h 188"/>
                <a:gd name="T54" fmla="*/ 158 w 193"/>
                <a:gd name="T55" fmla="*/ 11 h 188"/>
                <a:gd name="T56" fmla="*/ 174 w 193"/>
                <a:gd name="T57" fmla="*/ 28 h 188"/>
                <a:gd name="T58" fmla="*/ 51 w 193"/>
                <a:gd name="T59" fmla="*/ 153 h 188"/>
                <a:gd name="T60" fmla="*/ 34 w 193"/>
                <a:gd name="T61" fmla="*/ 188 h 188"/>
                <a:gd name="T62" fmla="*/ 165 w 193"/>
                <a:gd name="T63" fmla="*/ 188 h 188"/>
                <a:gd name="T64" fmla="*/ 165 w 193"/>
                <a:gd name="T65" fmla="*/ 180 h 188"/>
                <a:gd name="T66" fmla="*/ 34 w 193"/>
                <a:gd name="T67" fmla="*/ 180 h 188"/>
                <a:gd name="T68" fmla="*/ 34 w 193"/>
                <a:gd name="T6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3" h="188">
                  <a:moveTo>
                    <a:pt x="185" y="29"/>
                  </a:moveTo>
                  <a:cubicBezTo>
                    <a:pt x="186" y="28"/>
                    <a:pt x="186" y="28"/>
                    <a:pt x="186" y="28"/>
                  </a:cubicBezTo>
                  <a:cubicBezTo>
                    <a:pt x="158" y="0"/>
                    <a:pt x="158" y="0"/>
                    <a:pt x="158" y="0"/>
                  </a:cubicBezTo>
                  <a:cubicBezTo>
                    <a:pt x="29" y="131"/>
                    <a:pt x="29" y="131"/>
                    <a:pt x="29" y="131"/>
                  </a:cubicBezTo>
                  <a:cubicBezTo>
                    <a:pt x="28" y="131"/>
                    <a:pt x="28" y="131"/>
                    <a:pt x="28" y="131"/>
                  </a:cubicBezTo>
                  <a:cubicBezTo>
                    <a:pt x="0" y="188"/>
                    <a:pt x="0" y="188"/>
                    <a:pt x="0" y="188"/>
                  </a:cubicBezTo>
                  <a:cubicBezTo>
                    <a:pt x="56" y="160"/>
                    <a:pt x="56" y="160"/>
                    <a:pt x="56" y="160"/>
                  </a:cubicBezTo>
                  <a:cubicBezTo>
                    <a:pt x="180" y="34"/>
                    <a:pt x="180" y="34"/>
                    <a:pt x="180" y="34"/>
                  </a:cubicBezTo>
                  <a:cubicBezTo>
                    <a:pt x="182" y="37"/>
                    <a:pt x="185" y="42"/>
                    <a:pt x="184" y="47"/>
                  </a:cubicBezTo>
                  <a:cubicBezTo>
                    <a:pt x="183" y="50"/>
                    <a:pt x="181" y="54"/>
                    <a:pt x="175" y="56"/>
                  </a:cubicBezTo>
                  <a:cubicBezTo>
                    <a:pt x="171" y="58"/>
                    <a:pt x="168" y="60"/>
                    <a:pt x="165" y="61"/>
                  </a:cubicBezTo>
                  <a:cubicBezTo>
                    <a:pt x="151" y="68"/>
                    <a:pt x="144" y="71"/>
                    <a:pt x="135" y="86"/>
                  </a:cubicBezTo>
                  <a:cubicBezTo>
                    <a:pt x="124" y="102"/>
                    <a:pt x="121" y="105"/>
                    <a:pt x="121" y="105"/>
                  </a:cubicBezTo>
                  <a:cubicBezTo>
                    <a:pt x="127" y="111"/>
                    <a:pt x="127" y="111"/>
                    <a:pt x="127" y="111"/>
                  </a:cubicBezTo>
                  <a:cubicBezTo>
                    <a:pt x="127" y="111"/>
                    <a:pt x="130" y="107"/>
                    <a:pt x="141" y="90"/>
                  </a:cubicBezTo>
                  <a:cubicBezTo>
                    <a:pt x="150" y="77"/>
                    <a:pt x="154" y="75"/>
                    <a:pt x="168" y="69"/>
                  </a:cubicBezTo>
                  <a:cubicBezTo>
                    <a:pt x="171" y="67"/>
                    <a:pt x="175" y="65"/>
                    <a:pt x="179" y="63"/>
                  </a:cubicBezTo>
                  <a:cubicBezTo>
                    <a:pt x="186" y="60"/>
                    <a:pt x="191" y="54"/>
                    <a:pt x="192" y="48"/>
                  </a:cubicBezTo>
                  <a:cubicBezTo>
                    <a:pt x="193" y="40"/>
                    <a:pt x="189" y="33"/>
                    <a:pt x="185" y="29"/>
                  </a:cubicBezTo>
                  <a:close/>
                  <a:moveTo>
                    <a:pt x="18" y="170"/>
                  </a:moveTo>
                  <a:cubicBezTo>
                    <a:pt x="31" y="144"/>
                    <a:pt x="31" y="144"/>
                    <a:pt x="31" y="144"/>
                  </a:cubicBezTo>
                  <a:cubicBezTo>
                    <a:pt x="43" y="157"/>
                    <a:pt x="43" y="157"/>
                    <a:pt x="43" y="157"/>
                  </a:cubicBezTo>
                  <a:lnTo>
                    <a:pt x="18" y="170"/>
                  </a:lnTo>
                  <a:close/>
                  <a:moveTo>
                    <a:pt x="51" y="153"/>
                  </a:moveTo>
                  <a:cubicBezTo>
                    <a:pt x="51" y="153"/>
                    <a:pt x="51" y="153"/>
                    <a:pt x="51" y="153"/>
                  </a:cubicBezTo>
                  <a:cubicBezTo>
                    <a:pt x="34" y="137"/>
                    <a:pt x="34" y="137"/>
                    <a:pt x="34" y="137"/>
                  </a:cubicBezTo>
                  <a:cubicBezTo>
                    <a:pt x="35" y="136"/>
                    <a:pt x="35" y="136"/>
                    <a:pt x="35" y="136"/>
                  </a:cubicBezTo>
                  <a:cubicBezTo>
                    <a:pt x="158" y="11"/>
                    <a:pt x="158" y="11"/>
                    <a:pt x="158" y="11"/>
                  </a:cubicBezTo>
                  <a:cubicBezTo>
                    <a:pt x="174" y="28"/>
                    <a:pt x="174" y="28"/>
                    <a:pt x="174" y="28"/>
                  </a:cubicBezTo>
                  <a:lnTo>
                    <a:pt x="51" y="153"/>
                  </a:lnTo>
                  <a:close/>
                  <a:moveTo>
                    <a:pt x="34" y="188"/>
                  </a:moveTo>
                  <a:cubicBezTo>
                    <a:pt x="165" y="188"/>
                    <a:pt x="165" y="188"/>
                    <a:pt x="165" y="188"/>
                  </a:cubicBezTo>
                  <a:cubicBezTo>
                    <a:pt x="165" y="180"/>
                    <a:pt x="165" y="180"/>
                    <a:pt x="165" y="180"/>
                  </a:cubicBezTo>
                  <a:cubicBezTo>
                    <a:pt x="34" y="180"/>
                    <a:pt x="34" y="180"/>
                    <a:pt x="34" y="180"/>
                  </a:cubicBezTo>
                  <a:lnTo>
                    <a:pt x="34" y="18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cxnSp>
        <p:nvCxnSpPr>
          <p:cNvPr id="302" name="Straight Connector 301">
            <a:extLst>
              <a:ext uri="{FF2B5EF4-FFF2-40B4-BE49-F238E27FC236}">
                <a16:creationId xmlns:a16="http://schemas.microsoft.com/office/drawing/2014/main" id="{B2FD6BE7-7F14-4C69-9EBC-B6650D9578E6}"/>
              </a:ext>
            </a:extLst>
          </p:cNvPr>
          <p:cNvCxnSpPr>
            <a:cxnSpLocks/>
          </p:cNvCxnSpPr>
          <p:nvPr/>
        </p:nvCxnSpPr>
        <p:spPr>
          <a:xfrm>
            <a:off x="5164486" y="1113502"/>
            <a:ext cx="0" cy="1402518"/>
          </a:xfrm>
          <a:prstGeom prst="line">
            <a:avLst/>
          </a:prstGeom>
          <a:ln>
            <a:solidFill>
              <a:schemeClr val="bg1">
                <a:alpha val="24000"/>
              </a:schemeClr>
            </a:solidFill>
          </a:ln>
        </p:spPr>
        <p:style>
          <a:lnRef idx="1">
            <a:schemeClr val="accent1"/>
          </a:lnRef>
          <a:fillRef idx="0">
            <a:schemeClr val="accent1"/>
          </a:fillRef>
          <a:effectRef idx="0">
            <a:schemeClr val="accent1"/>
          </a:effectRef>
          <a:fontRef idx="minor">
            <a:schemeClr val="tx1"/>
          </a:fontRef>
        </p:style>
      </p:cxnSp>
      <p:sp>
        <p:nvSpPr>
          <p:cNvPr id="303" name="TextBox 302">
            <a:extLst>
              <a:ext uri="{FF2B5EF4-FFF2-40B4-BE49-F238E27FC236}">
                <a16:creationId xmlns:a16="http://schemas.microsoft.com/office/drawing/2014/main" id="{701BC06B-F548-4931-9A71-ED3268C2F3D6}"/>
              </a:ext>
            </a:extLst>
          </p:cNvPr>
          <p:cNvSpPr txBox="1"/>
          <p:nvPr/>
        </p:nvSpPr>
        <p:spPr>
          <a:xfrm>
            <a:off x="5964290" y="1362330"/>
            <a:ext cx="3804214" cy="904863"/>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a:t>
            </a:r>
          </a:p>
        </p:txBody>
      </p:sp>
    </p:spTree>
    <p:extLst>
      <p:ext uri="{BB962C8B-B14F-4D97-AF65-F5344CB8AC3E}">
        <p14:creationId xmlns:p14="http://schemas.microsoft.com/office/powerpoint/2010/main" val="257557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库_Rectangle: Rounded Corners 30">
            <a:extLst>
              <a:ext uri="{FF2B5EF4-FFF2-40B4-BE49-F238E27FC236}">
                <a16:creationId xmlns:a16="http://schemas.microsoft.com/office/drawing/2014/main" id="{379BAA58-21B3-48E8-9FB4-36C536660740}"/>
              </a:ext>
            </a:extLst>
          </p:cNvPr>
          <p:cNvSpPr/>
          <p:nvPr>
            <p:custDataLst>
              <p:tags r:id="rId1"/>
            </p:custDataLst>
          </p:nvPr>
        </p:nvSpPr>
        <p:spPr>
          <a:xfrm>
            <a:off x="4498040" y="1597487"/>
            <a:ext cx="3195919" cy="1556216"/>
          </a:xfrm>
          <a:prstGeom prst="roundRect">
            <a:avLst>
              <a:gd name="adj" fmla="val 1258"/>
            </a:avLst>
          </a:prstGeom>
          <a:solidFill>
            <a:schemeClr val="tx2">
              <a:lumMod val="50000"/>
            </a:schemeClr>
          </a:solidFill>
          <a:ln w="15875">
            <a:solidFill>
              <a:schemeClr val="bg1">
                <a:lumMod val="65000"/>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PA_库_Rectangle: Rounded Corners 103">
            <a:extLst>
              <a:ext uri="{FF2B5EF4-FFF2-40B4-BE49-F238E27FC236}">
                <a16:creationId xmlns:a16="http://schemas.microsoft.com/office/drawing/2014/main" id="{286F0932-BF81-4DD2-866B-0B42DC873875}"/>
              </a:ext>
            </a:extLst>
          </p:cNvPr>
          <p:cNvSpPr/>
          <p:nvPr>
            <p:custDataLst>
              <p:tags r:id="rId2"/>
            </p:custDataLst>
          </p:nvPr>
        </p:nvSpPr>
        <p:spPr>
          <a:xfrm>
            <a:off x="1074173" y="3341332"/>
            <a:ext cx="6619786" cy="2765566"/>
          </a:xfrm>
          <a:prstGeom prst="roundRect">
            <a:avLst>
              <a:gd name="adj" fmla="val 1258"/>
            </a:avLst>
          </a:prstGeom>
          <a:solidFill>
            <a:schemeClr val="tx2">
              <a:lumMod val="75000"/>
            </a:schemeClr>
          </a:solidFill>
          <a:ln>
            <a:noFill/>
          </a:ln>
          <a:effectLst>
            <a:outerShdw blurRad="1054100" dist="965200" dir="5400000" sx="77000" sy="77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PA_库_组合 7">
            <a:extLst>
              <a:ext uri="{FF2B5EF4-FFF2-40B4-BE49-F238E27FC236}">
                <a16:creationId xmlns:a16="http://schemas.microsoft.com/office/drawing/2014/main" id="{A2589BBE-E976-4D9D-8524-03E22F2C1FFF}"/>
              </a:ext>
            </a:extLst>
          </p:cNvPr>
          <p:cNvGrpSpPr/>
          <p:nvPr>
            <p:custDataLst>
              <p:tags r:id="rId3"/>
            </p:custDataLst>
          </p:nvPr>
        </p:nvGrpSpPr>
        <p:grpSpPr>
          <a:xfrm>
            <a:off x="4748271" y="1843289"/>
            <a:ext cx="2674850" cy="927756"/>
            <a:chOff x="4748271" y="1890914"/>
            <a:chExt cx="2674850" cy="927756"/>
          </a:xfrm>
        </p:grpSpPr>
        <p:cxnSp>
          <p:nvCxnSpPr>
            <p:cNvPr id="6" name="Straight Connector 5">
              <a:extLst>
                <a:ext uri="{FF2B5EF4-FFF2-40B4-BE49-F238E27FC236}">
                  <a16:creationId xmlns:a16="http://schemas.microsoft.com/office/drawing/2014/main" id="{2FBFE91B-00BC-4007-AAD7-41D0493F7CDE}"/>
                </a:ext>
              </a:extLst>
            </p:cNvPr>
            <p:cNvCxnSpPr>
              <a:cxnSpLocks/>
            </p:cNvCxnSpPr>
            <p:nvPr/>
          </p:nvCxnSpPr>
          <p:spPr>
            <a:xfrm>
              <a:off x="4748271" y="1890914"/>
              <a:ext cx="267485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DA4796E8-A228-4F11-AFBF-2850AFC93F39}"/>
                </a:ext>
              </a:extLst>
            </p:cNvPr>
            <p:cNvCxnSpPr>
              <a:cxnSpLocks/>
            </p:cNvCxnSpPr>
            <p:nvPr/>
          </p:nvCxnSpPr>
          <p:spPr>
            <a:xfrm>
              <a:off x="4748271" y="2200166"/>
              <a:ext cx="267485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AA603EA0-6B1A-43BE-B966-08F99C248DC9}"/>
                </a:ext>
              </a:extLst>
            </p:cNvPr>
            <p:cNvCxnSpPr>
              <a:cxnSpLocks/>
            </p:cNvCxnSpPr>
            <p:nvPr/>
          </p:nvCxnSpPr>
          <p:spPr>
            <a:xfrm>
              <a:off x="4748271" y="2509418"/>
              <a:ext cx="267485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23D8379C-3FE6-471B-B1C5-EE02CA8D99D6}"/>
                </a:ext>
              </a:extLst>
            </p:cNvPr>
            <p:cNvCxnSpPr>
              <a:cxnSpLocks/>
            </p:cNvCxnSpPr>
            <p:nvPr/>
          </p:nvCxnSpPr>
          <p:spPr>
            <a:xfrm>
              <a:off x="4748271" y="2818670"/>
              <a:ext cx="2674850" cy="0"/>
            </a:xfrm>
            <a:prstGeom prst="line">
              <a:avLst/>
            </a:prstGeom>
            <a:ln>
              <a:solidFill>
                <a:schemeClr val="bg1">
                  <a:alpha val="15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7510506D-3435-4286-A5C6-932C44C0FC6C}"/>
              </a:ext>
            </a:extLst>
          </p:cNvPr>
          <p:cNvGrpSpPr/>
          <p:nvPr/>
        </p:nvGrpSpPr>
        <p:grpSpPr>
          <a:xfrm>
            <a:off x="1543665" y="489492"/>
            <a:ext cx="9104670" cy="846385"/>
            <a:chOff x="1543665" y="824265"/>
            <a:chExt cx="9104670" cy="846385"/>
          </a:xfrm>
        </p:grpSpPr>
        <p:sp>
          <p:nvSpPr>
            <p:cNvPr id="48" name="TextBox 47">
              <a:extLst>
                <a:ext uri="{FF2B5EF4-FFF2-40B4-BE49-F238E27FC236}">
                  <a16:creationId xmlns:a16="http://schemas.microsoft.com/office/drawing/2014/main" id="{541C2E74-710C-4D42-A31F-7C22E2D8F8B3}"/>
                </a:ext>
              </a:extLst>
            </p:cNvPr>
            <p:cNvSpPr txBox="1"/>
            <p:nvPr/>
          </p:nvSpPr>
          <p:spPr>
            <a:xfrm>
              <a:off x="5159157" y="824265"/>
              <a:ext cx="1873686" cy="261610"/>
            </a:xfrm>
            <a:prstGeom prst="rect">
              <a:avLst/>
            </a:prstGeom>
            <a:noFill/>
          </p:spPr>
          <p:txBody>
            <a:bodyPr wrap="square" rtlCol="0">
              <a:spAutoFit/>
            </a:bodyPr>
            <a:lstStyle/>
            <a:p>
              <a:pPr algn="ctr"/>
              <a:r>
                <a:rPr lang="en-US" sz="1050" spc="300" dirty="0">
                  <a:solidFill>
                    <a:schemeClr val="bg1">
                      <a:lumMod val="65000"/>
                    </a:schemeClr>
                  </a:solidFill>
                </a:rPr>
                <a:t>Your text here</a:t>
              </a:r>
            </a:p>
          </p:txBody>
        </p:sp>
        <p:sp>
          <p:nvSpPr>
            <p:cNvPr id="49" name="TextBox 48">
              <a:extLst>
                <a:ext uri="{FF2B5EF4-FFF2-40B4-BE49-F238E27FC236}">
                  <a16:creationId xmlns:a16="http://schemas.microsoft.com/office/drawing/2014/main" id="{A354C317-8E4B-4E2F-A626-2C59D06F353C}"/>
                </a:ext>
              </a:extLst>
            </p:cNvPr>
            <p:cNvSpPr txBox="1"/>
            <p:nvPr/>
          </p:nvSpPr>
          <p:spPr>
            <a:xfrm>
              <a:off x="1543665" y="1085875"/>
              <a:ext cx="9104670" cy="584775"/>
            </a:xfrm>
            <a:prstGeom prst="rect">
              <a:avLst/>
            </a:prstGeom>
            <a:noFill/>
          </p:spPr>
          <p:txBody>
            <a:bodyPr wrap="square" rtlCol="0">
              <a:spAutoFit/>
            </a:bodyPr>
            <a:lstStyle/>
            <a:p>
              <a:pPr algn="ctr"/>
              <a:r>
                <a:rPr lang="en-US" sz="3200" dirty="0">
                  <a:solidFill>
                    <a:schemeClr val="bg1"/>
                  </a:solidFill>
                  <a:latin typeface="+mj-lt"/>
                </a:rPr>
                <a:t>Custom </a:t>
              </a:r>
              <a:r>
                <a:rPr lang="en-US" sz="3200" b="1" dirty="0">
                  <a:solidFill>
                    <a:schemeClr val="bg1"/>
                  </a:solidFill>
                  <a:latin typeface="+mj-lt"/>
                </a:rPr>
                <a:t>Dashboard Slide</a:t>
              </a:r>
            </a:p>
          </p:txBody>
        </p:sp>
      </p:grpSp>
      <p:sp>
        <p:nvSpPr>
          <p:cNvPr id="30" name="PA_库_Rectangle: Rounded Corners 29">
            <a:extLst>
              <a:ext uri="{FF2B5EF4-FFF2-40B4-BE49-F238E27FC236}">
                <a16:creationId xmlns:a16="http://schemas.microsoft.com/office/drawing/2014/main" id="{9E3B11FD-827D-4CB3-ACC8-BDA3BF048F0F}"/>
              </a:ext>
            </a:extLst>
          </p:cNvPr>
          <p:cNvSpPr/>
          <p:nvPr>
            <p:custDataLst>
              <p:tags r:id="rId4"/>
            </p:custDataLst>
          </p:nvPr>
        </p:nvSpPr>
        <p:spPr>
          <a:xfrm>
            <a:off x="1074174" y="1597487"/>
            <a:ext cx="3195919" cy="1556216"/>
          </a:xfrm>
          <a:prstGeom prst="roundRect">
            <a:avLst>
              <a:gd name="adj" fmla="val 1258"/>
            </a:avLst>
          </a:prstGeom>
          <a:gradFill flip="none" rotWithShape="1">
            <a:gsLst>
              <a:gs pos="0">
                <a:schemeClr val="accent1"/>
              </a:gs>
              <a:gs pos="100000">
                <a:schemeClr val="accent1">
                  <a:lumMod val="75000"/>
                </a:schemeClr>
              </a:gs>
            </a:gsLst>
            <a:lin ang="8100000" scaled="1"/>
            <a:tileRect/>
          </a:gradFill>
          <a:ln>
            <a:noFill/>
          </a:ln>
          <a:effectLst>
            <a:outerShdw blurRad="508000" dist="38100" dir="5400000" algn="t" rotWithShape="0">
              <a:schemeClr val="accent1">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A_库_Rectangle: Rounded Corners 31">
            <a:extLst>
              <a:ext uri="{FF2B5EF4-FFF2-40B4-BE49-F238E27FC236}">
                <a16:creationId xmlns:a16="http://schemas.microsoft.com/office/drawing/2014/main" id="{3A2BAF48-A039-4DB1-9897-B00E1E290269}"/>
              </a:ext>
            </a:extLst>
          </p:cNvPr>
          <p:cNvSpPr/>
          <p:nvPr>
            <p:custDataLst>
              <p:tags r:id="rId5"/>
            </p:custDataLst>
          </p:nvPr>
        </p:nvSpPr>
        <p:spPr>
          <a:xfrm>
            <a:off x="7921907" y="1597487"/>
            <a:ext cx="3195919" cy="1556216"/>
          </a:xfrm>
          <a:prstGeom prst="roundRect">
            <a:avLst>
              <a:gd name="adj" fmla="val 1258"/>
            </a:avLst>
          </a:prstGeom>
          <a:gradFill flip="none" rotWithShape="1">
            <a:gsLst>
              <a:gs pos="0">
                <a:schemeClr val="accent4"/>
              </a:gs>
              <a:gs pos="100000">
                <a:schemeClr val="accent4">
                  <a:lumMod val="75000"/>
                </a:schemeClr>
              </a:gs>
            </a:gsLst>
            <a:lin ang="8100000" scaled="1"/>
            <a:tileRect/>
          </a:gradFill>
          <a:ln>
            <a:noFill/>
          </a:ln>
          <a:effectLst>
            <a:outerShdw blurRad="508000" dist="38100" dir="5400000" algn="t" rotWithShape="0">
              <a:schemeClr val="accent1">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PA_库_文本框 34">
            <a:extLst>
              <a:ext uri="{FF2B5EF4-FFF2-40B4-BE49-F238E27FC236}">
                <a16:creationId xmlns:a16="http://schemas.microsoft.com/office/drawing/2014/main" id="{E057F0B0-AB25-4C73-AEB2-0A6202DF05BD}"/>
              </a:ext>
            </a:extLst>
          </p:cNvPr>
          <p:cNvSpPr txBox="1"/>
          <p:nvPr>
            <p:custDataLst>
              <p:tags r:id="rId6"/>
            </p:custDataLst>
          </p:nvPr>
        </p:nvSpPr>
        <p:spPr>
          <a:xfrm>
            <a:off x="1194938" y="2106358"/>
            <a:ext cx="1729237" cy="461665"/>
          </a:xfrm>
          <a:prstGeom prst="rect">
            <a:avLst/>
          </a:prstGeom>
          <a:noFill/>
        </p:spPr>
        <p:txBody>
          <a:bodyPr wrap="square" rtlCol="0">
            <a:spAutoFit/>
          </a:bodyPr>
          <a:lstStyle/>
          <a:p>
            <a:r>
              <a:rPr lang="en-US" sz="2400" b="1" dirty="0">
                <a:solidFill>
                  <a:schemeClr val="bg1"/>
                </a:solidFill>
                <a:latin typeface="+mj-lt"/>
              </a:rPr>
              <a:t>1,230,000</a:t>
            </a:r>
          </a:p>
        </p:txBody>
      </p:sp>
      <p:sp>
        <p:nvSpPr>
          <p:cNvPr id="36" name="PA_库_文本框 35">
            <a:extLst>
              <a:ext uri="{FF2B5EF4-FFF2-40B4-BE49-F238E27FC236}">
                <a16:creationId xmlns:a16="http://schemas.microsoft.com/office/drawing/2014/main" id="{DFC60C0A-E4BC-4495-BDBB-36030EF792EC}"/>
              </a:ext>
            </a:extLst>
          </p:cNvPr>
          <p:cNvSpPr txBox="1"/>
          <p:nvPr>
            <p:custDataLst>
              <p:tags r:id="rId7"/>
            </p:custDataLst>
          </p:nvPr>
        </p:nvSpPr>
        <p:spPr>
          <a:xfrm>
            <a:off x="1194938" y="1675471"/>
            <a:ext cx="1729237" cy="430887"/>
          </a:xfrm>
          <a:prstGeom prst="rect">
            <a:avLst/>
          </a:prstGeom>
          <a:noFill/>
        </p:spPr>
        <p:txBody>
          <a:bodyPr wrap="square" rtlCol="0">
            <a:spAutoFit/>
          </a:bodyPr>
          <a:lstStyle/>
          <a:p>
            <a:r>
              <a:rPr lang="en-US" sz="1100" dirty="0">
                <a:solidFill>
                  <a:schemeClr val="bg1"/>
                </a:solidFill>
              </a:rPr>
              <a:t>The quick, brown fox jumps over.</a:t>
            </a:r>
          </a:p>
        </p:txBody>
      </p:sp>
      <p:sp>
        <p:nvSpPr>
          <p:cNvPr id="37" name="PA_库_文本框 36">
            <a:extLst>
              <a:ext uri="{FF2B5EF4-FFF2-40B4-BE49-F238E27FC236}">
                <a16:creationId xmlns:a16="http://schemas.microsoft.com/office/drawing/2014/main" id="{A6BD026D-3D35-4783-8AA5-8DA5654CE9E0}"/>
              </a:ext>
            </a:extLst>
          </p:cNvPr>
          <p:cNvSpPr txBox="1"/>
          <p:nvPr>
            <p:custDataLst>
              <p:tags r:id="rId8"/>
            </p:custDataLst>
          </p:nvPr>
        </p:nvSpPr>
        <p:spPr>
          <a:xfrm>
            <a:off x="1194938" y="2780072"/>
            <a:ext cx="1828800" cy="230832"/>
          </a:xfrm>
          <a:prstGeom prst="rect">
            <a:avLst/>
          </a:prstGeom>
          <a:noFill/>
        </p:spPr>
        <p:txBody>
          <a:bodyPr wrap="square" rtlCol="0">
            <a:spAutoFit/>
          </a:bodyPr>
          <a:lstStyle/>
          <a:p>
            <a:r>
              <a:rPr lang="en-US" sz="900" i="1" dirty="0">
                <a:solidFill>
                  <a:schemeClr val="bg1"/>
                </a:solidFill>
              </a:rPr>
              <a:t>“The quick, brown fox</a:t>
            </a:r>
          </a:p>
        </p:txBody>
      </p:sp>
      <p:grpSp>
        <p:nvGrpSpPr>
          <p:cNvPr id="4" name="PA_库_组合 3">
            <a:extLst>
              <a:ext uri="{FF2B5EF4-FFF2-40B4-BE49-F238E27FC236}">
                <a16:creationId xmlns:a16="http://schemas.microsoft.com/office/drawing/2014/main" id="{ADFFB29D-5CF3-408E-9EC2-142E65E87D8F}"/>
              </a:ext>
            </a:extLst>
          </p:cNvPr>
          <p:cNvGrpSpPr/>
          <p:nvPr>
            <p:custDataLst>
              <p:tags r:id="rId9"/>
            </p:custDataLst>
          </p:nvPr>
        </p:nvGrpSpPr>
        <p:grpSpPr>
          <a:xfrm>
            <a:off x="3058108" y="2106358"/>
            <a:ext cx="898421" cy="904546"/>
            <a:chOff x="1652230" y="3404483"/>
            <a:chExt cx="898421" cy="666750"/>
          </a:xfrm>
          <a:gradFill flip="none" rotWithShape="1">
            <a:gsLst>
              <a:gs pos="0">
                <a:schemeClr val="bg1"/>
              </a:gs>
              <a:gs pos="100000">
                <a:schemeClr val="bg1">
                  <a:alpha val="0"/>
                </a:schemeClr>
              </a:gs>
            </a:gsLst>
            <a:lin ang="5400000" scaled="1"/>
            <a:tileRect/>
          </a:gradFill>
        </p:grpSpPr>
        <p:sp>
          <p:nvSpPr>
            <p:cNvPr id="42" name="Rectangle: Top Corners Rounded 41">
              <a:extLst>
                <a:ext uri="{FF2B5EF4-FFF2-40B4-BE49-F238E27FC236}">
                  <a16:creationId xmlns:a16="http://schemas.microsoft.com/office/drawing/2014/main" id="{30D9004E-E234-47DD-B5F5-565B309F29C2}"/>
                </a:ext>
              </a:extLst>
            </p:cNvPr>
            <p:cNvSpPr/>
            <p:nvPr/>
          </p:nvSpPr>
          <p:spPr>
            <a:xfrm>
              <a:off x="1652230" y="3662721"/>
              <a:ext cx="79375" cy="408512"/>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Top Corners Rounded 42">
              <a:extLst>
                <a:ext uri="{FF2B5EF4-FFF2-40B4-BE49-F238E27FC236}">
                  <a16:creationId xmlns:a16="http://schemas.microsoft.com/office/drawing/2014/main" id="{63731E1D-BBFB-4FDE-89AE-73AA99C6B653}"/>
                </a:ext>
              </a:extLst>
            </p:cNvPr>
            <p:cNvSpPr/>
            <p:nvPr/>
          </p:nvSpPr>
          <p:spPr>
            <a:xfrm>
              <a:off x="1786809" y="3484013"/>
              <a:ext cx="79375" cy="58722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Top Corners Rounded 43">
              <a:extLst>
                <a:ext uri="{FF2B5EF4-FFF2-40B4-BE49-F238E27FC236}">
                  <a16:creationId xmlns:a16="http://schemas.microsoft.com/office/drawing/2014/main" id="{99BD8A32-A738-4834-90E8-1F5291D0CBFD}"/>
                </a:ext>
              </a:extLst>
            </p:cNvPr>
            <p:cNvSpPr/>
            <p:nvPr/>
          </p:nvSpPr>
          <p:spPr>
            <a:xfrm>
              <a:off x="1921388" y="3886893"/>
              <a:ext cx="79375" cy="18434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Top Corners Rounded 44">
              <a:extLst>
                <a:ext uri="{FF2B5EF4-FFF2-40B4-BE49-F238E27FC236}">
                  <a16:creationId xmlns:a16="http://schemas.microsoft.com/office/drawing/2014/main" id="{08793493-CA2B-4529-B787-894F07BED7DC}"/>
                </a:ext>
              </a:extLst>
            </p:cNvPr>
            <p:cNvSpPr/>
            <p:nvPr/>
          </p:nvSpPr>
          <p:spPr>
            <a:xfrm>
              <a:off x="2202118" y="3484013"/>
              <a:ext cx="79375" cy="58722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Top Corners Rounded 45">
              <a:extLst>
                <a:ext uri="{FF2B5EF4-FFF2-40B4-BE49-F238E27FC236}">
                  <a16:creationId xmlns:a16="http://schemas.microsoft.com/office/drawing/2014/main" id="{EA736FBD-C1D1-41E4-8309-C0A400890308}"/>
                </a:ext>
              </a:extLst>
            </p:cNvPr>
            <p:cNvSpPr/>
            <p:nvPr/>
          </p:nvSpPr>
          <p:spPr>
            <a:xfrm>
              <a:off x="2336697" y="3599403"/>
              <a:ext cx="79375" cy="47183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Top Corners Rounded 70">
              <a:extLst>
                <a:ext uri="{FF2B5EF4-FFF2-40B4-BE49-F238E27FC236}">
                  <a16:creationId xmlns:a16="http://schemas.microsoft.com/office/drawing/2014/main" id="{B0B79923-7AF8-44F2-94DE-82A8BD540C5F}"/>
                </a:ext>
              </a:extLst>
            </p:cNvPr>
            <p:cNvSpPr/>
            <p:nvPr/>
          </p:nvSpPr>
          <p:spPr>
            <a:xfrm>
              <a:off x="2471276" y="3404483"/>
              <a:ext cx="79375" cy="66675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PA_库_Freeform: Shape 71">
            <a:extLst>
              <a:ext uri="{FF2B5EF4-FFF2-40B4-BE49-F238E27FC236}">
                <a16:creationId xmlns:a16="http://schemas.microsoft.com/office/drawing/2014/main" id="{1C323028-2A63-41D6-98CD-0A504D507EBF}"/>
              </a:ext>
            </a:extLst>
          </p:cNvPr>
          <p:cNvSpPr/>
          <p:nvPr>
            <p:custDataLst>
              <p:tags r:id="rId10"/>
            </p:custDataLst>
          </p:nvPr>
        </p:nvSpPr>
        <p:spPr>
          <a:xfrm flipH="1">
            <a:off x="4807245" y="1860521"/>
            <a:ext cx="2469558" cy="819884"/>
          </a:xfrm>
          <a:custGeom>
            <a:avLst/>
            <a:gdLst>
              <a:gd name="connsiteX0" fmla="*/ 0 w 10421257"/>
              <a:gd name="connsiteY0" fmla="*/ 720404 h 2781462"/>
              <a:gd name="connsiteX1" fmla="*/ 1306285 w 10421257"/>
              <a:gd name="connsiteY1" fmla="*/ 255947 h 2781462"/>
              <a:gd name="connsiteX2" fmla="*/ 1814285 w 10421257"/>
              <a:gd name="connsiteY2" fmla="*/ 662347 h 2781462"/>
              <a:gd name="connsiteX3" fmla="*/ 2481942 w 10421257"/>
              <a:gd name="connsiteY3" fmla="*/ 502689 h 2781462"/>
              <a:gd name="connsiteX4" fmla="*/ 3280228 w 10421257"/>
              <a:gd name="connsiteY4" fmla="*/ 1707375 h 2781462"/>
              <a:gd name="connsiteX5" fmla="*/ 3802742 w 10421257"/>
              <a:gd name="connsiteY5" fmla="*/ 1692861 h 2781462"/>
              <a:gd name="connsiteX6" fmla="*/ 4136571 w 10421257"/>
              <a:gd name="connsiteY6" fmla="*/ 2229889 h 2781462"/>
              <a:gd name="connsiteX7" fmla="*/ 4310742 w 10421257"/>
              <a:gd name="connsiteY7" fmla="*/ 2563718 h 2781462"/>
              <a:gd name="connsiteX8" fmla="*/ 4542971 w 10421257"/>
              <a:gd name="connsiteY8" fmla="*/ 2592747 h 2781462"/>
              <a:gd name="connsiteX9" fmla="*/ 4862285 w 10421257"/>
              <a:gd name="connsiteY9" fmla="*/ 2607261 h 2781462"/>
              <a:gd name="connsiteX10" fmla="*/ 5210628 w 10421257"/>
              <a:gd name="connsiteY10" fmla="*/ 212404 h 2781462"/>
              <a:gd name="connsiteX11" fmla="*/ 5733142 w 10421257"/>
              <a:gd name="connsiteY11" fmla="*/ 197889 h 2781462"/>
              <a:gd name="connsiteX12" fmla="*/ 6183085 w 10421257"/>
              <a:gd name="connsiteY12" fmla="*/ 110804 h 2781462"/>
              <a:gd name="connsiteX13" fmla="*/ 6908800 w 10421257"/>
              <a:gd name="connsiteY13" fmla="*/ 1954118 h 2781462"/>
              <a:gd name="connsiteX14" fmla="*/ 7518400 w 10421257"/>
              <a:gd name="connsiteY14" fmla="*/ 1794461 h 2781462"/>
              <a:gd name="connsiteX15" fmla="*/ 7750628 w 10421257"/>
              <a:gd name="connsiteY15" fmla="*/ 2128289 h 2781462"/>
              <a:gd name="connsiteX16" fmla="*/ 8287657 w 10421257"/>
              <a:gd name="connsiteY16" fmla="*/ 2404061 h 2781462"/>
              <a:gd name="connsiteX17" fmla="*/ 9056914 w 10421257"/>
              <a:gd name="connsiteY17" fmla="*/ 938118 h 2781462"/>
              <a:gd name="connsiteX18" fmla="*/ 9710057 w 10421257"/>
              <a:gd name="connsiteY18" fmla="*/ 2055718 h 2781462"/>
              <a:gd name="connsiteX19" fmla="*/ 10189028 w 10421257"/>
              <a:gd name="connsiteY19" fmla="*/ 1867032 h 2781462"/>
              <a:gd name="connsiteX20" fmla="*/ 10421257 w 10421257"/>
              <a:gd name="connsiteY20" fmla="*/ 2084747 h 2781462"/>
              <a:gd name="connsiteX0" fmla="*/ 0 w 10421257"/>
              <a:gd name="connsiteY0" fmla="*/ 717605 h 2778663"/>
              <a:gd name="connsiteX1" fmla="*/ 1306285 w 10421257"/>
              <a:gd name="connsiteY1" fmla="*/ 253148 h 2778663"/>
              <a:gd name="connsiteX2" fmla="*/ 1814285 w 10421257"/>
              <a:gd name="connsiteY2" fmla="*/ 659548 h 2778663"/>
              <a:gd name="connsiteX3" fmla="*/ 2481942 w 10421257"/>
              <a:gd name="connsiteY3" fmla="*/ 499890 h 2778663"/>
              <a:gd name="connsiteX4" fmla="*/ 3280228 w 10421257"/>
              <a:gd name="connsiteY4" fmla="*/ 1704576 h 2778663"/>
              <a:gd name="connsiteX5" fmla="*/ 3802742 w 10421257"/>
              <a:gd name="connsiteY5" fmla="*/ 1690062 h 2778663"/>
              <a:gd name="connsiteX6" fmla="*/ 4136571 w 10421257"/>
              <a:gd name="connsiteY6" fmla="*/ 2227090 h 2778663"/>
              <a:gd name="connsiteX7" fmla="*/ 4310742 w 10421257"/>
              <a:gd name="connsiteY7" fmla="*/ 2560919 h 2778663"/>
              <a:gd name="connsiteX8" fmla="*/ 4542971 w 10421257"/>
              <a:gd name="connsiteY8" fmla="*/ 2589948 h 2778663"/>
              <a:gd name="connsiteX9" fmla="*/ 4862285 w 10421257"/>
              <a:gd name="connsiteY9" fmla="*/ 2604462 h 2778663"/>
              <a:gd name="connsiteX10" fmla="*/ 5210628 w 10421257"/>
              <a:gd name="connsiteY10" fmla="*/ 209605 h 2778663"/>
              <a:gd name="connsiteX11" fmla="*/ 5733142 w 10421257"/>
              <a:gd name="connsiteY11" fmla="*/ 195090 h 2778663"/>
              <a:gd name="connsiteX12" fmla="*/ 6508827 w 10421257"/>
              <a:gd name="connsiteY12" fmla="*/ 853744 h 2778663"/>
              <a:gd name="connsiteX13" fmla="*/ 6908800 w 10421257"/>
              <a:gd name="connsiteY13" fmla="*/ 1951319 h 2778663"/>
              <a:gd name="connsiteX14" fmla="*/ 7518400 w 10421257"/>
              <a:gd name="connsiteY14" fmla="*/ 1791662 h 2778663"/>
              <a:gd name="connsiteX15" fmla="*/ 7750628 w 10421257"/>
              <a:gd name="connsiteY15" fmla="*/ 2125490 h 2778663"/>
              <a:gd name="connsiteX16" fmla="*/ 8287657 w 10421257"/>
              <a:gd name="connsiteY16" fmla="*/ 2401262 h 2778663"/>
              <a:gd name="connsiteX17" fmla="*/ 9056914 w 10421257"/>
              <a:gd name="connsiteY17" fmla="*/ 935319 h 2778663"/>
              <a:gd name="connsiteX18" fmla="*/ 9710057 w 10421257"/>
              <a:gd name="connsiteY18" fmla="*/ 2052919 h 2778663"/>
              <a:gd name="connsiteX19" fmla="*/ 10189028 w 10421257"/>
              <a:gd name="connsiteY19" fmla="*/ 1864233 h 2778663"/>
              <a:gd name="connsiteX20" fmla="*/ 10421257 w 10421257"/>
              <a:gd name="connsiteY20" fmla="*/ 2081948 h 2778663"/>
              <a:gd name="connsiteX0" fmla="*/ 0 w 10421257"/>
              <a:gd name="connsiteY0" fmla="*/ 541275 h 2602333"/>
              <a:gd name="connsiteX1" fmla="*/ 1306285 w 10421257"/>
              <a:gd name="connsiteY1" fmla="*/ 76818 h 2602333"/>
              <a:gd name="connsiteX2" fmla="*/ 1814285 w 10421257"/>
              <a:gd name="connsiteY2" fmla="*/ 483218 h 2602333"/>
              <a:gd name="connsiteX3" fmla="*/ 2481942 w 10421257"/>
              <a:gd name="connsiteY3" fmla="*/ 323560 h 2602333"/>
              <a:gd name="connsiteX4" fmla="*/ 3280228 w 10421257"/>
              <a:gd name="connsiteY4" fmla="*/ 1528246 h 2602333"/>
              <a:gd name="connsiteX5" fmla="*/ 3802742 w 10421257"/>
              <a:gd name="connsiteY5" fmla="*/ 1513732 h 2602333"/>
              <a:gd name="connsiteX6" fmla="*/ 4136571 w 10421257"/>
              <a:gd name="connsiteY6" fmla="*/ 2050760 h 2602333"/>
              <a:gd name="connsiteX7" fmla="*/ 4310742 w 10421257"/>
              <a:gd name="connsiteY7" fmla="*/ 2384589 h 2602333"/>
              <a:gd name="connsiteX8" fmla="*/ 4542971 w 10421257"/>
              <a:gd name="connsiteY8" fmla="*/ 2413618 h 2602333"/>
              <a:gd name="connsiteX9" fmla="*/ 4862285 w 10421257"/>
              <a:gd name="connsiteY9" fmla="*/ 2428132 h 2602333"/>
              <a:gd name="connsiteX10" fmla="*/ 5210628 w 10421257"/>
              <a:gd name="connsiteY10" fmla="*/ 33275 h 2602333"/>
              <a:gd name="connsiteX11" fmla="*/ 5814579 w 10421257"/>
              <a:gd name="connsiteY11" fmla="*/ 1006360 h 2602333"/>
              <a:gd name="connsiteX12" fmla="*/ 6508827 w 10421257"/>
              <a:gd name="connsiteY12" fmla="*/ 677414 h 2602333"/>
              <a:gd name="connsiteX13" fmla="*/ 6908800 w 10421257"/>
              <a:gd name="connsiteY13" fmla="*/ 1774989 h 2602333"/>
              <a:gd name="connsiteX14" fmla="*/ 7518400 w 10421257"/>
              <a:gd name="connsiteY14" fmla="*/ 1615332 h 2602333"/>
              <a:gd name="connsiteX15" fmla="*/ 7750628 w 10421257"/>
              <a:gd name="connsiteY15" fmla="*/ 1949160 h 2602333"/>
              <a:gd name="connsiteX16" fmla="*/ 8287657 w 10421257"/>
              <a:gd name="connsiteY16" fmla="*/ 2224932 h 2602333"/>
              <a:gd name="connsiteX17" fmla="*/ 9056914 w 10421257"/>
              <a:gd name="connsiteY17" fmla="*/ 758989 h 2602333"/>
              <a:gd name="connsiteX18" fmla="*/ 9710057 w 10421257"/>
              <a:gd name="connsiteY18" fmla="*/ 1876589 h 2602333"/>
              <a:gd name="connsiteX19" fmla="*/ 10189028 w 10421257"/>
              <a:gd name="connsiteY19" fmla="*/ 1687903 h 2602333"/>
              <a:gd name="connsiteX20" fmla="*/ 10421257 w 10421257"/>
              <a:gd name="connsiteY20" fmla="*/ 1905618 h 2602333"/>
              <a:gd name="connsiteX0" fmla="*/ 0 w 10258385"/>
              <a:gd name="connsiteY0" fmla="*/ 682362 h 2602333"/>
              <a:gd name="connsiteX1" fmla="*/ 1143413 w 10258385"/>
              <a:gd name="connsiteY1" fmla="*/ 76818 h 2602333"/>
              <a:gd name="connsiteX2" fmla="*/ 1651413 w 10258385"/>
              <a:gd name="connsiteY2" fmla="*/ 483218 h 2602333"/>
              <a:gd name="connsiteX3" fmla="*/ 2319070 w 10258385"/>
              <a:gd name="connsiteY3" fmla="*/ 323560 h 2602333"/>
              <a:gd name="connsiteX4" fmla="*/ 3117356 w 10258385"/>
              <a:gd name="connsiteY4" fmla="*/ 1528246 h 2602333"/>
              <a:gd name="connsiteX5" fmla="*/ 3639870 w 10258385"/>
              <a:gd name="connsiteY5" fmla="*/ 1513732 h 2602333"/>
              <a:gd name="connsiteX6" fmla="*/ 3973699 w 10258385"/>
              <a:gd name="connsiteY6" fmla="*/ 2050760 h 2602333"/>
              <a:gd name="connsiteX7" fmla="*/ 4147870 w 10258385"/>
              <a:gd name="connsiteY7" fmla="*/ 2384589 h 2602333"/>
              <a:gd name="connsiteX8" fmla="*/ 4380099 w 10258385"/>
              <a:gd name="connsiteY8" fmla="*/ 2413618 h 2602333"/>
              <a:gd name="connsiteX9" fmla="*/ 4699413 w 10258385"/>
              <a:gd name="connsiteY9" fmla="*/ 2428132 h 2602333"/>
              <a:gd name="connsiteX10" fmla="*/ 5047756 w 10258385"/>
              <a:gd name="connsiteY10" fmla="*/ 33275 h 2602333"/>
              <a:gd name="connsiteX11" fmla="*/ 5651707 w 10258385"/>
              <a:gd name="connsiteY11" fmla="*/ 1006360 h 2602333"/>
              <a:gd name="connsiteX12" fmla="*/ 6345955 w 10258385"/>
              <a:gd name="connsiteY12" fmla="*/ 677414 h 2602333"/>
              <a:gd name="connsiteX13" fmla="*/ 6745928 w 10258385"/>
              <a:gd name="connsiteY13" fmla="*/ 1774989 h 2602333"/>
              <a:gd name="connsiteX14" fmla="*/ 7355528 w 10258385"/>
              <a:gd name="connsiteY14" fmla="*/ 1615332 h 2602333"/>
              <a:gd name="connsiteX15" fmla="*/ 7587756 w 10258385"/>
              <a:gd name="connsiteY15" fmla="*/ 1949160 h 2602333"/>
              <a:gd name="connsiteX16" fmla="*/ 8124785 w 10258385"/>
              <a:gd name="connsiteY16" fmla="*/ 2224932 h 2602333"/>
              <a:gd name="connsiteX17" fmla="*/ 8894042 w 10258385"/>
              <a:gd name="connsiteY17" fmla="*/ 758989 h 2602333"/>
              <a:gd name="connsiteX18" fmla="*/ 9547185 w 10258385"/>
              <a:gd name="connsiteY18" fmla="*/ 1876589 h 2602333"/>
              <a:gd name="connsiteX19" fmla="*/ 10026156 w 10258385"/>
              <a:gd name="connsiteY19" fmla="*/ 1687903 h 2602333"/>
              <a:gd name="connsiteX20" fmla="*/ 10258385 w 10258385"/>
              <a:gd name="connsiteY20" fmla="*/ 1905618 h 2602333"/>
              <a:gd name="connsiteX0" fmla="*/ 0 w 10258385"/>
              <a:gd name="connsiteY0" fmla="*/ 682362 h 2602333"/>
              <a:gd name="connsiteX1" fmla="*/ 1143413 w 10258385"/>
              <a:gd name="connsiteY1" fmla="*/ 76818 h 2602333"/>
              <a:gd name="connsiteX2" fmla="*/ 1651413 w 10258385"/>
              <a:gd name="connsiteY2" fmla="*/ 483218 h 2602333"/>
              <a:gd name="connsiteX3" fmla="*/ 2319070 w 10258385"/>
              <a:gd name="connsiteY3" fmla="*/ 323560 h 2602333"/>
              <a:gd name="connsiteX4" fmla="*/ 3117356 w 10258385"/>
              <a:gd name="connsiteY4" fmla="*/ 1528246 h 2602333"/>
              <a:gd name="connsiteX5" fmla="*/ 3639870 w 10258385"/>
              <a:gd name="connsiteY5" fmla="*/ 1513732 h 2602333"/>
              <a:gd name="connsiteX6" fmla="*/ 3973699 w 10258385"/>
              <a:gd name="connsiteY6" fmla="*/ 2050760 h 2602333"/>
              <a:gd name="connsiteX7" fmla="*/ 4147870 w 10258385"/>
              <a:gd name="connsiteY7" fmla="*/ 2384589 h 2602333"/>
              <a:gd name="connsiteX8" fmla="*/ 4380099 w 10258385"/>
              <a:gd name="connsiteY8" fmla="*/ 2413618 h 2602333"/>
              <a:gd name="connsiteX9" fmla="*/ 4699413 w 10258385"/>
              <a:gd name="connsiteY9" fmla="*/ 2428132 h 2602333"/>
              <a:gd name="connsiteX10" fmla="*/ 5047756 w 10258385"/>
              <a:gd name="connsiteY10" fmla="*/ 33275 h 2602333"/>
              <a:gd name="connsiteX11" fmla="*/ 5651707 w 10258385"/>
              <a:gd name="connsiteY11" fmla="*/ 1006360 h 2602333"/>
              <a:gd name="connsiteX12" fmla="*/ 6345955 w 10258385"/>
              <a:gd name="connsiteY12" fmla="*/ 677414 h 2602333"/>
              <a:gd name="connsiteX13" fmla="*/ 6745928 w 10258385"/>
              <a:gd name="connsiteY13" fmla="*/ 1774989 h 2602333"/>
              <a:gd name="connsiteX14" fmla="*/ 7355528 w 10258385"/>
              <a:gd name="connsiteY14" fmla="*/ 1615332 h 2602333"/>
              <a:gd name="connsiteX15" fmla="*/ 7587756 w 10258385"/>
              <a:gd name="connsiteY15" fmla="*/ 1949160 h 2602333"/>
              <a:gd name="connsiteX16" fmla="*/ 8124785 w 10258385"/>
              <a:gd name="connsiteY16" fmla="*/ 2224932 h 2602333"/>
              <a:gd name="connsiteX17" fmla="*/ 8866897 w 10258385"/>
              <a:gd name="connsiteY17" fmla="*/ 1081470 h 2602333"/>
              <a:gd name="connsiteX18" fmla="*/ 9547185 w 10258385"/>
              <a:gd name="connsiteY18" fmla="*/ 1876589 h 2602333"/>
              <a:gd name="connsiteX19" fmla="*/ 10026156 w 10258385"/>
              <a:gd name="connsiteY19" fmla="*/ 1687903 h 2602333"/>
              <a:gd name="connsiteX20" fmla="*/ 10258385 w 10258385"/>
              <a:gd name="connsiteY20" fmla="*/ 1905618 h 2602333"/>
              <a:gd name="connsiteX0" fmla="*/ 0 w 10556983"/>
              <a:gd name="connsiteY0" fmla="*/ 682362 h 2602333"/>
              <a:gd name="connsiteX1" fmla="*/ 1143413 w 10556983"/>
              <a:gd name="connsiteY1" fmla="*/ 76818 h 2602333"/>
              <a:gd name="connsiteX2" fmla="*/ 1651413 w 10556983"/>
              <a:gd name="connsiteY2" fmla="*/ 483218 h 2602333"/>
              <a:gd name="connsiteX3" fmla="*/ 2319070 w 10556983"/>
              <a:gd name="connsiteY3" fmla="*/ 323560 h 2602333"/>
              <a:gd name="connsiteX4" fmla="*/ 3117356 w 10556983"/>
              <a:gd name="connsiteY4" fmla="*/ 1528246 h 2602333"/>
              <a:gd name="connsiteX5" fmla="*/ 3639870 w 10556983"/>
              <a:gd name="connsiteY5" fmla="*/ 1513732 h 2602333"/>
              <a:gd name="connsiteX6" fmla="*/ 3973699 w 10556983"/>
              <a:gd name="connsiteY6" fmla="*/ 2050760 h 2602333"/>
              <a:gd name="connsiteX7" fmla="*/ 4147870 w 10556983"/>
              <a:gd name="connsiteY7" fmla="*/ 2384589 h 2602333"/>
              <a:gd name="connsiteX8" fmla="*/ 4380099 w 10556983"/>
              <a:gd name="connsiteY8" fmla="*/ 2413618 h 2602333"/>
              <a:gd name="connsiteX9" fmla="*/ 4699413 w 10556983"/>
              <a:gd name="connsiteY9" fmla="*/ 2428132 h 2602333"/>
              <a:gd name="connsiteX10" fmla="*/ 5047756 w 10556983"/>
              <a:gd name="connsiteY10" fmla="*/ 33275 h 2602333"/>
              <a:gd name="connsiteX11" fmla="*/ 5651707 w 10556983"/>
              <a:gd name="connsiteY11" fmla="*/ 1006360 h 2602333"/>
              <a:gd name="connsiteX12" fmla="*/ 6345955 w 10556983"/>
              <a:gd name="connsiteY12" fmla="*/ 677414 h 2602333"/>
              <a:gd name="connsiteX13" fmla="*/ 6745928 w 10556983"/>
              <a:gd name="connsiteY13" fmla="*/ 1774989 h 2602333"/>
              <a:gd name="connsiteX14" fmla="*/ 7355528 w 10556983"/>
              <a:gd name="connsiteY14" fmla="*/ 1615332 h 2602333"/>
              <a:gd name="connsiteX15" fmla="*/ 7587756 w 10556983"/>
              <a:gd name="connsiteY15" fmla="*/ 1949160 h 2602333"/>
              <a:gd name="connsiteX16" fmla="*/ 8124785 w 10556983"/>
              <a:gd name="connsiteY16" fmla="*/ 2224932 h 2602333"/>
              <a:gd name="connsiteX17" fmla="*/ 8866897 w 10556983"/>
              <a:gd name="connsiteY17" fmla="*/ 1081470 h 2602333"/>
              <a:gd name="connsiteX18" fmla="*/ 9547185 w 10556983"/>
              <a:gd name="connsiteY18" fmla="*/ 1876589 h 2602333"/>
              <a:gd name="connsiteX19" fmla="*/ 10026156 w 10556983"/>
              <a:gd name="connsiteY19" fmla="*/ 1687903 h 2602333"/>
              <a:gd name="connsiteX20" fmla="*/ 10556983 w 10556983"/>
              <a:gd name="connsiteY20" fmla="*/ 1663758 h 2602333"/>
              <a:gd name="connsiteX0" fmla="*/ 0 w 10556983"/>
              <a:gd name="connsiteY0" fmla="*/ 682362 h 2602333"/>
              <a:gd name="connsiteX1" fmla="*/ 1143413 w 10556983"/>
              <a:gd name="connsiteY1" fmla="*/ 76818 h 2602333"/>
              <a:gd name="connsiteX2" fmla="*/ 1651413 w 10556983"/>
              <a:gd name="connsiteY2" fmla="*/ 483218 h 2602333"/>
              <a:gd name="connsiteX3" fmla="*/ 2319070 w 10556983"/>
              <a:gd name="connsiteY3" fmla="*/ 323560 h 2602333"/>
              <a:gd name="connsiteX4" fmla="*/ 3117356 w 10556983"/>
              <a:gd name="connsiteY4" fmla="*/ 1528246 h 2602333"/>
              <a:gd name="connsiteX5" fmla="*/ 3639870 w 10556983"/>
              <a:gd name="connsiteY5" fmla="*/ 1513732 h 2602333"/>
              <a:gd name="connsiteX6" fmla="*/ 3973699 w 10556983"/>
              <a:gd name="connsiteY6" fmla="*/ 2050760 h 2602333"/>
              <a:gd name="connsiteX7" fmla="*/ 4147870 w 10556983"/>
              <a:gd name="connsiteY7" fmla="*/ 2384589 h 2602333"/>
              <a:gd name="connsiteX8" fmla="*/ 4380099 w 10556983"/>
              <a:gd name="connsiteY8" fmla="*/ 2413618 h 2602333"/>
              <a:gd name="connsiteX9" fmla="*/ 4699413 w 10556983"/>
              <a:gd name="connsiteY9" fmla="*/ 2428132 h 2602333"/>
              <a:gd name="connsiteX10" fmla="*/ 5047756 w 10556983"/>
              <a:gd name="connsiteY10" fmla="*/ 33275 h 2602333"/>
              <a:gd name="connsiteX11" fmla="*/ 5651707 w 10556983"/>
              <a:gd name="connsiteY11" fmla="*/ 1006360 h 2602333"/>
              <a:gd name="connsiteX12" fmla="*/ 6345955 w 10556983"/>
              <a:gd name="connsiteY12" fmla="*/ 677414 h 2602333"/>
              <a:gd name="connsiteX13" fmla="*/ 6745928 w 10556983"/>
              <a:gd name="connsiteY13" fmla="*/ 1774989 h 2602333"/>
              <a:gd name="connsiteX14" fmla="*/ 7355528 w 10556983"/>
              <a:gd name="connsiteY14" fmla="*/ 1615332 h 2602333"/>
              <a:gd name="connsiteX15" fmla="*/ 7587756 w 10556983"/>
              <a:gd name="connsiteY15" fmla="*/ 1949160 h 2602333"/>
              <a:gd name="connsiteX16" fmla="*/ 8124785 w 10556983"/>
              <a:gd name="connsiteY16" fmla="*/ 2224932 h 2602333"/>
              <a:gd name="connsiteX17" fmla="*/ 8866897 w 10556983"/>
              <a:gd name="connsiteY17" fmla="*/ 1081470 h 2602333"/>
              <a:gd name="connsiteX18" fmla="*/ 9547185 w 10556983"/>
              <a:gd name="connsiteY18" fmla="*/ 1876589 h 2602333"/>
              <a:gd name="connsiteX19" fmla="*/ 10026158 w 10556983"/>
              <a:gd name="connsiteY19" fmla="*/ 2151469 h 2602333"/>
              <a:gd name="connsiteX20" fmla="*/ 10556983 w 10556983"/>
              <a:gd name="connsiteY20" fmla="*/ 1663758 h 2602333"/>
              <a:gd name="connsiteX0" fmla="*/ 0 w 10556983"/>
              <a:gd name="connsiteY0" fmla="*/ 682362 h 2602333"/>
              <a:gd name="connsiteX1" fmla="*/ 1143413 w 10556983"/>
              <a:gd name="connsiteY1" fmla="*/ 76818 h 2602333"/>
              <a:gd name="connsiteX2" fmla="*/ 1651413 w 10556983"/>
              <a:gd name="connsiteY2" fmla="*/ 483218 h 2602333"/>
              <a:gd name="connsiteX3" fmla="*/ 2319070 w 10556983"/>
              <a:gd name="connsiteY3" fmla="*/ 323560 h 2602333"/>
              <a:gd name="connsiteX4" fmla="*/ 3117356 w 10556983"/>
              <a:gd name="connsiteY4" fmla="*/ 1528246 h 2602333"/>
              <a:gd name="connsiteX5" fmla="*/ 3639870 w 10556983"/>
              <a:gd name="connsiteY5" fmla="*/ 1513732 h 2602333"/>
              <a:gd name="connsiteX6" fmla="*/ 3973699 w 10556983"/>
              <a:gd name="connsiteY6" fmla="*/ 2050760 h 2602333"/>
              <a:gd name="connsiteX7" fmla="*/ 4147870 w 10556983"/>
              <a:gd name="connsiteY7" fmla="*/ 2384589 h 2602333"/>
              <a:gd name="connsiteX8" fmla="*/ 4380099 w 10556983"/>
              <a:gd name="connsiteY8" fmla="*/ 2413618 h 2602333"/>
              <a:gd name="connsiteX9" fmla="*/ 4699413 w 10556983"/>
              <a:gd name="connsiteY9" fmla="*/ 2428132 h 2602333"/>
              <a:gd name="connsiteX10" fmla="*/ 5047756 w 10556983"/>
              <a:gd name="connsiteY10" fmla="*/ 33275 h 2602333"/>
              <a:gd name="connsiteX11" fmla="*/ 5651707 w 10556983"/>
              <a:gd name="connsiteY11" fmla="*/ 1006360 h 2602333"/>
              <a:gd name="connsiteX12" fmla="*/ 6345955 w 10556983"/>
              <a:gd name="connsiteY12" fmla="*/ 677414 h 2602333"/>
              <a:gd name="connsiteX13" fmla="*/ 6745928 w 10556983"/>
              <a:gd name="connsiteY13" fmla="*/ 1774989 h 2602333"/>
              <a:gd name="connsiteX14" fmla="*/ 7355528 w 10556983"/>
              <a:gd name="connsiteY14" fmla="*/ 1615332 h 2602333"/>
              <a:gd name="connsiteX15" fmla="*/ 7587756 w 10556983"/>
              <a:gd name="connsiteY15" fmla="*/ 1949160 h 2602333"/>
              <a:gd name="connsiteX16" fmla="*/ 8124785 w 10556983"/>
              <a:gd name="connsiteY16" fmla="*/ 2224932 h 2602333"/>
              <a:gd name="connsiteX17" fmla="*/ 8866897 w 10556983"/>
              <a:gd name="connsiteY17" fmla="*/ 1081470 h 2602333"/>
              <a:gd name="connsiteX18" fmla="*/ 9547185 w 10556983"/>
              <a:gd name="connsiteY18" fmla="*/ 1876589 h 2602333"/>
              <a:gd name="connsiteX19" fmla="*/ 9971868 w 10556983"/>
              <a:gd name="connsiteY19" fmla="*/ 1345266 h 2602333"/>
              <a:gd name="connsiteX20" fmla="*/ 10556983 w 10556983"/>
              <a:gd name="connsiteY20" fmla="*/ 1663758 h 2602333"/>
              <a:gd name="connsiteX0" fmla="*/ 0 w 10556983"/>
              <a:gd name="connsiteY0" fmla="*/ 682362 h 2602333"/>
              <a:gd name="connsiteX1" fmla="*/ 1143413 w 10556983"/>
              <a:gd name="connsiteY1" fmla="*/ 76818 h 2602333"/>
              <a:gd name="connsiteX2" fmla="*/ 1651413 w 10556983"/>
              <a:gd name="connsiteY2" fmla="*/ 483218 h 2602333"/>
              <a:gd name="connsiteX3" fmla="*/ 2319070 w 10556983"/>
              <a:gd name="connsiteY3" fmla="*/ 323560 h 2602333"/>
              <a:gd name="connsiteX4" fmla="*/ 3117356 w 10556983"/>
              <a:gd name="connsiteY4" fmla="*/ 1528246 h 2602333"/>
              <a:gd name="connsiteX5" fmla="*/ 3639870 w 10556983"/>
              <a:gd name="connsiteY5" fmla="*/ 1513732 h 2602333"/>
              <a:gd name="connsiteX6" fmla="*/ 3973699 w 10556983"/>
              <a:gd name="connsiteY6" fmla="*/ 2050760 h 2602333"/>
              <a:gd name="connsiteX7" fmla="*/ 4147870 w 10556983"/>
              <a:gd name="connsiteY7" fmla="*/ 2384589 h 2602333"/>
              <a:gd name="connsiteX8" fmla="*/ 4380099 w 10556983"/>
              <a:gd name="connsiteY8" fmla="*/ 2413618 h 2602333"/>
              <a:gd name="connsiteX9" fmla="*/ 4699413 w 10556983"/>
              <a:gd name="connsiteY9" fmla="*/ 2428132 h 2602333"/>
              <a:gd name="connsiteX10" fmla="*/ 5047756 w 10556983"/>
              <a:gd name="connsiteY10" fmla="*/ 33275 h 2602333"/>
              <a:gd name="connsiteX11" fmla="*/ 5651707 w 10556983"/>
              <a:gd name="connsiteY11" fmla="*/ 1006360 h 2602333"/>
              <a:gd name="connsiteX12" fmla="*/ 6345955 w 10556983"/>
              <a:gd name="connsiteY12" fmla="*/ 677414 h 2602333"/>
              <a:gd name="connsiteX13" fmla="*/ 6745928 w 10556983"/>
              <a:gd name="connsiteY13" fmla="*/ 1774989 h 2602333"/>
              <a:gd name="connsiteX14" fmla="*/ 7355528 w 10556983"/>
              <a:gd name="connsiteY14" fmla="*/ 1615332 h 2602333"/>
              <a:gd name="connsiteX15" fmla="*/ 7587756 w 10556983"/>
              <a:gd name="connsiteY15" fmla="*/ 1949160 h 2602333"/>
              <a:gd name="connsiteX16" fmla="*/ 8124785 w 10556983"/>
              <a:gd name="connsiteY16" fmla="*/ 2224932 h 2602333"/>
              <a:gd name="connsiteX17" fmla="*/ 8866897 w 10556983"/>
              <a:gd name="connsiteY17" fmla="*/ 1081470 h 2602333"/>
              <a:gd name="connsiteX18" fmla="*/ 9547185 w 10556983"/>
              <a:gd name="connsiteY18" fmla="*/ 1876589 h 2602333"/>
              <a:gd name="connsiteX19" fmla="*/ 9944722 w 10556983"/>
              <a:gd name="connsiteY19" fmla="*/ 1446042 h 2602333"/>
              <a:gd name="connsiteX20" fmla="*/ 10556983 w 10556983"/>
              <a:gd name="connsiteY20" fmla="*/ 1663758 h 2602333"/>
              <a:gd name="connsiteX0" fmla="*/ 0 w 10556983"/>
              <a:gd name="connsiteY0" fmla="*/ 682362 h 2602333"/>
              <a:gd name="connsiteX1" fmla="*/ 1143413 w 10556983"/>
              <a:gd name="connsiteY1" fmla="*/ 76818 h 2602333"/>
              <a:gd name="connsiteX2" fmla="*/ 1651413 w 10556983"/>
              <a:gd name="connsiteY2" fmla="*/ 483218 h 2602333"/>
              <a:gd name="connsiteX3" fmla="*/ 2319070 w 10556983"/>
              <a:gd name="connsiteY3" fmla="*/ 323560 h 2602333"/>
              <a:gd name="connsiteX4" fmla="*/ 3117356 w 10556983"/>
              <a:gd name="connsiteY4" fmla="*/ 1528246 h 2602333"/>
              <a:gd name="connsiteX5" fmla="*/ 3639870 w 10556983"/>
              <a:gd name="connsiteY5" fmla="*/ 1513732 h 2602333"/>
              <a:gd name="connsiteX6" fmla="*/ 3973699 w 10556983"/>
              <a:gd name="connsiteY6" fmla="*/ 2050760 h 2602333"/>
              <a:gd name="connsiteX7" fmla="*/ 4147870 w 10556983"/>
              <a:gd name="connsiteY7" fmla="*/ 2384589 h 2602333"/>
              <a:gd name="connsiteX8" fmla="*/ 4380099 w 10556983"/>
              <a:gd name="connsiteY8" fmla="*/ 2413618 h 2602333"/>
              <a:gd name="connsiteX9" fmla="*/ 4699413 w 10556983"/>
              <a:gd name="connsiteY9" fmla="*/ 2428132 h 2602333"/>
              <a:gd name="connsiteX10" fmla="*/ 5047756 w 10556983"/>
              <a:gd name="connsiteY10" fmla="*/ 33275 h 2602333"/>
              <a:gd name="connsiteX11" fmla="*/ 5651707 w 10556983"/>
              <a:gd name="connsiteY11" fmla="*/ 1006360 h 2602333"/>
              <a:gd name="connsiteX12" fmla="*/ 6345955 w 10556983"/>
              <a:gd name="connsiteY12" fmla="*/ 677414 h 2602333"/>
              <a:gd name="connsiteX13" fmla="*/ 6745928 w 10556983"/>
              <a:gd name="connsiteY13" fmla="*/ 1774989 h 2602333"/>
              <a:gd name="connsiteX14" fmla="*/ 7355528 w 10556983"/>
              <a:gd name="connsiteY14" fmla="*/ 1615332 h 2602333"/>
              <a:gd name="connsiteX15" fmla="*/ 7587756 w 10556983"/>
              <a:gd name="connsiteY15" fmla="*/ 1949160 h 2602333"/>
              <a:gd name="connsiteX16" fmla="*/ 8124785 w 10556983"/>
              <a:gd name="connsiteY16" fmla="*/ 2224932 h 2602333"/>
              <a:gd name="connsiteX17" fmla="*/ 8866897 w 10556983"/>
              <a:gd name="connsiteY17" fmla="*/ 1081470 h 2602333"/>
              <a:gd name="connsiteX18" fmla="*/ 9547185 w 10556983"/>
              <a:gd name="connsiteY18" fmla="*/ 1876589 h 2602333"/>
              <a:gd name="connsiteX19" fmla="*/ 9944722 w 10556983"/>
              <a:gd name="connsiteY19" fmla="*/ 1446042 h 2602333"/>
              <a:gd name="connsiteX20" fmla="*/ 10556983 w 10556983"/>
              <a:gd name="connsiteY20" fmla="*/ 1663758 h 2602333"/>
              <a:gd name="connsiteX0" fmla="*/ 0 w 10556983"/>
              <a:gd name="connsiteY0" fmla="*/ 682362 h 2602333"/>
              <a:gd name="connsiteX1" fmla="*/ 1143413 w 10556983"/>
              <a:gd name="connsiteY1" fmla="*/ 76818 h 2602333"/>
              <a:gd name="connsiteX2" fmla="*/ 1651413 w 10556983"/>
              <a:gd name="connsiteY2" fmla="*/ 483218 h 2602333"/>
              <a:gd name="connsiteX3" fmla="*/ 2319070 w 10556983"/>
              <a:gd name="connsiteY3" fmla="*/ 323560 h 2602333"/>
              <a:gd name="connsiteX4" fmla="*/ 3117356 w 10556983"/>
              <a:gd name="connsiteY4" fmla="*/ 1528246 h 2602333"/>
              <a:gd name="connsiteX5" fmla="*/ 3639870 w 10556983"/>
              <a:gd name="connsiteY5" fmla="*/ 1513732 h 2602333"/>
              <a:gd name="connsiteX6" fmla="*/ 3973699 w 10556983"/>
              <a:gd name="connsiteY6" fmla="*/ 2050760 h 2602333"/>
              <a:gd name="connsiteX7" fmla="*/ 4147870 w 10556983"/>
              <a:gd name="connsiteY7" fmla="*/ 2384589 h 2602333"/>
              <a:gd name="connsiteX8" fmla="*/ 4380099 w 10556983"/>
              <a:gd name="connsiteY8" fmla="*/ 2413618 h 2602333"/>
              <a:gd name="connsiteX9" fmla="*/ 4699413 w 10556983"/>
              <a:gd name="connsiteY9" fmla="*/ 2428132 h 2602333"/>
              <a:gd name="connsiteX10" fmla="*/ 5047756 w 10556983"/>
              <a:gd name="connsiteY10" fmla="*/ 33275 h 2602333"/>
              <a:gd name="connsiteX11" fmla="*/ 5651707 w 10556983"/>
              <a:gd name="connsiteY11" fmla="*/ 1006360 h 2602333"/>
              <a:gd name="connsiteX12" fmla="*/ 6345955 w 10556983"/>
              <a:gd name="connsiteY12" fmla="*/ 677414 h 2602333"/>
              <a:gd name="connsiteX13" fmla="*/ 6745928 w 10556983"/>
              <a:gd name="connsiteY13" fmla="*/ 1774989 h 2602333"/>
              <a:gd name="connsiteX14" fmla="*/ 7355528 w 10556983"/>
              <a:gd name="connsiteY14" fmla="*/ 1615332 h 2602333"/>
              <a:gd name="connsiteX15" fmla="*/ 7587756 w 10556983"/>
              <a:gd name="connsiteY15" fmla="*/ 1949160 h 2602333"/>
              <a:gd name="connsiteX16" fmla="*/ 8124785 w 10556983"/>
              <a:gd name="connsiteY16" fmla="*/ 2224932 h 2602333"/>
              <a:gd name="connsiteX17" fmla="*/ 8866897 w 10556983"/>
              <a:gd name="connsiteY17" fmla="*/ 1081470 h 2602333"/>
              <a:gd name="connsiteX18" fmla="*/ 9547185 w 10556983"/>
              <a:gd name="connsiteY18" fmla="*/ 1876589 h 2602333"/>
              <a:gd name="connsiteX19" fmla="*/ 10107594 w 10556983"/>
              <a:gd name="connsiteY19" fmla="*/ 1849143 h 2602333"/>
              <a:gd name="connsiteX20" fmla="*/ 10556983 w 10556983"/>
              <a:gd name="connsiteY20" fmla="*/ 1663758 h 2602333"/>
              <a:gd name="connsiteX0" fmla="*/ 0 w 10556983"/>
              <a:gd name="connsiteY0" fmla="*/ 682362 h 2602333"/>
              <a:gd name="connsiteX1" fmla="*/ 1143413 w 10556983"/>
              <a:gd name="connsiteY1" fmla="*/ 76818 h 2602333"/>
              <a:gd name="connsiteX2" fmla="*/ 1651413 w 10556983"/>
              <a:gd name="connsiteY2" fmla="*/ 483218 h 2602333"/>
              <a:gd name="connsiteX3" fmla="*/ 2319070 w 10556983"/>
              <a:gd name="connsiteY3" fmla="*/ 323560 h 2602333"/>
              <a:gd name="connsiteX4" fmla="*/ 3117356 w 10556983"/>
              <a:gd name="connsiteY4" fmla="*/ 1528246 h 2602333"/>
              <a:gd name="connsiteX5" fmla="*/ 3639870 w 10556983"/>
              <a:gd name="connsiteY5" fmla="*/ 1513732 h 2602333"/>
              <a:gd name="connsiteX6" fmla="*/ 3973699 w 10556983"/>
              <a:gd name="connsiteY6" fmla="*/ 2050760 h 2602333"/>
              <a:gd name="connsiteX7" fmla="*/ 4147870 w 10556983"/>
              <a:gd name="connsiteY7" fmla="*/ 2384589 h 2602333"/>
              <a:gd name="connsiteX8" fmla="*/ 4380099 w 10556983"/>
              <a:gd name="connsiteY8" fmla="*/ 2413618 h 2602333"/>
              <a:gd name="connsiteX9" fmla="*/ 4699413 w 10556983"/>
              <a:gd name="connsiteY9" fmla="*/ 2428132 h 2602333"/>
              <a:gd name="connsiteX10" fmla="*/ 5047756 w 10556983"/>
              <a:gd name="connsiteY10" fmla="*/ 33275 h 2602333"/>
              <a:gd name="connsiteX11" fmla="*/ 5651707 w 10556983"/>
              <a:gd name="connsiteY11" fmla="*/ 1006360 h 2602333"/>
              <a:gd name="connsiteX12" fmla="*/ 6345955 w 10556983"/>
              <a:gd name="connsiteY12" fmla="*/ 677414 h 2602333"/>
              <a:gd name="connsiteX13" fmla="*/ 6745928 w 10556983"/>
              <a:gd name="connsiteY13" fmla="*/ 1774989 h 2602333"/>
              <a:gd name="connsiteX14" fmla="*/ 7355528 w 10556983"/>
              <a:gd name="connsiteY14" fmla="*/ 1615332 h 2602333"/>
              <a:gd name="connsiteX15" fmla="*/ 7587756 w 10556983"/>
              <a:gd name="connsiteY15" fmla="*/ 1949160 h 2602333"/>
              <a:gd name="connsiteX16" fmla="*/ 8124785 w 10556983"/>
              <a:gd name="connsiteY16" fmla="*/ 2224932 h 2602333"/>
              <a:gd name="connsiteX17" fmla="*/ 8866897 w 10556983"/>
              <a:gd name="connsiteY17" fmla="*/ 1081470 h 2602333"/>
              <a:gd name="connsiteX18" fmla="*/ 9547185 w 10556983"/>
              <a:gd name="connsiteY18" fmla="*/ 1876589 h 2602333"/>
              <a:gd name="connsiteX19" fmla="*/ 9999013 w 10556983"/>
              <a:gd name="connsiteY19" fmla="*/ 1486352 h 2602333"/>
              <a:gd name="connsiteX20" fmla="*/ 10556983 w 10556983"/>
              <a:gd name="connsiteY20" fmla="*/ 1663758 h 260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556983" h="2602333">
                <a:moveTo>
                  <a:pt x="0" y="682362"/>
                </a:moveTo>
                <a:cubicBezTo>
                  <a:pt x="501952" y="454971"/>
                  <a:pt x="868178" y="110009"/>
                  <a:pt x="1143413" y="76818"/>
                </a:cubicBezTo>
                <a:cubicBezTo>
                  <a:pt x="1418648" y="43627"/>
                  <a:pt x="1455470" y="442094"/>
                  <a:pt x="1651413" y="483218"/>
                </a:cubicBezTo>
                <a:cubicBezTo>
                  <a:pt x="1847356" y="524342"/>
                  <a:pt x="2074746" y="149389"/>
                  <a:pt x="2319070" y="323560"/>
                </a:cubicBezTo>
                <a:cubicBezTo>
                  <a:pt x="2563394" y="497731"/>
                  <a:pt x="2897223" y="1329884"/>
                  <a:pt x="3117356" y="1528246"/>
                </a:cubicBezTo>
                <a:cubicBezTo>
                  <a:pt x="3337489" y="1726608"/>
                  <a:pt x="3497146" y="1426646"/>
                  <a:pt x="3639870" y="1513732"/>
                </a:cubicBezTo>
                <a:cubicBezTo>
                  <a:pt x="3782594" y="1600818"/>
                  <a:pt x="3889032" y="1905617"/>
                  <a:pt x="3973699" y="2050760"/>
                </a:cubicBezTo>
                <a:cubicBezTo>
                  <a:pt x="4058366" y="2195903"/>
                  <a:pt x="4080137" y="2324113"/>
                  <a:pt x="4147870" y="2384589"/>
                </a:cubicBezTo>
                <a:cubicBezTo>
                  <a:pt x="4215603" y="2445065"/>
                  <a:pt x="4288175" y="2406361"/>
                  <a:pt x="4380099" y="2413618"/>
                </a:cubicBezTo>
                <a:cubicBezTo>
                  <a:pt x="4472023" y="2420875"/>
                  <a:pt x="4588137" y="2824856"/>
                  <a:pt x="4699413" y="2428132"/>
                </a:cubicBezTo>
                <a:cubicBezTo>
                  <a:pt x="4810689" y="2031408"/>
                  <a:pt x="4889040" y="270237"/>
                  <a:pt x="5047756" y="33275"/>
                </a:cubicBezTo>
                <a:cubicBezTo>
                  <a:pt x="5206472" y="-203687"/>
                  <a:pt x="5435341" y="899004"/>
                  <a:pt x="5651707" y="1006360"/>
                </a:cubicBezTo>
                <a:cubicBezTo>
                  <a:pt x="5868074" y="1113717"/>
                  <a:pt x="6163585" y="549309"/>
                  <a:pt x="6345955" y="677414"/>
                </a:cubicBezTo>
                <a:cubicBezTo>
                  <a:pt x="6528325" y="805519"/>
                  <a:pt x="6577666" y="1618669"/>
                  <a:pt x="6745928" y="1774989"/>
                </a:cubicBezTo>
                <a:cubicBezTo>
                  <a:pt x="6914190" y="1931309"/>
                  <a:pt x="7215223" y="1586304"/>
                  <a:pt x="7355528" y="1615332"/>
                </a:cubicBezTo>
                <a:cubicBezTo>
                  <a:pt x="7495833" y="1644360"/>
                  <a:pt x="7459547" y="1847560"/>
                  <a:pt x="7587756" y="1949160"/>
                </a:cubicBezTo>
                <a:cubicBezTo>
                  <a:pt x="7715965" y="2050760"/>
                  <a:pt x="7911595" y="2369547"/>
                  <a:pt x="8124785" y="2224932"/>
                </a:cubicBezTo>
                <a:cubicBezTo>
                  <a:pt x="8337975" y="2080317"/>
                  <a:pt x="8629830" y="1139527"/>
                  <a:pt x="8866897" y="1081470"/>
                </a:cubicBezTo>
                <a:cubicBezTo>
                  <a:pt x="9103964" y="1023413"/>
                  <a:pt x="9358499" y="1809109"/>
                  <a:pt x="9547185" y="1876589"/>
                </a:cubicBezTo>
                <a:cubicBezTo>
                  <a:pt x="9735871" y="1944069"/>
                  <a:pt x="9880480" y="1481514"/>
                  <a:pt x="9999013" y="1486352"/>
                </a:cubicBezTo>
                <a:cubicBezTo>
                  <a:pt x="10063256" y="1511344"/>
                  <a:pt x="10500135" y="1557319"/>
                  <a:pt x="10556983" y="1663758"/>
                </a:cubicBezTo>
              </a:path>
            </a:pathLst>
          </a:custGeom>
          <a:noFill/>
          <a:ln w="25400">
            <a:gradFill flip="none" rotWithShape="1">
              <a:gsLst>
                <a:gs pos="0">
                  <a:schemeClr val="accent1"/>
                </a:gs>
                <a:gs pos="100000">
                  <a:schemeClr val="accent1">
                    <a:lumMod val="7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 name="PA_库_组合 8">
            <a:extLst>
              <a:ext uri="{FF2B5EF4-FFF2-40B4-BE49-F238E27FC236}">
                <a16:creationId xmlns:a16="http://schemas.microsoft.com/office/drawing/2014/main" id="{6A6A249B-B415-4F26-ABBD-D14493D05563}"/>
              </a:ext>
            </a:extLst>
          </p:cNvPr>
          <p:cNvGrpSpPr/>
          <p:nvPr>
            <p:custDataLst>
              <p:tags r:id="rId11"/>
            </p:custDataLst>
          </p:nvPr>
        </p:nvGrpSpPr>
        <p:grpSpPr>
          <a:xfrm>
            <a:off x="4789814" y="2865855"/>
            <a:ext cx="2612370" cy="230832"/>
            <a:chOff x="4723762" y="2865855"/>
            <a:chExt cx="2612370" cy="230832"/>
          </a:xfrm>
        </p:grpSpPr>
        <p:sp>
          <p:nvSpPr>
            <p:cNvPr id="86" name="TextBox 85">
              <a:extLst>
                <a:ext uri="{FF2B5EF4-FFF2-40B4-BE49-F238E27FC236}">
                  <a16:creationId xmlns:a16="http://schemas.microsoft.com/office/drawing/2014/main" id="{06967A8A-1909-4DE2-A0B4-EB61139DD9E0}"/>
                </a:ext>
              </a:extLst>
            </p:cNvPr>
            <p:cNvSpPr txBox="1"/>
            <p:nvPr/>
          </p:nvSpPr>
          <p:spPr>
            <a:xfrm>
              <a:off x="4723762" y="2865855"/>
              <a:ext cx="435395" cy="230832"/>
            </a:xfrm>
            <a:prstGeom prst="rect">
              <a:avLst/>
            </a:prstGeom>
            <a:noFill/>
          </p:spPr>
          <p:txBody>
            <a:bodyPr wrap="square" rtlCol="0">
              <a:spAutoFit/>
            </a:bodyPr>
            <a:lstStyle/>
            <a:p>
              <a:r>
                <a:rPr lang="en-US" sz="900" dirty="0">
                  <a:solidFill>
                    <a:schemeClr val="bg1">
                      <a:lumMod val="75000"/>
                    </a:schemeClr>
                  </a:solidFill>
                </a:rPr>
                <a:t>01</a:t>
              </a:r>
            </a:p>
          </p:txBody>
        </p:sp>
        <p:sp>
          <p:nvSpPr>
            <p:cNvPr id="87" name="TextBox 86">
              <a:extLst>
                <a:ext uri="{FF2B5EF4-FFF2-40B4-BE49-F238E27FC236}">
                  <a16:creationId xmlns:a16="http://schemas.microsoft.com/office/drawing/2014/main" id="{065BA76C-F155-42B4-A739-F8F15FE403A5}"/>
                </a:ext>
              </a:extLst>
            </p:cNvPr>
            <p:cNvSpPr txBox="1"/>
            <p:nvPr/>
          </p:nvSpPr>
          <p:spPr>
            <a:xfrm>
              <a:off x="5159157" y="2865855"/>
              <a:ext cx="435395" cy="230832"/>
            </a:xfrm>
            <a:prstGeom prst="rect">
              <a:avLst/>
            </a:prstGeom>
            <a:noFill/>
          </p:spPr>
          <p:txBody>
            <a:bodyPr wrap="square" rtlCol="0">
              <a:spAutoFit/>
            </a:bodyPr>
            <a:lstStyle/>
            <a:p>
              <a:r>
                <a:rPr lang="en-US" sz="900" dirty="0">
                  <a:solidFill>
                    <a:schemeClr val="bg1">
                      <a:lumMod val="75000"/>
                    </a:schemeClr>
                  </a:solidFill>
                </a:rPr>
                <a:t>02</a:t>
              </a:r>
            </a:p>
          </p:txBody>
        </p:sp>
        <p:sp>
          <p:nvSpPr>
            <p:cNvPr id="88" name="TextBox 87">
              <a:extLst>
                <a:ext uri="{FF2B5EF4-FFF2-40B4-BE49-F238E27FC236}">
                  <a16:creationId xmlns:a16="http://schemas.microsoft.com/office/drawing/2014/main" id="{569BFD39-978E-4B4E-8B3B-EB679A5C2F75}"/>
                </a:ext>
              </a:extLst>
            </p:cNvPr>
            <p:cNvSpPr txBox="1"/>
            <p:nvPr/>
          </p:nvSpPr>
          <p:spPr>
            <a:xfrm>
              <a:off x="5594552" y="2865855"/>
              <a:ext cx="435395" cy="230832"/>
            </a:xfrm>
            <a:prstGeom prst="rect">
              <a:avLst/>
            </a:prstGeom>
            <a:noFill/>
          </p:spPr>
          <p:txBody>
            <a:bodyPr wrap="square" rtlCol="0">
              <a:spAutoFit/>
            </a:bodyPr>
            <a:lstStyle/>
            <a:p>
              <a:r>
                <a:rPr lang="en-US" sz="900" dirty="0">
                  <a:solidFill>
                    <a:schemeClr val="bg1">
                      <a:lumMod val="75000"/>
                    </a:schemeClr>
                  </a:solidFill>
                </a:rPr>
                <a:t>03</a:t>
              </a:r>
            </a:p>
          </p:txBody>
        </p:sp>
        <p:sp>
          <p:nvSpPr>
            <p:cNvPr id="89" name="TextBox 88">
              <a:extLst>
                <a:ext uri="{FF2B5EF4-FFF2-40B4-BE49-F238E27FC236}">
                  <a16:creationId xmlns:a16="http://schemas.microsoft.com/office/drawing/2014/main" id="{7A85AD1E-0CA3-47CB-9ED9-527A7497B15F}"/>
                </a:ext>
              </a:extLst>
            </p:cNvPr>
            <p:cNvSpPr txBox="1"/>
            <p:nvPr/>
          </p:nvSpPr>
          <p:spPr>
            <a:xfrm>
              <a:off x="6029947" y="2865855"/>
              <a:ext cx="435395" cy="230832"/>
            </a:xfrm>
            <a:prstGeom prst="rect">
              <a:avLst/>
            </a:prstGeom>
            <a:noFill/>
          </p:spPr>
          <p:txBody>
            <a:bodyPr wrap="square" rtlCol="0">
              <a:spAutoFit/>
            </a:bodyPr>
            <a:lstStyle/>
            <a:p>
              <a:r>
                <a:rPr lang="en-US" sz="900" dirty="0">
                  <a:solidFill>
                    <a:schemeClr val="bg1">
                      <a:lumMod val="75000"/>
                    </a:schemeClr>
                  </a:solidFill>
                </a:rPr>
                <a:t>04</a:t>
              </a:r>
            </a:p>
          </p:txBody>
        </p:sp>
        <p:sp>
          <p:nvSpPr>
            <p:cNvPr id="90" name="TextBox 89">
              <a:extLst>
                <a:ext uri="{FF2B5EF4-FFF2-40B4-BE49-F238E27FC236}">
                  <a16:creationId xmlns:a16="http://schemas.microsoft.com/office/drawing/2014/main" id="{9A795FD9-25EB-4AFE-BB22-D0B81B6C7DBF}"/>
                </a:ext>
              </a:extLst>
            </p:cNvPr>
            <p:cNvSpPr txBox="1"/>
            <p:nvPr/>
          </p:nvSpPr>
          <p:spPr>
            <a:xfrm>
              <a:off x="6465342" y="2865855"/>
              <a:ext cx="435395" cy="230832"/>
            </a:xfrm>
            <a:prstGeom prst="rect">
              <a:avLst/>
            </a:prstGeom>
            <a:noFill/>
          </p:spPr>
          <p:txBody>
            <a:bodyPr wrap="square" rtlCol="0">
              <a:spAutoFit/>
            </a:bodyPr>
            <a:lstStyle/>
            <a:p>
              <a:r>
                <a:rPr lang="en-US" sz="900" dirty="0">
                  <a:solidFill>
                    <a:schemeClr val="bg1">
                      <a:lumMod val="75000"/>
                    </a:schemeClr>
                  </a:solidFill>
                </a:rPr>
                <a:t>05</a:t>
              </a:r>
            </a:p>
          </p:txBody>
        </p:sp>
        <p:sp>
          <p:nvSpPr>
            <p:cNvPr id="91" name="TextBox 90">
              <a:extLst>
                <a:ext uri="{FF2B5EF4-FFF2-40B4-BE49-F238E27FC236}">
                  <a16:creationId xmlns:a16="http://schemas.microsoft.com/office/drawing/2014/main" id="{08A7BF97-F4D0-49A4-A29F-4D8E2670ED67}"/>
                </a:ext>
              </a:extLst>
            </p:cNvPr>
            <p:cNvSpPr txBox="1"/>
            <p:nvPr/>
          </p:nvSpPr>
          <p:spPr>
            <a:xfrm>
              <a:off x="6900737" y="2865855"/>
              <a:ext cx="435395" cy="230832"/>
            </a:xfrm>
            <a:prstGeom prst="rect">
              <a:avLst/>
            </a:prstGeom>
            <a:noFill/>
          </p:spPr>
          <p:txBody>
            <a:bodyPr wrap="square" rtlCol="0">
              <a:spAutoFit/>
            </a:bodyPr>
            <a:lstStyle/>
            <a:p>
              <a:r>
                <a:rPr lang="en-US" sz="900" dirty="0">
                  <a:solidFill>
                    <a:schemeClr val="bg1">
                      <a:lumMod val="75000"/>
                    </a:schemeClr>
                  </a:solidFill>
                </a:rPr>
                <a:t>06</a:t>
              </a:r>
            </a:p>
          </p:txBody>
        </p:sp>
      </p:grpSp>
      <p:sp>
        <p:nvSpPr>
          <p:cNvPr id="10" name="PA_库_等腰三角形 9">
            <a:extLst>
              <a:ext uri="{FF2B5EF4-FFF2-40B4-BE49-F238E27FC236}">
                <a16:creationId xmlns:a16="http://schemas.microsoft.com/office/drawing/2014/main" id="{63E325BF-F959-40E5-BEFF-2BBE2EE90EDF}"/>
              </a:ext>
            </a:extLst>
          </p:cNvPr>
          <p:cNvSpPr/>
          <p:nvPr>
            <p:custDataLst>
              <p:tags r:id="rId12"/>
            </p:custDataLst>
          </p:nvPr>
        </p:nvSpPr>
        <p:spPr>
          <a:xfrm rot="10800000">
            <a:off x="5742195" y="1950452"/>
            <a:ext cx="137798" cy="118791"/>
          </a:xfrm>
          <a:prstGeom prst="triangle">
            <a:avLst/>
          </a:prstGeom>
          <a:solidFill>
            <a:schemeClr val="accent1"/>
          </a:solidFill>
          <a:ln w="15875">
            <a:solidFill>
              <a:schemeClr val="bg1"/>
            </a:solidFill>
          </a:ln>
          <a:effectLst>
            <a:outerShdw blurRad="152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PA_库_组合 10">
            <a:extLst>
              <a:ext uri="{FF2B5EF4-FFF2-40B4-BE49-F238E27FC236}">
                <a16:creationId xmlns:a16="http://schemas.microsoft.com/office/drawing/2014/main" id="{44C5D146-685E-4013-899C-093BED535A89}"/>
              </a:ext>
            </a:extLst>
          </p:cNvPr>
          <p:cNvGrpSpPr/>
          <p:nvPr>
            <p:custDataLst>
              <p:tags r:id="rId13"/>
            </p:custDataLst>
          </p:nvPr>
        </p:nvGrpSpPr>
        <p:grpSpPr>
          <a:xfrm>
            <a:off x="7871473" y="2230100"/>
            <a:ext cx="1222328" cy="674549"/>
            <a:chOff x="7968673" y="2152541"/>
            <a:chExt cx="1222328" cy="674549"/>
          </a:xfrm>
        </p:grpSpPr>
        <p:sp>
          <p:nvSpPr>
            <p:cNvPr id="92" name="TextBox 91">
              <a:extLst>
                <a:ext uri="{FF2B5EF4-FFF2-40B4-BE49-F238E27FC236}">
                  <a16:creationId xmlns:a16="http://schemas.microsoft.com/office/drawing/2014/main" id="{A86A4E42-727F-4E6D-A19D-7B1E6C04FD2F}"/>
                </a:ext>
              </a:extLst>
            </p:cNvPr>
            <p:cNvSpPr txBox="1"/>
            <p:nvPr/>
          </p:nvSpPr>
          <p:spPr>
            <a:xfrm>
              <a:off x="7968673" y="2365425"/>
              <a:ext cx="1222328" cy="461665"/>
            </a:xfrm>
            <a:prstGeom prst="rect">
              <a:avLst/>
            </a:prstGeom>
            <a:noFill/>
          </p:spPr>
          <p:txBody>
            <a:bodyPr wrap="square" rtlCol="0">
              <a:spAutoFit/>
            </a:bodyPr>
            <a:lstStyle/>
            <a:p>
              <a:pPr algn="r"/>
              <a:r>
                <a:rPr lang="en-US" sz="2400" b="1" dirty="0">
                  <a:solidFill>
                    <a:schemeClr val="bg1"/>
                  </a:solidFill>
                  <a:latin typeface="Raleway" panose="020B0503030101060003" pitchFamily="34" charset="0"/>
                </a:rPr>
                <a:t>30+</a:t>
              </a:r>
            </a:p>
          </p:txBody>
        </p:sp>
        <p:sp>
          <p:nvSpPr>
            <p:cNvPr id="93" name="TextBox 92">
              <a:extLst>
                <a:ext uri="{FF2B5EF4-FFF2-40B4-BE49-F238E27FC236}">
                  <a16:creationId xmlns:a16="http://schemas.microsoft.com/office/drawing/2014/main" id="{2AAEE34C-ACC8-4DB0-8DB5-8470D862DE21}"/>
                </a:ext>
              </a:extLst>
            </p:cNvPr>
            <p:cNvSpPr txBox="1"/>
            <p:nvPr/>
          </p:nvSpPr>
          <p:spPr>
            <a:xfrm>
              <a:off x="7968673" y="2152541"/>
              <a:ext cx="1222328" cy="295466"/>
            </a:xfrm>
            <a:prstGeom prst="rect">
              <a:avLst/>
            </a:prstGeom>
            <a:noFill/>
          </p:spPr>
          <p:txBody>
            <a:bodyPr wrap="square" rtlCol="0">
              <a:spAutoFit/>
            </a:bodyPr>
            <a:lstStyle/>
            <a:p>
              <a:pPr algn="r">
                <a:lnSpc>
                  <a:spcPct val="120000"/>
                </a:lnSpc>
              </a:pPr>
              <a:r>
                <a:rPr lang="en-US" sz="1100" dirty="0">
                  <a:solidFill>
                    <a:schemeClr val="bg1"/>
                  </a:solidFill>
                </a:rPr>
                <a:t>Your text here</a:t>
              </a:r>
            </a:p>
          </p:txBody>
        </p:sp>
      </p:grpSp>
      <p:grpSp>
        <p:nvGrpSpPr>
          <p:cNvPr id="12" name="PA_库_组合 11">
            <a:extLst>
              <a:ext uri="{FF2B5EF4-FFF2-40B4-BE49-F238E27FC236}">
                <a16:creationId xmlns:a16="http://schemas.microsoft.com/office/drawing/2014/main" id="{F6282BE2-4C8E-4006-971B-00EC99792C56}"/>
              </a:ext>
            </a:extLst>
          </p:cNvPr>
          <p:cNvGrpSpPr/>
          <p:nvPr>
            <p:custDataLst>
              <p:tags r:id="rId14"/>
            </p:custDataLst>
          </p:nvPr>
        </p:nvGrpSpPr>
        <p:grpSpPr>
          <a:xfrm>
            <a:off x="9469433" y="2230100"/>
            <a:ext cx="1222328" cy="674549"/>
            <a:chOff x="9855528" y="2152541"/>
            <a:chExt cx="1222328" cy="674549"/>
          </a:xfrm>
        </p:grpSpPr>
        <p:sp>
          <p:nvSpPr>
            <p:cNvPr id="94" name="TextBox 93">
              <a:extLst>
                <a:ext uri="{FF2B5EF4-FFF2-40B4-BE49-F238E27FC236}">
                  <a16:creationId xmlns:a16="http://schemas.microsoft.com/office/drawing/2014/main" id="{11F21B3A-F406-45E7-A788-6B8CE045CEF1}"/>
                </a:ext>
              </a:extLst>
            </p:cNvPr>
            <p:cNvSpPr txBox="1"/>
            <p:nvPr/>
          </p:nvSpPr>
          <p:spPr>
            <a:xfrm>
              <a:off x="9855528" y="2365425"/>
              <a:ext cx="1222328" cy="461665"/>
            </a:xfrm>
            <a:prstGeom prst="rect">
              <a:avLst/>
            </a:prstGeom>
            <a:noFill/>
          </p:spPr>
          <p:txBody>
            <a:bodyPr wrap="square" rtlCol="0">
              <a:spAutoFit/>
            </a:bodyPr>
            <a:lstStyle/>
            <a:p>
              <a:pPr algn="r"/>
              <a:r>
                <a:rPr lang="en-US" sz="2400" b="1" dirty="0">
                  <a:solidFill>
                    <a:schemeClr val="bg1"/>
                  </a:solidFill>
                  <a:latin typeface="Raleway" panose="020B0503030101060003" pitchFamily="34" charset="0"/>
                </a:rPr>
                <a:t>2400</a:t>
              </a:r>
            </a:p>
          </p:txBody>
        </p:sp>
        <p:sp>
          <p:nvSpPr>
            <p:cNvPr id="95" name="TextBox 94">
              <a:extLst>
                <a:ext uri="{FF2B5EF4-FFF2-40B4-BE49-F238E27FC236}">
                  <a16:creationId xmlns:a16="http://schemas.microsoft.com/office/drawing/2014/main" id="{D9C9D37A-ED7D-4A42-A180-E5EC8C22733B}"/>
                </a:ext>
              </a:extLst>
            </p:cNvPr>
            <p:cNvSpPr txBox="1"/>
            <p:nvPr/>
          </p:nvSpPr>
          <p:spPr>
            <a:xfrm>
              <a:off x="9855528" y="2152541"/>
              <a:ext cx="1222328" cy="295466"/>
            </a:xfrm>
            <a:prstGeom prst="rect">
              <a:avLst/>
            </a:prstGeom>
            <a:noFill/>
          </p:spPr>
          <p:txBody>
            <a:bodyPr wrap="square" rtlCol="0">
              <a:spAutoFit/>
            </a:bodyPr>
            <a:lstStyle/>
            <a:p>
              <a:pPr algn="r">
                <a:lnSpc>
                  <a:spcPct val="120000"/>
                </a:lnSpc>
              </a:pPr>
              <a:r>
                <a:rPr lang="en-US" sz="1100" dirty="0">
                  <a:solidFill>
                    <a:schemeClr val="bg1"/>
                  </a:solidFill>
                </a:rPr>
                <a:t>Your text here</a:t>
              </a:r>
            </a:p>
          </p:txBody>
        </p:sp>
      </p:grpSp>
      <p:cxnSp>
        <p:nvCxnSpPr>
          <p:cNvPr id="96" name="PA_库_直接连接符 95">
            <a:extLst>
              <a:ext uri="{FF2B5EF4-FFF2-40B4-BE49-F238E27FC236}">
                <a16:creationId xmlns:a16="http://schemas.microsoft.com/office/drawing/2014/main" id="{8BF3AA6F-DC8B-434C-965D-F85DE5170355}"/>
              </a:ext>
            </a:extLst>
          </p:cNvPr>
          <p:cNvCxnSpPr>
            <a:cxnSpLocks/>
          </p:cNvCxnSpPr>
          <p:nvPr>
            <p:custDataLst>
              <p:tags r:id="rId15"/>
            </p:custDataLst>
          </p:nvPr>
        </p:nvCxnSpPr>
        <p:spPr>
          <a:xfrm>
            <a:off x="9519866" y="2230100"/>
            <a:ext cx="0" cy="760744"/>
          </a:xfrm>
          <a:prstGeom prst="line">
            <a:avLst/>
          </a:prstGeom>
          <a:ln w="635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97" name="PA_库_文本框 96">
            <a:extLst>
              <a:ext uri="{FF2B5EF4-FFF2-40B4-BE49-F238E27FC236}">
                <a16:creationId xmlns:a16="http://schemas.microsoft.com/office/drawing/2014/main" id="{F05E3FDB-B8BB-499A-8CD0-21685A7895FA}"/>
              </a:ext>
            </a:extLst>
          </p:cNvPr>
          <p:cNvSpPr txBox="1"/>
          <p:nvPr>
            <p:custDataLst>
              <p:tags r:id="rId16"/>
            </p:custDataLst>
          </p:nvPr>
        </p:nvSpPr>
        <p:spPr>
          <a:xfrm>
            <a:off x="8109722" y="1681786"/>
            <a:ext cx="2820280" cy="261610"/>
          </a:xfrm>
          <a:prstGeom prst="rect">
            <a:avLst/>
          </a:prstGeom>
          <a:noFill/>
        </p:spPr>
        <p:txBody>
          <a:bodyPr wrap="square" rtlCol="0">
            <a:spAutoFit/>
          </a:bodyPr>
          <a:lstStyle/>
          <a:p>
            <a:r>
              <a:rPr lang="en-US" sz="1100" i="1" dirty="0">
                <a:solidFill>
                  <a:schemeClr val="bg1"/>
                </a:solidFill>
              </a:rPr>
              <a:t>22 October 2017</a:t>
            </a:r>
          </a:p>
        </p:txBody>
      </p:sp>
      <p:sp>
        <p:nvSpPr>
          <p:cNvPr id="101" name="PA_库_任意多边形 4642">
            <a:extLst>
              <a:ext uri="{FF2B5EF4-FFF2-40B4-BE49-F238E27FC236}">
                <a16:creationId xmlns:a16="http://schemas.microsoft.com/office/drawing/2014/main" id="{5C0AE9FD-880D-4004-97DD-A8E3DB63F06D}"/>
              </a:ext>
            </a:extLst>
          </p:cNvPr>
          <p:cNvSpPr>
            <a:spLocks/>
          </p:cNvSpPr>
          <p:nvPr>
            <p:custDataLst>
              <p:tags r:id="rId17"/>
            </p:custDataLst>
          </p:nvPr>
        </p:nvSpPr>
        <p:spPr bwMode="auto">
          <a:xfrm>
            <a:off x="10751719" y="2560277"/>
            <a:ext cx="165466" cy="261542"/>
          </a:xfrm>
          <a:custGeom>
            <a:avLst/>
            <a:gdLst>
              <a:gd name="T0" fmla="*/ 58 w 125"/>
              <a:gd name="T1" fmla="*/ 2 h 198"/>
              <a:gd name="T2" fmla="*/ 3 w 125"/>
              <a:gd name="T3" fmla="*/ 71 h 198"/>
              <a:gd name="T4" fmla="*/ 6 w 125"/>
              <a:gd name="T5" fmla="*/ 78 h 198"/>
              <a:gd name="T6" fmla="*/ 33 w 125"/>
              <a:gd name="T7" fmla="*/ 78 h 198"/>
              <a:gd name="T8" fmla="*/ 37 w 125"/>
              <a:gd name="T9" fmla="*/ 82 h 198"/>
              <a:gd name="T10" fmla="*/ 37 w 125"/>
              <a:gd name="T11" fmla="*/ 194 h 198"/>
              <a:gd name="T12" fmla="*/ 41 w 125"/>
              <a:gd name="T13" fmla="*/ 198 h 198"/>
              <a:gd name="T14" fmla="*/ 85 w 125"/>
              <a:gd name="T15" fmla="*/ 198 h 198"/>
              <a:gd name="T16" fmla="*/ 89 w 125"/>
              <a:gd name="T17" fmla="*/ 194 h 198"/>
              <a:gd name="T18" fmla="*/ 89 w 125"/>
              <a:gd name="T19" fmla="*/ 82 h 198"/>
              <a:gd name="T20" fmla="*/ 93 w 125"/>
              <a:gd name="T21" fmla="*/ 78 h 198"/>
              <a:gd name="T22" fmla="*/ 119 w 125"/>
              <a:gd name="T23" fmla="*/ 78 h 198"/>
              <a:gd name="T24" fmla="*/ 123 w 125"/>
              <a:gd name="T25" fmla="*/ 71 h 198"/>
              <a:gd name="T26" fmla="*/ 65 w 125"/>
              <a:gd name="T27" fmla="*/ 2 h 198"/>
              <a:gd name="T28" fmla="*/ 58 w 125"/>
              <a:gd name="T29" fmla="*/ 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198">
                <a:moveTo>
                  <a:pt x="58" y="2"/>
                </a:moveTo>
                <a:cubicBezTo>
                  <a:pt x="3" y="71"/>
                  <a:pt x="3" y="71"/>
                  <a:pt x="3" y="71"/>
                </a:cubicBezTo>
                <a:cubicBezTo>
                  <a:pt x="0" y="74"/>
                  <a:pt x="3" y="78"/>
                  <a:pt x="6" y="78"/>
                </a:cubicBezTo>
                <a:cubicBezTo>
                  <a:pt x="33" y="78"/>
                  <a:pt x="33" y="78"/>
                  <a:pt x="33" y="78"/>
                </a:cubicBezTo>
                <a:cubicBezTo>
                  <a:pt x="35" y="78"/>
                  <a:pt x="37" y="80"/>
                  <a:pt x="37" y="82"/>
                </a:cubicBezTo>
                <a:cubicBezTo>
                  <a:pt x="37" y="194"/>
                  <a:pt x="37" y="194"/>
                  <a:pt x="37" y="194"/>
                </a:cubicBezTo>
                <a:cubicBezTo>
                  <a:pt x="37" y="196"/>
                  <a:pt x="39" y="198"/>
                  <a:pt x="41" y="198"/>
                </a:cubicBezTo>
                <a:cubicBezTo>
                  <a:pt x="85" y="198"/>
                  <a:pt x="85" y="198"/>
                  <a:pt x="85" y="198"/>
                </a:cubicBezTo>
                <a:cubicBezTo>
                  <a:pt x="87" y="198"/>
                  <a:pt x="89" y="196"/>
                  <a:pt x="89" y="194"/>
                </a:cubicBezTo>
                <a:cubicBezTo>
                  <a:pt x="89" y="82"/>
                  <a:pt x="89" y="82"/>
                  <a:pt x="89" y="82"/>
                </a:cubicBezTo>
                <a:cubicBezTo>
                  <a:pt x="89" y="80"/>
                  <a:pt x="91" y="78"/>
                  <a:pt x="93" y="78"/>
                </a:cubicBezTo>
                <a:cubicBezTo>
                  <a:pt x="119" y="78"/>
                  <a:pt x="119" y="78"/>
                  <a:pt x="119" y="78"/>
                </a:cubicBezTo>
                <a:cubicBezTo>
                  <a:pt x="123" y="78"/>
                  <a:pt x="125" y="74"/>
                  <a:pt x="123" y="71"/>
                </a:cubicBezTo>
                <a:cubicBezTo>
                  <a:pt x="65" y="2"/>
                  <a:pt x="65" y="2"/>
                  <a:pt x="65" y="2"/>
                </a:cubicBezTo>
                <a:cubicBezTo>
                  <a:pt x="63" y="0"/>
                  <a:pt x="59" y="0"/>
                  <a:pt x="58"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2" name="PA_库_任意多边形 4643">
            <a:extLst>
              <a:ext uri="{FF2B5EF4-FFF2-40B4-BE49-F238E27FC236}">
                <a16:creationId xmlns:a16="http://schemas.microsoft.com/office/drawing/2014/main" id="{E7FEA87A-9AE6-48B6-BAAE-4701486516CD}"/>
              </a:ext>
            </a:extLst>
          </p:cNvPr>
          <p:cNvSpPr>
            <a:spLocks/>
          </p:cNvSpPr>
          <p:nvPr>
            <p:custDataLst>
              <p:tags r:id="rId18"/>
            </p:custDataLst>
          </p:nvPr>
        </p:nvSpPr>
        <p:spPr bwMode="auto">
          <a:xfrm>
            <a:off x="9201439" y="2558498"/>
            <a:ext cx="161907" cy="259762"/>
          </a:xfrm>
          <a:custGeom>
            <a:avLst/>
            <a:gdLst>
              <a:gd name="T0" fmla="*/ 67 w 123"/>
              <a:gd name="T1" fmla="*/ 195 h 197"/>
              <a:gd name="T2" fmla="*/ 120 w 123"/>
              <a:gd name="T3" fmla="*/ 129 h 197"/>
              <a:gd name="T4" fmla="*/ 115 w 123"/>
              <a:gd name="T5" fmla="*/ 120 h 197"/>
              <a:gd name="T6" fmla="*/ 93 w 123"/>
              <a:gd name="T7" fmla="*/ 120 h 197"/>
              <a:gd name="T8" fmla="*/ 87 w 123"/>
              <a:gd name="T9" fmla="*/ 114 h 197"/>
              <a:gd name="T10" fmla="*/ 87 w 123"/>
              <a:gd name="T11" fmla="*/ 6 h 197"/>
              <a:gd name="T12" fmla="*/ 81 w 123"/>
              <a:gd name="T13" fmla="*/ 0 h 197"/>
              <a:gd name="T14" fmla="*/ 41 w 123"/>
              <a:gd name="T15" fmla="*/ 0 h 197"/>
              <a:gd name="T16" fmla="*/ 35 w 123"/>
              <a:gd name="T17" fmla="*/ 6 h 197"/>
              <a:gd name="T18" fmla="*/ 35 w 123"/>
              <a:gd name="T19" fmla="*/ 114 h 197"/>
              <a:gd name="T20" fmla="*/ 29 w 123"/>
              <a:gd name="T21" fmla="*/ 120 h 197"/>
              <a:gd name="T22" fmla="*/ 7 w 123"/>
              <a:gd name="T23" fmla="*/ 120 h 197"/>
              <a:gd name="T24" fmla="*/ 3 w 123"/>
              <a:gd name="T25" fmla="*/ 129 h 197"/>
              <a:gd name="T26" fmla="*/ 59 w 123"/>
              <a:gd name="T27" fmla="*/ 195 h 197"/>
              <a:gd name="T28" fmla="*/ 67 w 123"/>
              <a:gd name="T29" fmla="*/ 19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3" h="197">
                <a:moveTo>
                  <a:pt x="67" y="195"/>
                </a:moveTo>
                <a:cubicBezTo>
                  <a:pt x="120" y="129"/>
                  <a:pt x="120" y="129"/>
                  <a:pt x="120" y="129"/>
                </a:cubicBezTo>
                <a:cubicBezTo>
                  <a:pt x="123" y="125"/>
                  <a:pt x="120" y="120"/>
                  <a:pt x="115" y="120"/>
                </a:cubicBezTo>
                <a:cubicBezTo>
                  <a:pt x="93" y="120"/>
                  <a:pt x="93" y="120"/>
                  <a:pt x="93" y="120"/>
                </a:cubicBezTo>
                <a:cubicBezTo>
                  <a:pt x="90" y="120"/>
                  <a:pt x="87" y="117"/>
                  <a:pt x="87" y="114"/>
                </a:cubicBezTo>
                <a:cubicBezTo>
                  <a:pt x="87" y="6"/>
                  <a:pt x="87" y="6"/>
                  <a:pt x="87" y="6"/>
                </a:cubicBezTo>
                <a:cubicBezTo>
                  <a:pt x="87" y="3"/>
                  <a:pt x="84" y="0"/>
                  <a:pt x="81" y="0"/>
                </a:cubicBezTo>
                <a:cubicBezTo>
                  <a:pt x="41" y="0"/>
                  <a:pt x="41" y="0"/>
                  <a:pt x="41" y="0"/>
                </a:cubicBezTo>
                <a:cubicBezTo>
                  <a:pt x="38" y="0"/>
                  <a:pt x="35" y="3"/>
                  <a:pt x="35" y="6"/>
                </a:cubicBezTo>
                <a:cubicBezTo>
                  <a:pt x="35" y="114"/>
                  <a:pt x="35" y="114"/>
                  <a:pt x="35" y="114"/>
                </a:cubicBezTo>
                <a:cubicBezTo>
                  <a:pt x="35" y="117"/>
                  <a:pt x="32" y="120"/>
                  <a:pt x="29" y="120"/>
                </a:cubicBezTo>
                <a:cubicBezTo>
                  <a:pt x="7" y="120"/>
                  <a:pt x="7" y="120"/>
                  <a:pt x="7" y="120"/>
                </a:cubicBezTo>
                <a:cubicBezTo>
                  <a:pt x="2" y="120"/>
                  <a:pt x="0" y="126"/>
                  <a:pt x="3" y="129"/>
                </a:cubicBezTo>
                <a:cubicBezTo>
                  <a:pt x="59" y="195"/>
                  <a:pt x="59" y="195"/>
                  <a:pt x="59" y="195"/>
                </a:cubicBezTo>
                <a:cubicBezTo>
                  <a:pt x="61" y="197"/>
                  <a:pt x="65" y="197"/>
                  <a:pt x="67" y="195"/>
                </a:cubicBezTo>
                <a:close/>
              </a:path>
            </a:pathLst>
          </a:custGeom>
          <a:solidFill>
            <a:schemeClr val="tx1">
              <a:alpha val="25000"/>
            </a:schemeClr>
          </a:solidFill>
          <a:ln>
            <a:noFill/>
          </a:ln>
          <a:extLst/>
        </p:spPr>
        <p:txBody>
          <a:bodyPr vert="horz" wrap="square" lIns="91440" tIns="45720" rIns="91440" bIns="45720" numCol="1" anchor="t" anchorCtr="0" compatLnSpc="1">
            <a:prstTxWarp prst="textNoShape">
              <a:avLst/>
            </a:prstTxWarp>
          </a:bodyPr>
          <a:lstStyle/>
          <a:p>
            <a:endParaRPr lang="en-US"/>
          </a:p>
        </p:txBody>
      </p:sp>
      <p:cxnSp>
        <p:nvCxnSpPr>
          <p:cNvPr id="103" name="PA_库_直接连接符 102">
            <a:extLst>
              <a:ext uri="{FF2B5EF4-FFF2-40B4-BE49-F238E27FC236}">
                <a16:creationId xmlns:a16="http://schemas.microsoft.com/office/drawing/2014/main" id="{3A93C992-03C3-4D26-B53D-302D161B4376}"/>
              </a:ext>
            </a:extLst>
          </p:cNvPr>
          <p:cNvCxnSpPr>
            <a:cxnSpLocks/>
          </p:cNvCxnSpPr>
          <p:nvPr>
            <p:custDataLst>
              <p:tags r:id="rId19"/>
            </p:custDataLst>
          </p:nvPr>
        </p:nvCxnSpPr>
        <p:spPr>
          <a:xfrm>
            <a:off x="7921907" y="1998076"/>
            <a:ext cx="3195919" cy="0"/>
          </a:xfrm>
          <a:prstGeom prst="line">
            <a:avLst/>
          </a:prstGeom>
          <a:ln w="6350">
            <a:solidFill>
              <a:schemeClr val="accent4">
                <a:lumMod val="75000"/>
                <a:alpha val="60000"/>
              </a:schemeClr>
            </a:solidFill>
          </a:ln>
        </p:spPr>
        <p:style>
          <a:lnRef idx="1">
            <a:schemeClr val="accent1"/>
          </a:lnRef>
          <a:fillRef idx="0">
            <a:schemeClr val="accent1"/>
          </a:fillRef>
          <a:effectRef idx="0">
            <a:schemeClr val="accent1"/>
          </a:effectRef>
          <a:fontRef idx="minor">
            <a:schemeClr val="tx1"/>
          </a:fontRef>
        </p:style>
      </p:cxnSp>
      <p:sp>
        <p:nvSpPr>
          <p:cNvPr id="106" name="PA_库_矩形 3">
            <a:extLst>
              <a:ext uri="{FF2B5EF4-FFF2-40B4-BE49-F238E27FC236}">
                <a16:creationId xmlns:a16="http://schemas.microsoft.com/office/drawing/2014/main" id="{2AD57D55-1A36-433E-8DA1-EF0CB3270A3F}"/>
              </a:ext>
            </a:extLst>
          </p:cNvPr>
          <p:cNvSpPr/>
          <p:nvPr>
            <p:custDataLst>
              <p:tags r:id="rId20"/>
            </p:custDataLst>
          </p:nvPr>
        </p:nvSpPr>
        <p:spPr>
          <a:xfrm>
            <a:off x="1074171" y="3749443"/>
            <a:ext cx="6619787" cy="1955851"/>
          </a:xfrm>
          <a:custGeom>
            <a:avLst/>
            <a:gdLst>
              <a:gd name="connsiteX0" fmla="*/ 0 w 12192000"/>
              <a:gd name="connsiteY0" fmla="*/ 0 h 1295400"/>
              <a:gd name="connsiteX1" fmla="*/ 12192000 w 12192000"/>
              <a:gd name="connsiteY1" fmla="*/ 0 h 1295400"/>
              <a:gd name="connsiteX2" fmla="*/ 12192000 w 12192000"/>
              <a:gd name="connsiteY2" fmla="*/ 1295400 h 1295400"/>
              <a:gd name="connsiteX3" fmla="*/ 0 w 12192000"/>
              <a:gd name="connsiteY3" fmla="*/ 1295400 h 1295400"/>
              <a:gd name="connsiteX4" fmla="*/ 0 w 12192000"/>
              <a:gd name="connsiteY4" fmla="*/ 0 h 1295400"/>
              <a:gd name="connsiteX0" fmla="*/ 0 w 12192000"/>
              <a:gd name="connsiteY0" fmla="*/ 258538 h 1553938"/>
              <a:gd name="connsiteX1" fmla="*/ 870857 w 12192000"/>
              <a:gd name="connsiteY1" fmla="*/ 2 h 1553938"/>
              <a:gd name="connsiteX2" fmla="*/ 12192000 w 12192000"/>
              <a:gd name="connsiteY2" fmla="*/ 258538 h 1553938"/>
              <a:gd name="connsiteX3" fmla="*/ 12192000 w 12192000"/>
              <a:gd name="connsiteY3" fmla="*/ 1553938 h 1553938"/>
              <a:gd name="connsiteX4" fmla="*/ 0 w 12192000"/>
              <a:gd name="connsiteY4" fmla="*/ 1553938 h 1553938"/>
              <a:gd name="connsiteX5" fmla="*/ 0 w 12192000"/>
              <a:gd name="connsiteY5" fmla="*/ 258538 h 1553938"/>
              <a:gd name="connsiteX0" fmla="*/ 0 w 12192000"/>
              <a:gd name="connsiteY0" fmla="*/ 258538 h 1553938"/>
              <a:gd name="connsiteX1" fmla="*/ 870857 w 12192000"/>
              <a:gd name="connsiteY1" fmla="*/ 2 h 1553938"/>
              <a:gd name="connsiteX2" fmla="*/ 1915886 w 12192000"/>
              <a:gd name="connsiteY2" fmla="*/ 377374 h 1553938"/>
              <a:gd name="connsiteX3" fmla="*/ 12192000 w 12192000"/>
              <a:gd name="connsiteY3" fmla="*/ 258538 h 1553938"/>
              <a:gd name="connsiteX4" fmla="*/ 12192000 w 12192000"/>
              <a:gd name="connsiteY4" fmla="*/ 1553938 h 1553938"/>
              <a:gd name="connsiteX5" fmla="*/ 0 w 12192000"/>
              <a:gd name="connsiteY5" fmla="*/ 1553938 h 1553938"/>
              <a:gd name="connsiteX6" fmla="*/ 0 w 12192000"/>
              <a:gd name="connsiteY6" fmla="*/ 258538 h 1553938"/>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12192000 w 12192000"/>
              <a:gd name="connsiteY4" fmla="*/ 273050 h 1568450"/>
              <a:gd name="connsiteX5" fmla="*/ 12192000 w 12192000"/>
              <a:gd name="connsiteY5" fmla="*/ 1568450 h 1568450"/>
              <a:gd name="connsiteX6" fmla="*/ 0 w 12192000"/>
              <a:gd name="connsiteY6" fmla="*/ 1568450 h 1568450"/>
              <a:gd name="connsiteX7" fmla="*/ 0 w 12192000"/>
              <a:gd name="connsiteY7"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12192000 w 12192000"/>
              <a:gd name="connsiteY5" fmla="*/ 273050 h 1568450"/>
              <a:gd name="connsiteX6" fmla="*/ 12192000 w 12192000"/>
              <a:gd name="connsiteY6" fmla="*/ 1568450 h 1568450"/>
              <a:gd name="connsiteX7" fmla="*/ 0 w 12192000"/>
              <a:gd name="connsiteY7" fmla="*/ 1568450 h 1568450"/>
              <a:gd name="connsiteX8" fmla="*/ 0 w 12192000"/>
              <a:gd name="connsiteY8"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12192000 w 12192000"/>
              <a:gd name="connsiteY6" fmla="*/ 273050 h 1568450"/>
              <a:gd name="connsiteX7" fmla="*/ 12192000 w 12192000"/>
              <a:gd name="connsiteY7" fmla="*/ 1568450 h 1568450"/>
              <a:gd name="connsiteX8" fmla="*/ 0 w 12192000"/>
              <a:gd name="connsiteY8" fmla="*/ 1568450 h 1568450"/>
              <a:gd name="connsiteX9" fmla="*/ 0 w 12192000"/>
              <a:gd name="connsiteY9"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12192000 w 12192000"/>
              <a:gd name="connsiteY7" fmla="*/ 273050 h 1568450"/>
              <a:gd name="connsiteX8" fmla="*/ 12192000 w 12192000"/>
              <a:gd name="connsiteY8" fmla="*/ 1568450 h 1568450"/>
              <a:gd name="connsiteX9" fmla="*/ 0 w 12192000"/>
              <a:gd name="connsiteY9" fmla="*/ 1568450 h 1568450"/>
              <a:gd name="connsiteX10" fmla="*/ 0 w 12192000"/>
              <a:gd name="connsiteY10"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12192000 w 12192000"/>
              <a:gd name="connsiteY8" fmla="*/ 273050 h 1568450"/>
              <a:gd name="connsiteX9" fmla="*/ 12192000 w 12192000"/>
              <a:gd name="connsiteY9" fmla="*/ 1568450 h 1568450"/>
              <a:gd name="connsiteX10" fmla="*/ 0 w 12192000"/>
              <a:gd name="connsiteY10" fmla="*/ 1568450 h 1568450"/>
              <a:gd name="connsiteX11" fmla="*/ 0 w 12192000"/>
              <a:gd name="connsiteY11"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12192000 w 12192000"/>
              <a:gd name="connsiteY9" fmla="*/ 273050 h 1568450"/>
              <a:gd name="connsiteX10" fmla="*/ 12192000 w 12192000"/>
              <a:gd name="connsiteY10" fmla="*/ 1568450 h 1568450"/>
              <a:gd name="connsiteX11" fmla="*/ 0 w 12192000"/>
              <a:gd name="connsiteY11" fmla="*/ 1568450 h 1568450"/>
              <a:gd name="connsiteX12" fmla="*/ 0 w 12192000"/>
              <a:gd name="connsiteY12"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9405257 w 12192000"/>
              <a:gd name="connsiteY9" fmla="*/ 232229 h 1568450"/>
              <a:gd name="connsiteX10" fmla="*/ 12192000 w 12192000"/>
              <a:gd name="connsiteY10" fmla="*/ 273050 h 1568450"/>
              <a:gd name="connsiteX11" fmla="*/ 12192000 w 12192000"/>
              <a:gd name="connsiteY11" fmla="*/ 1568450 h 1568450"/>
              <a:gd name="connsiteX12" fmla="*/ 0 w 12192000"/>
              <a:gd name="connsiteY12" fmla="*/ 1568450 h 1568450"/>
              <a:gd name="connsiteX13" fmla="*/ 0 w 12192000"/>
              <a:gd name="connsiteY13"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9405257 w 12192000"/>
              <a:gd name="connsiteY9" fmla="*/ 232229 h 1568450"/>
              <a:gd name="connsiteX10" fmla="*/ 10914743 w 12192000"/>
              <a:gd name="connsiteY10" fmla="*/ 595086 h 1568450"/>
              <a:gd name="connsiteX11" fmla="*/ 12192000 w 12192000"/>
              <a:gd name="connsiteY11" fmla="*/ 273050 h 1568450"/>
              <a:gd name="connsiteX12" fmla="*/ 12192000 w 12192000"/>
              <a:gd name="connsiteY12" fmla="*/ 1568450 h 1568450"/>
              <a:gd name="connsiteX13" fmla="*/ 0 w 12192000"/>
              <a:gd name="connsiteY13" fmla="*/ 1568450 h 1568450"/>
              <a:gd name="connsiteX14" fmla="*/ 0 w 12192000"/>
              <a:gd name="connsiteY14"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9550400 w 12192000"/>
              <a:gd name="connsiteY9" fmla="*/ 159657 h 1568450"/>
              <a:gd name="connsiteX10" fmla="*/ 10914743 w 12192000"/>
              <a:gd name="connsiteY10" fmla="*/ 595086 h 1568450"/>
              <a:gd name="connsiteX11" fmla="*/ 12192000 w 12192000"/>
              <a:gd name="connsiteY11" fmla="*/ 273050 h 1568450"/>
              <a:gd name="connsiteX12" fmla="*/ 12192000 w 12192000"/>
              <a:gd name="connsiteY12" fmla="*/ 1568450 h 1568450"/>
              <a:gd name="connsiteX13" fmla="*/ 0 w 12192000"/>
              <a:gd name="connsiteY13" fmla="*/ 1568450 h 1568450"/>
              <a:gd name="connsiteX14" fmla="*/ 0 w 12192000"/>
              <a:gd name="connsiteY14" fmla="*/ 273050 h 1568450"/>
              <a:gd name="connsiteX0" fmla="*/ 0 w 12192000"/>
              <a:gd name="connsiteY0" fmla="*/ 730976 h 2026376"/>
              <a:gd name="connsiteX1" fmla="*/ 840377 w 12192000"/>
              <a:gd name="connsiteY1" fmla="*/ 0 h 2026376"/>
              <a:gd name="connsiteX2" fmla="*/ 1915886 w 12192000"/>
              <a:gd name="connsiteY2" fmla="*/ 849812 h 2026376"/>
              <a:gd name="connsiteX3" fmla="*/ 3091543 w 12192000"/>
              <a:gd name="connsiteY3" fmla="*/ 457926 h 2026376"/>
              <a:gd name="connsiteX4" fmla="*/ 4499429 w 12192000"/>
              <a:gd name="connsiteY4" fmla="*/ 1169126 h 2026376"/>
              <a:gd name="connsiteX5" fmla="*/ 5399314 w 12192000"/>
              <a:gd name="connsiteY5" fmla="*/ 864326 h 2026376"/>
              <a:gd name="connsiteX6" fmla="*/ 6008914 w 12192000"/>
              <a:gd name="connsiteY6" fmla="*/ 1023983 h 2026376"/>
              <a:gd name="connsiteX7" fmla="*/ 7155543 w 12192000"/>
              <a:gd name="connsiteY7" fmla="*/ 806269 h 2026376"/>
              <a:gd name="connsiteX8" fmla="*/ 8389257 w 12192000"/>
              <a:gd name="connsiteY8" fmla="*/ 457926 h 2026376"/>
              <a:gd name="connsiteX9" fmla="*/ 9550400 w 12192000"/>
              <a:gd name="connsiteY9" fmla="*/ 617583 h 2026376"/>
              <a:gd name="connsiteX10" fmla="*/ 10914743 w 12192000"/>
              <a:gd name="connsiteY10" fmla="*/ 1053012 h 2026376"/>
              <a:gd name="connsiteX11" fmla="*/ 12192000 w 12192000"/>
              <a:gd name="connsiteY11" fmla="*/ 730976 h 2026376"/>
              <a:gd name="connsiteX12" fmla="*/ 12192000 w 12192000"/>
              <a:gd name="connsiteY12" fmla="*/ 2026376 h 2026376"/>
              <a:gd name="connsiteX13" fmla="*/ 0 w 12192000"/>
              <a:gd name="connsiteY13" fmla="*/ 2026376 h 2026376"/>
              <a:gd name="connsiteX14" fmla="*/ 0 w 12192000"/>
              <a:gd name="connsiteY14" fmla="*/ 730976 h 2026376"/>
              <a:gd name="connsiteX0" fmla="*/ 0 w 12192000"/>
              <a:gd name="connsiteY0" fmla="*/ 730976 h 2026376"/>
              <a:gd name="connsiteX1" fmla="*/ 840377 w 12192000"/>
              <a:gd name="connsiteY1" fmla="*/ 0 h 2026376"/>
              <a:gd name="connsiteX2" fmla="*/ 1915886 w 12192000"/>
              <a:gd name="connsiteY2" fmla="*/ 849812 h 2026376"/>
              <a:gd name="connsiteX3" fmla="*/ 3091543 w 12192000"/>
              <a:gd name="connsiteY3" fmla="*/ 457926 h 2026376"/>
              <a:gd name="connsiteX4" fmla="*/ 4499429 w 12192000"/>
              <a:gd name="connsiteY4" fmla="*/ 1169126 h 2026376"/>
              <a:gd name="connsiteX5" fmla="*/ 5399314 w 12192000"/>
              <a:gd name="connsiteY5" fmla="*/ 864326 h 2026376"/>
              <a:gd name="connsiteX6" fmla="*/ 6008914 w 12192000"/>
              <a:gd name="connsiteY6" fmla="*/ 1023983 h 2026376"/>
              <a:gd name="connsiteX7" fmla="*/ 7155543 w 12192000"/>
              <a:gd name="connsiteY7" fmla="*/ 806269 h 2026376"/>
              <a:gd name="connsiteX8" fmla="*/ 8389257 w 12192000"/>
              <a:gd name="connsiteY8" fmla="*/ 457926 h 2026376"/>
              <a:gd name="connsiteX9" fmla="*/ 9550400 w 12192000"/>
              <a:gd name="connsiteY9" fmla="*/ 617583 h 2026376"/>
              <a:gd name="connsiteX10" fmla="*/ 10914743 w 12192000"/>
              <a:gd name="connsiteY10" fmla="*/ 1053012 h 2026376"/>
              <a:gd name="connsiteX11" fmla="*/ 12192000 w 12192000"/>
              <a:gd name="connsiteY11" fmla="*/ 730976 h 2026376"/>
              <a:gd name="connsiteX12" fmla="*/ 12192000 w 12192000"/>
              <a:gd name="connsiteY12" fmla="*/ 2026376 h 2026376"/>
              <a:gd name="connsiteX13" fmla="*/ 0 w 12192000"/>
              <a:gd name="connsiteY13" fmla="*/ 2026376 h 2026376"/>
              <a:gd name="connsiteX14" fmla="*/ 0 w 12192000"/>
              <a:gd name="connsiteY14" fmla="*/ 730976 h 2026376"/>
              <a:gd name="connsiteX0" fmla="*/ 0 w 12192000"/>
              <a:gd name="connsiteY0" fmla="*/ 731658 h 2027058"/>
              <a:gd name="connsiteX1" fmla="*/ 840377 w 12192000"/>
              <a:gd name="connsiteY1" fmla="*/ 682 h 2027058"/>
              <a:gd name="connsiteX2" fmla="*/ 1915886 w 12192000"/>
              <a:gd name="connsiteY2" fmla="*/ 850494 h 2027058"/>
              <a:gd name="connsiteX3" fmla="*/ 3091543 w 12192000"/>
              <a:gd name="connsiteY3" fmla="*/ 458608 h 2027058"/>
              <a:gd name="connsiteX4" fmla="*/ 4499429 w 12192000"/>
              <a:gd name="connsiteY4" fmla="*/ 1169808 h 2027058"/>
              <a:gd name="connsiteX5" fmla="*/ 5399314 w 12192000"/>
              <a:gd name="connsiteY5" fmla="*/ 865008 h 2027058"/>
              <a:gd name="connsiteX6" fmla="*/ 6008914 w 12192000"/>
              <a:gd name="connsiteY6" fmla="*/ 1024665 h 2027058"/>
              <a:gd name="connsiteX7" fmla="*/ 7155543 w 12192000"/>
              <a:gd name="connsiteY7" fmla="*/ 806951 h 2027058"/>
              <a:gd name="connsiteX8" fmla="*/ 8389257 w 12192000"/>
              <a:gd name="connsiteY8" fmla="*/ 458608 h 2027058"/>
              <a:gd name="connsiteX9" fmla="*/ 9550400 w 12192000"/>
              <a:gd name="connsiteY9" fmla="*/ 618265 h 2027058"/>
              <a:gd name="connsiteX10" fmla="*/ 10914743 w 12192000"/>
              <a:gd name="connsiteY10" fmla="*/ 1053694 h 2027058"/>
              <a:gd name="connsiteX11" fmla="*/ 12192000 w 12192000"/>
              <a:gd name="connsiteY11" fmla="*/ 731658 h 2027058"/>
              <a:gd name="connsiteX12" fmla="*/ 12192000 w 12192000"/>
              <a:gd name="connsiteY12" fmla="*/ 2027058 h 2027058"/>
              <a:gd name="connsiteX13" fmla="*/ 0 w 12192000"/>
              <a:gd name="connsiteY13" fmla="*/ 2027058 h 2027058"/>
              <a:gd name="connsiteX14" fmla="*/ 0 w 12192000"/>
              <a:gd name="connsiteY14" fmla="*/ 731658 h 2027058"/>
              <a:gd name="connsiteX0" fmla="*/ 0 w 12192000"/>
              <a:gd name="connsiteY0" fmla="*/ 731648 h 2027048"/>
              <a:gd name="connsiteX1" fmla="*/ 840377 w 12192000"/>
              <a:gd name="connsiteY1" fmla="*/ 672 h 2027048"/>
              <a:gd name="connsiteX2" fmla="*/ 1915886 w 12192000"/>
              <a:gd name="connsiteY2" fmla="*/ 850484 h 2027048"/>
              <a:gd name="connsiteX3" fmla="*/ 3091543 w 12192000"/>
              <a:gd name="connsiteY3" fmla="*/ 4585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091543 w 12192000"/>
              <a:gd name="connsiteY3" fmla="*/ 4585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8389257 w 12192000"/>
              <a:gd name="connsiteY7" fmla="*/ 458598 h 2027048"/>
              <a:gd name="connsiteX8" fmla="*/ 9550400 w 12192000"/>
              <a:gd name="connsiteY8" fmla="*/ 618255 h 2027048"/>
              <a:gd name="connsiteX9" fmla="*/ 10914743 w 12192000"/>
              <a:gd name="connsiteY9" fmla="*/ 1053684 h 2027048"/>
              <a:gd name="connsiteX10" fmla="*/ 12192000 w 12192000"/>
              <a:gd name="connsiteY10" fmla="*/ 731648 h 2027048"/>
              <a:gd name="connsiteX11" fmla="*/ 12192000 w 12192000"/>
              <a:gd name="connsiteY11" fmla="*/ 2027048 h 2027048"/>
              <a:gd name="connsiteX12" fmla="*/ 0 w 12192000"/>
              <a:gd name="connsiteY12" fmla="*/ 2027048 h 2027048"/>
              <a:gd name="connsiteX13" fmla="*/ 0 w 12192000"/>
              <a:gd name="connsiteY13"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9550400 w 12192000"/>
              <a:gd name="connsiteY7" fmla="*/ 618255 h 2027048"/>
              <a:gd name="connsiteX8" fmla="*/ 10914743 w 12192000"/>
              <a:gd name="connsiteY8" fmla="*/ 1053684 h 2027048"/>
              <a:gd name="connsiteX9" fmla="*/ 12192000 w 12192000"/>
              <a:gd name="connsiteY9" fmla="*/ 731648 h 2027048"/>
              <a:gd name="connsiteX10" fmla="*/ 12192000 w 12192000"/>
              <a:gd name="connsiteY10" fmla="*/ 2027048 h 2027048"/>
              <a:gd name="connsiteX11" fmla="*/ 0 w 12192000"/>
              <a:gd name="connsiteY11" fmla="*/ 2027048 h 2027048"/>
              <a:gd name="connsiteX12" fmla="*/ 0 w 12192000"/>
              <a:gd name="connsiteY12"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10914743 w 12192000"/>
              <a:gd name="connsiteY7" fmla="*/ 1053684 h 2027048"/>
              <a:gd name="connsiteX8" fmla="*/ 12192000 w 12192000"/>
              <a:gd name="connsiteY8" fmla="*/ 731648 h 2027048"/>
              <a:gd name="connsiteX9" fmla="*/ 12192000 w 12192000"/>
              <a:gd name="connsiteY9" fmla="*/ 2027048 h 2027048"/>
              <a:gd name="connsiteX10" fmla="*/ 0 w 12192000"/>
              <a:gd name="connsiteY10" fmla="*/ 2027048 h 2027048"/>
              <a:gd name="connsiteX11" fmla="*/ 0 w 12192000"/>
              <a:gd name="connsiteY11"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12192000 w 12192000"/>
              <a:gd name="connsiteY7" fmla="*/ 731648 h 2027048"/>
              <a:gd name="connsiteX8" fmla="*/ 12192000 w 12192000"/>
              <a:gd name="connsiteY8" fmla="*/ 2027048 h 2027048"/>
              <a:gd name="connsiteX9" fmla="*/ 0 w 12192000"/>
              <a:gd name="connsiteY9" fmla="*/ 2027048 h 2027048"/>
              <a:gd name="connsiteX10" fmla="*/ 0 w 12192000"/>
              <a:gd name="connsiteY10" fmla="*/ 731648 h 2027048"/>
              <a:gd name="connsiteX0" fmla="*/ 0 w 12320071"/>
              <a:gd name="connsiteY0" fmla="*/ 731648 h 2027048"/>
              <a:gd name="connsiteX1" fmla="*/ 840377 w 12320071"/>
              <a:gd name="connsiteY1" fmla="*/ 672 h 2027048"/>
              <a:gd name="connsiteX2" fmla="*/ 1915886 w 12320071"/>
              <a:gd name="connsiteY2" fmla="*/ 850484 h 2027048"/>
              <a:gd name="connsiteX3" fmla="*/ 3228703 w 12320071"/>
              <a:gd name="connsiteY3" fmla="*/ 649098 h 2027048"/>
              <a:gd name="connsiteX4" fmla="*/ 4499429 w 12320071"/>
              <a:gd name="connsiteY4" fmla="*/ 1169798 h 2027048"/>
              <a:gd name="connsiteX5" fmla="*/ 5460274 w 12320071"/>
              <a:gd name="connsiteY5" fmla="*/ 651638 h 2027048"/>
              <a:gd name="connsiteX6" fmla="*/ 6336574 w 12320071"/>
              <a:gd name="connsiteY6" fmla="*/ 1123715 h 2027048"/>
              <a:gd name="connsiteX7" fmla="*/ 12192000 w 12320071"/>
              <a:gd name="connsiteY7" fmla="*/ 2027048 h 2027048"/>
              <a:gd name="connsiteX8" fmla="*/ 0 w 12320071"/>
              <a:gd name="connsiteY8" fmla="*/ 2027048 h 2027048"/>
              <a:gd name="connsiteX9" fmla="*/ 0 w 12320071"/>
              <a:gd name="connsiteY9" fmla="*/ 731648 h 2027048"/>
              <a:gd name="connsiteX0" fmla="*/ 0 w 7193074"/>
              <a:gd name="connsiteY0" fmla="*/ 731648 h 2056076"/>
              <a:gd name="connsiteX1" fmla="*/ 840377 w 7193074"/>
              <a:gd name="connsiteY1" fmla="*/ 672 h 2056076"/>
              <a:gd name="connsiteX2" fmla="*/ 1915886 w 7193074"/>
              <a:gd name="connsiteY2" fmla="*/ 850484 h 2056076"/>
              <a:gd name="connsiteX3" fmla="*/ 3228703 w 7193074"/>
              <a:gd name="connsiteY3" fmla="*/ 649098 h 2056076"/>
              <a:gd name="connsiteX4" fmla="*/ 4499429 w 7193074"/>
              <a:gd name="connsiteY4" fmla="*/ 1169798 h 2056076"/>
              <a:gd name="connsiteX5" fmla="*/ 5460274 w 7193074"/>
              <a:gd name="connsiteY5" fmla="*/ 651638 h 2056076"/>
              <a:gd name="connsiteX6" fmla="*/ 6336574 w 7193074"/>
              <a:gd name="connsiteY6" fmla="*/ 1123715 h 2056076"/>
              <a:gd name="connsiteX7" fmla="*/ 6415314 w 7193074"/>
              <a:gd name="connsiteY7" fmla="*/ 2056076 h 2056076"/>
              <a:gd name="connsiteX8" fmla="*/ 0 w 7193074"/>
              <a:gd name="connsiteY8" fmla="*/ 2027048 h 2056076"/>
              <a:gd name="connsiteX9" fmla="*/ 0 w 7193074"/>
              <a:gd name="connsiteY9" fmla="*/ 731648 h 2056076"/>
              <a:gd name="connsiteX0" fmla="*/ 0 w 6855448"/>
              <a:gd name="connsiteY0" fmla="*/ 731648 h 2056079"/>
              <a:gd name="connsiteX1" fmla="*/ 840377 w 6855448"/>
              <a:gd name="connsiteY1" fmla="*/ 672 h 2056079"/>
              <a:gd name="connsiteX2" fmla="*/ 1915886 w 6855448"/>
              <a:gd name="connsiteY2" fmla="*/ 850484 h 2056079"/>
              <a:gd name="connsiteX3" fmla="*/ 3228703 w 6855448"/>
              <a:gd name="connsiteY3" fmla="*/ 649098 h 2056079"/>
              <a:gd name="connsiteX4" fmla="*/ 4499429 w 6855448"/>
              <a:gd name="connsiteY4" fmla="*/ 1169798 h 2056079"/>
              <a:gd name="connsiteX5" fmla="*/ 5460274 w 6855448"/>
              <a:gd name="connsiteY5" fmla="*/ 651638 h 2056079"/>
              <a:gd name="connsiteX6" fmla="*/ 6336574 w 6855448"/>
              <a:gd name="connsiteY6" fmla="*/ 1123715 h 2056079"/>
              <a:gd name="connsiteX7" fmla="*/ 6415314 w 6855448"/>
              <a:gd name="connsiteY7" fmla="*/ 2056076 h 2056079"/>
              <a:gd name="connsiteX8" fmla="*/ 0 w 6855448"/>
              <a:gd name="connsiteY8" fmla="*/ 2027048 h 2056079"/>
              <a:gd name="connsiteX9" fmla="*/ 0 w 6855448"/>
              <a:gd name="connsiteY9" fmla="*/ 731648 h 2056079"/>
              <a:gd name="connsiteX0" fmla="*/ 0 w 6415314"/>
              <a:gd name="connsiteY0" fmla="*/ 731648 h 2056078"/>
              <a:gd name="connsiteX1" fmla="*/ 840377 w 6415314"/>
              <a:gd name="connsiteY1" fmla="*/ 672 h 2056078"/>
              <a:gd name="connsiteX2" fmla="*/ 1915886 w 6415314"/>
              <a:gd name="connsiteY2" fmla="*/ 850484 h 2056078"/>
              <a:gd name="connsiteX3" fmla="*/ 3228703 w 6415314"/>
              <a:gd name="connsiteY3" fmla="*/ 649098 h 2056078"/>
              <a:gd name="connsiteX4" fmla="*/ 4499429 w 6415314"/>
              <a:gd name="connsiteY4" fmla="*/ 1169798 h 2056078"/>
              <a:gd name="connsiteX5" fmla="*/ 5460274 w 6415314"/>
              <a:gd name="connsiteY5" fmla="*/ 651638 h 2056078"/>
              <a:gd name="connsiteX6" fmla="*/ 6336574 w 6415314"/>
              <a:gd name="connsiteY6" fmla="*/ 1123715 h 2056078"/>
              <a:gd name="connsiteX7" fmla="*/ 6415314 w 6415314"/>
              <a:gd name="connsiteY7" fmla="*/ 2056076 h 2056078"/>
              <a:gd name="connsiteX8" fmla="*/ 0 w 6415314"/>
              <a:gd name="connsiteY8" fmla="*/ 2027048 h 2056078"/>
              <a:gd name="connsiteX9" fmla="*/ 0 w 6415314"/>
              <a:gd name="connsiteY9" fmla="*/ 731648 h 2056078"/>
              <a:gd name="connsiteX0" fmla="*/ 0 w 6351814"/>
              <a:gd name="connsiteY0" fmla="*/ 731648 h 2056078"/>
              <a:gd name="connsiteX1" fmla="*/ 840377 w 6351814"/>
              <a:gd name="connsiteY1" fmla="*/ 672 h 2056078"/>
              <a:gd name="connsiteX2" fmla="*/ 1915886 w 6351814"/>
              <a:gd name="connsiteY2" fmla="*/ 850484 h 2056078"/>
              <a:gd name="connsiteX3" fmla="*/ 3228703 w 6351814"/>
              <a:gd name="connsiteY3" fmla="*/ 649098 h 2056078"/>
              <a:gd name="connsiteX4" fmla="*/ 4499429 w 6351814"/>
              <a:gd name="connsiteY4" fmla="*/ 1169798 h 2056078"/>
              <a:gd name="connsiteX5" fmla="*/ 5460274 w 6351814"/>
              <a:gd name="connsiteY5" fmla="*/ 651638 h 2056078"/>
              <a:gd name="connsiteX6" fmla="*/ 6336574 w 6351814"/>
              <a:gd name="connsiteY6" fmla="*/ 1123715 h 2056078"/>
              <a:gd name="connsiteX7" fmla="*/ 6351814 w 6351814"/>
              <a:gd name="connsiteY7" fmla="*/ 2056076 h 2056078"/>
              <a:gd name="connsiteX8" fmla="*/ 0 w 6351814"/>
              <a:gd name="connsiteY8" fmla="*/ 2027048 h 2056078"/>
              <a:gd name="connsiteX9" fmla="*/ 0 w 6351814"/>
              <a:gd name="connsiteY9" fmla="*/ 731648 h 2056078"/>
              <a:gd name="connsiteX0" fmla="*/ 0 w 6355956"/>
              <a:gd name="connsiteY0" fmla="*/ 731648 h 2056078"/>
              <a:gd name="connsiteX1" fmla="*/ 840377 w 6355956"/>
              <a:gd name="connsiteY1" fmla="*/ 672 h 2056078"/>
              <a:gd name="connsiteX2" fmla="*/ 1915886 w 6355956"/>
              <a:gd name="connsiteY2" fmla="*/ 850484 h 2056078"/>
              <a:gd name="connsiteX3" fmla="*/ 3228703 w 6355956"/>
              <a:gd name="connsiteY3" fmla="*/ 649098 h 2056078"/>
              <a:gd name="connsiteX4" fmla="*/ 4499429 w 6355956"/>
              <a:gd name="connsiteY4" fmla="*/ 1169798 h 2056078"/>
              <a:gd name="connsiteX5" fmla="*/ 5460274 w 6355956"/>
              <a:gd name="connsiteY5" fmla="*/ 651638 h 2056078"/>
              <a:gd name="connsiteX6" fmla="*/ 6348480 w 6355956"/>
              <a:gd name="connsiteY6" fmla="*/ 1123715 h 2056078"/>
              <a:gd name="connsiteX7" fmla="*/ 6351814 w 6355956"/>
              <a:gd name="connsiteY7" fmla="*/ 2056076 h 2056078"/>
              <a:gd name="connsiteX8" fmla="*/ 0 w 6355956"/>
              <a:gd name="connsiteY8" fmla="*/ 2027048 h 2056078"/>
              <a:gd name="connsiteX9" fmla="*/ 0 w 6355956"/>
              <a:gd name="connsiteY9" fmla="*/ 731648 h 2056078"/>
              <a:gd name="connsiteX0" fmla="*/ 0 w 6351814"/>
              <a:gd name="connsiteY0" fmla="*/ 731648 h 2056078"/>
              <a:gd name="connsiteX1" fmla="*/ 840377 w 6351814"/>
              <a:gd name="connsiteY1" fmla="*/ 672 h 2056078"/>
              <a:gd name="connsiteX2" fmla="*/ 1915886 w 6351814"/>
              <a:gd name="connsiteY2" fmla="*/ 850484 h 2056078"/>
              <a:gd name="connsiteX3" fmla="*/ 3228703 w 6351814"/>
              <a:gd name="connsiteY3" fmla="*/ 649098 h 2056078"/>
              <a:gd name="connsiteX4" fmla="*/ 4499429 w 6351814"/>
              <a:gd name="connsiteY4" fmla="*/ 1169798 h 2056078"/>
              <a:gd name="connsiteX5" fmla="*/ 5460274 w 6351814"/>
              <a:gd name="connsiteY5" fmla="*/ 651638 h 2056078"/>
              <a:gd name="connsiteX6" fmla="*/ 6348480 w 6351814"/>
              <a:gd name="connsiteY6" fmla="*/ 1123715 h 2056078"/>
              <a:gd name="connsiteX7" fmla="*/ 6351814 w 6351814"/>
              <a:gd name="connsiteY7" fmla="*/ 2056076 h 2056078"/>
              <a:gd name="connsiteX8" fmla="*/ 0 w 6351814"/>
              <a:gd name="connsiteY8" fmla="*/ 2027048 h 2056078"/>
              <a:gd name="connsiteX9" fmla="*/ 0 w 6351814"/>
              <a:gd name="connsiteY9" fmla="*/ 731648 h 2056078"/>
              <a:gd name="connsiteX0" fmla="*/ 0 w 6356576"/>
              <a:gd name="connsiteY0" fmla="*/ 731648 h 2051315"/>
              <a:gd name="connsiteX1" fmla="*/ 840377 w 6356576"/>
              <a:gd name="connsiteY1" fmla="*/ 672 h 2051315"/>
              <a:gd name="connsiteX2" fmla="*/ 1915886 w 6356576"/>
              <a:gd name="connsiteY2" fmla="*/ 850484 h 2051315"/>
              <a:gd name="connsiteX3" fmla="*/ 3228703 w 6356576"/>
              <a:gd name="connsiteY3" fmla="*/ 649098 h 2051315"/>
              <a:gd name="connsiteX4" fmla="*/ 4499429 w 6356576"/>
              <a:gd name="connsiteY4" fmla="*/ 1169798 h 2051315"/>
              <a:gd name="connsiteX5" fmla="*/ 5460274 w 6356576"/>
              <a:gd name="connsiteY5" fmla="*/ 651638 h 2051315"/>
              <a:gd name="connsiteX6" fmla="*/ 6348480 w 6356576"/>
              <a:gd name="connsiteY6" fmla="*/ 1123715 h 2051315"/>
              <a:gd name="connsiteX7" fmla="*/ 6356576 w 6356576"/>
              <a:gd name="connsiteY7" fmla="*/ 2051313 h 2051315"/>
              <a:gd name="connsiteX8" fmla="*/ 0 w 6356576"/>
              <a:gd name="connsiteY8" fmla="*/ 2027048 h 2051315"/>
              <a:gd name="connsiteX9" fmla="*/ 0 w 6356576"/>
              <a:gd name="connsiteY9" fmla="*/ 731648 h 2051315"/>
              <a:gd name="connsiteX0" fmla="*/ 0 w 6356576"/>
              <a:gd name="connsiteY0" fmla="*/ 1068125 h 2387792"/>
              <a:gd name="connsiteX1" fmla="*/ 840377 w 6356576"/>
              <a:gd name="connsiteY1" fmla="*/ 337149 h 2387792"/>
              <a:gd name="connsiteX2" fmla="*/ 1915886 w 6356576"/>
              <a:gd name="connsiteY2" fmla="*/ 1186961 h 2387792"/>
              <a:gd name="connsiteX3" fmla="*/ 3266803 w 6356576"/>
              <a:gd name="connsiteY3" fmla="*/ 3611 h 2387792"/>
              <a:gd name="connsiteX4" fmla="*/ 4499429 w 6356576"/>
              <a:gd name="connsiteY4" fmla="*/ 1506275 h 2387792"/>
              <a:gd name="connsiteX5" fmla="*/ 5460274 w 6356576"/>
              <a:gd name="connsiteY5" fmla="*/ 988115 h 2387792"/>
              <a:gd name="connsiteX6" fmla="*/ 6348480 w 6356576"/>
              <a:gd name="connsiteY6" fmla="*/ 1460192 h 2387792"/>
              <a:gd name="connsiteX7" fmla="*/ 6356576 w 6356576"/>
              <a:gd name="connsiteY7" fmla="*/ 2387790 h 2387792"/>
              <a:gd name="connsiteX8" fmla="*/ 0 w 6356576"/>
              <a:gd name="connsiteY8" fmla="*/ 2363525 h 2387792"/>
              <a:gd name="connsiteX9" fmla="*/ 0 w 6356576"/>
              <a:gd name="connsiteY9" fmla="*/ 1068125 h 2387792"/>
              <a:gd name="connsiteX0" fmla="*/ 0 w 6356576"/>
              <a:gd name="connsiteY0" fmla="*/ 2799773 h 4119440"/>
              <a:gd name="connsiteX1" fmla="*/ 840377 w 6356576"/>
              <a:gd name="connsiteY1" fmla="*/ 2068797 h 4119440"/>
              <a:gd name="connsiteX2" fmla="*/ 1915886 w 6356576"/>
              <a:gd name="connsiteY2" fmla="*/ 2918609 h 4119440"/>
              <a:gd name="connsiteX3" fmla="*/ 3266803 w 6356576"/>
              <a:gd name="connsiteY3" fmla="*/ 1735259 h 4119440"/>
              <a:gd name="connsiteX4" fmla="*/ 4518479 w 6356576"/>
              <a:gd name="connsiteY4" fmla="*/ 100 h 4119440"/>
              <a:gd name="connsiteX5" fmla="*/ 5460274 w 6356576"/>
              <a:gd name="connsiteY5" fmla="*/ 2719763 h 4119440"/>
              <a:gd name="connsiteX6" fmla="*/ 6348480 w 6356576"/>
              <a:gd name="connsiteY6" fmla="*/ 3191840 h 4119440"/>
              <a:gd name="connsiteX7" fmla="*/ 6356576 w 6356576"/>
              <a:gd name="connsiteY7" fmla="*/ 4119438 h 4119440"/>
              <a:gd name="connsiteX8" fmla="*/ 0 w 6356576"/>
              <a:gd name="connsiteY8" fmla="*/ 4095173 h 4119440"/>
              <a:gd name="connsiteX9" fmla="*/ 0 w 6356576"/>
              <a:gd name="connsiteY9" fmla="*/ 2799773 h 4119440"/>
              <a:gd name="connsiteX0" fmla="*/ 0 w 6356576"/>
              <a:gd name="connsiteY0" fmla="*/ 2806850 h 4126517"/>
              <a:gd name="connsiteX1" fmla="*/ 840377 w 6356576"/>
              <a:gd name="connsiteY1" fmla="*/ 2075874 h 4126517"/>
              <a:gd name="connsiteX2" fmla="*/ 1915886 w 6356576"/>
              <a:gd name="connsiteY2" fmla="*/ 2925686 h 4126517"/>
              <a:gd name="connsiteX3" fmla="*/ 3266803 w 6356576"/>
              <a:gd name="connsiteY3" fmla="*/ 1742336 h 4126517"/>
              <a:gd name="connsiteX4" fmla="*/ 4518479 w 6356576"/>
              <a:gd name="connsiteY4" fmla="*/ 7177 h 4126517"/>
              <a:gd name="connsiteX5" fmla="*/ 5460274 w 6356576"/>
              <a:gd name="connsiteY5" fmla="*/ 2726840 h 4126517"/>
              <a:gd name="connsiteX6" fmla="*/ 6348480 w 6356576"/>
              <a:gd name="connsiteY6" fmla="*/ 3198917 h 4126517"/>
              <a:gd name="connsiteX7" fmla="*/ 6356576 w 6356576"/>
              <a:gd name="connsiteY7" fmla="*/ 4126515 h 4126517"/>
              <a:gd name="connsiteX8" fmla="*/ 0 w 6356576"/>
              <a:gd name="connsiteY8" fmla="*/ 4102250 h 4126517"/>
              <a:gd name="connsiteX9" fmla="*/ 0 w 6356576"/>
              <a:gd name="connsiteY9" fmla="*/ 2806850 h 4126517"/>
              <a:gd name="connsiteX0" fmla="*/ 0 w 6356576"/>
              <a:gd name="connsiteY0" fmla="*/ 2809815 h 4129482"/>
              <a:gd name="connsiteX1" fmla="*/ 840377 w 6356576"/>
              <a:gd name="connsiteY1" fmla="*/ 2078839 h 4129482"/>
              <a:gd name="connsiteX2" fmla="*/ 1915886 w 6356576"/>
              <a:gd name="connsiteY2" fmla="*/ 2928651 h 4129482"/>
              <a:gd name="connsiteX3" fmla="*/ 3266803 w 6356576"/>
              <a:gd name="connsiteY3" fmla="*/ 1745301 h 4129482"/>
              <a:gd name="connsiteX4" fmla="*/ 4518479 w 6356576"/>
              <a:gd name="connsiteY4" fmla="*/ 10142 h 4129482"/>
              <a:gd name="connsiteX5" fmla="*/ 5460274 w 6356576"/>
              <a:gd name="connsiteY5" fmla="*/ 2729805 h 4129482"/>
              <a:gd name="connsiteX6" fmla="*/ 6348480 w 6356576"/>
              <a:gd name="connsiteY6" fmla="*/ 3201882 h 4129482"/>
              <a:gd name="connsiteX7" fmla="*/ 6356576 w 6356576"/>
              <a:gd name="connsiteY7" fmla="*/ 4129480 h 4129482"/>
              <a:gd name="connsiteX8" fmla="*/ 0 w 6356576"/>
              <a:gd name="connsiteY8" fmla="*/ 4105215 h 4129482"/>
              <a:gd name="connsiteX9" fmla="*/ 0 w 6356576"/>
              <a:gd name="connsiteY9" fmla="*/ 2809815 h 4129482"/>
              <a:gd name="connsiteX0" fmla="*/ 0 w 6356576"/>
              <a:gd name="connsiteY0" fmla="*/ 2810974 h 4130641"/>
              <a:gd name="connsiteX1" fmla="*/ 840377 w 6356576"/>
              <a:gd name="connsiteY1" fmla="*/ 2079998 h 4130641"/>
              <a:gd name="connsiteX2" fmla="*/ 1915886 w 6356576"/>
              <a:gd name="connsiteY2" fmla="*/ 2929810 h 4130641"/>
              <a:gd name="connsiteX3" fmla="*/ 3266803 w 6356576"/>
              <a:gd name="connsiteY3" fmla="*/ 1746460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30641"/>
              <a:gd name="connsiteX1" fmla="*/ 840377 w 6356576"/>
              <a:gd name="connsiteY1" fmla="*/ 2079998 h 4130641"/>
              <a:gd name="connsiteX2" fmla="*/ 1915886 w 6356576"/>
              <a:gd name="connsiteY2" fmla="*/ 2929810 h 4130641"/>
              <a:gd name="connsiteX3" fmla="*/ 3266803 w 6356576"/>
              <a:gd name="connsiteY3" fmla="*/ 1746460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30641"/>
              <a:gd name="connsiteX1" fmla="*/ 840377 w 6356576"/>
              <a:gd name="connsiteY1" fmla="*/ 2079998 h 4130641"/>
              <a:gd name="connsiteX2" fmla="*/ 1915886 w 6356576"/>
              <a:gd name="connsiteY2" fmla="*/ 2929810 h 4130641"/>
              <a:gd name="connsiteX3" fmla="*/ 3200128 w 6356576"/>
              <a:gd name="connsiteY3" fmla="*/ 1534144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30641"/>
              <a:gd name="connsiteX1" fmla="*/ 840377 w 6356576"/>
              <a:gd name="connsiteY1" fmla="*/ 2079998 h 4130641"/>
              <a:gd name="connsiteX2" fmla="*/ 1915886 w 6356576"/>
              <a:gd name="connsiteY2" fmla="*/ 2929810 h 4130641"/>
              <a:gd name="connsiteX3" fmla="*/ 3200128 w 6356576"/>
              <a:gd name="connsiteY3" fmla="*/ 1534144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40257"/>
              <a:gd name="connsiteX1" fmla="*/ 840377 w 6356576"/>
              <a:gd name="connsiteY1" fmla="*/ 2079998 h 4140257"/>
              <a:gd name="connsiteX2" fmla="*/ 1915886 w 6356576"/>
              <a:gd name="connsiteY2" fmla="*/ 2929810 h 4140257"/>
              <a:gd name="connsiteX3" fmla="*/ 3200128 w 6356576"/>
              <a:gd name="connsiteY3" fmla="*/ 1534144 h 4140257"/>
              <a:gd name="connsiteX4" fmla="*/ 4518479 w 6356576"/>
              <a:gd name="connsiteY4" fmla="*/ 11301 h 4140257"/>
              <a:gd name="connsiteX5" fmla="*/ 5698399 w 6356576"/>
              <a:gd name="connsiteY5" fmla="*/ 2412490 h 4140257"/>
              <a:gd name="connsiteX6" fmla="*/ 6348480 w 6356576"/>
              <a:gd name="connsiteY6" fmla="*/ 3203041 h 4140257"/>
              <a:gd name="connsiteX7" fmla="*/ 6356576 w 6356576"/>
              <a:gd name="connsiteY7" fmla="*/ 4130639 h 4140257"/>
              <a:gd name="connsiteX8" fmla="*/ 6742 w 6356576"/>
              <a:gd name="connsiteY8" fmla="*/ 4140257 h 4140257"/>
              <a:gd name="connsiteX9" fmla="*/ 0 w 6356576"/>
              <a:gd name="connsiteY9" fmla="*/ 2810974 h 414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56576" h="4140257">
                <a:moveTo>
                  <a:pt x="0" y="2810974"/>
                </a:moveTo>
                <a:cubicBezTo>
                  <a:pt x="285448" y="2811881"/>
                  <a:pt x="379669" y="2109571"/>
                  <a:pt x="840377" y="2079998"/>
                </a:cubicBezTo>
                <a:cubicBezTo>
                  <a:pt x="1303383" y="2051574"/>
                  <a:pt x="1651000" y="2935374"/>
                  <a:pt x="1915886" y="2929810"/>
                </a:cubicBezTo>
                <a:cubicBezTo>
                  <a:pt x="2328092" y="2909732"/>
                  <a:pt x="2696482" y="1455162"/>
                  <a:pt x="3200128" y="1534144"/>
                </a:cubicBezTo>
                <a:cubicBezTo>
                  <a:pt x="3900291" y="1599681"/>
                  <a:pt x="4075491" y="-126233"/>
                  <a:pt x="4518479" y="11301"/>
                </a:cubicBezTo>
                <a:cubicBezTo>
                  <a:pt x="4932287" y="-193829"/>
                  <a:pt x="5267446" y="2462322"/>
                  <a:pt x="5698399" y="2412490"/>
                </a:cubicBezTo>
                <a:cubicBezTo>
                  <a:pt x="6031865" y="2384791"/>
                  <a:pt x="6159794" y="3207879"/>
                  <a:pt x="6348480" y="3203041"/>
                </a:cubicBezTo>
                <a:cubicBezTo>
                  <a:pt x="6351247" y="3208438"/>
                  <a:pt x="6352222" y="4132484"/>
                  <a:pt x="6356576" y="4130639"/>
                </a:cubicBezTo>
                <a:lnTo>
                  <a:pt x="6742" y="4140257"/>
                </a:lnTo>
                <a:cubicBezTo>
                  <a:pt x="6742" y="3708457"/>
                  <a:pt x="0" y="3242774"/>
                  <a:pt x="0" y="2810974"/>
                </a:cubicBezTo>
                <a:close/>
              </a:path>
            </a:pathLst>
          </a:custGeom>
          <a:gradFill flip="none" rotWithShape="1">
            <a:gsLst>
              <a:gs pos="0">
                <a:schemeClr val="accent1"/>
              </a:gs>
              <a:gs pos="100000">
                <a:schemeClr val="accent1">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5" name="PA_库_Rectangle: Rounded Corners 104">
            <a:extLst>
              <a:ext uri="{FF2B5EF4-FFF2-40B4-BE49-F238E27FC236}">
                <a16:creationId xmlns:a16="http://schemas.microsoft.com/office/drawing/2014/main" id="{88A7D0CE-1D14-4F96-8A12-303D13C0F15F}"/>
              </a:ext>
            </a:extLst>
          </p:cNvPr>
          <p:cNvSpPr/>
          <p:nvPr>
            <p:custDataLst>
              <p:tags r:id="rId21"/>
            </p:custDataLst>
          </p:nvPr>
        </p:nvSpPr>
        <p:spPr>
          <a:xfrm>
            <a:off x="7921908" y="3341332"/>
            <a:ext cx="3195918" cy="2765566"/>
          </a:xfrm>
          <a:prstGeom prst="roundRect">
            <a:avLst>
              <a:gd name="adj" fmla="val 1258"/>
            </a:avLst>
          </a:prstGeom>
          <a:gradFill flip="none" rotWithShape="1">
            <a:gsLst>
              <a:gs pos="0">
                <a:schemeClr val="accent1"/>
              </a:gs>
              <a:gs pos="100000">
                <a:schemeClr val="accent1">
                  <a:lumMod val="75000"/>
                </a:schemeClr>
              </a:gs>
            </a:gsLst>
            <a:lin ang="8100000" scaled="1"/>
            <a:tileRect/>
          </a:gradFill>
          <a:ln>
            <a:noFill/>
          </a:ln>
          <a:effectLst>
            <a:outerShdw blurRad="508000" dist="38100" dir="5400000" algn="t" rotWithShape="0">
              <a:schemeClr val="accent1">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PA_库_矩形 3">
            <a:extLst>
              <a:ext uri="{FF2B5EF4-FFF2-40B4-BE49-F238E27FC236}">
                <a16:creationId xmlns:a16="http://schemas.microsoft.com/office/drawing/2014/main" id="{04383412-5031-40A7-BDBA-197602127EB0}"/>
              </a:ext>
            </a:extLst>
          </p:cNvPr>
          <p:cNvSpPr/>
          <p:nvPr>
            <p:custDataLst>
              <p:tags r:id="rId22"/>
            </p:custDataLst>
          </p:nvPr>
        </p:nvSpPr>
        <p:spPr>
          <a:xfrm flipH="1">
            <a:off x="1074169" y="3944210"/>
            <a:ext cx="6619787" cy="1761083"/>
          </a:xfrm>
          <a:custGeom>
            <a:avLst/>
            <a:gdLst>
              <a:gd name="connsiteX0" fmla="*/ 0 w 12192000"/>
              <a:gd name="connsiteY0" fmla="*/ 0 h 1295400"/>
              <a:gd name="connsiteX1" fmla="*/ 12192000 w 12192000"/>
              <a:gd name="connsiteY1" fmla="*/ 0 h 1295400"/>
              <a:gd name="connsiteX2" fmla="*/ 12192000 w 12192000"/>
              <a:gd name="connsiteY2" fmla="*/ 1295400 h 1295400"/>
              <a:gd name="connsiteX3" fmla="*/ 0 w 12192000"/>
              <a:gd name="connsiteY3" fmla="*/ 1295400 h 1295400"/>
              <a:gd name="connsiteX4" fmla="*/ 0 w 12192000"/>
              <a:gd name="connsiteY4" fmla="*/ 0 h 1295400"/>
              <a:gd name="connsiteX0" fmla="*/ 0 w 12192000"/>
              <a:gd name="connsiteY0" fmla="*/ 258538 h 1553938"/>
              <a:gd name="connsiteX1" fmla="*/ 870857 w 12192000"/>
              <a:gd name="connsiteY1" fmla="*/ 2 h 1553938"/>
              <a:gd name="connsiteX2" fmla="*/ 12192000 w 12192000"/>
              <a:gd name="connsiteY2" fmla="*/ 258538 h 1553938"/>
              <a:gd name="connsiteX3" fmla="*/ 12192000 w 12192000"/>
              <a:gd name="connsiteY3" fmla="*/ 1553938 h 1553938"/>
              <a:gd name="connsiteX4" fmla="*/ 0 w 12192000"/>
              <a:gd name="connsiteY4" fmla="*/ 1553938 h 1553938"/>
              <a:gd name="connsiteX5" fmla="*/ 0 w 12192000"/>
              <a:gd name="connsiteY5" fmla="*/ 258538 h 1553938"/>
              <a:gd name="connsiteX0" fmla="*/ 0 w 12192000"/>
              <a:gd name="connsiteY0" fmla="*/ 258538 h 1553938"/>
              <a:gd name="connsiteX1" fmla="*/ 870857 w 12192000"/>
              <a:gd name="connsiteY1" fmla="*/ 2 h 1553938"/>
              <a:gd name="connsiteX2" fmla="*/ 1915886 w 12192000"/>
              <a:gd name="connsiteY2" fmla="*/ 377374 h 1553938"/>
              <a:gd name="connsiteX3" fmla="*/ 12192000 w 12192000"/>
              <a:gd name="connsiteY3" fmla="*/ 258538 h 1553938"/>
              <a:gd name="connsiteX4" fmla="*/ 12192000 w 12192000"/>
              <a:gd name="connsiteY4" fmla="*/ 1553938 h 1553938"/>
              <a:gd name="connsiteX5" fmla="*/ 0 w 12192000"/>
              <a:gd name="connsiteY5" fmla="*/ 1553938 h 1553938"/>
              <a:gd name="connsiteX6" fmla="*/ 0 w 12192000"/>
              <a:gd name="connsiteY6" fmla="*/ 258538 h 1553938"/>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12192000 w 12192000"/>
              <a:gd name="connsiteY4" fmla="*/ 273050 h 1568450"/>
              <a:gd name="connsiteX5" fmla="*/ 12192000 w 12192000"/>
              <a:gd name="connsiteY5" fmla="*/ 1568450 h 1568450"/>
              <a:gd name="connsiteX6" fmla="*/ 0 w 12192000"/>
              <a:gd name="connsiteY6" fmla="*/ 1568450 h 1568450"/>
              <a:gd name="connsiteX7" fmla="*/ 0 w 12192000"/>
              <a:gd name="connsiteY7"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12192000 w 12192000"/>
              <a:gd name="connsiteY5" fmla="*/ 273050 h 1568450"/>
              <a:gd name="connsiteX6" fmla="*/ 12192000 w 12192000"/>
              <a:gd name="connsiteY6" fmla="*/ 1568450 h 1568450"/>
              <a:gd name="connsiteX7" fmla="*/ 0 w 12192000"/>
              <a:gd name="connsiteY7" fmla="*/ 1568450 h 1568450"/>
              <a:gd name="connsiteX8" fmla="*/ 0 w 12192000"/>
              <a:gd name="connsiteY8"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12192000 w 12192000"/>
              <a:gd name="connsiteY6" fmla="*/ 273050 h 1568450"/>
              <a:gd name="connsiteX7" fmla="*/ 12192000 w 12192000"/>
              <a:gd name="connsiteY7" fmla="*/ 1568450 h 1568450"/>
              <a:gd name="connsiteX8" fmla="*/ 0 w 12192000"/>
              <a:gd name="connsiteY8" fmla="*/ 1568450 h 1568450"/>
              <a:gd name="connsiteX9" fmla="*/ 0 w 12192000"/>
              <a:gd name="connsiteY9"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12192000 w 12192000"/>
              <a:gd name="connsiteY7" fmla="*/ 273050 h 1568450"/>
              <a:gd name="connsiteX8" fmla="*/ 12192000 w 12192000"/>
              <a:gd name="connsiteY8" fmla="*/ 1568450 h 1568450"/>
              <a:gd name="connsiteX9" fmla="*/ 0 w 12192000"/>
              <a:gd name="connsiteY9" fmla="*/ 1568450 h 1568450"/>
              <a:gd name="connsiteX10" fmla="*/ 0 w 12192000"/>
              <a:gd name="connsiteY10"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12192000 w 12192000"/>
              <a:gd name="connsiteY8" fmla="*/ 273050 h 1568450"/>
              <a:gd name="connsiteX9" fmla="*/ 12192000 w 12192000"/>
              <a:gd name="connsiteY9" fmla="*/ 1568450 h 1568450"/>
              <a:gd name="connsiteX10" fmla="*/ 0 w 12192000"/>
              <a:gd name="connsiteY10" fmla="*/ 1568450 h 1568450"/>
              <a:gd name="connsiteX11" fmla="*/ 0 w 12192000"/>
              <a:gd name="connsiteY11"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12192000 w 12192000"/>
              <a:gd name="connsiteY9" fmla="*/ 273050 h 1568450"/>
              <a:gd name="connsiteX10" fmla="*/ 12192000 w 12192000"/>
              <a:gd name="connsiteY10" fmla="*/ 1568450 h 1568450"/>
              <a:gd name="connsiteX11" fmla="*/ 0 w 12192000"/>
              <a:gd name="connsiteY11" fmla="*/ 1568450 h 1568450"/>
              <a:gd name="connsiteX12" fmla="*/ 0 w 12192000"/>
              <a:gd name="connsiteY12"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9405257 w 12192000"/>
              <a:gd name="connsiteY9" fmla="*/ 232229 h 1568450"/>
              <a:gd name="connsiteX10" fmla="*/ 12192000 w 12192000"/>
              <a:gd name="connsiteY10" fmla="*/ 273050 h 1568450"/>
              <a:gd name="connsiteX11" fmla="*/ 12192000 w 12192000"/>
              <a:gd name="connsiteY11" fmla="*/ 1568450 h 1568450"/>
              <a:gd name="connsiteX12" fmla="*/ 0 w 12192000"/>
              <a:gd name="connsiteY12" fmla="*/ 1568450 h 1568450"/>
              <a:gd name="connsiteX13" fmla="*/ 0 w 12192000"/>
              <a:gd name="connsiteY13"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9405257 w 12192000"/>
              <a:gd name="connsiteY9" fmla="*/ 232229 h 1568450"/>
              <a:gd name="connsiteX10" fmla="*/ 10914743 w 12192000"/>
              <a:gd name="connsiteY10" fmla="*/ 595086 h 1568450"/>
              <a:gd name="connsiteX11" fmla="*/ 12192000 w 12192000"/>
              <a:gd name="connsiteY11" fmla="*/ 273050 h 1568450"/>
              <a:gd name="connsiteX12" fmla="*/ 12192000 w 12192000"/>
              <a:gd name="connsiteY12" fmla="*/ 1568450 h 1568450"/>
              <a:gd name="connsiteX13" fmla="*/ 0 w 12192000"/>
              <a:gd name="connsiteY13" fmla="*/ 1568450 h 1568450"/>
              <a:gd name="connsiteX14" fmla="*/ 0 w 12192000"/>
              <a:gd name="connsiteY14" fmla="*/ 273050 h 1568450"/>
              <a:gd name="connsiteX0" fmla="*/ 0 w 12192000"/>
              <a:gd name="connsiteY0" fmla="*/ 273050 h 1568450"/>
              <a:gd name="connsiteX1" fmla="*/ 870857 w 12192000"/>
              <a:gd name="connsiteY1" fmla="*/ 14514 h 1568450"/>
              <a:gd name="connsiteX2" fmla="*/ 1915886 w 12192000"/>
              <a:gd name="connsiteY2" fmla="*/ 391886 h 1568450"/>
              <a:gd name="connsiteX3" fmla="*/ 3091543 w 12192000"/>
              <a:gd name="connsiteY3" fmla="*/ 0 h 1568450"/>
              <a:gd name="connsiteX4" fmla="*/ 4499429 w 12192000"/>
              <a:gd name="connsiteY4" fmla="*/ 711200 h 1568450"/>
              <a:gd name="connsiteX5" fmla="*/ 5399314 w 12192000"/>
              <a:gd name="connsiteY5" fmla="*/ 406400 h 1568450"/>
              <a:gd name="connsiteX6" fmla="*/ 6008914 w 12192000"/>
              <a:gd name="connsiteY6" fmla="*/ 566057 h 1568450"/>
              <a:gd name="connsiteX7" fmla="*/ 7155543 w 12192000"/>
              <a:gd name="connsiteY7" fmla="*/ 348343 h 1568450"/>
              <a:gd name="connsiteX8" fmla="*/ 8389257 w 12192000"/>
              <a:gd name="connsiteY8" fmla="*/ 0 h 1568450"/>
              <a:gd name="connsiteX9" fmla="*/ 9550400 w 12192000"/>
              <a:gd name="connsiteY9" fmla="*/ 159657 h 1568450"/>
              <a:gd name="connsiteX10" fmla="*/ 10914743 w 12192000"/>
              <a:gd name="connsiteY10" fmla="*/ 595086 h 1568450"/>
              <a:gd name="connsiteX11" fmla="*/ 12192000 w 12192000"/>
              <a:gd name="connsiteY11" fmla="*/ 273050 h 1568450"/>
              <a:gd name="connsiteX12" fmla="*/ 12192000 w 12192000"/>
              <a:gd name="connsiteY12" fmla="*/ 1568450 h 1568450"/>
              <a:gd name="connsiteX13" fmla="*/ 0 w 12192000"/>
              <a:gd name="connsiteY13" fmla="*/ 1568450 h 1568450"/>
              <a:gd name="connsiteX14" fmla="*/ 0 w 12192000"/>
              <a:gd name="connsiteY14" fmla="*/ 273050 h 1568450"/>
              <a:gd name="connsiteX0" fmla="*/ 0 w 12192000"/>
              <a:gd name="connsiteY0" fmla="*/ 730976 h 2026376"/>
              <a:gd name="connsiteX1" fmla="*/ 840377 w 12192000"/>
              <a:gd name="connsiteY1" fmla="*/ 0 h 2026376"/>
              <a:gd name="connsiteX2" fmla="*/ 1915886 w 12192000"/>
              <a:gd name="connsiteY2" fmla="*/ 849812 h 2026376"/>
              <a:gd name="connsiteX3" fmla="*/ 3091543 w 12192000"/>
              <a:gd name="connsiteY3" fmla="*/ 457926 h 2026376"/>
              <a:gd name="connsiteX4" fmla="*/ 4499429 w 12192000"/>
              <a:gd name="connsiteY4" fmla="*/ 1169126 h 2026376"/>
              <a:gd name="connsiteX5" fmla="*/ 5399314 w 12192000"/>
              <a:gd name="connsiteY5" fmla="*/ 864326 h 2026376"/>
              <a:gd name="connsiteX6" fmla="*/ 6008914 w 12192000"/>
              <a:gd name="connsiteY6" fmla="*/ 1023983 h 2026376"/>
              <a:gd name="connsiteX7" fmla="*/ 7155543 w 12192000"/>
              <a:gd name="connsiteY7" fmla="*/ 806269 h 2026376"/>
              <a:gd name="connsiteX8" fmla="*/ 8389257 w 12192000"/>
              <a:gd name="connsiteY8" fmla="*/ 457926 h 2026376"/>
              <a:gd name="connsiteX9" fmla="*/ 9550400 w 12192000"/>
              <a:gd name="connsiteY9" fmla="*/ 617583 h 2026376"/>
              <a:gd name="connsiteX10" fmla="*/ 10914743 w 12192000"/>
              <a:gd name="connsiteY10" fmla="*/ 1053012 h 2026376"/>
              <a:gd name="connsiteX11" fmla="*/ 12192000 w 12192000"/>
              <a:gd name="connsiteY11" fmla="*/ 730976 h 2026376"/>
              <a:gd name="connsiteX12" fmla="*/ 12192000 w 12192000"/>
              <a:gd name="connsiteY12" fmla="*/ 2026376 h 2026376"/>
              <a:gd name="connsiteX13" fmla="*/ 0 w 12192000"/>
              <a:gd name="connsiteY13" fmla="*/ 2026376 h 2026376"/>
              <a:gd name="connsiteX14" fmla="*/ 0 w 12192000"/>
              <a:gd name="connsiteY14" fmla="*/ 730976 h 2026376"/>
              <a:gd name="connsiteX0" fmla="*/ 0 w 12192000"/>
              <a:gd name="connsiteY0" fmla="*/ 730976 h 2026376"/>
              <a:gd name="connsiteX1" fmla="*/ 840377 w 12192000"/>
              <a:gd name="connsiteY1" fmla="*/ 0 h 2026376"/>
              <a:gd name="connsiteX2" fmla="*/ 1915886 w 12192000"/>
              <a:gd name="connsiteY2" fmla="*/ 849812 h 2026376"/>
              <a:gd name="connsiteX3" fmla="*/ 3091543 w 12192000"/>
              <a:gd name="connsiteY3" fmla="*/ 457926 h 2026376"/>
              <a:gd name="connsiteX4" fmla="*/ 4499429 w 12192000"/>
              <a:gd name="connsiteY4" fmla="*/ 1169126 h 2026376"/>
              <a:gd name="connsiteX5" fmla="*/ 5399314 w 12192000"/>
              <a:gd name="connsiteY5" fmla="*/ 864326 h 2026376"/>
              <a:gd name="connsiteX6" fmla="*/ 6008914 w 12192000"/>
              <a:gd name="connsiteY6" fmla="*/ 1023983 h 2026376"/>
              <a:gd name="connsiteX7" fmla="*/ 7155543 w 12192000"/>
              <a:gd name="connsiteY7" fmla="*/ 806269 h 2026376"/>
              <a:gd name="connsiteX8" fmla="*/ 8389257 w 12192000"/>
              <a:gd name="connsiteY8" fmla="*/ 457926 h 2026376"/>
              <a:gd name="connsiteX9" fmla="*/ 9550400 w 12192000"/>
              <a:gd name="connsiteY9" fmla="*/ 617583 h 2026376"/>
              <a:gd name="connsiteX10" fmla="*/ 10914743 w 12192000"/>
              <a:gd name="connsiteY10" fmla="*/ 1053012 h 2026376"/>
              <a:gd name="connsiteX11" fmla="*/ 12192000 w 12192000"/>
              <a:gd name="connsiteY11" fmla="*/ 730976 h 2026376"/>
              <a:gd name="connsiteX12" fmla="*/ 12192000 w 12192000"/>
              <a:gd name="connsiteY12" fmla="*/ 2026376 h 2026376"/>
              <a:gd name="connsiteX13" fmla="*/ 0 w 12192000"/>
              <a:gd name="connsiteY13" fmla="*/ 2026376 h 2026376"/>
              <a:gd name="connsiteX14" fmla="*/ 0 w 12192000"/>
              <a:gd name="connsiteY14" fmla="*/ 730976 h 2026376"/>
              <a:gd name="connsiteX0" fmla="*/ 0 w 12192000"/>
              <a:gd name="connsiteY0" fmla="*/ 731658 h 2027058"/>
              <a:gd name="connsiteX1" fmla="*/ 840377 w 12192000"/>
              <a:gd name="connsiteY1" fmla="*/ 682 h 2027058"/>
              <a:gd name="connsiteX2" fmla="*/ 1915886 w 12192000"/>
              <a:gd name="connsiteY2" fmla="*/ 850494 h 2027058"/>
              <a:gd name="connsiteX3" fmla="*/ 3091543 w 12192000"/>
              <a:gd name="connsiteY3" fmla="*/ 458608 h 2027058"/>
              <a:gd name="connsiteX4" fmla="*/ 4499429 w 12192000"/>
              <a:gd name="connsiteY4" fmla="*/ 1169808 h 2027058"/>
              <a:gd name="connsiteX5" fmla="*/ 5399314 w 12192000"/>
              <a:gd name="connsiteY5" fmla="*/ 865008 h 2027058"/>
              <a:gd name="connsiteX6" fmla="*/ 6008914 w 12192000"/>
              <a:gd name="connsiteY6" fmla="*/ 1024665 h 2027058"/>
              <a:gd name="connsiteX7" fmla="*/ 7155543 w 12192000"/>
              <a:gd name="connsiteY7" fmla="*/ 806951 h 2027058"/>
              <a:gd name="connsiteX8" fmla="*/ 8389257 w 12192000"/>
              <a:gd name="connsiteY8" fmla="*/ 458608 h 2027058"/>
              <a:gd name="connsiteX9" fmla="*/ 9550400 w 12192000"/>
              <a:gd name="connsiteY9" fmla="*/ 618265 h 2027058"/>
              <a:gd name="connsiteX10" fmla="*/ 10914743 w 12192000"/>
              <a:gd name="connsiteY10" fmla="*/ 1053694 h 2027058"/>
              <a:gd name="connsiteX11" fmla="*/ 12192000 w 12192000"/>
              <a:gd name="connsiteY11" fmla="*/ 731658 h 2027058"/>
              <a:gd name="connsiteX12" fmla="*/ 12192000 w 12192000"/>
              <a:gd name="connsiteY12" fmla="*/ 2027058 h 2027058"/>
              <a:gd name="connsiteX13" fmla="*/ 0 w 12192000"/>
              <a:gd name="connsiteY13" fmla="*/ 2027058 h 2027058"/>
              <a:gd name="connsiteX14" fmla="*/ 0 w 12192000"/>
              <a:gd name="connsiteY14" fmla="*/ 731658 h 2027058"/>
              <a:gd name="connsiteX0" fmla="*/ 0 w 12192000"/>
              <a:gd name="connsiteY0" fmla="*/ 731648 h 2027048"/>
              <a:gd name="connsiteX1" fmla="*/ 840377 w 12192000"/>
              <a:gd name="connsiteY1" fmla="*/ 672 h 2027048"/>
              <a:gd name="connsiteX2" fmla="*/ 1915886 w 12192000"/>
              <a:gd name="connsiteY2" fmla="*/ 850484 h 2027048"/>
              <a:gd name="connsiteX3" fmla="*/ 3091543 w 12192000"/>
              <a:gd name="connsiteY3" fmla="*/ 4585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091543 w 12192000"/>
              <a:gd name="connsiteY3" fmla="*/ 4585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399314 w 12192000"/>
              <a:gd name="connsiteY5" fmla="*/ 86499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008914 w 12192000"/>
              <a:gd name="connsiteY6" fmla="*/ 102465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7155543 w 12192000"/>
              <a:gd name="connsiteY7" fmla="*/ 806941 h 2027048"/>
              <a:gd name="connsiteX8" fmla="*/ 8389257 w 12192000"/>
              <a:gd name="connsiteY8" fmla="*/ 458598 h 2027048"/>
              <a:gd name="connsiteX9" fmla="*/ 9550400 w 12192000"/>
              <a:gd name="connsiteY9" fmla="*/ 618255 h 2027048"/>
              <a:gd name="connsiteX10" fmla="*/ 10914743 w 12192000"/>
              <a:gd name="connsiteY10" fmla="*/ 1053684 h 2027048"/>
              <a:gd name="connsiteX11" fmla="*/ 12192000 w 12192000"/>
              <a:gd name="connsiteY11" fmla="*/ 731648 h 2027048"/>
              <a:gd name="connsiteX12" fmla="*/ 12192000 w 12192000"/>
              <a:gd name="connsiteY12" fmla="*/ 2027048 h 2027048"/>
              <a:gd name="connsiteX13" fmla="*/ 0 w 12192000"/>
              <a:gd name="connsiteY13" fmla="*/ 2027048 h 2027048"/>
              <a:gd name="connsiteX14" fmla="*/ 0 w 12192000"/>
              <a:gd name="connsiteY14"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8389257 w 12192000"/>
              <a:gd name="connsiteY7" fmla="*/ 458598 h 2027048"/>
              <a:gd name="connsiteX8" fmla="*/ 9550400 w 12192000"/>
              <a:gd name="connsiteY8" fmla="*/ 618255 h 2027048"/>
              <a:gd name="connsiteX9" fmla="*/ 10914743 w 12192000"/>
              <a:gd name="connsiteY9" fmla="*/ 1053684 h 2027048"/>
              <a:gd name="connsiteX10" fmla="*/ 12192000 w 12192000"/>
              <a:gd name="connsiteY10" fmla="*/ 731648 h 2027048"/>
              <a:gd name="connsiteX11" fmla="*/ 12192000 w 12192000"/>
              <a:gd name="connsiteY11" fmla="*/ 2027048 h 2027048"/>
              <a:gd name="connsiteX12" fmla="*/ 0 w 12192000"/>
              <a:gd name="connsiteY12" fmla="*/ 2027048 h 2027048"/>
              <a:gd name="connsiteX13" fmla="*/ 0 w 12192000"/>
              <a:gd name="connsiteY13"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9550400 w 12192000"/>
              <a:gd name="connsiteY7" fmla="*/ 618255 h 2027048"/>
              <a:gd name="connsiteX8" fmla="*/ 10914743 w 12192000"/>
              <a:gd name="connsiteY8" fmla="*/ 1053684 h 2027048"/>
              <a:gd name="connsiteX9" fmla="*/ 12192000 w 12192000"/>
              <a:gd name="connsiteY9" fmla="*/ 731648 h 2027048"/>
              <a:gd name="connsiteX10" fmla="*/ 12192000 w 12192000"/>
              <a:gd name="connsiteY10" fmla="*/ 2027048 h 2027048"/>
              <a:gd name="connsiteX11" fmla="*/ 0 w 12192000"/>
              <a:gd name="connsiteY11" fmla="*/ 2027048 h 2027048"/>
              <a:gd name="connsiteX12" fmla="*/ 0 w 12192000"/>
              <a:gd name="connsiteY12"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10914743 w 12192000"/>
              <a:gd name="connsiteY7" fmla="*/ 1053684 h 2027048"/>
              <a:gd name="connsiteX8" fmla="*/ 12192000 w 12192000"/>
              <a:gd name="connsiteY8" fmla="*/ 731648 h 2027048"/>
              <a:gd name="connsiteX9" fmla="*/ 12192000 w 12192000"/>
              <a:gd name="connsiteY9" fmla="*/ 2027048 h 2027048"/>
              <a:gd name="connsiteX10" fmla="*/ 0 w 12192000"/>
              <a:gd name="connsiteY10" fmla="*/ 2027048 h 2027048"/>
              <a:gd name="connsiteX11" fmla="*/ 0 w 12192000"/>
              <a:gd name="connsiteY11" fmla="*/ 731648 h 2027048"/>
              <a:gd name="connsiteX0" fmla="*/ 0 w 12192000"/>
              <a:gd name="connsiteY0" fmla="*/ 731648 h 2027048"/>
              <a:gd name="connsiteX1" fmla="*/ 840377 w 12192000"/>
              <a:gd name="connsiteY1" fmla="*/ 672 h 2027048"/>
              <a:gd name="connsiteX2" fmla="*/ 1915886 w 12192000"/>
              <a:gd name="connsiteY2" fmla="*/ 850484 h 2027048"/>
              <a:gd name="connsiteX3" fmla="*/ 3228703 w 12192000"/>
              <a:gd name="connsiteY3" fmla="*/ 649098 h 2027048"/>
              <a:gd name="connsiteX4" fmla="*/ 4499429 w 12192000"/>
              <a:gd name="connsiteY4" fmla="*/ 1169798 h 2027048"/>
              <a:gd name="connsiteX5" fmla="*/ 5460274 w 12192000"/>
              <a:gd name="connsiteY5" fmla="*/ 651638 h 2027048"/>
              <a:gd name="connsiteX6" fmla="*/ 6336574 w 12192000"/>
              <a:gd name="connsiteY6" fmla="*/ 1123715 h 2027048"/>
              <a:gd name="connsiteX7" fmla="*/ 12192000 w 12192000"/>
              <a:gd name="connsiteY7" fmla="*/ 731648 h 2027048"/>
              <a:gd name="connsiteX8" fmla="*/ 12192000 w 12192000"/>
              <a:gd name="connsiteY8" fmla="*/ 2027048 h 2027048"/>
              <a:gd name="connsiteX9" fmla="*/ 0 w 12192000"/>
              <a:gd name="connsiteY9" fmla="*/ 2027048 h 2027048"/>
              <a:gd name="connsiteX10" fmla="*/ 0 w 12192000"/>
              <a:gd name="connsiteY10" fmla="*/ 731648 h 2027048"/>
              <a:gd name="connsiteX0" fmla="*/ 0 w 12320071"/>
              <a:gd name="connsiteY0" fmla="*/ 731648 h 2027048"/>
              <a:gd name="connsiteX1" fmla="*/ 840377 w 12320071"/>
              <a:gd name="connsiteY1" fmla="*/ 672 h 2027048"/>
              <a:gd name="connsiteX2" fmla="*/ 1915886 w 12320071"/>
              <a:gd name="connsiteY2" fmla="*/ 850484 h 2027048"/>
              <a:gd name="connsiteX3" fmla="*/ 3228703 w 12320071"/>
              <a:gd name="connsiteY3" fmla="*/ 649098 h 2027048"/>
              <a:gd name="connsiteX4" fmla="*/ 4499429 w 12320071"/>
              <a:gd name="connsiteY4" fmla="*/ 1169798 h 2027048"/>
              <a:gd name="connsiteX5" fmla="*/ 5460274 w 12320071"/>
              <a:gd name="connsiteY5" fmla="*/ 651638 h 2027048"/>
              <a:gd name="connsiteX6" fmla="*/ 6336574 w 12320071"/>
              <a:gd name="connsiteY6" fmla="*/ 1123715 h 2027048"/>
              <a:gd name="connsiteX7" fmla="*/ 12192000 w 12320071"/>
              <a:gd name="connsiteY7" fmla="*/ 2027048 h 2027048"/>
              <a:gd name="connsiteX8" fmla="*/ 0 w 12320071"/>
              <a:gd name="connsiteY8" fmla="*/ 2027048 h 2027048"/>
              <a:gd name="connsiteX9" fmla="*/ 0 w 12320071"/>
              <a:gd name="connsiteY9" fmla="*/ 731648 h 2027048"/>
              <a:gd name="connsiteX0" fmla="*/ 0 w 7193074"/>
              <a:gd name="connsiteY0" fmla="*/ 731648 h 2056076"/>
              <a:gd name="connsiteX1" fmla="*/ 840377 w 7193074"/>
              <a:gd name="connsiteY1" fmla="*/ 672 h 2056076"/>
              <a:gd name="connsiteX2" fmla="*/ 1915886 w 7193074"/>
              <a:gd name="connsiteY2" fmla="*/ 850484 h 2056076"/>
              <a:gd name="connsiteX3" fmla="*/ 3228703 w 7193074"/>
              <a:gd name="connsiteY3" fmla="*/ 649098 h 2056076"/>
              <a:gd name="connsiteX4" fmla="*/ 4499429 w 7193074"/>
              <a:gd name="connsiteY4" fmla="*/ 1169798 h 2056076"/>
              <a:gd name="connsiteX5" fmla="*/ 5460274 w 7193074"/>
              <a:gd name="connsiteY5" fmla="*/ 651638 h 2056076"/>
              <a:gd name="connsiteX6" fmla="*/ 6336574 w 7193074"/>
              <a:gd name="connsiteY6" fmla="*/ 1123715 h 2056076"/>
              <a:gd name="connsiteX7" fmla="*/ 6415314 w 7193074"/>
              <a:gd name="connsiteY7" fmla="*/ 2056076 h 2056076"/>
              <a:gd name="connsiteX8" fmla="*/ 0 w 7193074"/>
              <a:gd name="connsiteY8" fmla="*/ 2027048 h 2056076"/>
              <a:gd name="connsiteX9" fmla="*/ 0 w 7193074"/>
              <a:gd name="connsiteY9" fmla="*/ 731648 h 2056076"/>
              <a:gd name="connsiteX0" fmla="*/ 0 w 6855448"/>
              <a:gd name="connsiteY0" fmla="*/ 731648 h 2056079"/>
              <a:gd name="connsiteX1" fmla="*/ 840377 w 6855448"/>
              <a:gd name="connsiteY1" fmla="*/ 672 h 2056079"/>
              <a:gd name="connsiteX2" fmla="*/ 1915886 w 6855448"/>
              <a:gd name="connsiteY2" fmla="*/ 850484 h 2056079"/>
              <a:gd name="connsiteX3" fmla="*/ 3228703 w 6855448"/>
              <a:gd name="connsiteY3" fmla="*/ 649098 h 2056079"/>
              <a:gd name="connsiteX4" fmla="*/ 4499429 w 6855448"/>
              <a:gd name="connsiteY4" fmla="*/ 1169798 h 2056079"/>
              <a:gd name="connsiteX5" fmla="*/ 5460274 w 6855448"/>
              <a:gd name="connsiteY5" fmla="*/ 651638 h 2056079"/>
              <a:gd name="connsiteX6" fmla="*/ 6336574 w 6855448"/>
              <a:gd name="connsiteY6" fmla="*/ 1123715 h 2056079"/>
              <a:gd name="connsiteX7" fmla="*/ 6415314 w 6855448"/>
              <a:gd name="connsiteY7" fmla="*/ 2056076 h 2056079"/>
              <a:gd name="connsiteX8" fmla="*/ 0 w 6855448"/>
              <a:gd name="connsiteY8" fmla="*/ 2027048 h 2056079"/>
              <a:gd name="connsiteX9" fmla="*/ 0 w 6855448"/>
              <a:gd name="connsiteY9" fmla="*/ 731648 h 2056079"/>
              <a:gd name="connsiteX0" fmla="*/ 0 w 6415314"/>
              <a:gd name="connsiteY0" fmla="*/ 731648 h 2056078"/>
              <a:gd name="connsiteX1" fmla="*/ 840377 w 6415314"/>
              <a:gd name="connsiteY1" fmla="*/ 672 h 2056078"/>
              <a:gd name="connsiteX2" fmla="*/ 1915886 w 6415314"/>
              <a:gd name="connsiteY2" fmla="*/ 850484 h 2056078"/>
              <a:gd name="connsiteX3" fmla="*/ 3228703 w 6415314"/>
              <a:gd name="connsiteY3" fmla="*/ 649098 h 2056078"/>
              <a:gd name="connsiteX4" fmla="*/ 4499429 w 6415314"/>
              <a:gd name="connsiteY4" fmla="*/ 1169798 h 2056078"/>
              <a:gd name="connsiteX5" fmla="*/ 5460274 w 6415314"/>
              <a:gd name="connsiteY5" fmla="*/ 651638 h 2056078"/>
              <a:gd name="connsiteX6" fmla="*/ 6336574 w 6415314"/>
              <a:gd name="connsiteY6" fmla="*/ 1123715 h 2056078"/>
              <a:gd name="connsiteX7" fmla="*/ 6415314 w 6415314"/>
              <a:gd name="connsiteY7" fmla="*/ 2056076 h 2056078"/>
              <a:gd name="connsiteX8" fmla="*/ 0 w 6415314"/>
              <a:gd name="connsiteY8" fmla="*/ 2027048 h 2056078"/>
              <a:gd name="connsiteX9" fmla="*/ 0 w 6415314"/>
              <a:gd name="connsiteY9" fmla="*/ 731648 h 2056078"/>
              <a:gd name="connsiteX0" fmla="*/ 0 w 6351814"/>
              <a:gd name="connsiteY0" fmla="*/ 731648 h 2056078"/>
              <a:gd name="connsiteX1" fmla="*/ 840377 w 6351814"/>
              <a:gd name="connsiteY1" fmla="*/ 672 h 2056078"/>
              <a:gd name="connsiteX2" fmla="*/ 1915886 w 6351814"/>
              <a:gd name="connsiteY2" fmla="*/ 850484 h 2056078"/>
              <a:gd name="connsiteX3" fmla="*/ 3228703 w 6351814"/>
              <a:gd name="connsiteY3" fmla="*/ 649098 h 2056078"/>
              <a:gd name="connsiteX4" fmla="*/ 4499429 w 6351814"/>
              <a:gd name="connsiteY4" fmla="*/ 1169798 h 2056078"/>
              <a:gd name="connsiteX5" fmla="*/ 5460274 w 6351814"/>
              <a:gd name="connsiteY5" fmla="*/ 651638 h 2056078"/>
              <a:gd name="connsiteX6" fmla="*/ 6336574 w 6351814"/>
              <a:gd name="connsiteY6" fmla="*/ 1123715 h 2056078"/>
              <a:gd name="connsiteX7" fmla="*/ 6351814 w 6351814"/>
              <a:gd name="connsiteY7" fmla="*/ 2056076 h 2056078"/>
              <a:gd name="connsiteX8" fmla="*/ 0 w 6351814"/>
              <a:gd name="connsiteY8" fmla="*/ 2027048 h 2056078"/>
              <a:gd name="connsiteX9" fmla="*/ 0 w 6351814"/>
              <a:gd name="connsiteY9" fmla="*/ 731648 h 2056078"/>
              <a:gd name="connsiteX0" fmla="*/ 0 w 6355956"/>
              <a:gd name="connsiteY0" fmla="*/ 731648 h 2056078"/>
              <a:gd name="connsiteX1" fmla="*/ 840377 w 6355956"/>
              <a:gd name="connsiteY1" fmla="*/ 672 h 2056078"/>
              <a:gd name="connsiteX2" fmla="*/ 1915886 w 6355956"/>
              <a:gd name="connsiteY2" fmla="*/ 850484 h 2056078"/>
              <a:gd name="connsiteX3" fmla="*/ 3228703 w 6355956"/>
              <a:gd name="connsiteY3" fmla="*/ 649098 h 2056078"/>
              <a:gd name="connsiteX4" fmla="*/ 4499429 w 6355956"/>
              <a:gd name="connsiteY4" fmla="*/ 1169798 h 2056078"/>
              <a:gd name="connsiteX5" fmla="*/ 5460274 w 6355956"/>
              <a:gd name="connsiteY5" fmla="*/ 651638 h 2056078"/>
              <a:gd name="connsiteX6" fmla="*/ 6348480 w 6355956"/>
              <a:gd name="connsiteY6" fmla="*/ 1123715 h 2056078"/>
              <a:gd name="connsiteX7" fmla="*/ 6351814 w 6355956"/>
              <a:gd name="connsiteY7" fmla="*/ 2056076 h 2056078"/>
              <a:gd name="connsiteX8" fmla="*/ 0 w 6355956"/>
              <a:gd name="connsiteY8" fmla="*/ 2027048 h 2056078"/>
              <a:gd name="connsiteX9" fmla="*/ 0 w 6355956"/>
              <a:gd name="connsiteY9" fmla="*/ 731648 h 2056078"/>
              <a:gd name="connsiteX0" fmla="*/ 0 w 6351814"/>
              <a:gd name="connsiteY0" fmla="*/ 731648 h 2056078"/>
              <a:gd name="connsiteX1" fmla="*/ 840377 w 6351814"/>
              <a:gd name="connsiteY1" fmla="*/ 672 h 2056078"/>
              <a:gd name="connsiteX2" fmla="*/ 1915886 w 6351814"/>
              <a:gd name="connsiteY2" fmla="*/ 850484 h 2056078"/>
              <a:gd name="connsiteX3" fmla="*/ 3228703 w 6351814"/>
              <a:gd name="connsiteY3" fmla="*/ 649098 h 2056078"/>
              <a:gd name="connsiteX4" fmla="*/ 4499429 w 6351814"/>
              <a:gd name="connsiteY4" fmla="*/ 1169798 h 2056078"/>
              <a:gd name="connsiteX5" fmla="*/ 5460274 w 6351814"/>
              <a:gd name="connsiteY5" fmla="*/ 651638 h 2056078"/>
              <a:gd name="connsiteX6" fmla="*/ 6348480 w 6351814"/>
              <a:gd name="connsiteY6" fmla="*/ 1123715 h 2056078"/>
              <a:gd name="connsiteX7" fmla="*/ 6351814 w 6351814"/>
              <a:gd name="connsiteY7" fmla="*/ 2056076 h 2056078"/>
              <a:gd name="connsiteX8" fmla="*/ 0 w 6351814"/>
              <a:gd name="connsiteY8" fmla="*/ 2027048 h 2056078"/>
              <a:gd name="connsiteX9" fmla="*/ 0 w 6351814"/>
              <a:gd name="connsiteY9" fmla="*/ 731648 h 2056078"/>
              <a:gd name="connsiteX0" fmla="*/ 0 w 6356576"/>
              <a:gd name="connsiteY0" fmla="*/ 731648 h 2051315"/>
              <a:gd name="connsiteX1" fmla="*/ 840377 w 6356576"/>
              <a:gd name="connsiteY1" fmla="*/ 672 h 2051315"/>
              <a:gd name="connsiteX2" fmla="*/ 1915886 w 6356576"/>
              <a:gd name="connsiteY2" fmla="*/ 850484 h 2051315"/>
              <a:gd name="connsiteX3" fmla="*/ 3228703 w 6356576"/>
              <a:gd name="connsiteY3" fmla="*/ 649098 h 2051315"/>
              <a:gd name="connsiteX4" fmla="*/ 4499429 w 6356576"/>
              <a:gd name="connsiteY4" fmla="*/ 1169798 h 2051315"/>
              <a:gd name="connsiteX5" fmla="*/ 5460274 w 6356576"/>
              <a:gd name="connsiteY5" fmla="*/ 651638 h 2051315"/>
              <a:gd name="connsiteX6" fmla="*/ 6348480 w 6356576"/>
              <a:gd name="connsiteY6" fmla="*/ 1123715 h 2051315"/>
              <a:gd name="connsiteX7" fmla="*/ 6356576 w 6356576"/>
              <a:gd name="connsiteY7" fmla="*/ 2051313 h 2051315"/>
              <a:gd name="connsiteX8" fmla="*/ 0 w 6356576"/>
              <a:gd name="connsiteY8" fmla="*/ 2027048 h 2051315"/>
              <a:gd name="connsiteX9" fmla="*/ 0 w 6356576"/>
              <a:gd name="connsiteY9" fmla="*/ 731648 h 2051315"/>
              <a:gd name="connsiteX0" fmla="*/ 0 w 6356576"/>
              <a:gd name="connsiteY0" fmla="*/ 1068125 h 2387792"/>
              <a:gd name="connsiteX1" fmla="*/ 840377 w 6356576"/>
              <a:gd name="connsiteY1" fmla="*/ 337149 h 2387792"/>
              <a:gd name="connsiteX2" fmla="*/ 1915886 w 6356576"/>
              <a:gd name="connsiteY2" fmla="*/ 1186961 h 2387792"/>
              <a:gd name="connsiteX3" fmla="*/ 3266803 w 6356576"/>
              <a:gd name="connsiteY3" fmla="*/ 3611 h 2387792"/>
              <a:gd name="connsiteX4" fmla="*/ 4499429 w 6356576"/>
              <a:gd name="connsiteY4" fmla="*/ 1506275 h 2387792"/>
              <a:gd name="connsiteX5" fmla="*/ 5460274 w 6356576"/>
              <a:gd name="connsiteY5" fmla="*/ 988115 h 2387792"/>
              <a:gd name="connsiteX6" fmla="*/ 6348480 w 6356576"/>
              <a:gd name="connsiteY6" fmla="*/ 1460192 h 2387792"/>
              <a:gd name="connsiteX7" fmla="*/ 6356576 w 6356576"/>
              <a:gd name="connsiteY7" fmla="*/ 2387790 h 2387792"/>
              <a:gd name="connsiteX8" fmla="*/ 0 w 6356576"/>
              <a:gd name="connsiteY8" fmla="*/ 2363525 h 2387792"/>
              <a:gd name="connsiteX9" fmla="*/ 0 w 6356576"/>
              <a:gd name="connsiteY9" fmla="*/ 1068125 h 2387792"/>
              <a:gd name="connsiteX0" fmla="*/ 0 w 6356576"/>
              <a:gd name="connsiteY0" fmla="*/ 2799773 h 4119440"/>
              <a:gd name="connsiteX1" fmla="*/ 840377 w 6356576"/>
              <a:gd name="connsiteY1" fmla="*/ 2068797 h 4119440"/>
              <a:gd name="connsiteX2" fmla="*/ 1915886 w 6356576"/>
              <a:gd name="connsiteY2" fmla="*/ 2918609 h 4119440"/>
              <a:gd name="connsiteX3" fmla="*/ 3266803 w 6356576"/>
              <a:gd name="connsiteY3" fmla="*/ 1735259 h 4119440"/>
              <a:gd name="connsiteX4" fmla="*/ 4518479 w 6356576"/>
              <a:gd name="connsiteY4" fmla="*/ 100 h 4119440"/>
              <a:gd name="connsiteX5" fmla="*/ 5460274 w 6356576"/>
              <a:gd name="connsiteY5" fmla="*/ 2719763 h 4119440"/>
              <a:gd name="connsiteX6" fmla="*/ 6348480 w 6356576"/>
              <a:gd name="connsiteY6" fmla="*/ 3191840 h 4119440"/>
              <a:gd name="connsiteX7" fmla="*/ 6356576 w 6356576"/>
              <a:gd name="connsiteY7" fmla="*/ 4119438 h 4119440"/>
              <a:gd name="connsiteX8" fmla="*/ 0 w 6356576"/>
              <a:gd name="connsiteY8" fmla="*/ 4095173 h 4119440"/>
              <a:gd name="connsiteX9" fmla="*/ 0 w 6356576"/>
              <a:gd name="connsiteY9" fmla="*/ 2799773 h 4119440"/>
              <a:gd name="connsiteX0" fmla="*/ 0 w 6356576"/>
              <a:gd name="connsiteY0" fmla="*/ 2806850 h 4126517"/>
              <a:gd name="connsiteX1" fmla="*/ 840377 w 6356576"/>
              <a:gd name="connsiteY1" fmla="*/ 2075874 h 4126517"/>
              <a:gd name="connsiteX2" fmla="*/ 1915886 w 6356576"/>
              <a:gd name="connsiteY2" fmla="*/ 2925686 h 4126517"/>
              <a:gd name="connsiteX3" fmla="*/ 3266803 w 6356576"/>
              <a:gd name="connsiteY3" fmla="*/ 1742336 h 4126517"/>
              <a:gd name="connsiteX4" fmla="*/ 4518479 w 6356576"/>
              <a:gd name="connsiteY4" fmla="*/ 7177 h 4126517"/>
              <a:gd name="connsiteX5" fmla="*/ 5460274 w 6356576"/>
              <a:gd name="connsiteY5" fmla="*/ 2726840 h 4126517"/>
              <a:gd name="connsiteX6" fmla="*/ 6348480 w 6356576"/>
              <a:gd name="connsiteY6" fmla="*/ 3198917 h 4126517"/>
              <a:gd name="connsiteX7" fmla="*/ 6356576 w 6356576"/>
              <a:gd name="connsiteY7" fmla="*/ 4126515 h 4126517"/>
              <a:gd name="connsiteX8" fmla="*/ 0 w 6356576"/>
              <a:gd name="connsiteY8" fmla="*/ 4102250 h 4126517"/>
              <a:gd name="connsiteX9" fmla="*/ 0 w 6356576"/>
              <a:gd name="connsiteY9" fmla="*/ 2806850 h 4126517"/>
              <a:gd name="connsiteX0" fmla="*/ 0 w 6356576"/>
              <a:gd name="connsiteY0" fmla="*/ 2809815 h 4129482"/>
              <a:gd name="connsiteX1" fmla="*/ 840377 w 6356576"/>
              <a:gd name="connsiteY1" fmla="*/ 2078839 h 4129482"/>
              <a:gd name="connsiteX2" fmla="*/ 1915886 w 6356576"/>
              <a:gd name="connsiteY2" fmla="*/ 2928651 h 4129482"/>
              <a:gd name="connsiteX3" fmla="*/ 3266803 w 6356576"/>
              <a:gd name="connsiteY3" fmla="*/ 1745301 h 4129482"/>
              <a:gd name="connsiteX4" fmla="*/ 4518479 w 6356576"/>
              <a:gd name="connsiteY4" fmla="*/ 10142 h 4129482"/>
              <a:gd name="connsiteX5" fmla="*/ 5460274 w 6356576"/>
              <a:gd name="connsiteY5" fmla="*/ 2729805 h 4129482"/>
              <a:gd name="connsiteX6" fmla="*/ 6348480 w 6356576"/>
              <a:gd name="connsiteY6" fmla="*/ 3201882 h 4129482"/>
              <a:gd name="connsiteX7" fmla="*/ 6356576 w 6356576"/>
              <a:gd name="connsiteY7" fmla="*/ 4129480 h 4129482"/>
              <a:gd name="connsiteX8" fmla="*/ 0 w 6356576"/>
              <a:gd name="connsiteY8" fmla="*/ 4105215 h 4129482"/>
              <a:gd name="connsiteX9" fmla="*/ 0 w 6356576"/>
              <a:gd name="connsiteY9" fmla="*/ 2809815 h 4129482"/>
              <a:gd name="connsiteX0" fmla="*/ 0 w 6356576"/>
              <a:gd name="connsiteY0" fmla="*/ 2810974 h 4130641"/>
              <a:gd name="connsiteX1" fmla="*/ 840377 w 6356576"/>
              <a:gd name="connsiteY1" fmla="*/ 2079998 h 4130641"/>
              <a:gd name="connsiteX2" fmla="*/ 1915886 w 6356576"/>
              <a:gd name="connsiteY2" fmla="*/ 2929810 h 4130641"/>
              <a:gd name="connsiteX3" fmla="*/ 3266803 w 6356576"/>
              <a:gd name="connsiteY3" fmla="*/ 1746460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30641"/>
              <a:gd name="connsiteX1" fmla="*/ 840377 w 6356576"/>
              <a:gd name="connsiteY1" fmla="*/ 2079998 h 4130641"/>
              <a:gd name="connsiteX2" fmla="*/ 1915886 w 6356576"/>
              <a:gd name="connsiteY2" fmla="*/ 2929810 h 4130641"/>
              <a:gd name="connsiteX3" fmla="*/ 3266803 w 6356576"/>
              <a:gd name="connsiteY3" fmla="*/ 1746460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30641"/>
              <a:gd name="connsiteX1" fmla="*/ 840377 w 6356576"/>
              <a:gd name="connsiteY1" fmla="*/ 2079998 h 4130641"/>
              <a:gd name="connsiteX2" fmla="*/ 1915886 w 6356576"/>
              <a:gd name="connsiteY2" fmla="*/ 2929810 h 4130641"/>
              <a:gd name="connsiteX3" fmla="*/ 3200128 w 6356576"/>
              <a:gd name="connsiteY3" fmla="*/ 1534144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30641"/>
              <a:gd name="connsiteX1" fmla="*/ 840377 w 6356576"/>
              <a:gd name="connsiteY1" fmla="*/ 2079998 h 4130641"/>
              <a:gd name="connsiteX2" fmla="*/ 1915886 w 6356576"/>
              <a:gd name="connsiteY2" fmla="*/ 2929810 h 4130641"/>
              <a:gd name="connsiteX3" fmla="*/ 3200128 w 6356576"/>
              <a:gd name="connsiteY3" fmla="*/ 1534144 h 4130641"/>
              <a:gd name="connsiteX4" fmla="*/ 4518479 w 6356576"/>
              <a:gd name="connsiteY4" fmla="*/ 11301 h 4130641"/>
              <a:gd name="connsiteX5" fmla="*/ 5698399 w 6356576"/>
              <a:gd name="connsiteY5" fmla="*/ 2412490 h 4130641"/>
              <a:gd name="connsiteX6" fmla="*/ 6348480 w 6356576"/>
              <a:gd name="connsiteY6" fmla="*/ 3203041 h 4130641"/>
              <a:gd name="connsiteX7" fmla="*/ 6356576 w 6356576"/>
              <a:gd name="connsiteY7" fmla="*/ 4130639 h 4130641"/>
              <a:gd name="connsiteX8" fmla="*/ 0 w 6356576"/>
              <a:gd name="connsiteY8" fmla="*/ 4106374 h 4130641"/>
              <a:gd name="connsiteX9" fmla="*/ 0 w 6356576"/>
              <a:gd name="connsiteY9" fmla="*/ 2810974 h 4130641"/>
              <a:gd name="connsiteX0" fmla="*/ 0 w 6356576"/>
              <a:gd name="connsiteY0" fmla="*/ 2810974 h 4140257"/>
              <a:gd name="connsiteX1" fmla="*/ 840377 w 6356576"/>
              <a:gd name="connsiteY1" fmla="*/ 2079998 h 4140257"/>
              <a:gd name="connsiteX2" fmla="*/ 1915886 w 6356576"/>
              <a:gd name="connsiteY2" fmla="*/ 2929810 h 4140257"/>
              <a:gd name="connsiteX3" fmla="*/ 3200128 w 6356576"/>
              <a:gd name="connsiteY3" fmla="*/ 1534144 h 4140257"/>
              <a:gd name="connsiteX4" fmla="*/ 4518479 w 6356576"/>
              <a:gd name="connsiteY4" fmla="*/ 11301 h 4140257"/>
              <a:gd name="connsiteX5" fmla="*/ 5698399 w 6356576"/>
              <a:gd name="connsiteY5" fmla="*/ 2412490 h 4140257"/>
              <a:gd name="connsiteX6" fmla="*/ 6348480 w 6356576"/>
              <a:gd name="connsiteY6" fmla="*/ 3203041 h 4140257"/>
              <a:gd name="connsiteX7" fmla="*/ 6356576 w 6356576"/>
              <a:gd name="connsiteY7" fmla="*/ 4130639 h 4140257"/>
              <a:gd name="connsiteX8" fmla="*/ 6742 w 6356576"/>
              <a:gd name="connsiteY8" fmla="*/ 4140257 h 4140257"/>
              <a:gd name="connsiteX9" fmla="*/ 0 w 6356576"/>
              <a:gd name="connsiteY9" fmla="*/ 2810974 h 4140257"/>
              <a:gd name="connsiteX0" fmla="*/ 0 w 6356576"/>
              <a:gd name="connsiteY0" fmla="*/ 2822331 h 4151614"/>
              <a:gd name="connsiteX1" fmla="*/ 840377 w 6356576"/>
              <a:gd name="connsiteY1" fmla="*/ 2091355 h 4151614"/>
              <a:gd name="connsiteX2" fmla="*/ 1915886 w 6356576"/>
              <a:gd name="connsiteY2" fmla="*/ 2941167 h 4151614"/>
              <a:gd name="connsiteX3" fmla="*/ 3200128 w 6356576"/>
              <a:gd name="connsiteY3" fmla="*/ 1545501 h 4151614"/>
              <a:gd name="connsiteX4" fmla="*/ 4518479 w 6356576"/>
              <a:gd name="connsiteY4" fmla="*/ 22658 h 4151614"/>
              <a:gd name="connsiteX5" fmla="*/ 5806368 w 6356576"/>
              <a:gd name="connsiteY5" fmla="*/ 1024133 h 4151614"/>
              <a:gd name="connsiteX6" fmla="*/ 6348480 w 6356576"/>
              <a:gd name="connsiteY6" fmla="*/ 3214398 h 4151614"/>
              <a:gd name="connsiteX7" fmla="*/ 6356576 w 6356576"/>
              <a:gd name="connsiteY7" fmla="*/ 4141996 h 4151614"/>
              <a:gd name="connsiteX8" fmla="*/ 6742 w 6356576"/>
              <a:gd name="connsiteY8" fmla="*/ 4151614 h 4151614"/>
              <a:gd name="connsiteX9" fmla="*/ 0 w 6356576"/>
              <a:gd name="connsiteY9" fmla="*/ 2822331 h 4151614"/>
              <a:gd name="connsiteX0" fmla="*/ 0 w 6356576"/>
              <a:gd name="connsiteY0" fmla="*/ 1798455 h 3127738"/>
              <a:gd name="connsiteX1" fmla="*/ 840377 w 6356576"/>
              <a:gd name="connsiteY1" fmla="*/ 1067479 h 3127738"/>
              <a:gd name="connsiteX2" fmla="*/ 1915886 w 6356576"/>
              <a:gd name="connsiteY2" fmla="*/ 1917291 h 3127738"/>
              <a:gd name="connsiteX3" fmla="*/ 3200128 w 6356576"/>
              <a:gd name="connsiteY3" fmla="*/ 521625 h 3127738"/>
              <a:gd name="connsiteX4" fmla="*/ 5104595 w 6356576"/>
              <a:gd name="connsiteY4" fmla="*/ 1652407 h 3127738"/>
              <a:gd name="connsiteX5" fmla="*/ 5806368 w 6356576"/>
              <a:gd name="connsiteY5" fmla="*/ 257 h 3127738"/>
              <a:gd name="connsiteX6" fmla="*/ 6348480 w 6356576"/>
              <a:gd name="connsiteY6" fmla="*/ 2190522 h 3127738"/>
              <a:gd name="connsiteX7" fmla="*/ 6356576 w 6356576"/>
              <a:gd name="connsiteY7" fmla="*/ 3118120 h 3127738"/>
              <a:gd name="connsiteX8" fmla="*/ 6742 w 6356576"/>
              <a:gd name="connsiteY8" fmla="*/ 3127738 h 3127738"/>
              <a:gd name="connsiteX9" fmla="*/ 0 w 6356576"/>
              <a:gd name="connsiteY9" fmla="*/ 1798455 h 3127738"/>
              <a:gd name="connsiteX0" fmla="*/ 0 w 6356576"/>
              <a:gd name="connsiteY0" fmla="*/ 1804025 h 3133308"/>
              <a:gd name="connsiteX1" fmla="*/ 840377 w 6356576"/>
              <a:gd name="connsiteY1" fmla="*/ 1073049 h 3133308"/>
              <a:gd name="connsiteX2" fmla="*/ 1915886 w 6356576"/>
              <a:gd name="connsiteY2" fmla="*/ 1922861 h 3133308"/>
              <a:gd name="connsiteX3" fmla="*/ 4187269 w 6356576"/>
              <a:gd name="connsiteY3" fmla="*/ 2302 h 3133308"/>
              <a:gd name="connsiteX4" fmla="*/ 5104595 w 6356576"/>
              <a:gd name="connsiteY4" fmla="*/ 1657977 h 3133308"/>
              <a:gd name="connsiteX5" fmla="*/ 5806368 w 6356576"/>
              <a:gd name="connsiteY5" fmla="*/ 5827 h 3133308"/>
              <a:gd name="connsiteX6" fmla="*/ 6348480 w 6356576"/>
              <a:gd name="connsiteY6" fmla="*/ 2196092 h 3133308"/>
              <a:gd name="connsiteX7" fmla="*/ 6356576 w 6356576"/>
              <a:gd name="connsiteY7" fmla="*/ 3123690 h 3133308"/>
              <a:gd name="connsiteX8" fmla="*/ 6742 w 6356576"/>
              <a:gd name="connsiteY8" fmla="*/ 3133308 h 3133308"/>
              <a:gd name="connsiteX9" fmla="*/ 0 w 6356576"/>
              <a:gd name="connsiteY9" fmla="*/ 1804025 h 3133308"/>
              <a:gd name="connsiteX0" fmla="*/ 0 w 6356576"/>
              <a:gd name="connsiteY0" fmla="*/ 2619865 h 3949148"/>
              <a:gd name="connsiteX1" fmla="*/ 840377 w 6356576"/>
              <a:gd name="connsiteY1" fmla="*/ 1888889 h 3949148"/>
              <a:gd name="connsiteX2" fmla="*/ 1915886 w 6356576"/>
              <a:gd name="connsiteY2" fmla="*/ 2738701 h 3949148"/>
              <a:gd name="connsiteX3" fmla="*/ 4048452 w 6356576"/>
              <a:gd name="connsiteY3" fmla="*/ 1643 h 3949148"/>
              <a:gd name="connsiteX4" fmla="*/ 5104595 w 6356576"/>
              <a:gd name="connsiteY4" fmla="*/ 2473817 h 3949148"/>
              <a:gd name="connsiteX5" fmla="*/ 5806368 w 6356576"/>
              <a:gd name="connsiteY5" fmla="*/ 821667 h 3949148"/>
              <a:gd name="connsiteX6" fmla="*/ 6348480 w 6356576"/>
              <a:gd name="connsiteY6" fmla="*/ 3011932 h 3949148"/>
              <a:gd name="connsiteX7" fmla="*/ 6356576 w 6356576"/>
              <a:gd name="connsiteY7" fmla="*/ 3939530 h 3949148"/>
              <a:gd name="connsiteX8" fmla="*/ 6742 w 6356576"/>
              <a:gd name="connsiteY8" fmla="*/ 3949148 h 3949148"/>
              <a:gd name="connsiteX9" fmla="*/ 0 w 6356576"/>
              <a:gd name="connsiteY9" fmla="*/ 2619865 h 3949148"/>
              <a:gd name="connsiteX0" fmla="*/ 0 w 6356576"/>
              <a:gd name="connsiteY0" fmla="*/ 1798455 h 3127738"/>
              <a:gd name="connsiteX1" fmla="*/ 840377 w 6356576"/>
              <a:gd name="connsiteY1" fmla="*/ 1067479 h 3127738"/>
              <a:gd name="connsiteX2" fmla="*/ 1915886 w 6356576"/>
              <a:gd name="connsiteY2" fmla="*/ 1917291 h 3127738"/>
              <a:gd name="connsiteX3" fmla="*/ 4079300 w 6356576"/>
              <a:gd name="connsiteY3" fmla="*/ 346663 h 3127738"/>
              <a:gd name="connsiteX4" fmla="*/ 5104595 w 6356576"/>
              <a:gd name="connsiteY4" fmla="*/ 1652407 h 3127738"/>
              <a:gd name="connsiteX5" fmla="*/ 5806368 w 6356576"/>
              <a:gd name="connsiteY5" fmla="*/ 257 h 3127738"/>
              <a:gd name="connsiteX6" fmla="*/ 6348480 w 6356576"/>
              <a:gd name="connsiteY6" fmla="*/ 2190522 h 3127738"/>
              <a:gd name="connsiteX7" fmla="*/ 6356576 w 6356576"/>
              <a:gd name="connsiteY7" fmla="*/ 3118120 h 3127738"/>
              <a:gd name="connsiteX8" fmla="*/ 6742 w 6356576"/>
              <a:gd name="connsiteY8" fmla="*/ 3127738 h 3127738"/>
              <a:gd name="connsiteX9" fmla="*/ 0 w 6356576"/>
              <a:gd name="connsiteY9" fmla="*/ 1798455 h 3127738"/>
              <a:gd name="connsiteX0" fmla="*/ 0 w 6356576"/>
              <a:gd name="connsiteY0" fmla="*/ 1798455 h 3127738"/>
              <a:gd name="connsiteX1" fmla="*/ 840377 w 6356576"/>
              <a:gd name="connsiteY1" fmla="*/ 1067479 h 3127738"/>
              <a:gd name="connsiteX2" fmla="*/ 1915886 w 6356576"/>
              <a:gd name="connsiteY2" fmla="*/ 1917291 h 3127738"/>
              <a:gd name="connsiteX3" fmla="*/ 3274802 w 6356576"/>
              <a:gd name="connsiteY3" fmla="*/ 828652 h 3127738"/>
              <a:gd name="connsiteX4" fmla="*/ 4079300 w 6356576"/>
              <a:gd name="connsiteY4" fmla="*/ 346663 h 3127738"/>
              <a:gd name="connsiteX5" fmla="*/ 5104595 w 6356576"/>
              <a:gd name="connsiteY5" fmla="*/ 1652407 h 3127738"/>
              <a:gd name="connsiteX6" fmla="*/ 5806368 w 6356576"/>
              <a:gd name="connsiteY6" fmla="*/ 257 h 3127738"/>
              <a:gd name="connsiteX7" fmla="*/ 6348480 w 6356576"/>
              <a:gd name="connsiteY7" fmla="*/ 2190522 h 3127738"/>
              <a:gd name="connsiteX8" fmla="*/ 6356576 w 6356576"/>
              <a:gd name="connsiteY8" fmla="*/ 3118120 h 3127738"/>
              <a:gd name="connsiteX9" fmla="*/ 6742 w 6356576"/>
              <a:gd name="connsiteY9" fmla="*/ 3127738 h 3127738"/>
              <a:gd name="connsiteX10" fmla="*/ 0 w 6356576"/>
              <a:gd name="connsiteY10" fmla="*/ 1798455 h 3127738"/>
              <a:gd name="connsiteX0" fmla="*/ 0 w 6356576"/>
              <a:gd name="connsiteY0" fmla="*/ 1798455 h 3127738"/>
              <a:gd name="connsiteX1" fmla="*/ 840377 w 6356576"/>
              <a:gd name="connsiteY1" fmla="*/ 1067479 h 3127738"/>
              <a:gd name="connsiteX2" fmla="*/ 1915886 w 6356576"/>
              <a:gd name="connsiteY2" fmla="*/ 1917291 h 3127738"/>
              <a:gd name="connsiteX3" fmla="*/ 3228530 w 6356576"/>
              <a:gd name="connsiteY3" fmla="*/ 187116 h 3127738"/>
              <a:gd name="connsiteX4" fmla="*/ 4079300 w 6356576"/>
              <a:gd name="connsiteY4" fmla="*/ 346663 h 3127738"/>
              <a:gd name="connsiteX5" fmla="*/ 5104595 w 6356576"/>
              <a:gd name="connsiteY5" fmla="*/ 1652407 h 3127738"/>
              <a:gd name="connsiteX6" fmla="*/ 5806368 w 6356576"/>
              <a:gd name="connsiteY6" fmla="*/ 257 h 3127738"/>
              <a:gd name="connsiteX7" fmla="*/ 6348480 w 6356576"/>
              <a:gd name="connsiteY7" fmla="*/ 2190522 h 3127738"/>
              <a:gd name="connsiteX8" fmla="*/ 6356576 w 6356576"/>
              <a:gd name="connsiteY8" fmla="*/ 3118120 h 3127738"/>
              <a:gd name="connsiteX9" fmla="*/ 6742 w 6356576"/>
              <a:gd name="connsiteY9" fmla="*/ 3127738 h 3127738"/>
              <a:gd name="connsiteX10" fmla="*/ 0 w 6356576"/>
              <a:gd name="connsiteY10" fmla="*/ 1798455 h 3127738"/>
              <a:gd name="connsiteX0" fmla="*/ 0 w 6356576"/>
              <a:gd name="connsiteY0" fmla="*/ 1798455 h 3127738"/>
              <a:gd name="connsiteX1" fmla="*/ 840377 w 6356576"/>
              <a:gd name="connsiteY1" fmla="*/ 1067479 h 3127738"/>
              <a:gd name="connsiteX2" fmla="*/ 1915886 w 6356576"/>
              <a:gd name="connsiteY2" fmla="*/ 1917291 h 3127738"/>
              <a:gd name="connsiteX3" fmla="*/ 3228530 w 6356576"/>
              <a:gd name="connsiteY3" fmla="*/ 187116 h 3127738"/>
              <a:gd name="connsiteX4" fmla="*/ 4079300 w 6356576"/>
              <a:gd name="connsiteY4" fmla="*/ 346663 h 3127738"/>
              <a:gd name="connsiteX5" fmla="*/ 5104595 w 6356576"/>
              <a:gd name="connsiteY5" fmla="*/ 1652407 h 3127738"/>
              <a:gd name="connsiteX6" fmla="*/ 5806368 w 6356576"/>
              <a:gd name="connsiteY6" fmla="*/ 257 h 3127738"/>
              <a:gd name="connsiteX7" fmla="*/ 6348480 w 6356576"/>
              <a:gd name="connsiteY7" fmla="*/ 2190522 h 3127738"/>
              <a:gd name="connsiteX8" fmla="*/ 6356576 w 6356576"/>
              <a:gd name="connsiteY8" fmla="*/ 3118120 h 3127738"/>
              <a:gd name="connsiteX9" fmla="*/ 6742 w 6356576"/>
              <a:gd name="connsiteY9" fmla="*/ 3127738 h 3127738"/>
              <a:gd name="connsiteX10" fmla="*/ 0 w 6356576"/>
              <a:gd name="connsiteY10" fmla="*/ 1798455 h 3127738"/>
              <a:gd name="connsiteX0" fmla="*/ 0 w 6356576"/>
              <a:gd name="connsiteY0" fmla="*/ 2398678 h 3727961"/>
              <a:gd name="connsiteX1" fmla="*/ 840377 w 6356576"/>
              <a:gd name="connsiteY1" fmla="*/ 1667702 h 3727961"/>
              <a:gd name="connsiteX2" fmla="*/ 1915886 w 6356576"/>
              <a:gd name="connsiteY2" fmla="*/ 2517514 h 3727961"/>
              <a:gd name="connsiteX3" fmla="*/ 3166834 w 6356576"/>
              <a:gd name="connsiteY3" fmla="*/ 0 h 3727961"/>
              <a:gd name="connsiteX4" fmla="*/ 4079300 w 6356576"/>
              <a:gd name="connsiteY4" fmla="*/ 946886 h 3727961"/>
              <a:gd name="connsiteX5" fmla="*/ 5104595 w 6356576"/>
              <a:gd name="connsiteY5" fmla="*/ 2252630 h 3727961"/>
              <a:gd name="connsiteX6" fmla="*/ 5806368 w 6356576"/>
              <a:gd name="connsiteY6" fmla="*/ 600480 h 3727961"/>
              <a:gd name="connsiteX7" fmla="*/ 6348480 w 6356576"/>
              <a:gd name="connsiteY7" fmla="*/ 2790745 h 3727961"/>
              <a:gd name="connsiteX8" fmla="*/ 6356576 w 6356576"/>
              <a:gd name="connsiteY8" fmla="*/ 3718343 h 3727961"/>
              <a:gd name="connsiteX9" fmla="*/ 6742 w 6356576"/>
              <a:gd name="connsiteY9" fmla="*/ 3727961 h 3727961"/>
              <a:gd name="connsiteX10" fmla="*/ 0 w 6356576"/>
              <a:gd name="connsiteY10" fmla="*/ 2398678 h 3727961"/>
              <a:gd name="connsiteX0" fmla="*/ 0 w 6356576"/>
              <a:gd name="connsiteY0" fmla="*/ 2398678 h 3727961"/>
              <a:gd name="connsiteX1" fmla="*/ 840377 w 6356576"/>
              <a:gd name="connsiteY1" fmla="*/ 1667702 h 3727961"/>
              <a:gd name="connsiteX2" fmla="*/ 1915886 w 6356576"/>
              <a:gd name="connsiteY2" fmla="*/ 2517514 h 3727961"/>
              <a:gd name="connsiteX3" fmla="*/ 3166834 w 6356576"/>
              <a:gd name="connsiteY3" fmla="*/ 0 h 3727961"/>
              <a:gd name="connsiteX4" fmla="*/ 4079300 w 6356576"/>
              <a:gd name="connsiteY4" fmla="*/ 946886 h 3727961"/>
              <a:gd name="connsiteX5" fmla="*/ 5104595 w 6356576"/>
              <a:gd name="connsiteY5" fmla="*/ 2252630 h 3727961"/>
              <a:gd name="connsiteX6" fmla="*/ 5806368 w 6356576"/>
              <a:gd name="connsiteY6" fmla="*/ 600480 h 3727961"/>
              <a:gd name="connsiteX7" fmla="*/ 6348480 w 6356576"/>
              <a:gd name="connsiteY7" fmla="*/ 2790745 h 3727961"/>
              <a:gd name="connsiteX8" fmla="*/ 6356576 w 6356576"/>
              <a:gd name="connsiteY8" fmla="*/ 3718343 h 3727961"/>
              <a:gd name="connsiteX9" fmla="*/ 6742 w 6356576"/>
              <a:gd name="connsiteY9" fmla="*/ 3727961 h 3727961"/>
              <a:gd name="connsiteX10" fmla="*/ 0 w 6356576"/>
              <a:gd name="connsiteY10" fmla="*/ 2398678 h 3727961"/>
              <a:gd name="connsiteX0" fmla="*/ 0 w 6356576"/>
              <a:gd name="connsiteY0" fmla="*/ 2398678 h 3727961"/>
              <a:gd name="connsiteX1" fmla="*/ 562743 w 6356576"/>
              <a:gd name="connsiteY1" fmla="*/ 1317773 h 3727961"/>
              <a:gd name="connsiteX2" fmla="*/ 1915886 w 6356576"/>
              <a:gd name="connsiteY2" fmla="*/ 2517514 h 3727961"/>
              <a:gd name="connsiteX3" fmla="*/ 3166834 w 6356576"/>
              <a:gd name="connsiteY3" fmla="*/ 0 h 3727961"/>
              <a:gd name="connsiteX4" fmla="*/ 4079300 w 6356576"/>
              <a:gd name="connsiteY4" fmla="*/ 946886 h 3727961"/>
              <a:gd name="connsiteX5" fmla="*/ 5104595 w 6356576"/>
              <a:gd name="connsiteY5" fmla="*/ 2252630 h 3727961"/>
              <a:gd name="connsiteX6" fmla="*/ 5806368 w 6356576"/>
              <a:gd name="connsiteY6" fmla="*/ 600480 h 3727961"/>
              <a:gd name="connsiteX7" fmla="*/ 6348480 w 6356576"/>
              <a:gd name="connsiteY7" fmla="*/ 2790745 h 3727961"/>
              <a:gd name="connsiteX8" fmla="*/ 6356576 w 6356576"/>
              <a:gd name="connsiteY8" fmla="*/ 3718343 h 3727961"/>
              <a:gd name="connsiteX9" fmla="*/ 6742 w 6356576"/>
              <a:gd name="connsiteY9" fmla="*/ 3727961 h 3727961"/>
              <a:gd name="connsiteX10" fmla="*/ 0 w 6356576"/>
              <a:gd name="connsiteY10" fmla="*/ 2398678 h 3727961"/>
              <a:gd name="connsiteX0" fmla="*/ 0 w 6356576"/>
              <a:gd name="connsiteY0" fmla="*/ 2398678 h 3727961"/>
              <a:gd name="connsiteX1" fmla="*/ 562743 w 6356576"/>
              <a:gd name="connsiteY1" fmla="*/ 1317773 h 3727961"/>
              <a:gd name="connsiteX2" fmla="*/ 1331369 w 6356576"/>
              <a:gd name="connsiteY2" fmla="*/ 1895446 h 3727961"/>
              <a:gd name="connsiteX3" fmla="*/ 1915886 w 6356576"/>
              <a:gd name="connsiteY3" fmla="*/ 2517514 h 3727961"/>
              <a:gd name="connsiteX4" fmla="*/ 3166834 w 6356576"/>
              <a:gd name="connsiteY4" fmla="*/ 0 h 3727961"/>
              <a:gd name="connsiteX5" fmla="*/ 4079300 w 6356576"/>
              <a:gd name="connsiteY5" fmla="*/ 946886 h 3727961"/>
              <a:gd name="connsiteX6" fmla="*/ 5104595 w 6356576"/>
              <a:gd name="connsiteY6" fmla="*/ 2252630 h 3727961"/>
              <a:gd name="connsiteX7" fmla="*/ 5806368 w 6356576"/>
              <a:gd name="connsiteY7" fmla="*/ 600480 h 3727961"/>
              <a:gd name="connsiteX8" fmla="*/ 6348480 w 6356576"/>
              <a:gd name="connsiteY8" fmla="*/ 2790745 h 3727961"/>
              <a:gd name="connsiteX9" fmla="*/ 6356576 w 6356576"/>
              <a:gd name="connsiteY9" fmla="*/ 3718343 h 3727961"/>
              <a:gd name="connsiteX10" fmla="*/ 6742 w 6356576"/>
              <a:gd name="connsiteY10" fmla="*/ 3727961 h 3727961"/>
              <a:gd name="connsiteX11" fmla="*/ 0 w 6356576"/>
              <a:gd name="connsiteY11" fmla="*/ 2398678 h 3727961"/>
              <a:gd name="connsiteX0" fmla="*/ 0 w 6356576"/>
              <a:gd name="connsiteY0" fmla="*/ 2398678 h 3727961"/>
              <a:gd name="connsiteX1" fmla="*/ 562743 w 6356576"/>
              <a:gd name="connsiteY1" fmla="*/ 1317773 h 3727961"/>
              <a:gd name="connsiteX2" fmla="*/ 1408489 w 6356576"/>
              <a:gd name="connsiteY2" fmla="*/ 1545517 h 3727961"/>
              <a:gd name="connsiteX3" fmla="*/ 1915886 w 6356576"/>
              <a:gd name="connsiteY3" fmla="*/ 2517514 h 3727961"/>
              <a:gd name="connsiteX4" fmla="*/ 3166834 w 6356576"/>
              <a:gd name="connsiteY4" fmla="*/ 0 h 3727961"/>
              <a:gd name="connsiteX5" fmla="*/ 4079300 w 6356576"/>
              <a:gd name="connsiteY5" fmla="*/ 946886 h 3727961"/>
              <a:gd name="connsiteX6" fmla="*/ 5104595 w 6356576"/>
              <a:gd name="connsiteY6" fmla="*/ 2252630 h 3727961"/>
              <a:gd name="connsiteX7" fmla="*/ 5806368 w 6356576"/>
              <a:gd name="connsiteY7" fmla="*/ 600480 h 3727961"/>
              <a:gd name="connsiteX8" fmla="*/ 6348480 w 6356576"/>
              <a:gd name="connsiteY8" fmla="*/ 2790745 h 3727961"/>
              <a:gd name="connsiteX9" fmla="*/ 6356576 w 6356576"/>
              <a:gd name="connsiteY9" fmla="*/ 3718343 h 3727961"/>
              <a:gd name="connsiteX10" fmla="*/ 6742 w 6356576"/>
              <a:gd name="connsiteY10" fmla="*/ 3727961 h 3727961"/>
              <a:gd name="connsiteX11" fmla="*/ 0 w 6356576"/>
              <a:gd name="connsiteY11" fmla="*/ 2398678 h 3727961"/>
              <a:gd name="connsiteX0" fmla="*/ 0 w 6356576"/>
              <a:gd name="connsiteY0" fmla="*/ 2398678 h 3727961"/>
              <a:gd name="connsiteX1" fmla="*/ 562743 w 6356576"/>
              <a:gd name="connsiteY1" fmla="*/ 1317773 h 3727961"/>
              <a:gd name="connsiteX2" fmla="*/ 1007462 w 6356576"/>
              <a:gd name="connsiteY2" fmla="*/ 1283071 h 3727961"/>
              <a:gd name="connsiteX3" fmla="*/ 1408489 w 6356576"/>
              <a:gd name="connsiteY3" fmla="*/ 1545517 h 3727961"/>
              <a:gd name="connsiteX4" fmla="*/ 1915886 w 6356576"/>
              <a:gd name="connsiteY4" fmla="*/ 2517514 h 3727961"/>
              <a:gd name="connsiteX5" fmla="*/ 3166834 w 6356576"/>
              <a:gd name="connsiteY5" fmla="*/ 0 h 3727961"/>
              <a:gd name="connsiteX6" fmla="*/ 4079300 w 6356576"/>
              <a:gd name="connsiteY6" fmla="*/ 946886 h 3727961"/>
              <a:gd name="connsiteX7" fmla="*/ 5104595 w 6356576"/>
              <a:gd name="connsiteY7" fmla="*/ 2252630 h 3727961"/>
              <a:gd name="connsiteX8" fmla="*/ 5806368 w 6356576"/>
              <a:gd name="connsiteY8" fmla="*/ 600480 h 3727961"/>
              <a:gd name="connsiteX9" fmla="*/ 6348480 w 6356576"/>
              <a:gd name="connsiteY9" fmla="*/ 2790745 h 3727961"/>
              <a:gd name="connsiteX10" fmla="*/ 6356576 w 6356576"/>
              <a:gd name="connsiteY10" fmla="*/ 3718343 h 3727961"/>
              <a:gd name="connsiteX11" fmla="*/ 6742 w 6356576"/>
              <a:gd name="connsiteY11" fmla="*/ 3727961 h 3727961"/>
              <a:gd name="connsiteX12" fmla="*/ 0 w 6356576"/>
              <a:gd name="connsiteY12" fmla="*/ 2398678 h 3727961"/>
              <a:gd name="connsiteX0" fmla="*/ 0 w 6356576"/>
              <a:gd name="connsiteY0" fmla="*/ 2398678 h 3727961"/>
              <a:gd name="connsiteX1" fmla="*/ 562743 w 6356576"/>
              <a:gd name="connsiteY1" fmla="*/ 1317773 h 3727961"/>
              <a:gd name="connsiteX2" fmla="*/ 992039 w 6356576"/>
              <a:gd name="connsiteY2" fmla="*/ 1982928 h 3727961"/>
              <a:gd name="connsiteX3" fmla="*/ 1408489 w 6356576"/>
              <a:gd name="connsiteY3" fmla="*/ 1545517 h 3727961"/>
              <a:gd name="connsiteX4" fmla="*/ 1915886 w 6356576"/>
              <a:gd name="connsiteY4" fmla="*/ 2517514 h 3727961"/>
              <a:gd name="connsiteX5" fmla="*/ 3166834 w 6356576"/>
              <a:gd name="connsiteY5" fmla="*/ 0 h 3727961"/>
              <a:gd name="connsiteX6" fmla="*/ 4079300 w 6356576"/>
              <a:gd name="connsiteY6" fmla="*/ 946886 h 3727961"/>
              <a:gd name="connsiteX7" fmla="*/ 5104595 w 6356576"/>
              <a:gd name="connsiteY7" fmla="*/ 2252630 h 3727961"/>
              <a:gd name="connsiteX8" fmla="*/ 5806368 w 6356576"/>
              <a:gd name="connsiteY8" fmla="*/ 600480 h 3727961"/>
              <a:gd name="connsiteX9" fmla="*/ 6348480 w 6356576"/>
              <a:gd name="connsiteY9" fmla="*/ 2790745 h 3727961"/>
              <a:gd name="connsiteX10" fmla="*/ 6356576 w 6356576"/>
              <a:gd name="connsiteY10" fmla="*/ 3718343 h 3727961"/>
              <a:gd name="connsiteX11" fmla="*/ 6742 w 6356576"/>
              <a:gd name="connsiteY11" fmla="*/ 3727961 h 3727961"/>
              <a:gd name="connsiteX12" fmla="*/ 0 w 6356576"/>
              <a:gd name="connsiteY12" fmla="*/ 2398678 h 3727961"/>
              <a:gd name="connsiteX0" fmla="*/ 0 w 6356576"/>
              <a:gd name="connsiteY0" fmla="*/ 2398678 h 3727961"/>
              <a:gd name="connsiteX1" fmla="*/ 562743 w 6356576"/>
              <a:gd name="connsiteY1" fmla="*/ 1317773 h 3727961"/>
              <a:gd name="connsiteX2" fmla="*/ 992039 w 6356576"/>
              <a:gd name="connsiteY2" fmla="*/ 1982928 h 3727961"/>
              <a:gd name="connsiteX3" fmla="*/ 1393065 w 6356576"/>
              <a:gd name="connsiteY3" fmla="*/ 1807964 h 3727961"/>
              <a:gd name="connsiteX4" fmla="*/ 1915886 w 6356576"/>
              <a:gd name="connsiteY4" fmla="*/ 2517514 h 3727961"/>
              <a:gd name="connsiteX5" fmla="*/ 3166834 w 6356576"/>
              <a:gd name="connsiteY5" fmla="*/ 0 h 3727961"/>
              <a:gd name="connsiteX6" fmla="*/ 4079300 w 6356576"/>
              <a:gd name="connsiteY6" fmla="*/ 946886 h 3727961"/>
              <a:gd name="connsiteX7" fmla="*/ 5104595 w 6356576"/>
              <a:gd name="connsiteY7" fmla="*/ 2252630 h 3727961"/>
              <a:gd name="connsiteX8" fmla="*/ 5806368 w 6356576"/>
              <a:gd name="connsiteY8" fmla="*/ 600480 h 3727961"/>
              <a:gd name="connsiteX9" fmla="*/ 6348480 w 6356576"/>
              <a:gd name="connsiteY9" fmla="*/ 2790745 h 3727961"/>
              <a:gd name="connsiteX10" fmla="*/ 6356576 w 6356576"/>
              <a:gd name="connsiteY10" fmla="*/ 3718343 h 3727961"/>
              <a:gd name="connsiteX11" fmla="*/ 6742 w 6356576"/>
              <a:gd name="connsiteY11" fmla="*/ 3727961 h 3727961"/>
              <a:gd name="connsiteX12" fmla="*/ 0 w 6356576"/>
              <a:gd name="connsiteY12" fmla="*/ 2398678 h 3727961"/>
              <a:gd name="connsiteX0" fmla="*/ 0 w 6356576"/>
              <a:gd name="connsiteY0" fmla="*/ 2398678 h 3727961"/>
              <a:gd name="connsiteX1" fmla="*/ 562743 w 6356576"/>
              <a:gd name="connsiteY1" fmla="*/ 1317773 h 3727961"/>
              <a:gd name="connsiteX2" fmla="*/ 992039 w 6356576"/>
              <a:gd name="connsiteY2" fmla="*/ 1982928 h 3727961"/>
              <a:gd name="connsiteX3" fmla="*/ 1393065 w 6356576"/>
              <a:gd name="connsiteY3" fmla="*/ 1807964 h 3727961"/>
              <a:gd name="connsiteX4" fmla="*/ 1915886 w 6356576"/>
              <a:gd name="connsiteY4" fmla="*/ 2517514 h 3727961"/>
              <a:gd name="connsiteX5" fmla="*/ 3166834 w 6356576"/>
              <a:gd name="connsiteY5" fmla="*/ 0 h 3727961"/>
              <a:gd name="connsiteX6" fmla="*/ 4079300 w 6356576"/>
              <a:gd name="connsiteY6" fmla="*/ 946886 h 3727961"/>
              <a:gd name="connsiteX7" fmla="*/ 5104595 w 6356576"/>
              <a:gd name="connsiteY7" fmla="*/ 2252630 h 3727961"/>
              <a:gd name="connsiteX8" fmla="*/ 5806368 w 6356576"/>
              <a:gd name="connsiteY8" fmla="*/ 600480 h 3727961"/>
              <a:gd name="connsiteX9" fmla="*/ 6348480 w 6356576"/>
              <a:gd name="connsiteY9" fmla="*/ 2790745 h 3727961"/>
              <a:gd name="connsiteX10" fmla="*/ 6356576 w 6356576"/>
              <a:gd name="connsiteY10" fmla="*/ 3718343 h 3727961"/>
              <a:gd name="connsiteX11" fmla="*/ 6742 w 6356576"/>
              <a:gd name="connsiteY11" fmla="*/ 3727961 h 3727961"/>
              <a:gd name="connsiteX12" fmla="*/ 0 w 6356576"/>
              <a:gd name="connsiteY12" fmla="*/ 2398678 h 3727961"/>
              <a:gd name="connsiteX0" fmla="*/ 0 w 6356576"/>
              <a:gd name="connsiteY0" fmla="*/ 2398678 h 3727961"/>
              <a:gd name="connsiteX1" fmla="*/ 562743 w 6356576"/>
              <a:gd name="connsiteY1" fmla="*/ 1317773 h 3727961"/>
              <a:gd name="connsiteX2" fmla="*/ 992039 w 6356576"/>
              <a:gd name="connsiteY2" fmla="*/ 1982928 h 3727961"/>
              <a:gd name="connsiteX3" fmla="*/ 1393065 w 6356576"/>
              <a:gd name="connsiteY3" fmla="*/ 1807964 h 3727961"/>
              <a:gd name="connsiteX4" fmla="*/ 1915886 w 6356576"/>
              <a:gd name="connsiteY4" fmla="*/ 2517514 h 3727961"/>
              <a:gd name="connsiteX5" fmla="*/ 3166834 w 6356576"/>
              <a:gd name="connsiteY5" fmla="*/ 0 h 3727961"/>
              <a:gd name="connsiteX6" fmla="*/ 4079300 w 6356576"/>
              <a:gd name="connsiteY6" fmla="*/ 946886 h 3727961"/>
              <a:gd name="connsiteX7" fmla="*/ 5104595 w 6356576"/>
              <a:gd name="connsiteY7" fmla="*/ 2252630 h 3727961"/>
              <a:gd name="connsiteX8" fmla="*/ 5806368 w 6356576"/>
              <a:gd name="connsiteY8" fmla="*/ 600480 h 3727961"/>
              <a:gd name="connsiteX9" fmla="*/ 6348480 w 6356576"/>
              <a:gd name="connsiteY9" fmla="*/ 2790745 h 3727961"/>
              <a:gd name="connsiteX10" fmla="*/ 6356576 w 6356576"/>
              <a:gd name="connsiteY10" fmla="*/ 3718343 h 3727961"/>
              <a:gd name="connsiteX11" fmla="*/ 6742 w 6356576"/>
              <a:gd name="connsiteY11" fmla="*/ 3727961 h 3727961"/>
              <a:gd name="connsiteX12" fmla="*/ 0 w 6356576"/>
              <a:gd name="connsiteY12" fmla="*/ 2398678 h 3727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56576" h="3727961">
                <a:moveTo>
                  <a:pt x="0" y="2398678"/>
                </a:moveTo>
                <a:cubicBezTo>
                  <a:pt x="285448" y="2399585"/>
                  <a:pt x="397403" y="1387065"/>
                  <a:pt x="562743" y="1317773"/>
                </a:cubicBezTo>
                <a:cubicBezTo>
                  <a:pt x="728083" y="1248481"/>
                  <a:pt x="851081" y="1944971"/>
                  <a:pt x="992039" y="1982928"/>
                </a:cubicBezTo>
                <a:cubicBezTo>
                  <a:pt x="1132997" y="2020885"/>
                  <a:pt x="1241661" y="1602224"/>
                  <a:pt x="1393065" y="1807964"/>
                </a:cubicBezTo>
                <a:cubicBezTo>
                  <a:pt x="1559893" y="1838741"/>
                  <a:pt x="1609975" y="2833421"/>
                  <a:pt x="1915886" y="2517514"/>
                </a:cubicBezTo>
                <a:cubicBezTo>
                  <a:pt x="2321623" y="2477710"/>
                  <a:pt x="2729145" y="28486"/>
                  <a:pt x="3166834" y="0"/>
                </a:cubicBezTo>
                <a:cubicBezTo>
                  <a:pt x="3727916" y="88158"/>
                  <a:pt x="3774335" y="809594"/>
                  <a:pt x="4079300" y="946886"/>
                </a:cubicBezTo>
                <a:cubicBezTo>
                  <a:pt x="4779463" y="1012423"/>
                  <a:pt x="4661607" y="2115096"/>
                  <a:pt x="5104595" y="2252630"/>
                </a:cubicBezTo>
                <a:cubicBezTo>
                  <a:pt x="5518403" y="2047500"/>
                  <a:pt x="5375415" y="650312"/>
                  <a:pt x="5806368" y="600480"/>
                </a:cubicBezTo>
                <a:cubicBezTo>
                  <a:pt x="6139834" y="572781"/>
                  <a:pt x="6159794" y="2795583"/>
                  <a:pt x="6348480" y="2790745"/>
                </a:cubicBezTo>
                <a:cubicBezTo>
                  <a:pt x="6351247" y="2796142"/>
                  <a:pt x="6352222" y="3720188"/>
                  <a:pt x="6356576" y="3718343"/>
                </a:cubicBezTo>
                <a:lnTo>
                  <a:pt x="6742" y="3727961"/>
                </a:lnTo>
                <a:cubicBezTo>
                  <a:pt x="6742" y="3296161"/>
                  <a:pt x="0" y="2830478"/>
                  <a:pt x="0" y="2398678"/>
                </a:cubicBezTo>
                <a:close/>
              </a:path>
            </a:pathLst>
          </a:custGeom>
          <a:gradFill flip="none" rotWithShape="1">
            <a:gsLst>
              <a:gs pos="0">
                <a:schemeClr val="accent4"/>
              </a:gs>
              <a:gs pos="100000">
                <a:schemeClr val="accent4">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8" name="TextBox 107">
            <a:extLst>
              <a:ext uri="{FF2B5EF4-FFF2-40B4-BE49-F238E27FC236}">
                <a16:creationId xmlns:a16="http://schemas.microsoft.com/office/drawing/2014/main" id="{252EA32D-B003-42AD-BB0A-ED1402B7B69E}"/>
              </a:ext>
            </a:extLst>
          </p:cNvPr>
          <p:cNvSpPr txBox="1"/>
          <p:nvPr/>
        </p:nvSpPr>
        <p:spPr>
          <a:xfrm>
            <a:off x="1577874" y="3496698"/>
            <a:ext cx="1863170" cy="261610"/>
          </a:xfrm>
          <a:prstGeom prst="rect">
            <a:avLst/>
          </a:prstGeom>
          <a:noFill/>
        </p:spPr>
        <p:txBody>
          <a:bodyPr wrap="square" rtlCol="0">
            <a:spAutoFit/>
          </a:bodyPr>
          <a:lstStyle/>
          <a:p>
            <a:r>
              <a:rPr lang="en-US" sz="1100" i="1" dirty="0">
                <a:solidFill>
                  <a:schemeClr val="bg1"/>
                </a:solidFill>
              </a:rPr>
              <a:t>Your data title here</a:t>
            </a:r>
          </a:p>
        </p:txBody>
      </p:sp>
      <p:grpSp>
        <p:nvGrpSpPr>
          <p:cNvPr id="109" name="Group 108">
            <a:extLst>
              <a:ext uri="{FF2B5EF4-FFF2-40B4-BE49-F238E27FC236}">
                <a16:creationId xmlns:a16="http://schemas.microsoft.com/office/drawing/2014/main" id="{88071B52-C11E-4957-A72B-0D7063A7B66D}"/>
              </a:ext>
            </a:extLst>
          </p:cNvPr>
          <p:cNvGrpSpPr/>
          <p:nvPr/>
        </p:nvGrpSpPr>
        <p:grpSpPr>
          <a:xfrm>
            <a:off x="7032842" y="3519896"/>
            <a:ext cx="473127" cy="64390"/>
            <a:chOff x="3042288" y="4730750"/>
            <a:chExt cx="642968" cy="87505"/>
          </a:xfrm>
        </p:grpSpPr>
        <p:sp>
          <p:nvSpPr>
            <p:cNvPr id="110" name="Oval 109">
              <a:extLst>
                <a:ext uri="{FF2B5EF4-FFF2-40B4-BE49-F238E27FC236}">
                  <a16:creationId xmlns:a16="http://schemas.microsoft.com/office/drawing/2014/main" id="{460B2E81-204B-4C6A-8DCF-03569346FEE3}"/>
                </a:ext>
              </a:extLst>
            </p:cNvPr>
            <p:cNvSpPr/>
            <p:nvPr/>
          </p:nvSpPr>
          <p:spPr>
            <a:xfrm>
              <a:off x="3042288" y="4730750"/>
              <a:ext cx="87505" cy="87505"/>
            </a:xfrm>
            <a:prstGeom prst="ellipse">
              <a:avLst/>
            </a:prstGeom>
            <a:solidFill>
              <a:schemeClr val="bg1"/>
            </a:solidFill>
            <a:ln w="104775">
              <a:solidFill>
                <a:schemeClr val="bg1">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1590DF82-7AB5-4317-8487-00D6FB95BE63}"/>
                </a:ext>
              </a:extLst>
            </p:cNvPr>
            <p:cNvSpPr/>
            <p:nvPr/>
          </p:nvSpPr>
          <p:spPr>
            <a:xfrm>
              <a:off x="3320020" y="4730750"/>
              <a:ext cx="87505" cy="8750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46C61A64-69B0-4B72-998C-AFAAFA5F0715}"/>
                </a:ext>
              </a:extLst>
            </p:cNvPr>
            <p:cNvSpPr/>
            <p:nvPr/>
          </p:nvSpPr>
          <p:spPr>
            <a:xfrm>
              <a:off x="3597751" y="4730750"/>
              <a:ext cx="87505" cy="8750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691D10AB-6B66-4831-AE59-0FB99F9A046C}"/>
              </a:ext>
            </a:extLst>
          </p:cNvPr>
          <p:cNvGrpSpPr/>
          <p:nvPr/>
        </p:nvGrpSpPr>
        <p:grpSpPr>
          <a:xfrm>
            <a:off x="1416058" y="5782674"/>
            <a:ext cx="5936016" cy="230832"/>
            <a:chOff x="1325967" y="5782674"/>
            <a:chExt cx="5936016" cy="230832"/>
          </a:xfrm>
        </p:grpSpPr>
        <p:sp>
          <p:nvSpPr>
            <p:cNvPr id="113" name="TextBox 112">
              <a:extLst>
                <a:ext uri="{FF2B5EF4-FFF2-40B4-BE49-F238E27FC236}">
                  <a16:creationId xmlns:a16="http://schemas.microsoft.com/office/drawing/2014/main" id="{D74F8E6F-DA03-43E8-97C0-EBA8E024D58F}"/>
                </a:ext>
              </a:extLst>
            </p:cNvPr>
            <p:cNvSpPr txBox="1"/>
            <p:nvPr/>
          </p:nvSpPr>
          <p:spPr>
            <a:xfrm>
              <a:off x="1325967" y="5782674"/>
              <a:ext cx="435395" cy="230832"/>
            </a:xfrm>
            <a:prstGeom prst="rect">
              <a:avLst/>
            </a:prstGeom>
            <a:noFill/>
          </p:spPr>
          <p:txBody>
            <a:bodyPr wrap="square" rtlCol="0">
              <a:spAutoFit/>
            </a:bodyPr>
            <a:lstStyle/>
            <a:p>
              <a:pPr algn="ctr"/>
              <a:r>
                <a:rPr lang="en-US" sz="900" dirty="0">
                  <a:solidFill>
                    <a:schemeClr val="bg1"/>
                  </a:solidFill>
                </a:rPr>
                <a:t>10</a:t>
              </a:r>
            </a:p>
          </p:txBody>
        </p:sp>
        <p:sp>
          <p:nvSpPr>
            <p:cNvPr id="124" name="TextBox 123">
              <a:extLst>
                <a:ext uri="{FF2B5EF4-FFF2-40B4-BE49-F238E27FC236}">
                  <a16:creationId xmlns:a16="http://schemas.microsoft.com/office/drawing/2014/main" id="{B979E18A-157C-46E6-B4CB-E6BED152E9D1}"/>
                </a:ext>
              </a:extLst>
            </p:cNvPr>
            <p:cNvSpPr txBox="1"/>
            <p:nvPr/>
          </p:nvSpPr>
          <p:spPr>
            <a:xfrm>
              <a:off x="2111770" y="5782674"/>
              <a:ext cx="435395" cy="230832"/>
            </a:xfrm>
            <a:prstGeom prst="rect">
              <a:avLst/>
            </a:prstGeom>
            <a:noFill/>
          </p:spPr>
          <p:txBody>
            <a:bodyPr wrap="square" rtlCol="0">
              <a:spAutoFit/>
            </a:bodyPr>
            <a:lstStyle/>
            <a:p>
              <a:pPr algn="ctr"/>
              <a:r>
                <a:rPr lang="en-US" sz="900" dirty="0">
                  <a:solidFill>
                    <a:schemeClr val="bg1"/>
                  </a:solidFill>
                </a:rPr>
                <a:t>20</a:t>
              </a:r>
            </a:p>
          </p:txBody>
        </p:sp>
        <p:sp>
          <p:nvSpPr>
            <p:cNvPr id="125" name="TextBox 124">
              <a:extLst>
                <a:ext uri="{FF2B5EF4-FFF2-40B4-BE49-F238E27FC236}">
                  <a16:creationId xmlns:a16="http://schemas.microsoft.com/office/drawing/2014/main" id="{B3B18B1E-01F2-497D-B13A-AD7B9D7D035C}"/>
                </a:ext>
              </a:extLst>
            </p:cNvPr>
            <p:cNvSpPr txBox="1"/>
            <p:nvPr/>
          </p:nvSpPr>
          <p:spPr>
            <a:xfrm>
              <a:off x="2897573" y="5782674"/>
              <a:ext cx="435395" cy="230832"/>
            </a:xfrm>
            <a:prstGeom prst="rect">
              <a:avLst/>
            </a:prstGeom>
            <a:noFill/>
          </p:spPr>
          <p:txBody>
            <a:bodyPr wrap="square" rtlCol="0">
              <a:spAutoFit/>
            </a:bodyPr>
            <a:lstStyle/>
            <a:p>
              <a:pPr algn="ctr"/>
              <a:r>
                <a:rPr lang="en-US" sz="900" dirty="0">
                  <a:solidFill>
                    <a:schemeClr val="bg1"/>
                  </a:solidFill>
                </a:rPr>
                <a:t>30</a:t>
              </a:r>
            </a:p>
          </p:txBody>
        </p:sp>
        <p:sp>
          <p:nvSpPr>
            <p:cNvPr id="126" name="TextBox 125">
              <a:extLst>
                <a:ext uri="{FF2B5EF4-FFF2-40B4-BE49-F238E27FC236}">
                  <a16:creationId xmlns:a16="http://schemas.microsoft.com/office/drawing/2014/main" id="{FE0F555F-58B2-4CE6-815E-920D52501F75}"/>
                </a:ext>
              </a:extLst>
            </p:cNvPr>
            <p:cNvSpPr txBox="1"/>
            <p:nvPr/>
          </p:nvSpPr>
          <p:spPr>
            <a:xfrm>
              <a:off x="3683376" y="5782674"/>
              <a:ext cx="435395" cy="230832"/>
            </a:xfrm>
            <a:prstGeom prst="rect">
              <a:avLst/>
            </a:prstGeom>
            <a:noFill/>
          </p:spPr>
          <p:txBody>
            <a:bodyPr wrap="square" rtlCol="0">
              <a:spAutoFit/>
            </a:bodyPr>
            <a:lstStyle/>
            <a:p>
              <a:pPr algn="ctr"/>
              <a:r>
                <a:rPr lang="en-US" sz="900" dirty="0">
                  <a:solidFill>
                    <a:schemeClr val="bg1"/>
                  </a:solidFill>
                </a:rPr>
                <a:t>40</a:t>
              </a:r>
            </a:p>
          </p:txBody>
        </p:sp>
        <p:sp>
          <p:nvSpPr>
            <p:cNvPr id="127" name="TextBox 126">
              <a:extLst>
                <a:ext uri="{FF2B5EF4-FFF2-40B4-BE49-F238E27FC236}">
                  <a16:creationId xmlns:a16="http://schemas.microsoft.com/office/drawing/2014/main" id="{84D08031-A9DC-474A-A7AE-03CEA7BBAAA9}"/>
                </a:ext>
              </a:extLst>
            </p:cNvPr>
            <p:cNvSpPr txBox="1"/>
            <p:nvPr/>
          </p:nvSpPr>
          <p:spPr>
            <a:xfrm>
              <a:off x="4469179" y="5782674"/>
              <a:ext cx="435395" cy="230832"/>
            </a:xfrm>
            <a:prstGeom prst="rect">
              <a:avLst/>
            </a:prstGeom>
            <a:noFill/>
          </p:spPr>
          <p:txBody>
            <a:bodyPr wrap="square" rtlCol="0">
              <a:spAutoFit/>
            </a:bodyPr>
            <a:lstStyle/>
            <a:p>
              <a:pPr algn="ctr"/>
              <a:r>
                <a:rPr lang="en-US" sz="900" dirty="0">
                  <a:solidFill>
                    <a:schemeClr val="bg1"/>
                  </a:solidFill>
                </a:rPr>
                <a:t>50</a:t>
              </a:r>
            </a:p>
          </p:txBody>
        </p:sp>
        <p:sp>
          <p:nvSpPr>
            <p:cNvPr id="128" name="TextBox 127">
              <a:extLst>
                <a:ext uri="{FF2B5EF4-FFF2-40B4-BE49-F238E27FC236}">
                  <a16:creationId xmlns:a16="http://schemas.microsoft.com/office/drawing/2014/main" id="{21B9E468-3934-475E-AE14-E0B1D3A53422}"/>
                </a:ext>
              </a:extLst>
            </p:cNvPr>
            <p:cNvSpPr txBox="1"/>
            <p:nvPr/>
          </p:nvSpPr>
          <p:spPr>
            <a:xfrm>
              <a:off x="5254982" y="5782674"/>
              <a:ext cx="435395" cy="230832"/>
            </a:xfrm>
            <a:prstGeom prst="rect">
              <a:avLst/>
            </a:prstGeom>
            <a:noFill/>
          </p:spPr>
          <p:txBody>
            <a:bodyPr wrap="square" rtlCol="0">
              <a:spAutoFit/>
            </a:bodyPr>
            <a:lstStyle/>
            <a:p>
              <a:pPr algn="ctr"/>
              <a:r>
                <a:rPr lang="en-US" sz="900" dirty="0">
                  <a:solidFill>
                    <a:schemeClr val="bg1"/>
                  </a:solidFill>
                </a:rPr>
                <a:t>60</a:t>
              </a:r>
            </a:p>
          </p:txBody>
        </p:sp>
        <p:sp>
          <p:nvSpPr>
            <p:cNvPr id="129" name="TextBox 128">
              <a:extLst>
                <a:ext uri="{FF2B5EF4-FFF2-40B4-BE49-F238E27FC236}">
                  <a16:creationId xmlns:a16="http://schemas.microsoft.com/office/drawing/2014/main" id="{4210F6BA-1F64-45D6-96B9-299577C1B1EB}"/>
                </a:ext>
              </a:extLst>
            </p:cNvPr>
            <p:cNvSpPr txBox="1"/>
            <p:nvPr/>
          </p:nvSpPr>
          <p:spPr>
            <a:xfrm>
              <a:off x="6040785" y="5782674"/>
              <a:ext cx="435395" cy="230832"/>
            </a:xfrm>
            <a:prstGeom prst="rect">
              <a:avLst/>
            </a:prstGeom>
            <a:noFill/>
          </p:spPr>
          <p:txBody>
            <a:bodyPr wrap="square" rtlCol="0">
              <a:spAutoFit/>
            </a:bodyPr>
            <a:lstStyle/>
            <a:p>
              <a:pPr algn="ctr"/>
              <a:r>
                <a:rPr lang="en-US" sz="900" dirty="0">
                  <a:solidFill>
                    <a:schemeClr val="bg1"/>
                  </a:solidFill>
                </a:rPr>
                <a:t>70</a:t>
              </a:r>
            </a:p>
          </p:txBody>
        </p:sp>
        <p:sp>
          <p:nvSpPr>
            <p:cNvPr id="130" name="TextBox 129">
              <a:extLst>
                <a:ext uri="{FF2B5EF4-FFF2-40B4-BE49-F238E27FC236}">
                  <a16:creationId xmlns:a16="http://schemas.microsoft.com/office/drawing/2014/main" id="{B50DE6A7-70D9-4FE4-A484-C9E09DC97C2D}"/>
                </a:ext>
              </a:extLst>
            </p:cNvPr>
            <p:cNvSpPr txBox="1"/>
            <p:nvPr/>
          </p:nvSpPr>
          <p:spPr>
            <a:xfrm>
              <a:off x="6826588" y="5782674"/>
              <a:ext cx="435395" cy="230832"/>
            </a:xfrm>
            <a:prstGeom prst="rect">
              <a:avLst/>
            </a:prstGeom>
            <a:noFill/>
          </p:spPr>
          <p:txBody>
            <a:bodyPr wrap="square" rtlCol="0">
              <a:spAutoFit/>
            </a:bodyPr>
            <a:lstStyle/>
            <a:p>
              <a:pPr algn="ctr"/>
              <a:r>
                <a:rPr lang="en-US" sz="900" dirty="0">
                  <a:solidFill>
                    <a:schemeClr val="bg1"/>
                  </a:solidFill>
                </a:rPr>
                <a:t>80</a:t>
              </a:r>
            </a:p>
          </p:txBody>
        </p:sp>
      </p:grpSp>
      <p:grpSp>
        <p:nvGrpSpPr>
          <p:cNvPr id="18" name="Group 17">
            <a:extLst>
              <a:ext uri="{FF2B5EF4-FFF2-40B4-BE49-F238E27FC236}">
                <a16:creationId xmlns:a16="http://schemas.microsoft.com/office/drawing/2014/main" id="{55FD7C8B-5B0D-453F-832B-94B1B7C92BAA}"/>
              </a:ext>
            </a:extLst>
          </p:cNvPr>
          <p:cNvGrpSpPr/>
          <p:nvPr/>
        </p:nvGrpSpPr>
        <p:grpSpPr>
          <a:xfrm>
            <a:off x="5391637" y="4489394"/>
            <a:ext cx="1281723" cy="509216"/>
            <a:chOff x="4789814" y="3958032"/>
            <a:chExt cx="1281723" cy="509216"/>
          </a:xfrm>
        </p:grpSpPr>
        <p:grpSp>
          <p:nvGrpSpPr>
            <p:cNvPr id="77" name="Group 76">
              <a:extLst>
                <a:ext uri="{FF2B5EF4-FFF2-40B4-BE49-F238E27FC236}">
                  <a16:creationId xmlns:a16="http://schemas.microsoft.com/office/drawing/2014/main" id="{58312CAF-E286-4E8C-B26A-198BDEE9EEE2}"/>
                </a:ext>
              </a:extLst>
            </p:cNvPr>
            <p:cNvGrpSpPr/>
            <p:nvPr/>
          </p:nvGrpSpPr>
          <p:grpSpPr>
            <a:xfrm>
              <a:off x="4789814" y="3958032"/>
              <a:ext cx="1281723" cy="509216"/>
              <a:chOff x="3927762" y="3505323"/>
              <a:chExt cx="1607574" cy="638673"/>
            </a:xfrm>
            <a:solidFill>
              <a:schemeClr val="bg1"/>
            </a:solidFill>
            <a:effectLst>
              <a:outerShdw blurRad="355600" dist="88900" dir="5400000" sx="93000" sy="93000" algn="t" rotWithShape="0">
                <a:prstClr val="black">
                  <a:alpha val="36000"/>
                </a:prstClr>
              </a:outerShdw>
            </a:effectLst>
          </p:grpSpPr>
          <p:sp>
            <p:nvSpPr>
              <p:cNvPr id="79" name="Rectangle: Rounded Corners 78">
                <a:extLst>
                  <a:ext uri="{FF2B5EF4-FFF2-40B4-BE49-F238E27FC236}">
                    <a16:creationId xmlns:a16="http://schemas.microsoft.com/office/drawing/2014/main" id="{7B272B5F-1A83-473A-AE68-3CEA15AAC505}"/>
                  </a:ext>
                </a:extLst>
              </p:cNvPr>
              <p:cNvSpPr/>
              <p:nvPr/>
            </p:nvSpPr>
            <p:spPr>
              <a:xfrm>
                <a:off x="3927762" y="3505323"/>
                <a:ext cx="1607574" cy="5455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0" name="Isosceles Triangle 79">
                <a:extLst>
                  <a:ext uri="{FF2B5EF4-FFF2-40B4-BE49-F238E27FC236}">
                    <a16:creationId xmlns:a16="http://schemas.microsoft.com/office/drawing/2014/main" id="{29FBE08C-4337-4ECD-9105-1470A439413F}"/>
                  </a:ext>
                </a:extLst>
              </p:cNvPr>
              <p:cNvSpPr/>
              <p:nvPr/>
            </p:nvSpPr>
            <p:spPr>
              <a:xfrm flipV="1">
                <a:off x="4073176" y="4050905"/>
                <a:ext cx="166371" cy="930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31" name="TextBox 130">
              <a:extLst>
                <a:ext uri="{FF2B5EF4-FFF2-40B4-BE49-F238E27FC236}">
                  <a16:creationId xmlns:a16="http://schemas.microsoft.com/office/drawing/2014/main" id="{8C373E78-7E80-440C-B638-58DB650DA8B9}"/>
                </a:ext>
              </a:extLst>
            </p:cNvPr>
            <p:cNvSpPr txBox="1"/>
            <p:nvPr/>
          </p:nvSpPr>
          <p:spPr>
            <a:xfrm>
              <a:off x="4835310" y="4021640"/>
              <a:ext cx="1190731" cy="307777"/>
            </a:xfrm>
            <a:prstGeom prst="rect">
              <a:avLst/>
            </a:prstGeom>
            <a:noFill/>
          </p:spPr>
          <p:txBody>
            <a:bodyPr wrap="square" rtlCol="0">
              <a:spAutoFit/>
            </a:bodyPr>
            <a:lstStyle/>
            <a:p>
              <a:r>
                <a:rPr lang="en-US" sz="1400" b="1" dirty="0" smtClean="0">
                  <a:solidFill>
                    <a:schemeClr val="tx1">
                      <a:lumMod val="75000"/>
                      <a:lumOff val="25000"/>
                    </a:schemeClr>
                  </a:solidFill>
                  <a:latin typeface="+mj-lt"/>
                </a:rPr>
                <a:t>￥1,400,000</a:t>
              </a:r>
              <a:endParaRPr lang="en-US" sz="1400" b="1" dirty="0">
                <a:solidFill>
                  <a:schemeClr val="tx1">
                    <a:lumMod val="75000"/>
                    <a:lumOff val="25000"/>
                  </a:schemeClr>
                </a:solidFill>
                <a:latin typeface="+mj-lt"/>
              </a:endParaRPr>
            </a:p>
          </p:txBody>
        </p:sp>
      </p:grpSp>
      <p:grpSp>
        <p:nvGrpSpPr>
          <p:cNvPr id="19" name="PA_库_组合 18">
            <a:extLst>
              <a:ext uri="{FF2B5EF4-FFF2-40B4-BE49-F238E27FC236}">
                <a16:creationId xmlns:a16="http://schemas.microsoft.com/office/drawing/2014/main" id="{D41F0B1B-1E52-44FF-860D-16388D4BC919}"/>
              </a:ext>
            </a:extLst>
          </p:cNvPr>
          <p:cNvGrpSpPr/>
          <p:nvPr>
            <p:custDataLst>
              <p:tags r:id="rId23"/>
            </p:custDataLst>
          </p:nvPr>
        </p:nvGrpSpPr>
        <p:grpSpPr>
          <a:xfrm>
            <a:off x="8258603" y="4088438"/>
            <a:ext cx="2522528" cy="1501254"/>
            <a:chOff x="8187932" y="4186873"/>
            <a:chExt cx="2522528" cy="1501254"/>
          </a:xfrm>
        </p:grpSpPr>
        <p:grpSp>
          <p:nvGrpSpPr>
            <p:cNvPr id="144" name="Group 143">
              <a:extLst>
                <a:ext uri="{FF2B5EF4-FFF2-40B4-BE49-F238E27FC236}">
                  <a16:creationId xmlns:a16="http://schemas.microsoft.com/office/drawing/2014/main" id="{DD5571A3-AC12-4837-B1C7-4804B7E028A3}"/>
                </a:ext>
              </a:extLst>
            </p:cNvPr>
            <p:cNvGrpSpPr/>
            <p:nvPr/>
          </p:nvGrpSpPr>
          <p:grpSpPr>
            <a:xfrm>
              <a:off x="8187932" y="4186873"/>
              <a:ext cx="1132573" cy="1385103"/>
              <a:chOff x="1167753" y="4368420"/>
              <a:chExt cx="1337322" cy="1635504"/>
            </a:xfrm>
          </p:grpSpPr>
          <p:graphicFrame>
            <p:nvGraphicFramePr>
              <p:cNvPr id="145" name="Chart 144">
                <a:extLst>
                  <a:ext uri="{FF2B5EF4-FFF2-40B4-BE49-F238E27FC236}">
                    <a16:creationId xmlns:a16="http://schemas.microsoft.com/office/drawing/2014/main" id="{EE1B9E15-750F-44CE-BD56-6424FA1F9FA8}"/>
                  </a:ext>
                </a:extLst>
              </p:cNvPr>
              <p:cNvGraphicFramePr/>
              <p:nvPr>
                <p:extLst>
                  <p:ext uri="{D42A27DB-BD31-4B8C-83A1-F6EECF244321}">
                    <p14:modId xmlns:p14="http://schemas.microsoft.com/office/powerpoint/2010/main" val="1399198934"/>
                  </p:ext>
                </p:extLst>
              </p:nvPr>
            </p:nvGraphicFramePr>
            <p:xfrm>
              <a:off x="1167753" y="4368420"/>
              <a:ext cx="1337322" cy="1635504"/>
            </p:xfrm>
            <a:graphic>
              <a:graphicData uri="http://schemas.openxmlformats.org/drawingml/2006/chart">
                <c:chart xmlns:c="http://schemas.openxmlformats.org/drawingml/2006/chart" xmlns:r="http://schemas.openxmlformats.org/officeDocument/2006/relationships" r:id="rId29"/>
              </a:graphicData>
            </a:graphic>
          </p:graphicFrame>
          <p:sp>
            <p:nvSpPr>
              <p:cNvPr id="146" name="Oval 145">
                <a:extLst>
                  <a:ext uri="{FF2B5EF4-FFF2-40B4-BE49-F238E27FC236}">
                    <a16:creationId xmlns:a16="http://schemas.microsoft.com/office/drawing/2014/main" id="{5A6ABCC1-7F89-45D4-9D6F-4A557C978ECD}"/>
                  </a:ext>
                </a:extLst>
              </p:cNvPr>
              <p:cNvSpPr/>
              <p:nvPr/>
            </p:nvSpPr>
            <p:spPr>
              <a:xfrm>
                <a:off x="1405880" y="4755640"/>
                <a:ext cx="861067" cy="861066"/>
              </a:xfrm>
              <a:prstGeom prst="ellipse">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bg1"/>
                    </a:solidFill>
                    <a:latin typeface="+mj-lt"/>
                    <a:cs typeface="Montserrat"/>
                  </a:rPr>
                  <a:t>40</a:t>
                </a:r>
                <a:r>
                  <a:rPr lang="id-ID" sz="1200" b="1" dirty="0">
                    <a:solidFill>
                      <a:schemeClr val="bg1"/>
                    </a:solidFill>
                    <a:latin typeface="+mj-lt"/>
                    <a:cs typeface="Montserrat"/>
                  </a:rPr>
                  <a:t>%</a:t>
                </a:r>
                <a:endParaRPr lang="en-US" sz="1200" b="1" dirty="0">
                  <a:solidFill>
                    <a:schemeClr val="bg1"/>
                  </a:solidFill>
                  <a:latin typeface="+mj-lt"/>
                  <a:cs typeface="Montserrat"/>
                </a:endParaRPr>
              </a:p>
            </p:txBody>
          </p:sp>
        </p:grpSp>
        <p:sp>
          <p:nvSpPr>
            <p:cNvPr id="147" name="TextBox 146">
              <a:extLst>
                <a:ext uri="{FF2B5EF4-FFF2-40B4-BE49-F238E27FC236}">
                  <a16:creationId xmlns:a16="http://schemas.microsoft.com/office/drawing/2014/main" id="{31F8038E-6BC9-4277-B812-3CAFFBC1D705}"/>
                </a:ext>
              </a:extLst>
            </p:cNvPr>
            <p:cNvSpPr txBox="1"/>
            <p:nvPr/>
          </p:nvSpPr>
          <p:spPr>
            <a:xfrm>
              <a:off x="8196573" y="5401895"/>
              <a:ext cx="1115291" cy="286232"/>
            </a:xfrm>
            <a:prstGeom prst="rect">
              <a:avLst/>
            </a:prstGeom>
            <a:noFill/>
          </p:spPr>
          <p:txBody>
            <a:bodyPr wrap="square" rtlCol="0">
              <a:spAutoFit/>
            </a:bodyPr>
            <a:lstStyle/>
            <a:p>
              <a:pPr algn="ctr">
                <a:lnSpc>
                  <a:spcPct val="120000"/>
                </a:lnSpc>
              </a:pPr>
              <a:r>
                <a:rPr lang="en-US" sz="1050" dirty="0">
                  <a:solidFill>
                    <a:schemeClr val="bg1"/>
                  </a:solidFill>
                </a:rPr>
                <a:t>Your text here</a:t>
              </a:r>
            </a:p>
          </p:txBody>
        </p:sp>
        <p:grpSp>
          <p:nvGrpSpPr>
            <p:cNvPr id="148" name="Group 147">
              <a:extLst>
                <a:ext uri="{FF2B5EF4-FFF2-40B4-BE49-F238E27FC236}">
                  <a16:creationId xmlns:a16="http://schemas.microsoft.com/office/drawing/2014/main" id="{5D9461C9-A3AD-429F-AAD0-9A33A1A17B95}"/>
                </a:ext>
              </a:extLst>
            </p:cNvPr>
            <p:cNvGrpSpPr/>
            <p:nvPr/>
          </p:nvGrpSpPr>
          <p:grpSpPr>
            <a:xfrm>
              <a:off x="9577887" y="4186873"/>
              <a:ext cx="1132573" cy="1385103"/>
              <a:chOff x="1167753" y="4368420"/>
              <a:chExt cx="1337322" cy="1635504"/>
            </a:xfrm>
          </p:grpSpPr>
          <p:graphicFrame>
            <p:nvGraphicFramePr>
              <p:cNvPr id="149" name="Chart 148">
                <a:extLst>
                  <a:ext uri="{FF2B5EF4-FFF2-40B4-BE49-F238E27FC236}">
                    <a16:creationId xmlns:a16="http://schemas.microsoft.com/office/drawing/2014/main" id="{897D6E0D-CDC7-4B28-B8CB-BD4D5D13A5D6}"/>
                  </a:ext>
                </a:extLst>
              </p:cNvPr>
              <p:cNvGraphicFramePr/>
              <p:nvPr>
                <p:extLst>
                  <p:ext uri="{D42A27DB-BD31-4B8C-83A1-F6EECF244321}">
                    <p14:modId xmlns:p14="http://schemas.microsoft.com/office/powerpoint/2010/main" val="1280493828"/>
                  </p:ext>
                </p:extLst>
              </p:nvPr>
            </p:nvGraphicFramePr>
            <p:xfrm>
              <a:off x="1167753" y="4368420"/>
              <a:ext cx="1337322" cy="1635504"/>
            </p:xfrm>
            <a:graphic>
              <a:graphicData uri="http://schemas.openxmlformats.org/drawingml/2006/chart">
                <c:chart xmlns:c="http://schemas.openxmlformats.org/drawingml/2006/chart" xmlns:r="http://schemas.openxmlformats.org/officeDocument/2006/relationships" r:id="rId30"/>
              </a:graphicData>
            </a:graphic>
          </p:graphicFrame>
          <p:sp>
            <p:nvSpPr>
              <p:cNvPr id="150" name="Oval 149">
                <a:extLst>
                  <a:ext uri="{FF2B5EF4-FFF2-40B4-BE49-F238E27FC236}">
                    <a16:creationId xmlns:a16="http://schemas.microsoft.com/office/drawing/2014/main" id="{D2BC14FD-A339-4ED6-912F-8D03AC3543BF}"/>
                  </a:ext>
                </a:extLst>
              </p:cNvPr>
              <p:cNvSpPr/>
              <p:nvPr/>
            </p:nvSpPr>
            <p:spPr>
              <a:xfrm>
                <a:off x="1405880" y="4755640"/>
                <a:ext cx="861067" cy="861066"/>
              </a:xfrm>
              <a:prstGeom prst="ellipse">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bg1"/>
                    </a:solidFill>
                    <a:latin typeface="+mj-lt"/>
                    <a:cs typeface="Montserrat"/>
                  </a:rPr>
                  <a:t>70</a:t>
                </a:r>
                <a:r>
                  <a:rPr lang="id-ID" sz="1200" b="1" dirty="0">
                    <a:solidFill>
                      <a:schemeClr val="bg1"/>
                    </a:solidFill>
                    <a:latin typeface="+mj-lt"/>
                    <a:cs typeface="Montserrat"/>
                  </a:rPr>
                  <a:t>%</a:t>
                </a:r>
                <a:endParaRPr lang="en-US" sz="1200" b="1" dirty="0">
                  <a:solidFill>
                    <a:schemeClr val="bg1"/>
                  </a:solidFill>
                  <a:latin typeface="+mj-lt"/>
                  <a:cs typeface="Montserrat"/>
                </a:endParaRPr>
              </a:p>
            </p:txBody>
          </p:sp>
        </p:grpSp>
        <p:sp>
          <p:nvSpPr>
            <p:cNvPr id="151" name="TextBox 150">
              <a:extLst>
                <a:ext uri="{FF2B5EF4-FFF2-40B4-BE49-F238E27FC236}">
                  <a16:creationId xmlns:a16="http://schemas.microsoft.com/office/drawing/2014/main" id="{82126734-8E5C-46DC-932F-787749B7BA28}"/>
                </a:ext>
              </a:extLst>
            </p:cNvPr>
            <p:cNvSpPr txBox="1"/>
            <p:nvPr/>
          </p:nvSpPr>
          <p:spPr>
            <a:xfrm>
              <a:off x="9586528" y="5401895"/>
              <a:ext cx="1115291" cy="286232"/>
            </a:xfrm>
            <a:prstGeom prst="rect">
              <a:avLst/>
            </a:prstGeom>
            <a:noFill/>
          </p:spPr>
          <p:txBody>
            <a:bodyPr wrap="square" rtlCol="0">
              <a:spAutoFit/>
            </a:bodyPr>
            <a:lstStyle/>
            <a:p>
              <a:pPr algn="ctr">
                <a:lnSpc>
                  <a:spcPct val="120000"/>
                </a:lnSpc>
              </a:pPr>
              <a:r>
                <a:rPr lang="en-US" sz="1050" dirty="0">
                  <a:solidFill>
                    <a:schemeClr val="bg1"/>
                  </a:solidFill>
                </a:rPr>
                <a:t>Your text here</a:t>
              </a:r>
            </a:p>
          </p:txBody>
        </p:sp>
      </p:grpSp>
      <p:grpSp>
        <p:nvGrpSpPr>
          <p:cNvPr id="27" name="PA_库_组合 26">
            <a:extLst>
              <a:ext uri="{FF2B5EF4-FFF2-40B4-BE49-F238E27FC236}">
                <a16:creationId xmlns:a16="http://schemas.microsoft.com/office/drawing/2014/main" id="{DAC30D00-FB4D-4426-8B9A-A18CCBCF07B6}"/>
              </a:ext>
            </a:extLst>
          </p:cNvPr>
          <p:cNvGrpSpPr/>
          <p:nvPr>
            <p:custDataLst>
              <p:tags r:id="rId24"/>
            </p:custDataLst>
          </p:nvPr>
        </p:nvGrpSpPr>
        <p:grpSpPr>
          <a:xfrm>
            <a:off x="8061364" y="3477583"/>
            <a:ext cx="2868638" cy="487305"/>
            <a:chOff x="8061364" y="3566483"/>
            <a:chExt cx="2868638" cy="487305"/>
          </a:xfrm>
        </p:grpSpPr>
        <p:grpSp>
          <p:nvGrpSpPr>
            <p:cNvPr id="26" name="Group 25">
              <a:extLst>
                <a:ext uri="{FF2B5EF4-FFF2-40B4-BE49-F238E27FC236}">
                  <a16:creationId xmlns:a16="http://schemas.microsoft.com/office/drawing/2014/main" id="{FFDCC372-6212-4F29-8FF0-52EF5FBF3ADA}"/>
                </a:ext>
              </a:extLst>
            </p:cNvPr>
            <p:cNvGrpSpPr/>
            <p:nvPr/>
          </p:nvGrpSpPr>
          <p:grpSpPr>
            <a:xfrm>
              <a:off x="8061364" y="3566483"/>
              <a:ext cx="960884" cy="487305"/>
              <a:chOff x="7948166" y="3570540"/>
              <a:chExt cx="960884" cy="487305"/>
            </a:xfrm>
          </p:grpSpPr>
          <p:sp>
            <p:nvSpPr>
              <p:cNvPr id="166" name="TextBox 165">
                <a:extLst>
                  <a:ext uri="{FF2B5EF4-FFF2-40B4-BE49-F238E27FC236}">
                    <a16:creationId xmlns:a16="http://schemas.microsoft.com/office/drawing/2014/main" id="{0CE19C3E-930A-4982-A037-90A346911C00}"/>
                  </a:ext>
                </a:extLst>
              </p:cNvPr>
              <p:cNvSpPr txBox="1"/>
              <p:nvPr/>
            </p:nvSpPr>
            <p:spPr>
              <a:xfrm>
                <a:off x="7948166" y="3570540"/>
                <a:ext cx="960884" cy="338554"/>
              </a:xfrm>
              <a:prstGeom prst="rect">
                <a:avLst/>
              </a:prstGeom>
              <a:noFill/>
            </p:spPr>
            <p:txBody>
              <a:bodyPr wrap="square" rtlCol="0">
                <a:spAutoFit/>
              </a:bodyPr>
              <a:lstStyle/>
              <a:p>
                <a:r>
                  <a:rPr lang="en-US" sz="1600" b="1" dirty="0">
                    <a:solidFill>
                      <a:schemeClr val="bg1"/>
                    </a:solidFill>
                    <a:latin typeface="+mj-lt"/>
                  </a:rPr>
                  <a:t>210</a:t>
                </a:r>
              </a:p>
            </p:txBody>
          </p:sp>
          <p:sp>
            <p:nvSpPr>
              <p:cNvPr id="167" name="TextBox 166">
                <a:extLst>
                  <a:ext uri="{FF2B5EF4-FFF2-40B4-BE49-F238E27FC236}">
                    <a16:creationId xmlns:a16="http://schemas.microsoft.com/office/drawing/2014/main" id="{7B9FC57F-40B4-4FB9-A3BB-1F8467915F38}"/>
                  </a:ext>
                </a:extLst>
              </p:cNvPr>
              <p:cNvSpPr txBox="1"/>
              <p:nvPr/>
            </p:nvSpPr>
            <p:spPr>
              <a:xfrm>
                <a:off x="7948166" y="3842401"/>
                <a:ext cx="960884" cy="215444"/>
              </a:xfrm>
              <a:prstGeom prst="rect">
                <a:avLst/>
              </a:prstGeom>
              <a:noFill/>
            </p:spPr>
            <p:txBody>
              <a:bodyPr wrap="square" rtlCol="0">
                <a:spAutoFit/>
              </a:bodyPr>
              <a:lstStyle/>
              <a:p>
                <a:r>
                  <a:rPr lang="en-US" sz="800" dirty="0">
                    <a:solidFill>
                      <a:schemeClr val="bg1"/>
                    </a:solidFill>
                  </a:rPr>
                  <a:t>The quick, brown</a:t>
                </a:r>
              </a:p>
            </p:txBody>
          </p:sp>
        </p:grpSp>
        <p:grpSp>
          <p:nvGrpSpPr>
            <p:cNvPr id="176" name="Group 175">
              <a:extLst>
                <a:ext uri="{FF2B5EF4-FFF2-40B4-BE49-F238E27FC236}">
                  <a16:creationId xmlns:a16="http://schemas.microsoft.com/office/drawing/2014/main" id="{CE932AA3-7AC2-419F-82B5-B61F09BC76F8}"/>
                </a:ext>
              </a:extLst>
            </p:cNvPr>
            <p:cNvGrpSpPr/>
            <p:nvPr/>
          </p:nvGrpSpPr>
          <p:grpSpPr>
            <a:xfrm>
              <a:off x="9015241" y="3566483"/>
              <a:ext cx="960884" cy="487305"/>
              <a:chOff x="7948166" y="3570540"/>
              <a:chExt cx="960884" cy="487305"/>
            </a:xfrm>
          </p:grpSpPr>
          <p:sp>
            <p:nvSpPr>
              <p:cNvPr id="177" name="TextBox 176">
                <a:extLst>
                  <a:ext uri="{FF2B5EF4-FFF2-40B4-BE49-F238E27FC236}">
                    <a16:creationId xmlns:a16="http://schemas.microsoft.com/office/drawing/2014/main" id="{A17E5EBA-C781-42D8-80D9-27D41E86793A}"/>
                  </a:ext>
                </a:extLst>
              </p:cNvPr>
              <p:cNvSpPr txBox="1"/>
              <p:nvPr/>
            </p:nvSpPr>
            <p:spPr>
              <a:xfrm>
                <a:off x="7948166" y="3570540"/>
                <a:ext cx="960884" cy="338554"/>
              </a:xfrm>
              <a:prstGeom prst="rect">
                <a:avLst/>
              </a:prstGeom>
              <a:noFill/>
            </p:spPr>
            <p:txBody>
              <a:bodyPr wrap="square" rtlCol="0">
                <a:spAutoFit/>
              </a:bodyPr>
              <a:lstStyle/>
              <a:p>
                <a:r>
                  <a:rPr lang="en-US" sz="1600" b="1" dirty="0">
                    <a:solidFill>
                      <a:schemeClr val="bg1"/>
                    </a:solidFill>
                    <a:latin typeface="+mj-lt"/>
                  </a:rPr>
                  <a:t>1,600</a:t>
                </a:r>
              </a:p>
            </p:txBody>
          </p:sp>
          <p:sp>
            <p:nvSpPr>
              <p:cNvPr id="178" name="TextBox 177">
                <a:extLst>
                  <a:ext uri="{FF2B5EF4-FFF2-40B4-BE49-F238E27FC236}">
                    <a16:creationId xmlns:a16="http://schemas.microsoft.com/office/drawing/2014/main" id="{0F476A32-97AF-4787-8732-108855EC16B0}"/>
                  </a:ext>
                </a:extLst>
              </p:cNvPr>
              <p:cNvSpPr txBox="1"/>
              <p:nvPr/>
            </p:nvSpPr>
            <p:spPr>
              <a:xfrm>
                <a:off x="7948166" y="3842401"/>
                <a:ext cx="960884" cy="215444"/>
              </a:xfrm>
              <a:prstGeom prst="rect">
                <a:avLst/>
              </a:prstGeom>
              <a:noFill/>
            </p:spPr>
            <p:txBody>
              <a:bodyPr wrap="square" rtlCol="0">
                <a:spAutoFit/>
              </a:bodyPr>
              <a:lstStyle/>
              <a:p>
                <a:r>
                  <a:rPr lang="en-US" sz="800" dirty="0">
                    <a:solidFill>
                      <a:schemeClr val="bg1"/>
                    </a:solidFill>
                  </a:rPr>
                  <a:t>The quick, brown</a:t>
                </a:r>
              </a:p>
            </p:txBody>
          </p:sp>
        </p:grpSp>
        <p:grpSp>
          <p:nvGrpSpPr>
            <p:cNvPr id="179" name="Group 178">
              <a:extLst>
                <a:ext uri="{FF2B5EF4-FFF2-40B4-BE49-F238E27FC236}">
                  <a16:creationId xmlns:a16="http://schemas.microsoft.com/office/drawing/2014/main" id="{43F89059-05FD-4AF7-9E7D-FD7C5605AF31}"/>
                </a:ext>
              </a:extLst>
            </p:cNvPr>
            <p:cNvGrpSpPr/>
            <p:nvPr/>
          </p:nvGrpSpPr>
          <p:grpSpPr>
            <a:xfrm>
              <a:off x="9969118" y="3566483"/>
              <a:ext cx="960884" cy="487305"/>
              <a:chOff x="7948166" y="3570540"/>
              <a:chExt cx="960884" cy="487305"/>
            </a:xfrm>
          </p:grpSpPr>
          <p:sp>
            <p:nvSpPr>
              <p:cNvPr id="180" name="TextBox 179">
                <a:extLst>
                  <a:ext uri="{FF2B5EF4-FFF2-40B4-BE49-F238E27FC236}">
                    <a16:creationId xmlns:a16="http://schemas.microsoft.com/office/drawing/2014/main" id="{8B9F49F4-6478-4635-871B-9D0E5020C557}"/>
                  </a:ext>
                </a:extLst>
              </p:cNvPr>
              <p:cNvSpPr txBox="1"/>
              <p:nvPr/>
            </p:nvSpPr>
            <p:spPr>
              <a:xfrm>
                <a:off x="7948166" y="3570540"/>
                <a:ext cx="960884" cy="338554"/>
              </a:xfrm>
              <a:prstGeom prst="rect">
                <a:avLst/>
              </a:prstGeom>
              <a:noFill/>
            </p:spPr>
            <p:txBody>
              <a:bodyPr wrap="square" rtlCol="0">
                <a:spAutoFit/>
              </a:bodyPr>
              <a:lstStyle/>
              <a:p>
                <a:r>
                  <a:rPr lang="en-US" sz="1600" b="1" dirty="0">
                    <a:solidFill>
                      <a:schemeClr val="bg1"/>
                    </a:solidFill>
                    <a:latin typeface="+mj-lt"/>
                  </a:rPr>
                  <a:t>+440</a:t>
                </a:r>
              </a:p>
            </p:txBody>
          </p:sp>
          <p:sp>
            <p:nvSpPr>
              <p:cNvPr id="181" name="TextBox 180">
                <a:extLst>
                  <a:ext uri="{FF2B5EF4-FFF2-40B4-BE49-F238E27FC236}">
                    <a16:creationId xmlns:a16="http://schemas.microsoft.com/office/drawing/2014/main" id="{A0DF02A1-DF4E-4E9F-9763-8FE9BEBC9161}"/>
                  </a:ext>
                </a:extLst>
              </p:cNvPr>
              <p:cNvSpPr txBox="1"/>
              <p:nvPr/>
            </p:nvSpPr>
            <p:spPr>
              <a:xfrm>
                <a:off x="7948166" y="3842401"/>
                <a:ext cx="960884" cy="215444"/>
              </a:xfrm>
              <a:prstGeom prst="rect">
                <a:avLst/>
              </a:prstGeom>
              <a:noFill/>
            </p:spPr>
            <p:txBody>
              <a:bodyPr wrap="square" rtlCol="0">
                <a:spAutoFit/>
              </a:bodyPr>
              <a:lstStyle/>
              <a:p>
                <a:r>
                  <a:rPr lang="en-US" sz="800" dirty="0">
                    <a:solidFill>
                      <a:schemeClr val="bg1"/>
                    </a:solidFill>
                  </a:rPr>
                  <a:t>The quick, brown</a:t>
                </a:r>
              </a:p>
            </p:txBody>
          </p:sp>
        </p:grpSp>
      </p:grpSp>
      <p:cxnSp>
        <p:nvCxnSpPr>
          <p:cNvPr id="182" name="PA_库_直接连接符 181">
            <a:extLst>
              <a:ext uri="{FF2B5EF4-FFF2-40B4-BE49-F238E27FC236}">
                <a16:creationId xmlns:a16="http://schemas.microsoft.com/office/drawing/2014/main" id="{6942461E-933F-4A98-9571-780F03E22609}"/>
              </a:ext>
            </a:extLst>
          </p:cNvPr>
          <p:cNvCxnSpPr>
            <a:cxnSpLocks/>
          </p:cNvCxnSpPr>
          <p:nvPr>
            <p:custDataLst>
              <p:tags r:id="rId25"/>
            </p:custDataLst>
          </p:nvPr>
        </p:nvCxnSpPr>
        <p:spPr>
          <a:xfrm>
            <a:off x="7908825" y="4139238"/>
            <a:ext cx="3195919" cy="0"/>
          </a:xfrm>
          <a:prstGeom prst="line">
            <a:avLst/>
          </a:prstGeom>
          <a:ln w="6350">
            <a:solidFill>
              <a:schemeClr val="accent1">
                <a:lumMod val="75000"/>
                <a:alpha val="60000"/>
              </a:schemeClr>
            </a:solidFill>
          </a:ln>
        </p:spPr>
        <p:style>
          <a:lnRef idx="1">
            <a:schemeClr val="accent1"/>
          </a:lnRef>
          <a:fillRef idx="0">
            <a:schemeClr val="accent1"/>
          </a:fillRef>
          <a:effectRef idx="0">
            <a:schemeClr val="accent1"/>
          </a:effectRef>
          <a:fontRef idx="minor">
            <a:schemeClr val="tx1"/>
          </a:fontRef>
        </p:style>
      </p:cxnSp>
      <p:sp>
        <p:nvSpPr>
          <p:cNvPr id="183" name="PA_库_Rectangle: Rounded Corners 182">
            <a:extLst>
              <a:ext uri="{FF2B5EF4-FFF2-40B4-BE49-F238E27FC236}">
                <a16:creationId xmlns:a16="http://schemas.microsoft.com/office/drawing/2014/main" id="{21AA07B7-2591-4D40-8119-8C45F5C663CF}"/>
              </a:ext>
            </a:extLst>
          </p:cNvPr>
          <p:cNvSpPr/>
          <p:nvPr>
            <p:custDataLst>
              <p:tags r:id="rId26"/>
            </p:custDataLst>
          </p:nvPr>
        </p:nvSpPr>
        <p:spPr>
          <a:xfrm>
            <a:off x="8530595" y="5679834"/>
            <a:ext cx="1978545" cy="233616"/>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accent1"/>
                </a:solidFill>
              </a:rPr>
              <a:t>Read more about this</a:t>
            </a:r>
          </a:p>
        </p:txBody>
      </p:sp>
      <p:sp>
        <p:nvSpPr>
          <p:cNvPr id="185" name="Freeform 27">
            <a:extLst>
              <a:ext uri="{FF2B5EF4-FFF2-40B4-BE49-F238E27FC236}">
                <a16:creationId xmlns:a16="http://schemas.microsoft.com/office/drawing/2014/main" id="{B0F961D8-AFB9-4B9A-9AFC-4E8B76F8506E}"/>
              </a:ext>
            </a:extLst>
          </p:cNvPr>
          <p:cNvSpPr>
            <a:spLocks noEditPoints="1"/>
          </p:cNvSpPr>
          <p:nvPr/>
        </p:nvSpPr>
        <p:spPr bwMode="auto">
          <a:xfrm>
            <a:off x="1266657" y="3488260"/>
            <a:ext cx="288925" cy="219075"/>
          </a:xfrm>
          <a:custGeom>
            <a:avLst/>
            <a:gdLst>
              <a:gd name="T0" fmla="*/ 64 w 200"/>
              <a:gd name="T1" fmla="*/ 68 h 152"/>
              <a:gd name="T2" fmla="*/ 88 w 200"/>
              <a:gd name="T3" fmla="*/ 24 h 152"/>
              <a:gd name="T4" fmla="*/ 100 w 200"/>
              <a:gd name="T5" fmla="*/ 41 h 152"/>
              <a:gd name="T6" fmla="*/ 108 w 200"/>
              <a:gd name="T7" fmla="*/ 39 h 152"/>
              <a:gd name="T8" fmla="*/ 88 w 200"/>
              <a:gd name="T9" fmla="*/ 16 h 152"/>
              <a:gd name="T10" fmla="*/ 56 w 200"/>
              <a:gd name="T11" fmla="*/ 68 h 152"/>
              <a:gd name="T12" fmla="*/ 22 w 200"/>
              <a:gd name="T13" fmla="*/ 129 h 152"/>
              <a:gd name="T14" fmla="*/ 26 w 200"/>
              <a:gd name="T15" fmla="*/ 135 h 152"/>
              <a:gd name="T16" fmla="*/ 64 w 200"/>
              <a:gd name="T17" fmla="*/ 68 h 152"/>
              <a:gd name="T18" fmla="*/ 88 w 200"/>
              <a:gd name="T19" fmla="*/ 71 h 152"/>
              <a:gd name="T20" fmla="*/ 52 w 200"/>
              <a:gd name="T21" fmla="*/ 128 h 152"/>
              <a:gd name="T22" fmla="*/ 52 w 200"/>
              <a:gd name="T23" fmla="*/ 132 h 152"/>
              <a:gd name="T24" fmla="*/ 52 w 200"/>
              <a:gd name="T25" fmla="*/ 136 h 152"/>
              <a:gd name="T26" fmla="*/ 96 w 200"/>
              <a:gd name="T27" fmla="*/ 74 h 152"/>
              <a:gd name="T28" fmla="*/ 114 w 200"/>
              <a:gd name="T29" fmla="*/ 52 h 152"/>
              <a:gd name="T30" fmla="*/ 114 w 200"/>
              <a:gd name="T31" fmla="*/ 52 h 152"/>
              <a:gd name="T32" fmla="*/ 152 w 200"/>
              <a:gd name="T33" fmla="*/ 105 h 152"/>
              <a:gd name="T34" fmla="*/ 183 w 200"/>
              <a:gd name="T35" fmla="*/ 136 h 152"/>
              <a:gd name="T36" fmla="*/ 185 w 200"/>
              <a:gd name="T37" fmla="*/ 128 h 152"/>
              <a:gd name="T38" fmla="*/ 160 w 200"/>
              <a:gd name="T39" fmla="*/ 103 h 152"/>
              <a:gd name="T40" fmla="*/ 115 w 200"/>
              <a:gd name="T41" fmla="*/ 44 h 152"/>
              <a:gd name="T42" fmla="*/ 88 w 200"/>
              <a:gd name="T43" fmla="*/ 71 h 152"/>
              <a:gd name="T44" fmla="*/ 8 w 200"/>
              <a:gd name="T45" fmla="*/ 144 h 152"/>
              <a:gd name="T46" fmla="*/ 8 w 200"/>
              <a:gd name="T47" fmla="*/ 0 h 152"/>
              <a:gd name="T48" fmla="*/ 0 w 200"/>
              <a:gd name="T49" fmla="*/ 0 h 152"/>
              <a:gd name="T50" fmla="*/ 0 w 200"/>
              <a:gd name="T51" fmla="*/ 152 h 152"/>
              <a:gd name="T52" fmla="*/ 200 w 200"/>
              <a:gd name="T53" fmla="*/ 152 h 152"/>
              <a:gd name="T54" fmla="*/ 200 w 200"/>
              <a:gd name="T55" fmla="*/ 144 h 152"/>
              <a:gd name="T56" fmla="*/ 8 w 200"/>
              <a:gd name="T57"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52">
                <a:moveTo>
                  <a:pt x="64" y="68"/>
                </a:moveTo>
                <a:cubicBezTo>
                  <a:pt x="64" y="40"/>
                  <a:pt x="73" y="24"/>
                  <a:pt x="88" y="24"/>
                </a:cubicBezTo>
                <a:cubicBezTo>
                  <a:pt x="95" y="24"/>
                  <a:pt x="99" y="36"/>
                  <a:pt x="100" y="41"/>
                </a:cubicBezTo>
                <a:cubicBezTo>
                  <a:pt x="108" y="39"/>
                  <a:pt x="108" y="39"/>
                  <a:pt x="108" y="39"/>
                </a:cubicBezTo>
                <a:cubicBezTo>
                  <a:pt x="108" y="38"/>
                  <a:pt x="103" y="16"/>
                  <a:pt x="88" y="16"/>
                </a:cubicBezTo>
                <a:cubicBezTo>
                  <a:pt x="76" y="16"/>
                  <a:pt x="56" y="23"/>
                  <a:pt x="56" y="68"/>
                </a:cubicBezTo>
                <a:cubicBezTo>
                  <a:pt x="56" y="105"/>
                  <a:pt x="22" y="128"/>
                  <a:pt x="22" y="129"/>
                </a:cubicBezTo>
                <a:cubicBezTo>
                  <a:pt x="26" y="135"/>
                  <a:pt x="26" y="135"/>
                  <a:pt x="26" y="135"/>
                </a:cubicBezTo>
                <a:cubicBezTo>
                  <a:pt x="28" y="134"/>
                  <a:pt x="64" y="110"/>
                  <a:pt x="64" y="68"/>
                </a:cubicBezTo>
                <a:close/>
                <a:moveTo>
                  <a:pt x="88" y="71"/>
                </a:moveTo>
                <a:cubicBezTo>
                  <a:pt x="66" y="125"/>
                  <a:pt x="52" y="128"/>
                  <a:pt x="52" y="128"/>
                </a:cubicBezTo>
                <a:cubicBezTo>
                  <a:pt x="52" y="132"/>
                  <a:pt x="52" y="132"/>
                  <a:pt x="52" y="132"/>
                </a:cubicBezTo>
                <a:cubicBezTo>
                  <a:pt x="52" y="136"/>
                  <a:pt x="52" y="136"/>
                  <a:pt x="52" y="136"/>
                </a:cubicBezTo>
                <a:cubicBezTo>
                  <a:pt x="55" y="136"/>
                  <a:pt x="72" y="133"/>
                  <a:pt x="96" y="74"/>
                </a:cubicBezTo>
                <a:cubicBezTo>
                  <a:pt x="100" y="64"/>
                  <a:pt x="106" y="52"/>
                  <a:pt x="114" y="52"/>
                </a:cubicBezTo>
                <a:cubicBezTo>
                  <a:pt x="114" y="52"/>
                  <a:pt x="114" y="52"/>
                  <a:pt x="114" y="52"/>
                </a:cubicBezTo>
                <a:cubicBezTo>
                  <a:pt x="128" y="52"/>
                  <a:pt x="145" y="83"/>
                  <a:pt x="152" y="105"/>
                </a:cubicBezTo>
                <a:cubicBezTo>
                  <a:pt x="161" y="131"/>
                  <a:pt x="182" y="136"/>
                  <a:pt x="183" y="136"/>
                </a:cubicBezTo>
                <a:cubicBezTo>
                  <a:pt x="185" y="128"/>
                  <a:pt x="185" y="128"/>
                  <a:pt x="185" y="128"/>
                </a:cubicBezTo>
                <a:cubicBezTo>
                  <a:pt x="184" y="128"/>
                  <a:pt x="167" y="124"/>
                  <a:pt x="160" y="103"/>
                </a:cubicBezTo>
                <a:cubicBezTo>
                  <a:pt x="160" y="102"/>
                  <a:pt x="140" y="45"/>
                  <a:pt x="115" y="44"/>
                </a:cubicBezTo>
                <a:cubicBezTo>
                  <a:pt x="104" y="44"/>
                  <a:pt x="95" y="53"/>
                  <a:pt x="88" y="71"/>
                </a:cubicBezTo>
                <a:close/>
                <a:moveTo>
                  <a:pt x="8" y="144"/>
                </a:moveTo>
                <a:cubicBezTo>
                  <a:pt x="8" y="0"/>
                  <a:pt x="8" y="0"/>
                  <a:pt x="8" y="0"/>
                </a:cubicBezTo>
                <a:cubicBezTo>
                  <a:pt x="0" y="0"/>
                  <a:pt x="0" y="0"/>
                  <a:pt x="0" y="0"/>
                </a:cubicBezTo>
                <a:cubicBezTo>
                  <a:pt x="0" y="152"/>
                  <a:pt x="0" y="152"/>
                  <a:pt x="0" y="152"/>
                </a:cubicBezTo>
                <a:cubicBezTo>
                  <a:pt x="200" y="152"/>
                  <a:pt x="200" y="152"/>
                  <a:pt x="200" y="152"/>
                </a:cubicBezTo>
                <a:cubicBezTo>
                  <a:pt x="200" y="144"/>
                  <a:pt x="200" y="144"/>
                  <a:pt x="200" y="144"/>
                </a:cubicBezTo>
                <a:lnTo>
                  <a:pt x="8" y="144"/>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en-US"/>
          </a:p>
        </p:txBody>
      </p:sp>
      <p:cxnSp>
        <p:nvCxnSpPr>
          <p:cNvPr id="186" name="Straight Connector 185">
            <a:extLst>
              <a:ext uri="{FF2B5EF4-FFF2-40B4-BE49-F238E27FC236}">
                <a16:creationId xmlns:a16="http://schemas.microsoft.com/office/drawing/2014/main" id="{D4029A36-D3B8-494F-8B65-0F993B36A98F}"/>
              </a:ext>
            </a:extLst>
          </p:cNvPr>
          <p:cNvCxnSpPr>
            <a:cxnSpLocks/>
          </p:cNvCxnSpPr>
          <p:nvPr/>
        </p:nvCxnSpPr>
        <p:spPr>
          <a:xfrm flipV="1">
            <a:off x="5561509" y="5145607"/>
            <a:ext cx="0" cy="560330"/>
          </a:xfrm>
          <a:prstGeom prst="line">
            <a:avLst/>
          </a:prstGeom>
          <a:ln w="6350">
            <a:solidFill>
              <a:schemeClr val="bg1"/>
            </a:solidFill>
            <a:prstDash val="dash"/>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834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250"/>
                                  </p:stCondLst>
                                  <p:endCondLst>
                                    <p:cond evt="begin" delay="0">
                                      <p:tn val="5"/>
                                    </p:cond>
                                  </p:endCondLst>
                                  <p:childTnLst>
                                    <p:set>
                                      <p:cBhvr>
                                        <p:cTn id="6" dur="1" fill="hold">
                                          <p:stCondLst>
                                            <p:cond delay="0"/>
                                          </p:stCondLst>
                                        </p:cTn>
                                        <p:tgtEl>
                                          <p:spTgt spid="104">
                                            <p:txEl>
                                              <p:charRg st="4294967295" end="4294967295"/>
                                            </p:txEl>
                                          </p:spTgt>
                                        </p:tgtEl>
                                        <p:attrNameLst>
                                          <p:attrName>style.visibility</p:attrName>
                                        </p:attrNameLst>
                                      </p:cBhvr>
                                      <p:to>
                                        <p:strVal val="visible"/>
                                      </p:to>
                                    </p:set>
                                    <p:animEffect transition="in" filter="wipe(left)">
                                      <p:cBhvr>
                                        <p:cTn id="7" dur="1000"/>
                                        <p:tgtEl>
                                          <p:spTgt spid="104">
                                            <p:txEl>
                                              <p:charRg st="4294967295" end="4294967295"/>
                                            </p:txEl>
                                          </p:spTgt>
                                        </p:tgtEl>
                                      </p:cBhvr>
                                    </p:animEffect>
                                  </p:childTnLst>
                                </p:cTn>
                              </p:par>
                              <p:par>
                                <p:cTn id="8" presetID="22" presetClass="entr" presetSubtype="8" fill="hold" grpId="0" nodeType="withEffect" nodePh="1">
                                  <p:stCondLst>
                                    <p:cond delay="250"/>
                                  </p:stCondLst>
                                  <p:endCondLst>
                                    <p:cond evt="begin" delay="0">
                                      <p:tn val="8"/>
                                    </p:cond>
                                  </p:endCondLst>
                                  <p:childTnLst>
                                    <p:set>
                                      <p:cBhvr>
                                        <p:cTn id="9" dur="1" fill="hold">
                                          <p:stCondLst>
                                            <p:cond delay="0"/>
                                          </p:stCondLst>
                                        </p:cTn>
                                        <p:tgtEl>
                                          <p:spTgt spid="107">
                                            <p:txEl>
                                              <p:charRg st="4294967295" end="4294967295"/>
                                            </p:txEl>
                                          </p:spTgt>
                                        </p:tgtEl>
                                        <p:attrNameLst>
                                          <p:attrName>style.visibility</p:attrName>
                                        </p:attrNameLst>
                                      </p:cBhvr>
                                      <p:to>
                                        <p:strVal val="visible"/>
                                      </p:to>
                                    </p:set>
                                    <p:animEffect transition="in" filter="wipe(left)">
                                      <p:cBhvr>
                                        <p:cTn id="10" dur="1000"/>
                                        <p:tgtEl>
                                          <p:spTgt spid="107">
                                            <p:txEl>
                                              <p:charRg st="4294967295" end="4294967295"/>
                                            </p:txEl>
                                          </p:spTgt>
                                        </p:tgtEl>
                                      </p:cBhvr>
                                    </p:animEffect>
                                  </p:childTnLst>
                                </p:cTn>
                              </p:par>
                              <p:par>
                                <p:cTn id="11" presetID="22" presetClass="entr" presetSubtype="8" fill="hold" grpId="0" nodeType="withEffect" nodePh="1">
                                  <p:stCondLst>
                                    <p:cond delay="250"/>
                                  </p:stCondLst>
                                  <p:endCondLst>
                                    <p:cond evt="begin" delay="0">
                                      <p:tn val="11"/>
                                    </p:cond>
                                  </p:endCondLst>
                                  <p:childTnLst>
                                    <p:set>
                                      <p:cBhvr>
                                        <p:cTn id="12" dur="1" fill="hold">
                                          <p:stCondLst>
                                            <p:cond delay="0"/>
                                          </p:stCondLst>
                                        </p:cTn>
                                        <p:tgtEl>
                                          <p:spTgt spid="106">
                                            <p:txEl>
                                              <p:charRg st="4294967295" end="4294967295"/>
                                            </p:txEl>
                                          </p:spTgt>
                                        </p:tgtEl>
                                        <p:attrNameLst>
                                          <p:attrName>style.visibility</p:attrName>
                                        </p:attrNameLst>
                                      </p:cBhvr>
                                      <p:to>
                                        <p:strVal val="visible"/>
                                      </p:to>
                                    </p:set>
                                    <p:animEffect transition="in" filter="wipe(left)">
                                      <p:cBhvr>
                                        <p:cTn id="13" dur="1000"/>
                                        <p:tgtEl>
                                          <p:spTgt spid="106">
                                            <p:txEl>
                                              <p:charRg st="4294967295" end="4294967295"/>
                                            </p:txEl>
                                          </p:spTgt>
                                        </p:tgtEl>
                                      </p:cBhvr>
                                    </p:animEffect>
                                  </p:childTnLst>
                                </p:cTn>
                              </p:par>
                              <p:par>
                                <p:cTn id="14" presetID="2" presetClass="entr" presetSubtype="8" decel="100000" fill="hold" grpId="0" nodeType="withEffect" nodePh="1">
                                  <p:stCondLst>
                                    <p:cond delay="250"/>
                                  </p:stCondLst>
                                  <p:endCondLst>
                                    <p:cond evt="begin" delay="0">
                                      <p:tn val="14"/>
                                    </p:cond>
                                  </p:endCondLst>
                                  <p:childTnLst>
                                    <p:set>
                                      <p:cBhvr>
                                        <p:cTn id="15" dur="1" fill="hold">
                                          <p:stCondLst>
                                            <p:cond delay="0"/>
                                          </p:stCondLst>
                                        </p:cTn>
                                        <p:tgtEl>
                                          <p:spTgt spid="30">
                                            <p:txEl>
                                              <p:charRg st="4294967295" end="4294967295"/>
                                            </p:txEl>
                                          </p:spTgt>
                                        </p:tgtEl>
                                        <p:attrNameLst>
                                          <p:attrName>style.visibility</p:attrName>
                                        </p:attrNameLst>
                                      </p:cBhvr>
                                      <p:to>
                                        <p:strVal val="visible"/>
                                      </p:to>
                                    </p:set>
                                    <p:anim calcmode="lin" valueType="num">
                                      <p:cBhvr additive="base">
                                        <p:cTn id="16" dur="1500" fill="hold"/>
                                        <p:tgtEl>
                                          <p:spTgt spid="3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7" dur="1500" fill="hold"/>
                                        <p:tgtEl>
                                          <p:spTgt spid="30">
                                            <p:txEl>
                                              <p:charRg st="4294967295" end="4294967295"/>
                                            </p:txEl>
                                          </p:spTgt>
                                        </p:tgtEl>
                                        <p:attrNameLst>
                                          <p:attrName>ppt_y</p:attrName>
                                        </p:attrNameLst>
                                      </p:cBhvr>
                                      <p:tavLst>
                                        <p:tav tm="0">
                                          <p:val>
                                            <p:strVal val="#ppt_y"/>
                                          </p:val>
                                        </p:tav>
                                        <p:tav tm="100000">
                                          <p:val>
                                            <p:strVal val="#ppt_y"/>
                                          </p:val>
                                        </p:tav>
                                      </p:tavLst>
                                    </p:anim>
                                    <p:set>
                                      <p:cBhvr>
                                        <p:cTn id="18" dur="1" fill="hold">
                                          <p:stCondLst>
                                            <p:cond delay="0"/>
                                          </p:stCondLst>
                                        </p:cTn>
                                        <p:tgtEl>
                                          <p:spTgt spid="30">
                                            <p:txEl>
                                              <p:charRg st="4294967295" end="4294967295"/>
                                            </p:txEl>
                                          </p:spTgt>
                                        </p:tgtEl>
                                        <p:attrNameLst>
                                          <p:attrName>style.visibility</p:attrName>
                                        </p:attrNameLst>
                                      </p:cBhvr>
                                      <p:to>
                                        <p:strVal val="visible"/>
                                      </p:to>
                                    </p:set>
                                    <p:anim to="" calcmode="lin" valueType="num">
                                      <p:cBhvr>
                                        <p:cTn id="19" dur="1500" fill="hold">
                                          <p:stCondLst>
                                            <p:cond delay="0"/>
                                          </p:stCondLst>
                                        </p:cTn>
                                        <p:tgtEl>
                                          <p:spTgt spid="30">
                                            <p:txEl>
                                              <p:charRg st="4294967295" end="4294967295"/>
                                            </p:txEl>
                                          </p:spTgt>
                                        </p:tgtEl>
                                        <p:attrNameLst>
                                          <p:attrName>ppt_w</p:attrName>
                                        </p:attrNameLst>
                                      </p:cBhvr>
                                      <p:tavLst>
                                        <p:tav tm="0">
                                          <p:val>
                                            <p:strVal val="0"/>
                                          </p:val>
                                        </p:tav>
                                        <p:tav tm="100000">
                                          <p:val>
                                            <p:strVal val="#ppt_w"/>
                                          </p:val>
                                        </p:tav>
                                      </p:tavLst>
                                    </p:anim>
                                    <p:anim to="" calcmode="lin" valueType="num">
                                      <p:cBhvr>
                                        <p:cTn id="20" dur="1500" fill="hold">
                                          <p:stCondLst>
                                            <p:cond delay="0"/>
                                          </p:stCondLst>
                                        </p:cTn>
                                        <p:tgtEl>
                                          <p:spTgt spid="30">
                                            <p:txEl>
                                              <p:charRg st="4294967295" end="4294967295"/>
                                            </p:txEl>
                                          </p:spTgt>
                                        </p:tgtEl>
                                        <p:attrNameLst>
                                          <p:attrName>ppt_h</p:attrName>
                                        </p:attrNameLst>
                                      </p:cBhvr>
                                      <p:tavLst>
                                        <p:tav tm="0">
                                          <p:val>
                                            <p:strVal val="0"/>
                                          </p:val>
                                        </p:tav>
                                        <p:tav tm="100000">
                                          <p:val>
                                            <p:strVal val="#ppt_h"/>
                                          </p:val>
                                        </p:tav>
                                      </p:tavLst>
                                    </p:anim>
                                    <p:animEffect filter="fade">
                                      <p:cBhvr>
                                        <p:cTn id="21" dur="1500">
                                          <p:stCondLst>
                                            <p:cond delay="0"/>
                                          </p:stCondLst>
                                        </p:cTn>
                                        <p:tgtEl>
                                          <p:spTgt spid="30">
                                            <p:txEl>
                                              <p:charRg st="4294967295" end="4294967295"/>
                                            </p:txEl>
                                          </p:spTgt>
                                        </p:tgtEl>
                                      </p:cBhvr>
                                    </p:animEffect>
                                  </p:childTnLst>
                                </p:cTn>
                              </p:par>
                              <p:par>
                                <p:cTn id="22" presetID="2" presetClass="entr" presetSubtype="8" decel="100000" fill="hold" grpId="0" nodeType="withEffect">
                                  <p:stCondLst>
                                    <p:cond delay="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1500" fill="hold"/>
                                        <p:tgtEl>
                                          <p:spTgt spid="35"/>
                                        </p:tgtEl>
                                        <p:attrNameLst>
                                          <p:attrName>ppt_x</p:attrName>
                                        </p:attrNameLst>
                                      </p:cBhvr>
                                      <p:tavLst>
                                        <p:tav tm="0">
                                          <p:val>
                                            <p:strVal val="0-#ppt_w/2"/>
                                          </p:val>
                                        </p:tav>
                                        <p:tav tm="100000">
                                          <p:val>
                                            <p:strVal val="#ppt_x"/>
                                          </p:val>
                                        </p:tav>
                                      </p:tavLst>
                                    </p:anim>
                                    <p:anim calcmode="lin" valueType="num">
                                      <p:cBhvr additive="base">
                                        <p:cTn id="25" dur="1500" fill="hold"/>
                                        <p:tgtEl>
                                          <p:spTgt spid="35"/>
                                        </p:tgtEl>
                                        <p:attrNameLst>
                                          <p:attrName>ppt_y</p:attrName>
                                        </p:attrNameLst>
                                      </p:cBhvr>
                                      <p:tavLst>
                                        <p:tav tm="0">
                                          <p:val>
                                            <p:strVal val="#ppt_y"/>
                                          </p:val>
                                        </p:tav>
                                        <p:tav tm="100000">
                                          <p:val>
                                            <p:strVal val="#ppt_y"/>
                                          </p:val>
                                        </p:tav>
                                      </p:tavLst>
                                    </p:anim>
                                    <p:set>
                                      <p:cBhvr>
                                        <p:cTn id="26" dur="1" fill="hold">
                                          <p:stCondLst>
                                            <p:cond delay="0"/>
                                          </p:stCondLst>
                                        </p:cTn>
                                        <p:tgtEl>
                                          <p:spTgt spid="35"/>
                                        </p:tgtEl>
                                        <p:attrNameLst>
                                          <p:attrName>style.visibility</p:attrName>
                                        </p:attrNameLst>
                                      </p:cBhvr>
                                      <p:to>
                                        <p:strVal val="visible"/>
                                      </p:to>
                                    </p:set>
                                    <p:anim to="" calcmode="lin" valueType="num">
                                      <p:cBhvr>
                                        <p:cTn id="27" dur="1500" fill="hold">
                                          <p:stCondLst>
                                            <p:cond delay="0"/>
                                          </p:stCondLst>
                                        </p:cTn>
                                        <p:tgtEl>
                                          <p:spTgt spid="35"/>
                                        </p:tgtEl>
                                        <p:attrNameLst>
                                          <p:attrName>ppt_w</p:attrName>
                                        </p:attrNameLst>
                                      </p:cBhvr>
                                      <p:tavLst>
                                        <p:tav tm="0">
                                          <p:val>
                                            <p:strVal val="0"/>
                                          </p:val>
                                        </p:tav>
                                        <p:tav tm="100000">
                                          <p:val>
                                            <p:strVal val="#ppt_w"/>
                                          </p:val>
                                        </p:tav>
                                      </p:tavLst>
                                    </p:anim>
                                    <p:anim to="" calcmode="lin" valueType="num">
                                      <p:cBhvr>
                                        <p:cTn id="28" dur="1500" fill="hold">
                                          <p:stCondLst>
                                            <p:cond delay="0"/>
                                          </p:stCondLst>
                                        </p:cTn>
                                        <p:tgtEl>
                                          <p:spTgt spid="35"/>
                                        </p:tgtEl>
                                        <p:attrNameLst>
                                          <p:attrName>ppt_h</p:attrName>
                                        </p:attrNameLst>
                                      </p:cBhvr>
                                      <p:tavLst>
                                        <p:tav tm="0">
                                          <p:val>
                                            <p:strVal val="0"/>
                                          </p:val>
                                        </p:tav>
                                        <p:tav tm="100000">
                                          <p:val>
                                            <p:strVal val="#ppt_h"/>
                                          </p:val>
                                        </p:tav>
                                      </p:tavLst>
                                    </p:anim>
                                    <p:animEffect filter="fade">
                                      <p:cBhvr>
                                        <p:cTn id="29" dur="1500">
                                          <p:stCondLst>
                                            <p:cond delay="0"/>
                                          </p:stCondLst>
                                        </p:cTn>
                                        <p:tgtEl>
                                          <p:spTgt spid="35"/>
                                        </p:tgtEl>
                                      </p:cBhvr>
                                    </p:animEffect>
                                  </p:childTnLst>
                                </p:cTn>
                              </p:par>
                              <p:par>
                                <p:cTn id="30" presetID="2" presetClass="entr" presetSubtype="8" decel="100000" fill="hold" grpId="0" nodeType="withEffect">
                                  <p:stCondLst>
                                    <p:cond delay="25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1500" fill="hold"/>
                                        <p:tgtEl>
                                          <p:spTgt spid="36"/>
                                        </p:tgtEl>
                                        <p:attrNameLst>
                                          <p:attrName>ppt_x</p:attrName>
                                        </p:attrNameLst>
                                      </p:cBhvr>
                                      <p:tavLst>
                                        <p:tav tm="0">
                                          <p:val>
                                            <p:strVal val="0-#ppt_w/2"/>
                                          </p:val>
                                        </p:tav>
                                        <p:tav tm="100000">
                                          <p:val>
                                            <p:strVal val="#ppt_x"/>
                                          </p:val>
                                        </p:tav>
                                      </p:tavLst>
                                    </p:anim>
                                    <p:anim calcmode="lin" valueType="num">
                                      <p:cBhvr additive="base">
                                        <p:cTn id="33" dur="1500" fill="hold"/>
                                        <p:tgtEl>
                                          <p:spTgt spid="36"/>
                                        </p:tgtEl>
                                        <p:attrNameLst>
                                          <p:attrName>ppt_y</p:attrName>
                                        </p:attrNameLst>
                                      </p:cBhvr>
                                      <p:tavLst>
                                        <p:tav tm="0">
                                          <p:val>
                                            <p:strVal val="#ppt_y"/>
                                          </p:val>
                                        </p:tav>
                                        <p:tav tm="100000">
                                          <p:val>
                                            <p:strVal val="#ppt_y"/>
                                          </p:val>
                                        </p:tav>
                                      </p:tavLst>
                                    </p:anim>
                                    <p:set>
                                      <p:cBhvr>
                                        <p:cTn id="34" dur="1" fill="hold">
                                          <p:stCondLst>
                                            <p:cond delay="0"/>
                                          </p:stCondLst>
                                        </p:cTn>
                                        <p:tgtEl>
                                          <p:spTgt spid="36"/>
                                        </p:tgtEl>
                                        <p:attrNameLst>
                                          <p:attrName>style.visibility</p:attrName>
                                        </p:attrNameLst>
                                      </p:cBhvr>
                                      <p:to>
                                        <p:strVal val="visible"/>
                                      </p:to>
                                    </p:set>
                                    <p:anim to="" calcmode="lin" valueType="num">
                                      <p:cBhvr>
                                        <p:cTn id="35" dur="1500" fill="hold">
                                          <p:stCondLst>
                                            <p:cond delay="0"/>
                                          </p:stCondLst>
                                        </p:cTn>
                                        <p:tgtEl>
                                          <p:spTgt spid="36"/>
                                        </p:tgtEl>
                                        <p:attrNameLst>
                                          <p:attrName>ppt_w</p:attrName>
                                        </p:attrNameLst>
                                      </p:cBhvr>
                                      <p:tavLst>
                                        <p:tav tm="0">
                                          <p:val>
                                            <p:strVal val="0"/>
                                          </p:val>
                                        </p:tav>
                                        <p:tav tm="100000">
                                          <p:val>
                                            <p:strVal val="#ppt_w"/>
                                          </p:val>
                                        </p:tav>
                                      </p:tavLst>
                                    </p:anim>
                                    <p:anim to="" calcmode="lin" valueType="num">
                                      <p:cBhvr>
                                        <p:cTn id="36" dur="1500" fill="hold">
                                          <p:stCondLst>
                                            <p:cond delay="0"/>
                                          </p:stCondLst>
                                        </p:cTn>
                                        <p:tgtEl>
                                          <p:spTgt spid="36"/>
                                        </p:tgtEl>
                                        <p:attrNameLst>
                                          <p:attrName>ppt_h</p:attrName>
                                        </p:attrNameLst>
                                      </p:cBhvr>
                                      <p:tavLst>
                                        <p:tav tm="0">
                                          <p:val>
                                            <p:strVal val="0"/>
                                          </p:val>
                                        </p:tav>
                                        <p:tav tm="100000">
                                          <p:val>
                                            <p:strVal val="#ppt_h"/>
                                          </p:val>
                                        </p:tav>
                                      </p:tavLst>
                                    </p:anim>
                                    <p:animEffect filter="fade">
                                      <p:cBhvr>
                                        <p:cTn id="37" dur="1500">
                                          <p:stCondLst>
                                            <p:cond delay="0"/>
                                          </p:stCondLst>
                                        </p:cTn>
                                        <p:tgtEl>
                                          <p:spTgt spid="36"/>
                                        </p:tgtEl>
                                      </p:cBhvr>
                                    </p:animEffect>
                                  </p:childTnLst>
                                </p:cTn>
                              </p:par>
                              <p:par>
                                <p:cTn id="38" presetID="2" presetClass="entr" presetSubtype="8" decel="100000" fill="hold" grpId="0" nodeType="withEffect">
                                  <p:stCondLst>
                                    <p:cond delay="25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1500" fill="hold"/>
                                        <p:tgtEl>
                                          <p:spTgt spid="37"/>
                                        </p:tgtEl>
                                        <p:attrNameLst>
                                          <p:attrName>ppt_x</p:attrName>
                                        </p:attrNameLst>
                                      </p:cBhvr>
                                      <p:tavLst>
                                        <p:tav tm="0">
                                          <p:val>
                                            <p:strVal val="0-#ppt_w/2"/>
                                          </p:val>
                                        </p:tav>
                                        <p:tav tm="100000">
                                          <p:val>
                                            <p:strVal val="#ppt_x"/>
                                          </p:val>
                                        </p:tav>
                                      </p:tavLst>
                                    </p:anim>
                                    <p:anim calcmode="lin" valueType="num">
                                      <p:cBhvr additive="base">
                                        <p:cTn id="41" dur="1500" fill="hold"/>
                                        <p:tgtEl>
                                          <p:spTgt spid="37"/>
                                        </p:tgtEl>
                                        <p:attrNameLst>
                                          <p:attrName>ppt_y</p:attrName>
                                        </p:attrNameLst>
                                      </p:cBhvr>
                                      <p:tavLst>
                                        <p:tav tm="0">
                                          <p:val>
                                            <p:strVal val="#ppt_y"/>
                                          </p:val>
                                        </p:tav>
                                        <p:tav tm="100000">
                                          <p:val>
                                            <p:strVal val="#ppt_y"/>
                                          </p:val>
                                        </p:tav>
                                      </p:tavLst>
                                    </p:anim>
                                    <p:set>
                                      <p:cBhvr>
                                        <p:cTn id="42" dur="1" fill="hold">
                                          <p:stCondLst>
                                            <p:cond delay="0"/>
                                          </p:stCondLst>
                                        </p:cTn>
                                        <p:tgtEl>
                                          <p:spTgt spid="37"/>
                                        </p:tgtEl>
                                        <p:attrNameLst>
                                          <p:attrName>style.visibility</p:attrName>
                                        </p:attrNameLst>
                                      </p:cBhvr>
                                      <p:to>
                                        <p:strVal val="visible"/>
                                      </p:to>
                                    </p:set>
                                    <p:anim to="" calcmode="lin" valueType="num">
                                      <p:cBhvr>
                                        <p:cTn id="43" dur="1500" fill="hold">
                                          <p:stCondLst>
                                            <p:cond delay="0"/>
                                          </p:stCondLst>
                                        </p:cTn>
                                        <p:tgtEl>
                                          <p:spTgt spid="37"/>
                                        </p:tgtEl>
                                        <p:attrNameLst>
                                          <p:attrName>ppt_w</p:attrName>
                                        </p:attrNameLst>
                                      </p:cBhvr>
                                      <p:tavLst>
                                        <p:tav tm="0">
                                          <p:val>
                                            <p:strVal val="0"/>
                                          </p:val>
                                        </p:tav>
                                        <p:tav tm="100000">
                                          <p:val>
                                            <p:strVal val="#ppt_w"/>
                                          </p:val>
                                        </p:tav>
                                      </p:tavLst>
                                    </p:anim>
                                    <p:anim to="" calcmode="lin" valueType="num">
                                      <p:cBhvr>
                                        <p:cTn id="44" dur="1500" fill="hold">
                                          <p:stCondLst>
                                            <p:cond delay="0"/>
                                          </p:stCondLst>
                                        </p:cTn>
                                        <p:tgtEl>
                                          <p:spTgt spid="37"/>
                                        </p:tgtEl>
                                        <p:attrNameLst>
                                          <p:attrName>ppt_h</p:attrName>
                                        </p:attrNameLst>
                                      </p:cBhvr>
                                      <p:tavLst>
                                        <p:tav tm="0">
                                          <p:val>
                                            <p:strVal val="0"/>
                                          </p:val>
                                        </p:tav>
                                        <p:tav tm="100000">
                                          <p:val>
                                            <p:strVal val="#ppt_h"/>
                                          </p:val>
                                        </p:tav>
                                      </p:tavLst>
                                    </p:anim>
                                    <p:animEffect filter="fade">
                                      <p:cBhvr>
                                        <p:cTn id="45" dur="1500">
                                          <p:stCondLst>
                                            <p:cond delay="0"/>
                                          </p:stCondLst>
                                        </p:cTn>
                                        <p:tgtEl>
                                          <p:spTgt spid="37"/>
                                        </p:tgtEl>
                                      </p:cBhvr>
                                    </p:animEffect>
                                  </p:childTnLst>
                                </p:cTn>
                              </p:par>
                              <p:par>
                                <p:cTn id="46" presetID="2" presetClass="entr" presetSubtype="8" decel="100000" fill="hold" nodeType="withEffect">
                                  <p:stCondLst>
                                    <p:cond delay="25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1500" fill="hold"/>
                                        <p:tgtEl>
                                          <p:spTgt spid="4"/>
                                        </p:tgtEl>
                                        <p:attrNameLst>
                                          <p:attrName>ppt_x</p:attrName>
                                        </p:attrNameLst>
                                      </p:cBhvr>
                                      <p:tavLst>
                                        <p:tav tm="0">
                                          <p:val>
                                            <p:strVal val="0-#ppt_w/2"/>
                                          </p:val>
                                        </p:tav>
                                        <p:tav tm="100000">
                                          <p:val>
                                            <p:strVal val="#ppt_x"/>
                                          </p:val>
                                        </p:tav>
                                      </p:tavLst>
                                    </p:anim>
                                    <p:anim calcmode="lin" valueType="num">
                                      <p:cBhvr additive="base">
                                        <p:cTn id="49" dur="1500" fill="hold"/>
                                        <p:tgtEl>
                                          <p:spTgt spid="4"/>
                                        </p:tgtEl>
                                        <p:attrNameLst>
                                          <p:attrName>ppt_y</p:attrName>
                                        </p:attrNameLst>
                                      </p:cBhvr>
                                      <p:tavLst>
                                        <p:tav tm="0">
                                          <p:val>
                                            <p:strVal val="#ppt_y"/>
                                          </p:val>
                                        </p:tav>
                                        <p:tav tm="100000">
                                          <p:val>
                                            <p:strVal val="#ppt_y"/>
                                          </p:val>
                                        </p:tav>
                                      </p:tavLst>
                                    </p:anim>
                                    <p:set>
                                      <p:cBhvr>
                                        <p:cTn id="50" dur="1" fill="hold">
                                          <p:stCondLst>
                                            <p:cond delay="0"/>
                                          </p:stCondLst>
                                        </p:cTn>
                                        <p:tgtEl>
                                          <p:spTgt spid="4"/>
                                        </p:tgtEl>
                                        <p:attrNameLst>
                                          <p:attrName>style.visibility</p:attrName>
                                        </p:attrNameLst>
                                      </p:cBhvr>
                                      <p:to>
                                        <p:strVal val="visible"/>
                                      </p:to>
                                    </p:set>
                                    <p:anim to="" calcmode="lin" valueType="num">
                                      <p:cBhvr>
                                        <p:cTn id="51" dur="150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52" dur="1500" fill="hold">
                                          <p:stCondLst>
                                            <p:cond delay="0"/>
                                          </p:stCondLst>
                                        </p:cTn>
                                        <p:tgtEl>
                                          <p:spTgt spid="4"/>
                                        </p:tgtEl>
                                        <p:attrNameLst>
                                          <p:attrName>ppt_h</p:attrName>
                                        </p:attrNameLst>
                                      </p:cBhvr>
                                      <p:tavLst>
                                        <p:tav tm="0">
                                          <p:val>
                                            <p:strVal val="0"/>
                                          </p:val>
                                        </p:tav>
                                        <p:tav tm="100000">
                                          <p:val>
                                            <p:strVal val="#ppt_h"/>
                                          </p:val>
                                        </p:tav>
                                      </p:tavLst>
                                    </p:anim>
                                    <p:animEffect filter="fade">
                                      <p:cBhvr>
                                        <p:cTn id="53" dur="1500">
                                          <p:stCondLst>
                                            <p:cond delay="0"/>
                                          </p:stCondLst>
                                        </p:cTn>
                                        <p:tgtEl>
                                          <p:spTgt spid="4"/>
                                        </p:tgtEl>
                                      </p:cBhvr>
                                    </p:animEffect>
                                  </p:childTnLst>
                                </p:cTn>
                              </p:par>
                              <p:par>
                                <p:cTn id="54" presetID="2" presetClass="entr" presetSubtype="1" decel="100000" fill="hold" grpId="0" nodeType="withEffect" nodePh="1">
                                  <p:stCondLst>
                                    <p:cond delay="250"/>
                                  </p:stCondLst>
                                  <p:endCondLst>
                                    <p:cond evt="begin" delay="0">
                                      <p:tn val="54"/>
                                    </p:cond>
                                  </p:endCondLst>
                                  <p:childTnLst>
                                    <p:set>
                                      <p:cBhvr>
                                        <p:cTn id="55" dur="1" fill="hold">
                                          <p:stCondLst>
                                            <p:cond delay="0"/>
                                          </p:stCondLst>
                                        </p:cTn>
                                        <p:tgtEl>
                                          <p:spTgt spid="31">
                                            <p:txEl>
                                              <p:charRg st="4294967295" end="4294967295"/>
                                            </p:txEl>
                                          </p:spTgt>
                                        </p:tgtEl>
                                        <p:attrNameLst>
                                          <p:attrName>style.visibility</p:attrName>
                                        </p:attrNameLst>
                                      </p:cBhvr>
                                      <p:to>
                                        <p:strVal val="visible"/>
                                      </p:to>
                                    </p:set>
                                    <p:anim calcmode="lin" valueType="num">
                                      <p:cBhvr additive="base">
                                        <p:cTn id="56" dur="1500" fill="hold"/>
                                        <p:tgtEl>
                                          <p:spTgt spid="31">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57" dur="1500" fill="hold"/>
                                        <p:tgtEl>
                                          <p:spTgt spid="31">
                                            <p:txEl>
                                              <p:charRg st="4294967295" end="4294967295"/>
                                            </p:txEl>
                                          </p:spTgt>
                                        </p:tgtEl>
                                        <p:attrNameLst>
                                          <p:attrName>ppt_y</p:attrName>
                                        </p:attrNameLst>
                                      </p:cBhvr>
                                      <p:tavLst>
                                        <p:tav tm="0">
                                          <p:val>
                                            <p:strVal val="0-#ppt_h/2"/>
                                          </p:val>
                                        </p:tav>
                                        <p:tav tm="100000">
                                          <p:val>
                                            <p:strVal val="#ppt_y"/>
                                          </p:val>
                                        </p:tav>
                                      </p:tavLst>
                                    </p:anim>
                                  </p:childTnLst>
                                </p:cTn>
                              </p:par>
                              <p:par>
                                <p:cTn id="58" presetID="2" presetClass="entr" presetSubtype="1" decel="100000" fill="hold" nodeType="withEffect">
                                  <p:stCondLst>
                                    <p:cond delay="25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1500" fill="hold"/>
                                        <p:tgtEl>
                                          <p:spTgt spid="8"/>
                                        </p:tgtEl>
                                        <p:attrNameLst>
                                          <p:attrName>ppt_x</p:attrName>
                                        </p:attrNameLst>
                                      </p:cBhvr>
                                      <p:tavLst>
                                        <p:tav tm="0">
                                          <p:val>
                                            <p:strVal val="#ppt_x"/>
                                          </p:val>
                                        </p:tav>
                                        <p:tav tm="100000">
                                          <p:val>
                                            <p:strVal val="#ppt_x"/>
                                          </p:val>
                                        </p:tav>
                                      </p:tavLst>
                                    </p:anim>
                                    <p:anim calcmode="lin" valueType="num">
                                      <p:cBhvr additive="base">
                                        <p:cTn id="61" dur="1500" fill="hold"/>
                                        <p:tgtEl>
                                          <p:spTgt spid="8"/>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0" nodeType="withEffect" nodePh="1">
                                  <p:stCondLst>
                                    <p:cond delay="250"/>
                                  </p:stCondLst>
                                  <p:endCondLst>
                                    <p:cond evt="begin" delay="0">
                                      <p:tn val="62"/>
                                    </p:cond>
                                  </p:endCondLst>
                                  <p:childTnLst>
                                    <p:set>
                                      <p:cBhvr>
                                        <p:cTn id="63" dur="1" fill="hold">
                                          <p:stCondLst>
                                            <p:cond delay="0"/>
                                          </p:stCondLst>
                                        </p:cTn>
                                        <p:tgtEl>
                                          <p:spTgt spid="72">
                                            <p:txEl>
                                              <p:charRg st="4294967295" end="4294967295"/>
                                            </p:txEl>
                                          </p:spTgt>
                                        </p:tgtEl>
                                        <p:attrNameLst>
                                          <p:attrName>style.visibility</p:attrName>
                                        </p:attrNameLst>
                                      </p:cBhvr>
                                      <p:to>
                                        <p:strVal val="visible"/>
                                      </p:to>
                                    </p:set>
                                    <p:anim calcmode="lin" valueType="num">
                                      <p:cBhvr additive="base">
                                        <p:cTn id="64" dur="1500" fill="hold"/>
                                        <p:tgtEl>
                                          <p:spTgt spid="72">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65" dur="1500" fill="hold"/>
                                        <p:tgtEl>
                                          <p:spTgt spid="72">
                                            <p:txEl>
                                              <p:charRg st="4294967295" end="4294967295"/>
                                            </p:txEl>
                                          </p:spTgt>
                                        </p:tgtEl>
                                        <p:attrNameLst>
                                          <p:attrName>ppt_y</p:attrName>
                                        </p:attrNameLst>
                                      </p:cBhvr>
                                      <p:tavLst>
                                        <p:tav tm="0">
                                          <p:val>
                                            <p:strVal val="0-#ppt_h/2"/>
                                          </p:val>
                                        </p:tav>
                                        <p:tav tm="100000">
                                          <p:val>
                                            <p:strVal val="#ppt_y"/>
                                          </p:val>
                                        </p:tav>
                                      </p:tavLst>
                                    </p:anim>
                                  </p:childTnLst>
                                </p:cTn>
                              </p:par>
                              <p:par>
                                <p:cTn id="66" presetID="2" presetClass="entr" presetSubtype="1" decel="100000" fill="hold" nodeType="withEffect">
                                  <p:stCondLst>
                                    <p:cond delay="25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1500" fill="hold"/>
                                        <p:tgtEl>
                                          <p:spTgt spid="9"/>
                                        </p:tgtEl>
                                        <p:attrNameLst>
                                          <p:attrName>ppt_x</p:attrName>
                                        </p:attrNameLst>
                                      </p:cBhvr>
                                      <p:tavLst>
                                        <p:tav tm="0">
                                          <p:val>
                                            <p:strVal val="#ppt_x"/>
                                          </p:val>
                                        </p:tav>
                                        <p:tav tm="100000">
                                          <p:val>
                                            <p:strVal val="#ppt_x"/>
                                          </p:val>
                                        </p:tav>
                                      </p:tavLst>
                                    </p:anim>
                                    <p:anim calcmode="lin" valueType="num">
                                      <p:cBhvr additive="base">
                                        <p:cTn id="69" dur="1500" fill="hold"/>
                                        <p:tgtEl>
                                          <p:spTgt spid="9"/>
                                        </p:tgtEl>
                                        <p:attrNameLst>
                                          <p:attrName>ppt_y</p:attrName>
                                        </p:attrNameLst>
                                      </p:cBhvr>
                                      <p:tavLst>
                                        <p:tav tm="0">
                                          <p:val>
                                            <p:strVal val="0-#ppt_h/2"/>
                                          </p:val>
                                        </p:tav>
                                        <p:tav tm="100000">
                                          <p:val>
                                            <p:strVal val="#ppt_y"/>
                                          </p:val>
                                        </p:tav>
                                      </p:tavLst>
                                    </p:anim>
                                  </p:childTnLst>
                                </p:cTn>
                              </p:par>
                              <p:par>
                                <p:cTn id="70" presetID="2" presetClass="entr" presetSubtype="1" decel="100000" fill="hold" grpId="0" nodeType="withEffect" nodePh="1">
                                  <p:stCondLst>
                                    <p:cond delay="250"/>
                                  </p:stCondLst>
                                  <p:endCondLst>
                                    <p:cond evt="begin" delay="0">
                                      <p:tn val="70"/>
                                    </p:cond>
                                  </p:endCondLst>
                                  <p:childTnLst>
                                    <p:set>
                                      <p:cBhvr>
                                        <p:cTn id="71"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72" dur="1500" fill="hold"/>
                                        <p:tgtEl>
                                          <p:spTgt spid="10">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73" dur="1500" fill="hold"/>
                                        <p:tgtEl>
                                          <p:spTgt spid="10">
                                            <p:txEl>
                                              <p:charRg st="4294967295" end="4294967295"/>
                                            </p:txEl>
                                          </p:spTgt>
                                        </p:tgtEl>
                                        <p:attrNameLst>
                                          <p:attrName>ppt_y</p:attrName>
                                        </p:attrNameLst>
                                      </p:cBhvr>
                                      <p:tavLst>
                                        <p:tav tm="0">
                                          <p:val>
                                            <p:strVal val="0-#ppt_h/2"/>
                                          </p:val>
                                        </p:tav>
                                        <p:tav tm="100000">
                                          <p:val>
                                            <p:strVal val="#ppt_y"/>
                                          </p:val>
                                        </p:tav>
                                      </p:tavLst>
                                    </p:anim>
                                  </p:childTnLst>
                                </p:cTn>
                              </p:par>
                              <p:par>
                                <p:cTn id="74" presetID="2" presetClass="entr" presetSubtype="2" decel="100000" fill="hold" grpId="0" nodeType="withEffect" nodePh="1">
                                  <p:stCondLst>
                                    <p:cond delay="250"/>
                                  </p:stCondLst>
                                  <p:endCondLst>
                                    <p:cond evt="begin" delay="0">
                                      <p:tn val="74"/>
                                    </p:cond>
                                  </p:endCondLst>
                                  <p:childTnLst>
                                    <p:set>
                                      <p:cBhvr>
                                        <p:cTn id="75"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76"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77"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78" presetID="2" presetClass="entr" presetSubtype="2" decel="100000" fill="hold" nodeType="withEffect">
                                  <p:stCondLst>
                                    <p:cond delay="25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1500" fill="hold"/>
                                        <p:tgtEl>
                                          <p:spTgt spid="11"/>
                                        </p:tgtEl>
                                        <p:attrNameLst>
                                          <p:attrName>ppt_x</p:attrName>
                                        </p:attrNameLst>
                                      </p:cBhvr>
                                      <p:tavLst>
                                        <p:tav tm="0">
                                          <p:val>
                                            <p:strVal val="1+#ppt_w/2"/>
                                          </p:val>
                                        </p:tav>
                                        <p:tav tm="100000">
                                          <p:val>
                                            <p:strVal val="#ppt_x"/>
                                          </p:val>
                                        </p:tav>
                                      </p:tavLst>
                                    </p:anim>
                                    <p:anim calcmode="lin" valueType="num">
                                      <p:cBhvr additive="base">
                                        <p:cTn id="81" dur="1500" fill="hold"/>
                                        <p:tgtEl>
                                          <p:spTgt spid="11"/>
                                        </p:tgtEl>
                                        <p:attrNameLst>
                                          <p:attrName>ppt_y</p:attrName>
                                        </p:attrNameLst>
                                      </p:cBhvr>
                                      <p:tavLst>
                                        <p:tav tm="0">
                                          <p:val>
                                            <p:strVal val="#ppt_y"/>
                                          </p:val>
                                        </p:tav>
                                        <p:tav tm="100000">
                                          <p:val>
                                            <p:strVal val="#ppt_y"/>
                                          </p:val>
                                        </p:tav>
                                      </p:tavLst>
                                    </p:anim>
                                  </p:childTnLst>
                                </p:cTn>
                              </p:par>
                              <p:par>
                                <p:cTn id="82" presetID="2" presetClass="entr" presetSubtype="2" decel="100000" fill="hold" nodeType="withEffect">
                                  <p:stCondLst>
                                    <p:cond delay="25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1500" fill="hold"/>
                                        <p:tgtEl>
                                          <p:spTgt spid="12"/>
                                        </p:tgtEl>
                                        <p:attrNameLst>
                                          <p:attrName>ppt_x</p:attrName>
                                        </p:attrNameLst>
                                      </p:cBhvr>
                                      <p:tavLst>
                                        <p:tav tm="0">
                                          <p:val>
                                            <p:strVal val="1+#ppt_w/2"/>
                                          </p:val>
                                        </p:tav>
                                        <p:tav tm="100000">
                                          <p:val>
                                            <p:strVal val="#ppt_x"/>
                                          </p:val>
                                        </p:tav>
                                      </p:tavLst>
                                    </p:anim>
                                    <p:anim calcmode="lin" valueType="num">
                                      <p:cBhvr additive="base">
                                        <p:cTn id="85" dur="1500" fill="hold"/>
                                        <p:tgtEl>
                                          <p:spTgt spid="12"/>
                                        </p:tgtEl>
                                        <p:attrNameLst>
                                          <p:attrName>ppt_y</p:attrName>
                                        </p:attrNameLst>
                                      </p:cBhvr>
                                      <p:tavLst>
                                        <p:tav tm="0">
                                          <p:val>
                                            <p:strVal val="#ppt_y"/>
                                          </p:val>
                                        </p:tav>
                                        <p:tav tm="100000">
                                          <p:val>
                                            <p:strVal val="#ppt_y"/>
                                          </p:val>
                                        </p:tav>
                                      </p:tavLst>
                                    </p:anim>
                                  </p:childTnLst>
                                </p:cTn>
                              </p:par>
                              <p:par>
                                <p:cTn id="86" presetID="2" presetClass="entr" presetSubtype="2" decel="100000" fill="hold" nodeType="withEffect">
                                  <p:stCondLst>
                                    <p:cond delay="250"/>
                                  </p:stCondLst>
                                  <p:childTnLst>
                                    <p:set>
                                      <p:cBhvr>
                                        <p:cTn id="87" dur="1" fill="hold">
                                          <p:stCondLst>
                                            <p:cond delay="0"/>
                                          </p:stCondLst>
                                        </p:cTn>
                                        <p:tgtEl>
                                          <p:spTgt spid="96"/>
                                        </p:tgtEl>
                                        <p:attrNameLst>
                                          <p:attrName>style.visibility</p:attrName>
                                        </p:attrNameLst>
                                      </p:cBhvr>
                                      <p:to>
                                        <p:strVal val="visible"/>
                                      </p:to>
                                    </p:set>
                                    <p:anim calcmode="lin" valueType="num">
                                      <p:cBhvr additive="base">
                                        <p:cTn id="88" dur="1500" fill="hold"/>
                                        <p:tgtEl>
                                          <p:spTgt spid="96"/>
                                        </p:tgtEl>
                                        <p:attrNameLst>
                                          <p:attrName>ppt_x</p:attrName>
                                        </p:attrNameLst>
                                      </p:cBhvr>
                                      <p:tavLst>
                                        <p:tav tm="0">
                                          <p:val>
                                            <p:strVal val="1+#ppt_w/2"/>
                                          </p:val>
                                        </p:tav>
                                        <p:tav tm="100000">
                                          <p:val>
                                            <p:strVal val="#ppt_x"/>
                                          </p:val>
                                        </p:tav>
                                      </p:tavLst>
                                    </p:anim>
                                    <p:anim calcmode="lin" valueType="num">
                                      <p:cBhvr additive="base">
                                        <p:cTn id="89" dur="1500" fill="hold"/>
                                        <p:tgtEl>
                                          <p:spTgt spid="96"/>
                                        </p:tgtEl>
                                        <p:attrNameLst>
                                          <p:attrName>ppt_y</p:attrName>
                                        </p:attrNameLst>
                                      </p:cBhvr>
                                      <p:tavLst>
                                        <p:tav tm="0">
                                          <p:val>
                                            <p:strVal val="#ppt_y"/>
                                          </p:val>
                                        </p:tav>
                                        <p:tav tm="100000">
                                          <p:val>
                                            <p:strVal val="#ppt_y"/>
                                          </p:val>
                                        </p:tav>
                                      </p:tavLst>
                                    </p:anim>
                                  </p:childTnLst>
                                </p:cTn>
                              </p:par>
                              <p:par>
                                <p:cTn id="90" presetID="2" presetClass="entr" presetSubtype="2" decel="100000" fill="hold" grpId="0" nodeType="withEffect">
                                  <p:stCondLst>
                                    <p:cond delay="250"/>
                                  </p:stCondLst>
                                  <p:childTnLst>
                                    <p:set>
                                      <p:cBhvr>
                                        <p:cTn id="91" dur="1" fill="hold">
                                          <p:stCondLst>
                                            <p:cond delay="0"/>
                                          </p:stCondLst>
                                        </p:cTn>
                                        <p:tgtEl>
                                          <p:spTgt spid="97"/>
                                        </p:tgtEl>
                                        <p:attrNameLst>
                                          <p:attrName>style.visibility</p:attrName>
                                        </p:attrNameLst>
                                      </p:cBhvr>
                                      <p:to>
                                        <p:strVal val="visible"/>
                                      </p:to>
                                    </p:set>
                                    <p:anim calcmode="lin" valueType="num">
                                      <p:cBhvr additive="base">
                                        <p:cTn id="92" dur="1500" fill="hold"/>
                                        <p:tgtEl>
                                          <p:spTgt spid="97"/>
                                        </p:tgtEl>
                                        <p:attrNameLst>
                                          <p:attrName>ppt_x</p:attrName>
                                        </p:attrNameLst>
                                      </p:cBhvr>
                                      <p:tavLst>
                                        <p:tav tm="0">
                                          <p:val>
                                            <p:strVal val="1+#ppt_w/2"/>
                                          </p:val>
                                        </p:tav>
                                        <p:tav tm="100000">
                                          <p:val>
                                            <p:strVal val="#ppt_x"/>
                                          </p:val>
                                        </p:tav>
                                      </p:tavLst>
                                    </p:anim>
                                    <p:anim calcmode="lin" valueType="num">
                                      <p:cBhvr additive="base">
                                        <p:cTn id="93" dur="1500" fill="hold"/>
                                        <p:tgtEl>
                                          <p:spTgt spid="97"/>
                                        </p:tgtEl>
                                        <p:attrNameLst>
                                          <p:attrName>ppt_y</p:attrName>
                                        </p:attrNameLst>
                                      </p:cBhvr>
                                      <p:tavLst>
                                        <p:tav tm="0">
                                          <p:val>
                                            <p:strVal val="#ppt_y"/>
                                          </p:val>
                                        </p:tav>
                                        <p:tav tm="100000">
                                          <p:val>
                                            <p:strVal val="#ppt_y"/>
                                          </p:val>
                                        </p:tav>
                                      </p:tavLst>
                                    </p:anim>
                                  </p:childTnLst>
                                </p:cTn>
                              </p:par>
                              <p:par>
                                <p:cTn id="94" presetID="2" presetClass="entr" presetSubtype="2" decel="100000" fill="hold" grpId="0" nodeType="withEffect" nodePh="1">
                                  <p:stCondLst>
                                    <p:cond delay="250"/>
                                  </p:stCondLst>
                                  <p:endCondLst>
                                    <p:cond evt="begin" delay="0">
                                      <p:tn val="94"/>
                                    </p:cond>
                                  </p:endCondLst>
                                  <p:childTnLst>
                                    <p:set>
                                      <p:cBhvr>
                                        <p:cTn id="95" dur="1" fill="hold">
                                          <p:stCondLst>
                                            <p:cond delay="0"/>
                                          </p:stCondLst>
                                        </p:cTn>
                                        <p:tgtEl>
                                          <p:spTgt spid="101">
                                            <p:txEl>
                                              <p:charRg st="4294967295" end="4294967295"/>
                                            </p:txEl>
                                          </p:spTgt>
                                        </p:tgtEl>
                                        <p:attrNameLst>
                                          <p:attrName>style.visibility</p:attrName>
                                        </p:attrNameLst>
                                      </p:cBhvr>
                                      <p:to>
                                        <p:strVal val="visible"/>
                                      </p:to>
                                    </p:set>
                                    <p:anim calcmode="lin" valueType="num">
                                      <p:cBhvr additive="base">
                                        <p:cTn id="96" dur="1500" fill="hold"/>
                                        <p:tgtEl>
                                          <p:spTgt spid="10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97" dur="1500" fill="hold"/>
                                        <p:tgtEl>
                                          <p:spTgt spid="101">
                                            <p:txEl>
                                              <p:charRg st="4294967295" end="4294967295"/>
                                            </p:txEl>
                                          </p:spTgt>
                                        </p:tgtEl>
                                        <p:attrNameLst>
                                          <p:attrName>ppt_y</p:attrName>
                                        </p:attrNameLst>
                                      </p:cBhvr>
                                      <p:tavLst>
                                        <p:tav tm="0">
                                          <p:val>
                                            <p:strVal val="#ppt_y"/>
                                          </p:val>
                                        </p:tav>
                                        <p:tav tm="100000">
                                          <p:val>
                                            <p:strVal val="#ppt_y"/>
                                          </p:val>
                                        </p:tav>
                                      </p:tavLst>
                                    </p:anim>
                                  </p:childTnLst>
                                </p:cTn>
                              </p:par>
                              <p:par>
                                <p:cTn id="98" presetID="2" presetClass="entr" presetSubtype="2" decel="100000" fill="hold" grpId="0" nodeType="withEffect" nodePh="1">
                                  <p:stCondLst>
                                    <p:cond delay="250"/>
                                  </p:stCondLst>
                                  <p:endCondLst>
                                    <p:cond evt="begin" delay="0">
                                      <p:tn val="98"/>
                                    </p:cond>
                                  </p:endCondLst>
                                  <p:childTnLst>
                                    <p:set>
                                      <p:cBhvr>
                                        <p:cTn id="99" dur="1" fill="hold">
                                          <p:stCondLst>
                                            <p:cond delay="0"/>
                                          </p:stCondLst>
                                        </p:cTn>
                                        <p:tgtEl>
                                          <p:spTgt spid="102">
                                            <p:txEl>
                                              <p:charRg st="4294967295" end="4294967295"/>
                                            </p:txEl>
                                          </p:spTgt>
                                        </p:tgtEl>
                                        <p:attrNameLst>
                                          <p:attrName>style.visibility</p:attrName>
                                        </p:attrNameLst>
                                      </p:cBhvr>
                                      <p:to>
                                        <p:strVal val="visible"/>
                                      </p:to>
                                    </p:set>
                                    <p:anim calcmode="lin" valueType="num">
                                      <p:cBhvr additive="base">
                                        <p:cTn id="100" dur="1500" fill="hold"/>
                                        <p:tgtEl>
                                          <p:spTgt spid="10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1" dur="1500" fill="hold"/>
                                        <p:tgtEl>
                                          <p:spTgt spid="102">
                                            <p:txEl>
                                              <p:charRg st="4294967295" end="4294967295"/>
                                            </p:txEl>
                                          </p:spTgt>
                                        </p:tgtEl>
                                        <p:attrNameLst>
                                          <p:attrName>ppt_y</p:attrName>
                                        </p:attrNameLst>
                                      </p:cBhvr>
                                      <p:tavLst>
                                        <p:tav tm="0">
                                          <p:val>
                                            <p:strVal val="#ppt_y"/>
                                          </p:val>
                                        </p:tav>
                                        <p:tav tm="100000">
                                          <p:val>
                                            <p:strVal val="#ppt_y"/>
                                          </p:val>
                                        </p:tav>
                                      </p:tavLst>
                                    </p:anim>
                                  </p:childTnLst>
                                </p:cTn>
                              </p:par>
                              <p:par>
                                <p:cTn id="102" presetID="2" presetClass="entr" presetSubtype="2" decel="100000" fill="hold" nodeType="withEffect">
                                  <p:stCondLst>
                                    <p:cond delay="250"/>
                                  </p:stCondLst>
                                  <p:childTnLst>
                                    <p:set>
                                      <p:cBhvr>
                                        <p:cTn id="103" dur="1" fill="hold">
                                          <p:stCondLst>
                                            <p:cond delay="0"/>
                                          </p:stCondLst>
                                        </p:cTn>
                                        <p:tgtEl>
                                          <p:spTgt spid="103"/>
                                        </p:tgtEl>
                                        <p:attrNameLst>
                                          <p:attrName>style.visibility</p:attrName>
                                        </p:attrNameLst>
                                      </p:cBhvr>
                                      <p:to>
                                        <p:strVal val="visible"/>
                                      </p:to>
                                    </p:set>
                                    <p:anim calcmode="lin" valueType="num">
                                      <p:cBhvr additive="base">
                                        <p:cTn id="104" dur="1500" fill="hold"/>
                                        <p:tgtEl>
                                          <p:spTgt spid="103"/>
                                        </p:tgtEl>
                                        <p:attrNameLst>
                                          <p:attrName>ppt_x</p:attrName>
                                        </p:attrNameLst>
                                      </p:cBhvr>
                                      <p:tavLst>
                                        <p:tav tm="0">
                                          <p:val>
                                            <p:strVal val="1+#ppt_w/2"/>
                                          </p:val>
                                        </p:tav>
                                        <p:tav tm="100000">
                                          <p:val>
                                            <p:strVal val="#ppt_x"/>
                                          </p:val>
                                        </p:tav>
                                      </p:tavLst>
                                    </p:anim>
                                    <p:anim calcmode="lin" valueType="num">
                                      <p:cBhvr additive="base">
                                        <p:cTn id="105" dur="1500" fill="hold"/>
                                        <p:tgtEl>
                                          <p:spTgt spid="103"/>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nodePh="1">
                                  <p:stCondLst>
                                    <p:cond delay="250"/>
                                  </p:stCondLst>
                                  <p:endCondLst>
                                    <p:cond evt="begin" delay="0">
                                      <p:tn val="106"/>
                                    </p:cond>
                                  </p:endCondLst>
                                  <p:childTnLst>
                                    <p:set>
                                      <p:cBhvr>
                                        <p:cTn id="107" dur="1" fill="hold">
                                          <p:stCondLst>
                                            <p:cond delay="0"/>
                                          </p:stCondLst>
                                        </p:cTn>
                                        <p:tgtEl>
                                          <p:spTgt spid="105">
                                            <p:txEl>
                                              <p:charRg st="4294967295" end="4294967295"/>
                                            </p:txEl>
                                          </p:spTgt>
                                        </p:tgtEl>
                                        <p:attrNameLst>
                                          <p:attrName>style.visibility</p:attrName>
                                        </p:attrNameLst>
                                      </p:cBhvr>
                                      <p:to>
                                        <p:strVal val="visible"/>
                                      </p:to>
                                    </p:set>
                                    <p:anim calcmode="lin" valueType="num">
                                      <p:cBhvr additive="base">
                                        <p:cTn id="108" dur="1500" fill="hold"/>
                                        <p:tgtEl>
                                          <p:spTgt spid="10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9" dur="1500" fill="hold"/>
                                        <p:tgtEl>
                                          <p:spTgt spid="105">
                                            <p:txEl>
                                              <p:charRg st="4294967295" end="4294967295"/>
                                            </p:txEl>
                                          </p:spTgt>
                                        </p:tgtEl>
                                        <p:attrNameLst>
                                          <p:attrName>ppt_y</p:attrName>
                                        </p:attrNameLst>
                                      </p:cBhvr>
                                      <p:tavLst>
                                        <p:tav tm="0">
                                          <p:val>
                                            <p:strVal val="#ppt_y"/>
                                          </p:val>
                                        </p:tav>
                                        <p:tav tm="100000">
                                          <p:val>
                                            <p:strVal val="#ppt_y"/>
                                          </p:val>
                                        </p:tav>
                                      </p:tavLst>
                                    </p:anim>
                                  </p:childTnLst>
                                </p:cTn>
                              </p:par>
                              <p:par>
                                <p:cTn id="110" presetID="2" presetClass="entr" presetSubtype="2" decel="100000" fill="hold" nodeType="withEffect">
                                  <p:stCondLst>
                                    <p:cond delay="250"/>
                                  </p:stCondLst>
                                  <p:childTnLst>
                                    <p:set>
                                      <p:cBhvr>
                                        <p:cTn id="111" dur="1" fill="hold">
                                          <p:stCondLst>
                                            <p:cond delay="0"/>
                                          </p:stCondLst>
                                        </p:cTn>
                                        <p:tgtEl>
                                          <p:spTgt spid="19"/>
                                        </p:tgtEl>
                                        <p:attrNameLst>
                                          <p:attrName>style.visibility</p:attrName>
                                        </p:attrNameLst>
                                      </p:cBhvr>
                                      <p:to>
                                        <p:strVal val="visible"/>
                                      </p:to>
                                    </p:set>
                                    <p:anim calcmode="lin" valueType="num">
                                      <p:cBhvr additive="base">
                                        <p:cTn id="112" dur="1500" fill="hold"/>
                                        <p:tgtEl>
                                          <p:spTgt spid="19"/>
                                        </p:tgtEl>
                                        <p:attrNameLst>
                                          <p:attrName>ppt_x</p:attrName>
                                        </p:attrNameLst>
                                      </p:cBhvr>
                                      <p:tavLst>
                                        <p:tav tm="0">
                                          <p:val>
                                            <p:strVal val="1+#ppt_w/2"/>
                                          </p:val>
                                        </p:tav>
                                        <p:tav tm="100000">
                                          <p:val>
                                            <p:strVal val="#ppt_x"/>
                                          </p:val>
                                        </p:tav>
                                      </p:tavLst>
                                    </p:anim>
                                    <p:anim calcmode="lin" valueType="num">
                                      <p:cBhvr additive="base">
                                        <p:cTn id="113" dur="1500" fill="hold"/>
                                        <p:tgtEl>
                                          <p:spTgt spid="19"/>
                                        </p:tgtEl>
                                        <p:attrNameLst>
                                          <p:attrName>ppt_y</p:attrName>
                                        </p:attrNameLst>
                                      </p:cBhvr>
                                      <p:tavLst>
                                        <p:tav tm="0">
                                          <p:val>
                                            <p:strVal val="#ppt_y"/>
                                          </p:val>
                                        </p:tav>
                                        <p:tav tm="100000">
                                          <p:val>
                                            <p:strVal val="#ppt_y"/>
                                          </p:val>
                                        </p:tav>
                                      </p:tavLst>
                                    </p:anim>
                                  </p:childTnLst>
                                </p:cTn>
                              </p:par>
                              <p:par>
                                <p:cTn id="114" presetID="2" presetClass="entr" presetSubtype="2" decel="100000" fill="hold" nodeType="withEffect">
                                  <p:stCondLst>
                                    <p:cond delay="25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1500" fill="hold"/>
                                        <p:tgtEl>
                                          <p:spTgt spid="27"/>
                                        </p:tgtEl>
                                        <p:attrNameLst>
                                          <p:attrName>ppt_x</p:attrName>
                                        </p:attrNameLst>
                                      </p:cBhvr>
                                      <p:tavLst>
                                        <p:tav tm="0">
                                          <p:val>
                                            <p:strVal val="1+#ppt_w/2"/>
                                          </p:val>
                                        </p:tav>
                                        <p:tav tm="100000">
                                          <p:val>
                                            <p:strVal val="#ppt_x"/>
                                          </p:val>
                                        </p:tav>
                                      </p:tavLst>
                                    </p:anim>
                                    <p:anim calcmode="lin" valueType="num">
                                      <p:cBhvr additive="base">
                                        <p:cTn id="117" dur="1500" fill="hold"/>
                                        <p:tgtEl>
                                          <p:spTgt spid="27"/>
                                        </p:tgtEl>
                                        <p:attrNameLst>
                                          <p:attrName>ppt_y</p:attrName>
                                        </p:attrNameLst>
                                      </p:cBhvr>
                                      <p:tavLst>
                                        <p:tav tm="0">
                                          <p:val>
                                            <p:strVal val="#ppt_y"/>
                                          </p:val>
                                        </p:tav>
                                        <p:tav tm="100000">
                                          <p:val>
                                            <p:strVal val="#ppt_y"/>
                                          </p:val>
                                        </p:tav>
                                      </p:tavLst>
                                    </p:anim>
                                  </p:childTnLst>
                                </p:cTn>
                              </p:par>
                              <p:par>
                                <p:cTn id="118" presetID="2" presetClass="entr" presetSubtype="2" decel="100000" fill="hold" nodeType="withEffect">
                                  <p:stCondLst>
                                    <p:cond delay="250"/>
                                  </p:stCondLst>
                                  <p:childTnLst>
                                    <p:set>
                                      <p:cBhvr>
                                        <p:cTn id="119" dur="1" fill="hold">
                                          <p:stCondLst>
                                            <p:cond delay="0"/>
                                          </p:stCondLst>
                                        </p:cTn>
                                        <p:tgtEl>
                                          <p:spTgt spid="182"/>
                                        </p:tgtEl>
                                        <p:attrNameLst>
                                          <p:attrName>style.visibility</p:attrName>
                                        </p:attrNameLst>
                                      </p:cBhvr>
                                      <p:to>
                                        <p:strVal val="visible"/>
                                      </p:to>
                                    </p:set>
                                    <p:anim calcmode="lin" valueType="num">
                                      <p:cBhvr additive="base">
                                        <p:cTn id="120" dur="1500" fill="hold"/>
                                        <p:tgtEl>
                                          <p:spTgt spid="182"/>
                                        </p:tgtEl>
                                        <p:attrNameLst>
                                          <p:attrName>ppt_x</p:attrName>
                                        </p:attrNameLst>
                                      </p:cBhvr>
                                      <p:tavLst>
                                        <p:tav tm="0">
                                          <p:val>
                                            <p:strVal val="1+#ppt_w/2"/>
                                          </p:val>
                                        </p:tav>
                                        <p:tav tm="100000">
                                          <p:val>
                                            <p:strVal val="#ppt_x"/>
                                          </p:val>
                                        </p:tav>
                                      </p:tavLst>
                                    </p:anim>
                                    <p:anim calcmode="lin" valueType="num">
                                      <p:cBhvr additive="base">
                                        <p:cTn id="121" dur="1500" fill="hold"/>
                                        <p:tgtEl>
                                          <p:spTgt spid="182"/>
                                        </p:tgtEl>
                                        <p:attrNameLst>
                                          <p:attrName>ppt_y</p:attrName>
                                        </p:attrNameLst>
                                      </p:cBhvr>
                                      <p:tavLst>
                                        <p:tav tm="0">
                                          <p:val>
                                            <p:strVal val="#ppt_y"/>
                                          </p:val>
                                        </p:tav>
                                        <p:tav tm="100000">
                                          <p:val>
                                            <p:strVal val="#ppt_y"/>
                                          </p:val>
                                        </p:tav>
                                      </p:tavLst>
                                    </p:anim>
                                  </p:childTnLst>
                                </p:cTn>
                              </p:par>
                              <p:par>
                                <p:cTn id="122" presetID="2" presetClass="entr" presetSubtype="2" decel="100000" fill="hold" grpId="0" nodeType="withEffect">
                                  <p:stCondLst>
                                    <p:cond delay="250"/>
                                  </p:stCondLst>
                                  <p:childTnLst>
                                    <p:set>
                                      <p:cBhvr>
                                        <p:cTn id="123" dur="1" fill="hold">
                                          <p:stCondLst>
                                            <p:cond delay="0"/>
                                          </p:stCondLst>
                                        </p:cTn>
                                        <p:tgtEl>
                                          <p:spTgt spid="183">
                                            <p:txEl>
                                              <p:charRg st="4294967295" end="4294967295"/>
                                            </p:txEl>
                                          </p:spTgt>
                                        </p:tgtEl>
                                        <p:attrNameLst>
                                          <p:attrName>style.visibility</p:attrName>
                                        </p:attrNameLst>
                                      </p:cBhvr>
                                      <p:to>
                                        <p:strVal val="visible"/>
                                      </p:to>
                                    </p:set>
                                    <p:anim calcmode="lin" valueType="num">
                                      <p:cBhvr additive="base">
                                        <p:cTn id="124" dur="1500" fill="hold"/>
                                        <p:tgtEl>
                                          <p:spTgt spid="18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5" dur="1500" fill="hold"/>
                                        <p:tgtEl>
                                          <p:spTgt spid="183">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utoUpdateAnimBg="0"/>
      <p:bldP spid="104" grpId="0" autoUpdateAnimBg="0"/>
      <p:bldP spid="30" grpId="0" autoUpdateAnimBg="0"/>
      <p:bldP spid="32" grpId="0" autoUpdateAnimBg="0"/>
      <p:bldP spid="35" grpId="0" autoUpdateAnimBg="0"/>
      <p:bldP spid="36" grpId="0" autoUpdateAnimBg="0"/>
      <p:bldP spid="37" grpId="0" autoUpdateAnimBg="0"/>
      <p:bldP spid="72" grpId="0" autoUpdateAnimBg="0"/>
      <p:bldP spid="10" grpId="0" autoUpdateAnimBg="0"/>
      <p:bldP spid="97" grpId="0" autoUpdateAnimBg="0"/>
      <p:bldP spid="101" grpId="0" autoUpdateAnimBg="0"/>
      <p:bldP spid="102" grpId="0" autoUpdateAnimBg="0"/>
      <p:bldP spid="106" grpId="0" autoUpdateAnimBg="0"/>
      <p:bldP spid="105" grpId="0" autoUpdateAnimBg="0"/>
      <p:bldP spid="107" grpId="0" autoUpdateAnimBg="0"/>
      <p:bldP spid="183"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92">
            <a:extLst>
              <a:ext uri="{FF2B5EF4-FFF2-40B4-BE49-F238E27FC236}">
                <a16:creationId xmlns:a16="http://schemas.microsoft.com/office/drawing/2014/main" id="{D94319EE-82BE-484F-A475-AF4071257C06}"/>
              </a:ext>
            </a:extLst>
          </p:cNvPr>
          <p:cNvGrpSpPr/>
          <p:nvPr/>
        </p:nvGrpSpPr>
        <p:grpSpPr>
          <a:xfrm>
            <a:off x="1120878" y="943897"/>
            <a:ext cx="9969910" cy="5161936"/>
            <a:chOff x="1120878" y="943897"/>
            <a:chExt cx="9969910" cy="5161936"/>
          </a:xfrm>
        </p:grpSpPr>
        <p:sp>
          <p:nvSpPr>
            <p:cNvPr id="2" name="Rectangle: Rounded Corners 1">
              <a:extLst>
                <a:ext uri="{FF2B5EF4-FFF2-40B4-BE49-F238E27FC236}">
                  <a16:creationId xmlns:a16="http://schemas.microsoft.com/office/drawing/2014/main" id="{09FC0517-5358-48D7-9CC3-B256BE0673A3}"/>
                </a:ext>
              </a:extLst>
            </p:cNvPr>
            <p:cNvSpPr/>
            <p:nvPr/>
          </p:nvSpPr>
          <p:spPr>
            <a:xfrm>
              <a:off x="1120878" y="943897"/>
              <a:ext cx="9969910" cy="5161935"/>
            </a:xfrm>
            <a:prstGeom prst="roundRect">
              <a:avLst>
                <a:gd name="adj" fmla="val 2667"/>
              </a:avLst>
            </a:prstGeom>
            <a:solidFill>
              <a:schemeClr val="tx2">
                <a:lumMod val="75000"/>
              </a:schemeClr>
            </a:solidFill>
            <a:ln>
              <a:noFill/>
            </a:ln>
            <a:effectLst>
              <a:outerShdw blurRad="1270000" dist="698500" dir="5400000" sx="93000" sy="93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Top Corners Rounded 61">
              <a:extLst>
                <a:ext uri="{FF2B5EF4-FFF2-40B4-BE49-F238E27FC236}">
                  <a16:creationId xmlns:a16="http://schemas.microsoft.com/office/drawing/2014/main" id="{A1B7C6E1-9790-449D-BC54-C85D6F735C98}"/>
                </a:ext>
              </a:extLst>
            </p:cNvPr>
            <p:cNvSpPr/>
            <p:nvPr/>
          </p:nvSpPr>
          <p:spPr>
            <a:xfrm rot="5400000">
              <a:off x="6813754" y="1828800"/>
              <a:ext cx="5161935" cy="3392131"/>
            </a:xfrm>
            <a:prstGeom prst="round2SameRect">
              <a:avLst>
                <a:gd name="adj1" fmla="val 3189"/>
                <a:gd name="adj2" fmla="val 0"/>
              </a:avLst>
            </a:prstGeom>
            <a:gradFill flip="none" rotWithShape="1">
              <a:gsLst>
                <a:gs pos="0">
                  <a:schemeClr val="accent1"/>
                </a:gs>
                <a:gs pos="10000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0" name="Rectangle: Rounded Corners 139">
            <a:extLst>
              <a:ext uri="{FF2B5EF4-FFF2-40B4-BE49-F238E27FC236}">
                <a16:creationId xmlns:a16="http://schemas.microsoft.com/office/drawing/2014/main" id="{41425F2B-7C06-40F8-A5DB-B56D21D1D4A4}"/>
              </a:ext>
            </a:extLst>
          </p:cNvPr>
          <p:cNvSpPr/>
          <p:nvPr/>
        </p:nvSpPr>
        <p:spPr>
          <a:xfrm>
            <a:off x="3429001" y="3742090"/>
            <a:ext cx="2667000" cy="315216"/>
          </a:xfrm>
          <a:prstGeom prst="roundRect">
            <a:avLst>
              <a:gd name="adj" fmla="val 50000"/>
            </a:avLst>
          </a:prstGeom>
          <a:gradFill>
            <a:gsLst>
              <a:gs pos="0">
                <a:schemeClr val="accent1"/>
              </a:gs>
              <a:gs pos="100000">
                <a:schemeClr val="accent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6" name="Group 145">
            <a:extLst>
              <a:ext uri="{FF2B5EF4-FFF2-40B4-BE49-F238E27FC236}">
                <a16:creationId xmlns:a16="http://schemas.microsoft.com/office/drawing/2014/main" id="{71F9237F-8D2F-4E56-B6FC-0C41DF4D185D}"/>
              </a:ext>
            </a:extLst>
          </p:cNvPr>
          <p:cNvGrpSpPr/>
          <p:nvPr/>
        </p:nvGrpSpPr>
        <p:grpSpPr>
          <a:xfrm>
            <a:off x="2713702" y="1103783"/>
            <a:ext cx="3392131" cy="692467"/>
            <a:chOff x="2573916" y="1208522"/>
            <a:chExt cx="3392131" cy="692467"/>
          </a:xfrm>
        </p:grpSpPr>
        <p:sp>
          <p:nvSpPr>
            <p:cNvPr id="143" name="TextBox 142">
              <a:extLst>
                <a:ext uri="{FF2B5EF4-FFF2-40B4-BE49-F238E27FC236}">
                  <a16:creationId xmlns:a16="http://schemas.microsoft.com/office/drawing/2014/main" id="{05D1019C-F8D3-4455-82B5-E2B30F7AB5F5}"/>
                </a:ext>
              </a:extLst>
            </p:cNvPr>
            <p:cNvSpPr txBox="1"/>
            <p:nvPr/>
          </p:nvSpPr>
          <p:spPr>
            <a:xfrm>
              <a:off x="3333138" y="1208522"/>
              <a:ext cx="1873686" cy="261610"/>
            </a:xfrm>
            <a:prstGeom prst="rect">
              <a:avLst/>
            </a:prstGeom>
            <a:noFill/>
          </p:spPr>
          <p:txBody>
            <a:bodyPr wrap="square" rtlCol="0">
              <a:spAutoFit/>
            </a:bodyPr>
            <a:lstStyle/>
            <a:p>
              <a:pPr algn="ctr"/>
              <a:r>
                <a:rPr lang="en-US" sz="1050" spc="300" dirty="0">
                  <a:solidFill>
                    <a:schemeClr val="bg1">
                      <a:lumMod val="65000"/>
                    </a:schemeClr>
                  </a:solidFill>
                </a:rPr>
                <a:t>2017</a:t>
              </a:r>
            </a:p>
          </p:txBody>
        </p:sp>
        <p:sp>
          <p:nvSpPr>
            <p:cNvPr id="144" name="TextBox 143">
              <a:extLst>
                <a:ext uri="{FF2B5EF4-FFF2-40B4-BE49-F238E27FC236}">
                  <a16:creationId xmlns:a16="http://schemas.microsoft.com/office/drawing/2014/main" id="{E289970B-5946-4953-B96F-6EB46C14B4D5}"/>
                </a:ext>
              </a:extLst>
            </p:cNvPr>
            <p:cNvSpPr txBox="1"/>
            <p:nvPr/>
          </p:nvSpPr>
          <p:spPr>
            <a:xfrm>
              <a:off x="2573916" y="1377769"/>
              <a:ext cx="3392131" cy="523220"/>
            </a:xfrm>
            <a:prstGeom prst="rect">
              <a:avLst/>
            </a:prstGeom>
            <a:noFill/>
          </p:spPr>
          <p:txBody>
            <a:bodyPr wrap="square" rtlCol="0">
              <a:spAutoFit/>
            </a:bodyPr>
            <a:lstStyle/>
            <a:p>
              <a:pPr algn="ctr"/>
              <a:r>
                <a:rPr lang="en-US" sz="2800" dirty="0">
                  <a:solidFill>
                    <a:schemeClr val="bg1"/>
                  </a:solidFill>
                  <a:latin typeface="+mj-lt"/>
                </a:rPr>
                <a:t>December</a:t>
              </a:r>
              <a:endParaRPr lang="en-US" sz="2800" b="1" dirty="0">
                <a:solidFill>
                  <a:schemeClr val="bg1"/>
                </a:solidFill>
                <a:latin typeface="+mj-lt"/>
              </a:endParaRPr>
            </a:p>
          </p:txBody>
        </p:sp>
      </p:grpSp>
      <p:grpSp>
        <p:nvGrpSpPr>
          <p:cNvPr id="156" name="PA_库_组合 155">
            <a:extLst>
              <a:ext uri="{FF2B5EF4-FFF2-40B4-BE49-F238E27FC236}">
                <a16:creationId xmlns:a16="http://schemas.microsoft.com/office/drawing/2014/main" id="{239D8A7F-6633-4903-B729-721D894F45EF}"/>
              </a:ext>
            </a:extLst>
          </p:cNvPr>
          <p:cNvGrpSpPr/>
          <p:nvPr>
            <p:custDataLst>
              <p:tags r:id="rId1"/>
            </p:custDataLst>
          </p:nvPr>
        </p:nvGrpSpPr>
        <p:grpSpPr>
          <a:xfrm>
            <a:off x="7923651" y="3171109"/>
            <a:ext cx="2567367" cy="513533"/>
            <a:chOff x="7923651" y="3185857"/>
            <a:chExt cx="2567367" cy="513533"/>
          </a:xfrm>
        </p:grpSpPr>
        <p:sp>
          <p:nvSpPr>
            <p:cNvPr id="154" name="TextBox 153">
              <a:extLst>
                <a:ext uri="{FF2B5EF4-FFF2-40B4-BE49-F238E27FC236}">
                  <a16:creationId xmlns:a16="http://schemas.microsoft.com/office/drawing/2014/main" id="{9C08F6F1-FA55-48FA-98F1-76ECAEA045C2}"/>
                </a:ext>
              </a:extLst>
            </p:cNvPr>
            <p:cNvSpPr txBox="1"/>
            <p:nvPr/>
          </p:nvSpPr>
          <p:spPr>
            <a:xfrm>
              <a:off x="7923651" y="3185857"/>
              <a:ext cx="2567367" cy="243143"/>
            </a:xfrm>
            <a:prstGeom prst="rect">
              <a:avLst/>
            </a:prstGeom>
            <a:noFill/>
          </p:spPr>
          <p:txBody>
            <a:bodyPr wrap="square" rtlCol="0">
              <a:spAutoFit/>
            </a:bodyPr>
            <a:lstStyle/>
            <a:p>
              <a:pPr>
                <a:lnSpc>
                  <a:spcPct val="120000"/>
                </a:lnSpc>
              </a:pPr>
              <a:r>
                <a:rPr lang="en-US" sz="900" i="1" dirty="0">
                  <a:solidFill>
                    <a:schemeClr val="bg1"/>
                  </a:solidFill>
                </a:rPr>
                <a:t>12-15, Frankfurt</a:t>
              </a:r>
            </a:p>
          </p:txBody>
        </p:sp>
        <p:sp>
          <p:nvSpPr>
            <p:cNvPr id="155" name="TextBox 154">
              <a:extLst>
                <a:ext uri="{FF2B5EF4-FFF2-40B4-BE49-F238E27FC236}">
                  <a16:creationId xmlns:a16="http://schemas.microsoft.com/office/drawing/2014/main" id="{07D85510-0610-43CB-881F-6CD96DF1AAB3}"/>
                </a:ext>
              </a:extLst>
            </p:cNvPr>
            <p:cNvSpPr txBox="1"/>
            <p:nvPr/>
          </p:nvSpPr>
          <p:spPr>
            <a:xfrm>
              <a:off x="7923651" y="3370197"/>
              <a:ext cx="2567367" cy="329193"/>
            </a:xfrm>
            <a:prstGeom prst="rect">
              <a:avLst/>
            </a:prstGeom>
            <a:noFill/>
          </p:spPr>
          <p:txBody>
            <a:bodyPr wrap="square" rtlCol="0">
              <a:spAutoFit/>
            </a:bodyPr>
            <a:lstStyle/>
            <a:p>
              <a:pPr>
                <a:lnSpc>
                  <a:spcPct val="120000"/>
                </a:lnSpc>
              </a:pPr>
              <a:r>
                <a:rPr lang="en-US" sz="1400" b="1" dirty="0">
                  <a:solidFill>
                    <a:schemeClr val="bg1"/>
                  </a:solidFill>
                  <a:latin typeface="+mj-lt"/>
                </a:rPr>
                <a:t>Team Schedule #1</a:t>
              </a:r>
            </a:p>
          </p:txBody>
        </p:sp>
      </p:grpSp>
      <p:sp>
        <p:nvSpPr>
          <p:cNvPr id="157" name="PA_库_文本框 156">
            <a:extLst>
              <a:ext uri="{FF2B5EF4-FFF2-40B4-BE49-F238E27FC236}">
                <a16:creationId xmlns:a16="http://schemas.microsoft.com/office/drawing/2014/main" id="{B3911DBD-7BDB-45EC-A9F1-8A7E012E711A}"/>
              </a:ext>
            </a:extLst>
          </p:cNvPr>
          <p:cNvSpPr txBox="1"/>
          <p:nvPr>
            <p:custDataLst>
              <p:tags r:id="rId2"/>
            </p:custDataLst>
          </p:nvPr>
        </p:nvSpPr>
        <p:spPr>
          <a:xfrm>
            <a:off x="7922825" y="3682946"/>
            <a:ext cx="3057341" cy="1107996"/>
          </a:xfrm>
          <a:prstGeom prst="rect">
            <a:avLst/>
          </a:prstGeom>
          <a:noFill/>
        </p:spPr>
        <p:txBody>
          <a:bodyPr wrap="square" rtlCol="0">
            <a:spAutoFit/>
          </a:bodyPr>
          <a:lstStyle/>
          <a:p>
            <a:pPr>
              <a:lnSpc>
                <a:spcPct val="120000"/>
              </a:lnSpc>
            </a:pPr>
            <a:r>
              <a:rPr lang="en-US" sz="1100" dirty="0">
                <a:solidFill>
                  <a:schemeClr val="bg1"/>
                </a:solidFill>
              </a:rPr>
              <a:t>The quick, brown fox jumps over a lazy dog. DJs flock by when MTV ax quiz prog. Junk MTV quiz graced by fox whelps. Bawds jog, flick quartz, vex nymphs. Waltz, bad nymph, for quick jigs vex.</a:t>
            </a:r>
          </a:p>
        </p:txBody>
      </p:sp>
      <p:grpSp>
        <p:nvGrpSpPr>
          <p:cNvPr id="158" name="PA_库_组合 157">
            <a:extLst>
              <a:ext uri="{FF2B5EF4-FFF2-40B4-BE49-F238E27FC236}">
                <a16:creationId xmlns:a16="http://schemas.microsoft.com/office/drawing/2014/main" id="{C364D063-6587-468A-9FB8-6F8CE83ACBE3}"/>
              </a:ext>
            </a:extLst>
          </p:cNvPr>
          <p:cNvGrpSpPr/>
          <p:nvPr>
            <p:custDataLst>
              <p:tags r:id="rId3"/>
            </p:custDataLst>
          </p:nvPr>
        </p:nvGrpSpPr>
        <p:grpSpPr>
          <a:xfrm>
            <a:off x="7922825" y="4824600"/>
            <a:ext cx="2567367" cy="535205"/>
            <a:chOff x="7923651" y="3185857"/>
            <a:chExt cx="2567367" cy="535205"/>
          </a:xfrm>
        </p:grpSpPr>
        <p:sp>
          <p:nvSpPr>
            <p:cNvPr id="159" name="TextBox 158">
              <a:extLst>
                <a:ext uri="{FF2B5EF4-FFF2-40B4-BE49-F238E27FC236}">
                  <a16:creationId xmlns:a16="http://schemas.microsoft.com/office/drawing/2014/main" id="{DA15B649-A11C-4171-85CF-AEFFE7DD9D00}"/>
                </a:ext>
              </a:extLst>
            </p:cNvPr>
            <p:cNvSpPr txBox="1"/>
            <p:nvPr/>
          </p:nvSpPr>
          <p:spPr>
            <a:xfrm>
              <a:off x="7923651" y="3185857"/>
              <a:ext cx="2567367" cy="258532"/>
            </a:xfrm>
            <a:prstGeom prst="rect">
              <a:avLst/>
            </a:prstGeom>
            <a:noFill/>
          </p:spPr>
          <p:txBody>
            <a:bodyPr wrap="square" rtlCol="0">
              <a:spAutoFit/>
            </a:bodyPr>
            <a:lstStyle/>
            <a:p>
              <a:pPr>
                <a:lnSpc>
                  <a:spcPct val="120000"/>
                </a:lnSpc>
              </a:pPr>
              <a:r>
                <a:rPr lang="en-US" sz="900" i="1" dirty="0">
                  <a:solidFill>
                    <a:schemeClr val="bg1"/>
                  </a:solidFill>
                </a:rPr>
                <a:t>18, Manchester</a:t>
              </a:r>
            </a:p>
          </p:txBody>
        </p:sp>
        <p:sp>
          <p:nvSpPr>
            <p:cNvPr id="160" name="TextBox 159">
              <a:extLst>
                <a:ext uri="{FF2B5EF4-FFF2-40B4-BE49-F238E27FC236}">
                  <a16:creationId xmlns:a16="http://schemas.microsoft.com/office/drawing/2014/main" id="{F9DE5ADE-C198-4355-A4AF-BE82F6B77A5A}"/>
                </a:ext>
              </a:extLst>
            </p:cNvPr>
            <p:cNvSpPr txBox="1"/>
            <p:nvPr/>
          </p:nvSpPr>
          <p:spPr>
            <a:xfrm>
              <a:off x="7923651" y="3370197"/>
              <a:ext cx="2567367" cy="350865"/>
            </a:xfrm>
            <a:prstGeom prst="rect">
              <a:avLst/>
            </a:prstGeom>
            <a:noFill/>
          </p:spPr>
          <p:txBody>
            <a:bodyPr wrap="square" rtlCol="0">
              <a:spAutoFit/>
            </a:bodyPr>
            <a:lstStyle/>
            <a:p>
              <a:pPr>
                <a:lnSpc>
                  <a:spcPct val="120000"/>
                </a:lnSpc>
              </a:pPr>
              <a:r>
                <a:rPr lang="en-US" sz="1400" b="1" dirty="0">
                  <a:solidFill>
                    <a:schemeClr val="bg1"/>
                  </a:solidFill>
                  <a:latin typeface="+mj-lt"/>
                </a:rPr>
                <a:t>Team Schedule #2</a:t>
              </a:r>
            </a:p>
          </p:txBody>
        </p:sp>
      </p:grpSp>
      <p:grpSp>
        <p:nvGrpSpPr>
          <p:cNvPr id="161" name="PA_库_组合 160">
            <a:extLst>
              <a:ext uri="{FF2B5EF4-FFF2-40B4-BE49-F238E27FC236}">
                <a16:creationId xmlns:a16="http://schemas.microsoft.com/office/drawing/2014/main" id="{80D372D7-9E4E-45C3-98F9-EBED4B5406F7}"/>
              </a:ext>
            </a:extLst>
          </p:cNvPr>
          <p:cNvGrpSpPr/>
          <p:nvPr>
            <p:custDataLst>
              <p:tags r:id="rId4"/>
            </p:custDataLst>
          </p:nvPr>
        </p:nvGrpSpPr>
        <p:grpSpPr>
          <a:xfrm>
            <a:off x="7922825" y="5368582"/>
            <a:ext cx="2567367" cy="535205"/>
            <a:chOff x="7923651" y="3185857"/>
            <a:chExt cx="2567367" cy="535205"/>
          </a:xfrm>
        </p:grpSpPr>
        <p:sp>
          <p:nvSpPr>
            <p:cNvPr id="162" name="TextBox 161">
              <a:extLst>
                <a:ext uri="{FF2B5EF4-FFF2-40B4-BE49-F238E27FC236}">
                  <a16:creationId xmlns:a16="http://schemas.microsoft.com/office/drawing/2014/main" id="{B3CC42CA-D890-4993-90B2-B44CAC888B44}"/>
                </a:ext>
              </a:extLst>
            </p:cNvPr>
            <p:cNvSpPr txBox="1"/>
            <p:nvPr/>
          </p:nvSpPr>
          <p:spPr>
            <a:xfrm>
              <a:off x="7923651" y="3185857"/>
              <a:ext cx="2567367" cy="258532"/>
            </a:xfrm>
            <a:prstGeom prst="rect">
              <a:avLst/>
            </a:prstGeom>
            <a:noFill/>
          </p:spPr>
          <p:txBody>
            <a:bodyPr wrap="square" rtlCol="0">
              <a:spAutoFit/>
            </a:bodyPr>
            <a:lstStyle/>
            <a:p>
              <a:pPr>
                <a:lnSpc>
                  <a:spcPct val="120000"/>
                </a:lnSpc>
              </a:pPr>
              <a:r>
                <a:rPr lang="en-US" sz="900" i="1" dirty="0">
                  <a:solidFill>
                    <a:schemeClr val="bg1"/>
                  </a:solidFill>
                </a:rPr>
                <a:t>29, London</a:t>
              </a:r>
            </a:p>
          </p:txBody>
        </p:sp>
        <p:sp>
          <p:nvSpPr>
            <p:cNvPr id="163" name="TextBox 162">
              <a:extLst>
                <a:ext uri="{FF2B5EF4-FFF2-40B4-BE49-F238E27FC236}">
                  <a16:creationId xmlns:a16="http://schemas.microsoft.com/office/drawing/2014/main" id="{5BA104C9-4595-4D60-81C1-2107B623F254}"/>
                </a:ext>
              </a:extLst>
            </p:cNvPr>
            <p:cNvSpPr txBox="1"/>
            <p:nvPr/>
          </p:nvSpPr>
          <p:spPr>
            <a:xfrm>
              <a:off x="7923651" y="3370197"/>
              <a:ext cx="2567367" cy="350865"/>
            </a:xfrm>
            <a:prstGeom prst="rect">
              <a:avLst/>
            </a:prstGeom>
            <a:noFill/>
          </p:spPr>
          <p:txBody>
            <a:bodyPr wrap="square" rtlCol="0">
              <a:spAutoFit/>
            </a:bodyPr>
            <a:lstStyle/>
            <a:p>
              <a:pPr>
                <a:lnSpc>
                  <a:spcPct val="120000"/>
                </a:lnSpc>
              </a:pPr>
              <a:r>
                <a:rPr lang="en-US" sz="1400" b="1" dirty="0">
                  <a:solidFill>
                    <a:schemeClr val="bg1"/>
                  </a:solidFill>
                  <a:latin typeface="+mj-lt"/>
                </a:rPr>
                <a:t>Team Schedule #3</a:t>
              </a:r>
            </a:p>
          </p:txBody>
        </p:sp>
      </p:grpSp>
      <p:grpSp>
        <p:nvGrpSpPr>
          <p:cNvPr id="166" name="Group 165">
            <a:extLst>
              <a:ext uri="{FF2B5EF4-FFF2-40B4-BE49-F238E27FC236}">
                <a16:creationId xmlns:a16="http://schemas.microsoft.com/office/drawing/2014/main" id="{CBF24283-1272-453B-92FE-6060F92BFE5D}"/>
              </a:ext>
            </a:extLst>
          </p:cNvPr>
          <p:cNvGrpSpPr/>
          <p:nvPr/>
        </p:nvGrpSpPr>
        <p:grpSpPr>
          <a:xfrm>
            <a:off x="1788235" y="1394935"/>
            <a:ext cx="5243062" cy="257984"/>
            <a:chOff x="1865667" y="1559158"/>
            <a:chExt cx="5243062" cy="257984"/>
          </a:xfrm>
        </p:grpSpPr>
        <p:sp>
          <p:nvSpPr>
            <p:cNvPr id="164" name="Freeform 4561">
              <a:extLst>
                <a:ext uri="{FF2B5EF4-FFF2-40B4-BE49-F238E27FC236}">
                  <a16:creationId xmlns:a16="http://schemas.microsoft.com/office/drawing/2014/main" id="{3BD11349-F1D7-47B8-B954-71659C577ACF}"/>
                </a:ext>
              </a:extLst>
            </p:cNvPr>
            <p:cNvSpPr>
              <a:spLocks/>
            </p:cNvSpPr>
            <p:nvPr/>
          </p:nvSpPr>
          <p:spPr bwMode="auto">
            <a:xfrm>
              <a:off x="6820499" y="1559158"/>
              <a:ext cx="288230" cy="257984"/>
            </a:xfrm>
            <a:custGeom>
              <a:avLst/>
              <a:gdLst>
                <a:gd name="T0" fmla="*/ 122 w 218"/>
                <a:gd name="T1" fmla="*/ 1 h 195"/>
                <a:gd name="T2" fmla="*/ 116 w 218"/>
                <a:gd name="T3" fmla="*/ 1 h 195"/>
                <a:gd name="T4" fmla="*/ 116 w 218"/>
                <a:gd name="T5" fmla="*/ 7 h 195"/>
                <a:gd name="T6" fmla="*/ 203 w 218"/>
                <a:gd name="T7" fmla="*/ 94 h 195"/>
                <a:gd name="T8" fmla="*/ 4 w 218"/>
                <a:gd name="T9" fmla="*/ 94 h 195"/>
                <a:gd name="T10" fmla="*/ 0 w 218"/>
                <a:gd name="T11" fmla="*/ 98 h 195"/>
                <a:gd name="T12" fmla="*/ 4 w 218"/>
                <a:gd name="T13" fmla="*/ 102 h 195"/>
                <a:gd name="T14" fmla="*/ 203 w 218"/>
                <a:gd name="T15" fmla="*/ 102 h 195"/>
                <a:gd name="T16" fmla="*/ 116 w 218"/>
                <a:gd name="T17" fmla="*/ 188 h 195"/>
                <a:gd name="T18" fmla="*/ 116 w 218"/>
                <a:gd name="T19" fmla="*/ 194 h 195"/>
                <a:gd name="T20" fmla="*/ 119 w 218"/>
                <a:gd name="T21" fmla="*/ 195 h 195"/>
                <a:gd name="T22" fmla="*/ 122 w 218"/>
                <a:gd name="T23" fmla="*/ 194 h 195"/>
                <a:gd name="T24" fmla="*/ 218 w 218"/>
                <a:gd name="T25" fmla="*/ 98 h 195"/>
                <a:gd name="T26" fmla="*/ 122 w 218"/>
                <a:gd name="T27"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195">
                  <a:moveTo>
                    <a:pt x="122" y="1"/>
                  </a:moveTo>
                  <a:cubicBezTo>
                    <a:pt x="120" y="0"/>
                    <a:pt x="118" y="0"/>
                    <a:pt x="116" y="1"/>
                  </a:cubicBezTo>
                  <a:cubicBezTo>
                    <a:pt x="114" y="3"/>
                    <a:pt x="114" y="5"/>
                    <a:pt x="116" y="7"/>
                  </a:cubicBezTo>
                  <a:cubicBezTo>
                    <a:pt x="203" y="94"/>
                    <a:pt x="203" y="94"/>
                    <a:pt x="203" y="94"/>
                  </a:cubicBezTo>
                  <a:cubicBezTo>
                    <a:pt x="4" y="94"/>
                    <a:pt x="4" y="94"/>
                    <a:pt x="4" y="94"/>
                  </a:cubicBezTo>
                  <a:cubicBezTo>
                    <a:pt x="2" y="94"/>
                    <a:pt x="0" y="95"/>
                    <a:pt x="0" y="98"/>
                  </a:cubicBezTo>
                  <a:cubicBezTo>
                    <a:pt x="0" y="100"/>
                    <a:pt x="2" y="102"/>
                    <a:pt x="4" y="102"/>
                  </a:cubicBezTo>
                  <a:cubicBezTo>
                    <a:pt x="203" y="102"/>
                    <a:pt x="203" y="102"/>
                    <a:pt x="203" y="102"/>
                  </a:cubicBezTo>
                  <a:cubicBezTo>
                    <a:pt x="116" y="188"/>
                    <a:pt x="116" y="188"/>
                    <a:pt x="116" y="188"/>
                  </a:cubicBezTo>
                  <a:cubicBezTo>
                    <a:pt x="114" y="190"/>
                    <a:pt x="114" y="192"/>
                    <a:pt x="116" y="194"/>
                  </a:cubicBezTo>
                  <a:cubicBezTo>
                    <a:pt x="117" y="195"/>
                    <a:pt x="118" y="195"/>
                    <a:pt x="119" y="195"/>
                  </a:cubicBezTo>
                  <a:cubicBezTo>
                    <a:pt x="120" y="195"/>
                    <a:pt x="121" y="195"/>
                    <a:pt x="122" y="194"/>
                  </a:cubicBezTo>
                  <a:cubicBezTo>
                    <a:pt x="218" y="98"/>
                    <a:pt x="218" y="98"/>
                    <a:pt x="218" y="98"/>
                  </a:cubicBezTo>
                  <a:lnTo>
                    <a:pt x="122" y="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65" name="Freeform 4561">
              <a:extLst>
                <a:ext uri="{FF2B5EF4-FFF2-40B4-BE49-F238E27FC236}">
                  <a16:creationId xmlns:a16="http://schemas.microsoft.com/office/drawing/2014/main" id="{654749A7-D4DC-4FE0-8E6A-35C04C7D0145}"/>
                </a:ext>
              </a:extLst>
            </p:cNvPr>
            <p:cNvSpPr>
              <a:spLocks/>
            </p:cNvSpPr>
            <p:nvPr/>
          </p:nvSpPr>
          <p:spPr bwMode="auto">
            <a:xfrm flipH="1">
              <a:off x="1865667" y="1559158"/>
              <a:ext cx="288230" cy="257984"/>
            </a:xfrm>
            <a:custGeom>
              <a:avLst/>
              <a:gdLst>
                <a:gd name="T0" fmla="*/ 122 w 218"/>
                <a:gd name="T1" fmla="*/ 1 h 195"/>
                <a:gd name="T2" fmla="*/ 116 w 218"/>
                <a:gd name="T3" fmla="*/ 1 h 195"/>
                <a:gd name="T4" fmla="*/ 116 w 218"/>
                <a:gd name="T5" fmla="*/ 7 h 195"/>
                <a:gd name="T6" fmla="*/ 203 w 218"/>
                <a:gd name="T7" fmla="*/ 94 h 195"/>
                <a:gd name="T8" fmla="*/ 4 w 218"/>
                <a:gd name="T9" fmla="*/ 94 h 195"/>
                <a:gd name="T10" fmla="*/ 0 w 218"/>
                <a:gd name="T11" fmla="*/ 98 h 195"/>
                <a:gd name="T12" fmla="*/ 4 w 218"/>
                <a:gd name="T13" fmla="*/ 102 h 195"/>
                <a:gd name="T14" fmla="*/ 203 w 218"/>
                <a:gd name="T15" fmla="*/ 102 h 195"/>
                <a:gd name="T16" fmla="*/ 116 w 218"/>
                <a:gd name="T17" fmla="*/ 188 h 195"/>
                <a:gd name="T18" fmla="*/ 116 w 218"/>
                <a:gd name="T19" fmla="*/ 194 h 195"/>
                <a:gd name="T20" fmla="*/ 119 w 218"/>
                <a:gd name="T21" fmla="*/ 195 h 195"/>
                <a:gd name="T22" fmla="*/ 122 w 218"/>
                <a:gd name="T23" fmla="*/ 194 h 195"/>
                <a:gd name="T24" fmla="*/ 218 w 218"/>
                <a:gd name="T25" fmla="*/ 98 h 195"/>
                <a:gd name="T26" fmla="*/ 122 w 218"/>
                <a:gd name="T27"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195">
                  <a:moveTo>
                    <a:pt x="122" y="1"/>
                  </a:moveTo>
                  <a:cubicBezTo>
                    <a:pt x="120" y="0"/>
                    <a:pt x="118" y="0"/>
                    <a:pt x="116" y="1"/>
                  </a:cubicBezTo>
                  <a:cubicBezTo>
                    <a:pt x="114" y="3"/>
                    <a:pt x="114" y="5"/>
                    <a:pt x="116" y="7"/>
                  </a:cubicBezTo>
                  <a:cubicBezTo>
                    <a:pt x="203" y="94"/>
                    <a:pt x="203" y="94"/>
                    <a:pt x="203" y="94"/>
                  </a:cubicBezTo>
                  <a:cubicBezTo>
                    <a:pt x="4" y="94"/>
                    <a:pt x="4" y="94"/>
                    <a:pt x="4" y="94"/>
                  </a:cubicBezTo>
                  <a:cubicBezTo>
                    <a:pt x="2" y="94"/>
                    <a:pt x="0" y="95"/>
                    <a:pt x="0" y="98"/>
                  </a:cubicBezTo>
                  <a:cubicBezTo>
                    <a:pt x="0" y="100"/>
                    <a:pt x="2" y="102"/>
                    <a:pt x="4" y="102"/>
                  </a:cubicBezTo>
                  <a:cubicBezTo>
                    <a:pt x="203" y="102"/>
                    <a:pt x="203" y="102"/>
                    <a:pt x="203" y="102"/>
                  </a:cubicBezTo>
                  <a:cubicBezTo>
                    <a:pt x="116" y="188"/>
                    <a:pt x="116" y="188"/>
                    <a:pt x="116" y="188"/>
                  </a:cubicBezTo>
                  <a:cubicBezTo>
                    <a:pt x="114" y="190"/>
                    <a:pt x="114" y="192"/>
                    <a:pt x="116" y="194"/>
                  </a:cubicBezTo>
                  <a:cubicBezTo>
                    <a:pt x="117" y="195"/>
                    <a:pt x="118" y="195"/>
                    <a:pt x="119" y="195"/>
                  </a:cubicBezTo>
                  <a:cubicBezTo>
                    <a:pt x="120" y="195"/>
                    <a:pt x="121" y="195"/>
                    <a:pt x="122" y="194"/>
                  </a:cubicBezTo>
                  <a:cubicBezTo>
                    <a:pt x="218" y="98"/>
                    <a:pt x="218" y="98"/>
                    <a:pt x="218" y="98"/>
                  </a:cubicBezTo>
                  <a:lnTo>
                    <a:pt x="122" y="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175" name="Group 174">
            <a:extLst>
              <a:ext uri="{FF2B5EF4-FFF2-40B4-BE49-F238E27FC236}">
                <a16:creationId xmlns:a16="http://schemas.microsoft.com/office/drawing/2014/main" id="{51C1863E-2ACF-4EC9-9BA6-F04EEC46E312}"/>
              </a:ext>
            </a:extLst>
          </p:cNvPr>
          <p:cNvGrpSpPr/>
          <p:nvPr/>
        </p:nvGrpSpPr>
        <p:grpSpPr>
          <a:xfrm>
            <a:off x="2149198" y="2012797"/>
            <a:ext cx="4521140" cy="3938177"/>
            <a:chOff x="2149198" y="2012797"/>
            <a:chExt cx="4521140" cy="3938177"/>
          </a:xfrm>
        </p:grpSpPr>
        <p:sp>
          <p:nvSpPr>
            <p:cNvPr id="95" name="Rectangle: Rounded Corners 94">
              <a:extLst>
                <a:ext uri="{FF2B5EF4-FFF2-40B4-BE49-F238E27FC236}">
                  <a16:creationId xmlns:a16="http://schemas.microsoft.com/office/drawing/2014/main" id="{CC64E769-EA70-49C6-85C5-CBC17D2C8DE6}"/>
                </a:ext>
              </a:extLst>
            </p:cNvPr>
            <p:cNvSpPr/>
            <p:nvPr/>
          </p:nvSpPr>
          <p:spPr>
            <a:xfrm>
              <a:off x="2204887" y="245559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26</a:t>
              </a:r>
            </a:p>
          </p:txBody>
        </p:sp>
        <p:sp>
          <p:nvSpPr>
            <p:cNvPr id="96" name="Rectangle: Rounded Corners 95">
              <a:extLst>
                <a:ext uri="{FF2B5EF4-FFF2-40B4-BE49-F238E27FC236}">
                  <a16:creationId xmlns:a16="http://schemas.microsoft.com/office/drawing/2014/main" id="{CA3C8025-7625-4F4F-9401-2DCB23C6DB8D}"/>
                </a:ext>
              </a:extLst>
            </p:cNvPr>
            <p:cNvSpPr/>
            <p:nvPr/>
          </p:nvSpPr>
          <p:spPr>
            <a:xfrm>
              <a:off x="2861189" y="245559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27</a:t>
              </a:r>
            </a:p>
          </p:txBody>
        </p:sp>
        <p:sp>
          <p:nvSpPr>
            <p:cNvPr id="97" name="Rectangle: Rounded Corners 96">
              <a:extLst>
                <a:ext uri="{FF2B5EF4-FFF2-40B4-BE49-F238E27FC236}">
                  <a16:creationId xmlns:a16="http://schemas.microsoft.com/office/drawing/2014/main" id="{B5C8CFDF-FD8D-4813-835C-12D06EF5176D}"/>
                </a:ext>
              </a:extLst>
            </p:cNvPr>
            <p:cNvSpPr/>
            <p:nvPr/>
          </p:nvSpPr>
          <p:spPr>
            <a:xfrm>
              <a:off x="3517491" y="245559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28</a:t>
              </a:r>
            </a:p>
          </p:txBody>
        </p:sp>
        <p:sp>
          <p:nvSpPr>
            <p:cNvPr id="98" name="Rectangle: Rounded Corners 97">
              <a:extLst>
                <a:ext uri="{FF2B5EF4-FFF2-40B4-BE49-F238E27FC236}">
                  <a16:creationId xmlns:a16="http://schemas.microsoft.com/office/drawing/2014/main" id="{C4BAA751-27DC-4EE9-9A94-806DBF26C7F2}"/>
                </a:ext>
              </a:extLst>
            </p:cNvPr>
            <p:cNvSpPr/>
            <p:nvPr/>
          </p:nvSpPr>
          <p:spPr>
            <a:xfrm>
              <a:off x="4173793" y="245559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29</a:t>
              </a:r>
            </a:p>
          </p:txBody>
        </p:sp>
        <p:sp>
          <p:nvSpPr>
            <p:cNvPr id="99" name="Rectangle: Rounded Corners 98">
              <a:extLst>
                <a:ext uri="{FF2B5EF4-FFF2-40B4-BE49-F238E27FC236}">
                  <a16:creationId xmlns:a16="http://schemas.microsoft.com/office/drawing/2014/main" id="{693F7173-67C6-49F9-84C5-EE747931D723}"/>
                </a:ext>
              </a:extLst>
            </p:cNvPr>
            <p:cNvSpPr/>
            <p:nvPr/>
          </p:nvSpPr>
          <p:spPr>
            <a:xfrm>
              <a:off x="4830095" y="245559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30</a:t>
              </a:r>
            </a:p>
          </p:txBody>
        </p:sp>
        <p:sp>
          <p:nvSpPr>
            <p:cNvPr id="100" name="Rectangle: Rounded Corners 99">
              <a:extLst>
                <a:ext uri="{FF2B5EF4-FFF2-40B4-BE49-F238E27FC236}">
                  <a16:creationId xmlns:a16="http://schemas.microsoft.com/office/drawing/2014/main" id="{7066FD5C-78A1-45E1-9ED8-A497B4277252}"/>
                </a:ext>
              </a:extLst>
            </p:cNvPr>
            <p:cNvSpPr/>
            <p:nvPr/>
          </p:nvSpPr>
          <p:spPr>
            <a:xfrm>
              <a:off x="5486397" y="245559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a:t>
              </a:r>
            </a:p>
          </p:txBody>
        </p:sp>
        <p:sp>
          <p:nvSpPr>
            <p:cNvPr id="101" name="Rectangle: Rounded Corners 100">
              <a:extLst>
                <a:ext uri="{FF2B5EF4-FFF2-40B4-BE49-F238E27FC236}">
                  <a16:creationId xmlns:a16="http://schemas.microsoft.com/office/drawing/2014/main" id="{20BFDA35-3C5C-45C9-ABEE-1749E4F2BDAF}"/>
                </a:ext>
              </a:extLst>
            </p:cNvPr>
            <p:cNvSpPr/>
            <p:nvPr/>
          </p:nvSpPr>
          <p:spPr>
            <a:xfrm>
              <a:off x="6142699" y="245559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a:t>
              </a:r>
            </a:p>
          </p:txBody>
        </p:sp>
        <p:sp>
          <p:nvSpPr>
            <p:cNvPr id="102" name="Rectangle: Rounded Corners 101">
              <a:extLst>
                <a:ext uri="{FF2B5EF4-FFF2-40B4-BE49-F238E27FC236}">
                  <a16:creationId xmlns:a16="http://schemas.microsoft.com/office/drawing/2014/main" id="{7F34CC76-189A-468D-BC8A-DB1879358035}"/>
                </a:ext>
              </a:extLst>
            </p:cNvPr>
            <p:cNvSpPr/>
            <p:nvPr/>
          </p:nvSpPr>
          <p:spPr>
            <a:xfrm>
              <a:off x="2204887" y="3060281"/>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3</a:t>
              </a:r>
            </a:p>
          </p:txBody>
        </p:sp>
        <p:sp>
          <p:nvSpPr>
            <p:cNvPr id="103" name="Rectangle: Rounded Corners 102">
              <a:extLst>
                <a:ext uri="{FF2B5EF4-FFF2-40B4-BE49-F238E27FC236}">
                  <a16:creationId xmlns:a16="http://schemas.microsoft.com/office/drawing/2014/main" id="{73CF9139-D721-45A6-9574-4CACA4CDC13E}"/>
                </a:ext>
              </a:extLst>
            </p:cNvPr>
            <p:cNvSpPr/>
            <p:nvPr/>
          </p:nvSpPr>
          <p:spPr>
            <a:xfrm>
              <a:off x="2861189" y="3060281"/>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4</a:t>
              </a:r>
            </a:p>
          </p:txBody>
        </p:sp>
        <p:sp>
          <p:nvSpPr>
            <p:cNvPr id="104" name="Rectangle: Rounded Corners 103">
              <a:extLst>
                <a:ext uri="{FF2B5EF4-FFF2-40B4-BE49-F238E27FC236}">
                  <a16:creationId xmlns:a16="http://schemas.microsoft.com/office/drawing/2014/main" id="{C2C35BF9-7BAF-4BF3-9C06-A823B0E9CDCB}"/>
                </a:ext>
              </a:extLst>
            </p:cNvPr>
            <p:cNvSpPr/>
            <p:nvPr/>
          </p:nvSpPr>
          <p:spPr>
            <a:xfrm>
              <a:off x="3517491" y="3060281"/>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5</a:t>
              </a:r>
            </a:p>
          </p:txBody>
        </p:sp>
        <p:sp>
          <p:nvSpPr>
            <p:cNvPr id="105" name="Rectangle: Rounded Corners 104">
              <a:extLst>
                <a:ext uri="{FF2B5EF4-FFF2-40B4-BE49-F238E27FC236}">
                  <a16:creationId xmlns:a16="http://schemas.microsoft.com/office/drawing/2014/main" id="{BF531BA2-8D52-431F-8382-65BEB7BB3D55}"/>
                </a:ext>
              </a:extLst>
            </p:cNvPr>
            <p:cNvSpPr/>
            <p:nvPr/>
          </p:nvSpPr>
          <p:spPr>
            <a:xfrm>
              <a:off x="4173793" y="3060281"/>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6</a:t>
              </a:r>
            </a:p>
          </p:txBody>
        </p:sp>
        <p:sp>
          <p:nvSpPr>
            <p:cNvPr id="106" name="Rectangle: Rounded Corners 105">
              <a:extLst>
                <a:ext uri="{FF2B5EF4-FFF2-40B4-BE49-F238E27FC236}">
                  <a16:creationId xmlns:a16="http://schemas.microsoft.com/office/drawing/2014/main" id="{E6DE6954-040C-46DE-8518-39AD2C5ABE6B}"/>
                </a:ext>
              </a:extLst>
            </p:cNvPr>
            <p:cNvSpPr/>
            <p:nvPr/>
          </p:nvSpPr>
          <p:spPr>
            <a:xfrm>
              <a:off x="4830095" y="3060281"/>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7</a:t>
              </a:r>
            </a:p>
          </p:txBody>
        </p:sp>
        <p:sp>
          <p:nvSpPr>
            <p:cNvPr id="107" name="Rectangle: Rounded Corners 106">
              <a:extLst>
                <a:ext uri="{FF2B5EF4-FFF2-40B4-BE49-F238E27FC236}">
                  <a16:creationId xmlns:a16="http://schemas.microsoft.com/office/drawing/2014/main" id="{42E57112-F024-46CD-B7B5-E216B468FCBA}"/>
                </a:ext>
              </a:extLst>
            </p:cNvPr>
            <p:cNvSpPr/>
            <p:nvPr/>
          </p:nvSpPr>
          <p:spPr>
            <a:xfrm>
              <a:off x="5486397" y="3060281"/>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8</a:t>
              </a:r>
            </a:p>
          </p:txBody>
        </p:sp>
        <p:sp>
          <p:nvSpPr>
            <p:cNvPr id="108" name="Rectangle: Rounded Corners 107">
              <a:extLst>
                <a:ext uri="{FF2B5EF4-FFF2-40B4-BE49-F238E27FC236}">
                  <a16:creationId xmlns:a16="http://schemas.microsoft.com/office/drawing/2014/main" id="{57F1FD98-B425-4F57-B233-3B76B849B423}"/>
                </a:ext>
              </a:extLst>
            </p:cNvPr>
            <p:cNvSpPr/>
            <p:nvPr/>
          </p:nvSpPr>
          <p:spPr>
            <a:xfrm>
              <a:off x="6142699" y="3060281"/>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9</a:t>
              </a:r>
            </a:p>
          </p:txBody>
        </p:sp>
        <p:sp>
          <p:nvSpPr>
            <p:cNvPr id="109" name="Rectangle: Rounded Corners 108">
              <a:extLst>
                <a:ext uri="{FF2B5EF4-FFF2-40B4-BE49-F238E27FC236}">
                  <a16:creationId xmlns:a16="http://schemas.microsoft.com/office/drawing/2014/main" id="{F6106FE7-8E81-4946-A5C5-7232BE68BBF3}"/>
                </a:ext>
              </a:extLst>
            </p:cNvPr>
            <p:cNvSpPr/>
            <p:nvPr/>
          </p:nvSpPr>
          <p:spPr>
            <a:xfrm>
              <a:off x="2204887" y="3664967"/>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10</a:t>
              </a:r>
            </a:p>
          </p:txBody>
        </p:sp>
        <p:sp>
          <p:nvSpPr>
            <p:cNvPr id="110" name="Rectangle: Rounded Corners 109">
              <a:extLst>
                <a:ext uri="{FF2B5EF4-FFF2-40B4-BE49-F238E27FC236}">
                  <a16:creationId xmlns:a16="http://schemas.microsoft.com/office/drawing/2014/main" id="{D78829A0-0935-4D88-9970-ED299083F6AA}"/>
                </a:ext>
              </a:extLst>
            </p:cNvPr>
            <p:cNvSpPr/>
            <p:nvPr/>
          </p:nvSpPr>
          <p:spPr>
            <a:xfrm>
              <a:off x="2861189" y="3664967"/>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11</a:t>
              </a:r>
            </a:p>
          </p:txBody>
        </p:sp>
        <p:sp>
          <p:nvSpPr>
            <p:cNvPr id="111" name="Rectangle: Rounded Corners 110">
              <a:extLst>
                <a:ext uri="{FF2B5EF4-FFF2-40B4-BE49-F238E27FC236}">
                  <a16:creationId xmlns:a16="http://schemas.microsoft.com/office/drawing/2014/main" id="{9E5BD2C2-3F52-4C56-A2AD-6A3826E59432}"/>
                </a:ext>
              </a:extLst>
            </p:cNvPr>
            <p:cNvSpPr/>
            <p:nvPr/>
          </p:nvSpPr>
          <p:spPr>
            <a:xfrm>
              <a:off x="3517491" y="3664967"/>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12</a:t>
              </a:r>
            </a:p>
          </p:txBody>
        </p:sp>
        <p:sp>
          <p:nvSpPr>
            <p:cNvPr id="112" name="Rectangle: Rounded Corners 111">
              <a:extLst>
                <a:ext uri="{FF2B5EF4-FFF2-40B4-BE49-F238E27FC236}">
                  <a16:creationId xmlns:a16="http://schemas.microsoft.com/office/drawing/2014/main" id="{68F42976-CEAD-4CC5-89DC-CCEA644B1B6F}"/>
                </a:ext>
              </a:extLst>
            </p:cNvPr>
            <p:cNvSpPr/>
            <p:nvPr/>
          </p:nvSpPr>
          <p:spPr>
            <a:xfrm>
              <a:off x="4173793" y="3664967"/>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13</a:t>
              </a:r>
            </a:p>
          </p:txBody>
        </p:sp>
        <p:sp>
          <p:nvSpPr>
            <p:cNvPr id="113" name="Rectangle: Rounded Corners 112">
              <a:extLst>
                <a:ext uri="{FF2B5EF4-FFF2-40B4-BE49-F238E27FC236}">
                  <a16:creationId xmlns:a16="http://schemas.microsoft.com/office/drawing/2014/main" id="{E3BD7551-8F8A-4EEF-99DA-D2EFD0110E1F}"/>
                </a:ext>
              </a:extLst>
            </p:cNvPr>
            <p:cNvSpPr/>
            <p:nvPr/>
          </p:nvSpPr>
          <p:spPr>
            <a:xfrm>
              <a:off x="4830095" y="3664967"/>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14</a:t>
              </a:r>
            </a:p>
          </p:txBody>
        </p:sp>
        <p:sp>
          <p:nvSpPr>
            <p:cNvPr id="114" name="Rectangle: Rounded Corners 113">
              <a:extLst>
                <a:ext uri="{FF2B5EF4-FFF2-40B4-BE49-F238E27FC236}">
                  <a16:creationId xmlns:a16="http://schemas.microsoft.com/office/drawing/2014/main" id="{BB780E22-8B15-4D86-9104-126BC676D428}"/>
                </a:ext>
              </a:extLst>
            </p:cNvPr>
            <p:cNvSpPr/>
            <p:nvPr/>
          </p:nvSpPr>
          <p:spPr>
            <a:xfrm>
              <a:off x="5486397" y="3664967"/>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15</a:t>
              </a:r>
            </a:p>
          </p:txBody>
        </p:sp>
        <p:sp>
          <p:nvSpPr>
            <p:cNvPr id="115" name="Rectangle: Rounded Corners 114">
              <a:extLst>
                <a:ext uri="{FF2B5EF4-FFF2-40B4-BE49-F238E27FC236}">
                  <a16:creationId xmlns:a16="http://schemas.microsoft.com/office/drawing/2014/main" id="{120BE6D7-9D21-4C2B-93EC-E16E86D23E9F}"/>
                </a:ext>
              </a:extLst>
            </p:cNvPr>
            <p:cNvSpPr/>
            <p:nvPr/>
          </p:nvSpPr>
          <p:spPr>
            <a:xfrm>
              <a:off x="6142699" y="3664967"/>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16</a:t>
              </a:r>
            </a:p>
          </p:txBody>
        </p:sp>
        <p:sp>
          <p:nvSpPr>
            <p:cNvPr id="116" name="Rectangle: Rounded Corners 115">
              <a:extLst>
                <a:ext uri="{FF2B5EF4-FFF2-40B4-BE49-F238E27FC236}">
                  <a16:creationId xmlns:a16="http://schemas.microsoft.com/office/drawing/2014/main" id="{AE255E51-8E6F-4525-82B8-2FF6D2984E5A}"/>
                </a:ext>
              </a:extLst>
            </p:cNvPr>
            <p:cNvSpPr/>
            <p:nvPr/>
          </p:nvSpPr>
          <p:spPr>
            <a:xfrm>
              <a:off x="2204887" y="4269653"/>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17</a:t>
              </a:r>
            </a:p>
          </p:txBody>
        </p:sp>
        <p:sp>
          <p:nvSpPr>
            <p:cNvPr id="117" name="Rectangle: Rounded Corners 116">
              <a:extLst>
                <a:ext uri="{FF2B5EF4-FFF2-40B4-BE49-F238E27FC236}">
                  <a16:creationId xmlns:a16="http://schemas.microsoft.com/office/drawing/2014/main" id="{672B4BAE-473C-4CE8-BD9E-3A0D74B9EF0D}"/>
                </a:ext>
              </a:extLst>
            </p:cNvPr>
            <p:cNvSpPr/>
            <p:nvPr/>
          </p:nvSpPr>
          <p:spPr>
            <a:xfrm>
              <a:off x="2861189" y="4269653"/>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18</a:t>
              </a:r>
            </a:p>
          </p:txBody>
        </p:sp>
        <p:sp>
          <p:nvSpPr>
            <p:cNvPr id="118" name="Rectangle: Rounded Corners 117">
              <a:extLst>
                <a:ext uri="{FF2B5EF4-FFF2-40B4-BE49-F238E27FC236}">
                  <a16:creationId xmlns:a16="http://schemas.microsoft.com/office/drawing/2014/main" id="{46667411-352F-4D40-A585-9DDA27D730B8}"/>
                </a:ext>
              </a:extLst>
            </p:cNvPr>
            <p:cNvSpPr/>
            <p:nvPr/>
          </p:nvSpPr>
          <p:spPr>
            <a:xfrm>
              <a:off x="3517491" y="4269653"/>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19</a:t>
              </a:r>
            </a:p>
          </p:txBody>
        </p:sp>
        <p:sp>
          <p:nvSpPr>
            <p:cNvPr id="119" name="Rectangle: Rounded Corners 118">
              <a:extLst>
                <a:ext uri="{FF2B5EF4-FFF2-40B4-BE49-F238E27FC236}">
                  <a16:creationId xmlns:a16="http://schemas.microsoft.com/office/drawing/2014/main" id="{D34F099D-5C34-431F-89B6-F76AF4997CF8}"/>
                </a:ext>
              </a:extLst>
            </p:cNvPr>
            <p:cNvSpPr/>
            <p:nvPr/>
          </p:nvSpPr>
          <p:spPr>
            <a:xfrm>
              <a:off x="4173793" y="4269653"/>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20</a:t>
              </a:r>
            </a:p>
          </p:txBody>
        </p:sp>
        <p:sp>
          <p:nvSpPr>
            <p:cNvPr id="120" name="Rectangle: Rounded Corners 119">
              <a:extLst>
                <a:ext uri="{FF2B5EF4-FFF2-40B4-BE49-F238E27FC236}">
                  <a16:creationId xmlns:a16="http://schemas.microsoft.com/office/drawing/2014/main" id="{3728C416-37B8-4867-8E8C-1F5BDC798C64}"/>
                </a:ext>
              </a:extLst>
            </p:cNvPr>
            <p:cNvSpPr/>
            <p:nvPr/>
          </p:nvSpPr>
          <p:spPr>
            <a:xfrm>
              <a:off x="4830095" y="4269653"/>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21</a:t>
              </a:r>
            </a:p>
          </p:txBody>
        </p:sp>
        <p:sp>
          <p:nvSpPr>
            <p:cNvPr id="121" name="Rectangle: Rounded Corners 120">
              <a:extLst>
                <a:ext uri="{FF2B5EF4-FFF2-40B4-BE49-F238E27FC236}">
                  <a16:creationId xmlns:a16="http://schemas.microsoft.com/office/drawing/2014/main" id="{91AA17B8-E9E2-4788-9405-EF4E7168C156}"/>
                </a:ext>
              </a:extLst>
            </p:cNvPr>
            <p:cNvSpPr/>
            <p:nvPr/>
          </p:nvSpPr>
          <p:spPr>
            <a:xfrm>
              <a:off x="5486397" y="4269653"/>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22</a:t>
              </a:r>
            </a:p>
          </p:txBody>
        </p:sp>
        <p:sp>
          <p:nvSpPr>
            <p:cNvPr id="122" name="Rectangle: Rounded Corners 121">
              <a:extLst>
                <a:ext uri="{FF2B5EF4-FFF2-40B4-BE49-F238E27FC236}">
                  <a16:creationId xmlns:a16="http://schemas.microsoft.com/office/drawing/2014/main" id="{DE137106-E1B5-409A-9CD6-A30B4C061E2C}"/>
                </a:ext>
              </a:extLst>
            </p:cNvPr>
            <p:cNvSpPr/>
            <p:nvPr/>
          </p:nvSpPr>
          <p:spPr>
            <a:xfrm>
              <a:off x="6142699" y="4269653"/>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23</a:t>
              </a:r>
            </a:p>
          </p:txBody>
        </p:sp>
        <p:sp>
          <p:nvSpPr>
            <p:cNvPr id="123" name="Rectangle: Rounded Corners 122">
              <a:extLst>
                <a:ext uri="{FF2B5EF4-FFF2-40B4-BE49-F238E27FC236}">
                  <a16:creationId xmlns:a16="http://schemas.microsoft.com/office/drawing/2014/main" id="{3D9C9C5E-5847-49CC-8062-3D024E752595}"/>
                </a:ext>
              </a:extLst>
            </p:cNvPr>
            <p:cNvSpPr/>
            <p:nvPr/>
          </p:nvSpPr>
          <p:spPr>
            <a:xfrm>
              <a:off x="2204887" y="4874339"/>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24</a:t>
              </a:r>
            </a:p>
          </p:txBody>
        </p:sp>
        <p:sp>
          <p:nvSpPr>
            <p:cNvPr id="124" name="Rectangle: Rounded Corners 123">
              <a:extLst>
                <a:ext uri="{FF2B5EF4-FFF2-40B4-BE49-F238E27FC236}">
                  <a16:creationId xmlns:a16="http://schemas.microsoft.com/office/drawing/2014/main" id="{1E98A909-A56A-4BE1-9B79-6A49DF18A695}"/>
                </a:ext>
              </a:extLst>
            </p:cNvPr>
            <p:cNvSpPr/>
            <p:nvPr/>
          </p:nvSpPr>
          <p:spPr>
            <a:xfrm>
              <a:off x="2861189" y="4874339"/>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25</a:t>
              </a:r>
            </a:p>
          </p:txBody>
        </p:sp>
        <p:sp>
          <p:nvSpPr>
            <p:cNvPr id="125" name="Rectangle: Rounded Corners 124">
              <a:extLst>
                <a:ext uri="{FF2B5EF4-FFF2-40B4-BE49-F238E27FC236}">
                  <a16:creationId xmlns:a16="http://schemas.microsoft.com/office/drawing/2014/main" id="{23B06DA4-F2E7-4768-BCFC-2041E2796626}"/>
                </a:ext>
              </a:extLst>
            </p:cNvPr>
            <p:cNvSpPr/>
            <p:nvPr/>
          </p:nvSpPr>
          <p:spPr>
            <a:xfrm>
              <a:off x="3517491" y="4874339"/>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26</a:t>
              </a:r>
            </a:p>
          </p:txBody>
        </p:sp>
        <p:sp>
          <p:nvSpPr>
            <p:cNvPr id="126" name="Rectangle: Rounded Corners 125">
              <a:extLst>
                <a:ext uri="{FF2B5EF4-FFF2-40B4-BE49-F238E27FC236}">
                  <a16:creationId xmlns:a16="http://schemas.microsoft.com/office/drawing/2014/main" id="{9642EA3E-FEE6-4C29-93C5-B0EBA83293BC}"/>
                </a:ext>
              </a:extLst>
            </p:cNvPr>
            <p:cNvSpPr/>
            <p:nvPr/>
          </p:nvSpPr>
          <p:spPr>
            <a:xfrm>
              <a:off x="4173793" y="4874339"/>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27</a:t>
              </a:r>
            </a:p>
          </p:txBody>
        </p:sp>
        <p:sp>
          <p:nvSpPr>
            <p:cNvPr id="127" name="Rectangle: Rounded Corners 126">
              <a:extLst>
                <a:ext uri="{FF2B5EF4-FFF2-40B4-BE49-F238E27FC236}">
                  <a16:creationId xmlns:a16="http://schemas.microsoft.com/office/drawing/2014/main" id="{7EE27337-B9EE-452B-9CBE-E0F767BC4BD3}"/>
                </a:ext>
              </a:extLst>
            </p:cNvPr>
            <p:cNvSpPr/>
            <p:nvPr/>
          </p:nvSpPr>
          <p:spPr>
            <a:xfrm>
              <a:off x="4830095" y="4874339"/>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28</a:t>
              </a:r>
            </a:p>
          </p:txBody>
        </p:sp>
        <p:sp>
          <p:nvSpPr>
            <p:cNvPr id="128" name="Rectangle: Rounded Corners 127">
              <a:extLst>
                <a:ext uri="{FF2B5EF4-FFF2-40B4-BE49-F238E27FC236}">
                  <a16:creationId xmlns:a16="http://schemas.microsoft.com/office/drawing/2014/main" id="{B830AC59-F876-41DC-ACC3-A010BC7414D5}"/>
                </a:ext>
              </a:extLst>
            </p:cNvPr>
            <p:cNvSpPr/>
            <p:nvPr/>
          </p:nvSpPr>
          <p:spPr>
            <a:xfrm>
              <a:off x="5486397" y="4874339"/>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29</a:t>
              </a:r>
            </a:p>
          </p:txBody>
        </p:sp>
        <p:sp>
          <p:nvSpPr>
            <p:cNvPr id="129" name="Rectangle: Rounded Corners 128">
              <a:extLst>
                <a:ext uri="{FF2B5EF4-FFF2-40B4-BE49-F238E27FC236}">
                  <a16:creationId xmlns:a16="http://schemas.microsoft.com/office/drawing/2014/main" id="{E0A54DA0-8D77-4767-A5D7-159E2970A11B}"/>
                </a:ext>
              </a:extLst>
            </p:cNvPr>
            <p:cNvSpPr/>
            <p:nvPr/>
          </p:nvSpPr>
          <p:spPr>
            <a:xfrm>
              <a:off x="6142699" y="4874339"/>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30</a:t>
              </a:r>
            </a:p>
          </p:txBody>
        </p:sp>
        <p:sp>
          <p:nvSpPr>
            <p:cNvPr id="132" name="Rectangle: Rounded Corners 131">
              <a:extLst>
                <a:ext uri="{FF2B5EF4-FFF2-40B4-BE49-F238E27FC236}">
                  <a16:creationId xmlns:a16="http://schemas.microsoft.com/office/drawing/2014/main" id="{1B9CBF36-A623-4F73-B419-3CE3BBB6067F}"/>
                </a:ext>
              </a:extLst>
            </p:cNvPr>
            <p:cNvSpPr/>
            <p:nvPr/>
          </p:nvSpPr>
          <p:spPr>
            <a:xfrm>
              <a:off x="2204887" y="547902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31</a:t>
              </a:r>
            </a:p>
          </p:txBody>
        </p:sp>
        <p:sp>
          <p:nvSpPr>
            <p:cNvPr id="133" name="Rectangle: Rounded Corners 132">
              <a:extLst>
                <a:ext uri="{FF2B5EF4-FFF2-40B4-BE49-F238E27FC236}">
                  <a16:creationId xmlns:a16="http://schemas.microsoft.com/office/drawing/2014/main" id="{C90566A2-440E-4C71-80E2-FCA3002ACF0C}"/>
                </a:ext>
              </a:extLst>
            </p:cNvPr>
            <p:cNvSpPr/>
            <p:nvPr/>
          </p:nvSpPr>
          <p:spPr>
            <a:xfrm>
              <a:off x="2861189" y="547902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1</a:t>
              </a:r>
            </a:p>
          </p:txBody>
        </p:sp>
        <p:sp>
          <p:nvSpPr>
            <p:cNvPr id="134" name="Rectangle: Rounded Corners 133">
              <a:extLst>
                <a:ext uri="{FF2B5EF4-FFF2-40B4-BE49-F238E27FC236}">
                  <a16:creationId xmlns:a16="http://schemas.microsoft.com/office/drawing/2014/main" id="{E48F3FD1-FE6E-4FDF-86B5-B314923F2A4E}"/>
                </a:ext>
              </a:extLst>
            </p:cNvPr>
            <p:cNvSpPr/>
            <p:nvPr/>
          </p:nvSpPr>
          <p:spPr>
            <a:xfrm>
              <a:off x="3517491" y="547902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2</a:t>
              </a:r>
            </a:p>
          </p:txBody>
        </p:sp>
        <p:sp>
          <p:nvSpPr>
            <p:cNvPr id="135" name="Rectangle: Rounded Corners 134">
              <a:extLst>
                <a:ext uri="{FF2B5EF4-FFF2-40B4-BE49-F238E27FC236}">
                  <a16:creationId xmlns:a16="http://schemas.microsoft.com/office/drawing/2014/main" id="{ECE5A284-C0FD-4BC6-8BA6-3B2592B46CAE}"/>
                </a:ext>
              </a:extLst>
            </p:cNvPr>
            <p:cNvSpPr/>
            <p:nvPr/>
          </p:nvSpPr>
          <p:spPr>
            <a:xfrm>
              <a:off x="4173793" y="547902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3</a:t>
              </a:r>
            </a:p>
          </p:txBody>
        </p:sp>
        <p:sp>
          <p:nvSpPr>
            <p:cNvPr id="136" name="Rectangle: Rounded Corners 135">
              <a:extLst>
                <a:ext uri="{FF2B5EF4-FFF2-40B4-BE49-F238E27FC236}">
                  <a16:creationId xmlns:a16="http://schemas.microsoft.com/office/drawing/2014/main" id="{8CF5FEAD-E42A-4607-90F0-7C7DFB5FFF5F}"/>
                </a:ext>
              </a:extLst>
            </p:cNvPr>
            <p:cNvSpPr/>
            <p:nvPr/>
          </p:nvSpPr>
          <p:spPr>
            <a:xfrm>
              <a:off x="4830095" y="547902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4</a:t>
              </a:r>
            </a:p>
          </p:txBody>
        </p:sp>
        <p:sp>
          <p:nvSpPr>
            <p:cNvPr id="137" name="Rectangle: Rounded Corners 136">
              <a:extLst>
                <a:ext uri="{FF2B5EF4-FFF2-40B4-BE49-F238E27FC236}">
                  <a16:creationId xmlns:a16="http://schemas.microsoft.com/office/drawing/2014/main" id="{8AB41A4D-EB02-4086-9869-460D98FAC3D3}"/>
                </a:ext>
              </a:extLst>
            </p:cNvPr>
            <p:cNvSpPr/>
            <p:nvPr/>
          </p:nvSpPr>
          <p:spPr>
            <a:xfrm>
              <a:off x="5486397" y="547902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5</a:t>
              </a:r>
            </a:p>
          </p:txBody>
        </p:sp>
        <p:sp>
          <p:nvSpPr>
            <p:cNvPr id="138" name="Rectangle: Rounded Corners 137">
              <a:extLst>
                <a:ext uri="{FF2B5EF4-FFF2-40B4-BE49-F238E27FC236}">
                  <a16:creationId xmlns:a16="http://schemas.microsoft.com/office/drawing/2014/main" id="{63496F69-8CB0-434D-B177-EB796B91DE91}"/>
                </a:ext>
              </a:extLst>
            </p:cNvPr>
            <p:cNvSpPr/>
            <p:nvPr/>
          </p:nvSpPr>
          <p:spPr>
            <a:xfrm>
              <a:off x="6142699" y="5479025"/>
              <a:ext cx="471949" cy="47194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lumMod val="75000"/>
                    </a:schemeClr>
                  </a:solidFill>
                </a:rPr>
                <a:t>6</a:t>
              </a:r>
            </a:p>
          </p:txBody>
        </p:sp>
        <p:sp>
          <p:nvSpPr>
            <p:cNvPr id="168" name="Rectangle: Rounded Corners 167">
              <a:extLst>
                <a:ext uri="{FF2B5EF4-FFF2-40B4-BE49-F238E27FC236}">
                  <a16:creationId xmlns:a16="http://schemas.microsoft.com/office/drawing/2014/main" id="{6BE7211C-70DE-4301-910E-D62DC9C10E2B}"/>
                </a:ext>
              </a:extLst>
            </p:cNvPr>
            <p:cNvSpPr/>
            <p:nvPr/>
          </p:nvSpPr>
          <p:spPr>
            <a:xfrm>
              <a:off x="2149198" y="2012797"/>
              <a:ext cx="583328" cy="291306"/>
            </a:xfrm>
            <a:prstGeom prst="roundRect">
              <a:avLst>
                <a:gd name="adj" fmla="val 50000"/>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rPr>
                <a:t>Sun</a:t>
              </a:r>
            </a:p>
          </p:txBody>
        </p:sp>
        <p:sp>
          <p:nvSpPr>
            <p:cNvPr id="169" name="Rectangle: Rounded Corners 168">
              <a:extLst>
                <a:ext uri="{FF2B5EF4-FFF2-40B4-BE49-F238E27FC236}">
                  <a16:creationId xmlns:a16="http://schemas.microsoft.com/office/drawing/2014/main" id="{E8F5AD54-F3C7-4F4D-9304-F53AC7894607}"/>
                </a:ext>
              </a:extLst>
            </p:cNvPr>
            <p:cNvSpPr/>
            <p:nvPr/>
          </p:nvSpPr>
          <p:spPr>
            <a:xfrm>
              <a:off x="2805500" y="2012797"/>
              <a:ext cx="583328" cy="291306"/>
            </a:xfrm>
            <a:prstGeom prst="roundRect">
              <a:avLst>
                <a:gd name="adj" fmla="val 50000"/>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rPr>
                <a:t>Mon</a:t>
              </a:r>
            </a:p>
          </p:txBody>
        </p:sp>
        <p:sp>
          <p:nvSpPr>
            <p:cNvPr id="170" name="Rectangle: Rounded Corners 169">
              <a:extLst>
                <a:ext uri="{FF2B5EF4-FFF2-40B4-BE49-F238E27FC236}">
                  <a16:creationId xmlns:a16="http://schemas.microsoft.com/office/drawing/2014/main" id="{7AB0AF08-4EEB-4861-A4F0-D7CD792375F8}"/>
                </a:ext>
              </a:extLst>
            </p:cNvPr>
            <p:cNvSpPr/>
            <p:nvPr/>
          </p:nvSpPr>
          <p:spPr>
            <a:xfrm>
              <a:off x="3461802" y="2012797"/>
              <a:ext cx="583328" cy="291306"/>
            </a:xfrm>
            <a:prstGeom prst="roundRect">
              <a:avLst>
                <a:gd name="adj" fmla="val 50000"/>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rPr>
                <a:t>Tue</a:t>
              </a:r>
            </a:p>
          </p:txBody>
        </p:sp>
        <p:sp>
          <p:nvSpPr>
            <p:cNvPr id="171" name="Rectangle: Rounded Corners 170">
              <a:extLst>
                <a:ext uri="{FF2B5EF4-FFF2-40B4-BE49-F238E27FC236}">
                  <a16:creationId xmlns:a16="http://schemas.microsoft.com/office/drawing/2014/main" id="{CA74943E-7262-4A09-B32E-BBF82FEF180D}"/>
                </a:ext>
              </a:extLst>
            </p:cNvPr>
            <p:cNvSpPr/>
            <p:nvPr/>
          </p:nvSpPr>
          <p:spPr>
            <a:xfrm>
              <a:off x="4118104" y="2012797"/>
              <a:ext cx="583328" cy="291306"/>
            </a:xfrm>
            <a:prstGeom prst="roundRect">
              <a:avLst>
                <a:gd name="adj" fmla="val 50000"/>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rPr>
                <a:t>Wed</a:t>
              </a:r>
            </a:p>
          </p:txBody>
        </p:sp>
        <p:sp>
          <p:nvSpPr>
            <p:cNvPr id="172" name="Rectangle: Rounded Corners 171">
              <a:extLst>
                <a:ext uri="{FF2B5EF4-FFF2-40B4-BE49-F238E27FC236}">
                  <a16:creationId xmlns:a16="http://schemas.microsoft.com/office/drawing/2014/main" id="{DC16620A-6424-4E98-A51C-928191C0ED1A}"/>
                </a:ext>
              </a:extLst>
            </p:cNvPr>
            <p:cNvSpPr/>
            <p:nvPr/>
          </p:nvSpPr>
          <p:spPr>
            <a:xfrm>
              <a:off x="4774406" y="2012797"/>
              <a:ext cx="583328" cy="291306"/>
            </a:xfrm>
            <a:prstGeom prst="roundRect">
              <a:avLst>
                <a:gd name="adj" fmla="val 50000"/>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rPr>
                <a:t>Thu</a:t>
              </a:r>
            </a:p>
          </p:txBody>
        </p:sp>
        <p:sp>
          <p:nvSpPr>
            <p:cNvPr id="173" name="Rectangle: Rounded Corners 172">
              <a:extLst>
                <a:ext uri="{FF2B5EF4-FFF2-40B4-BE49-F238E27FC236}">
                  <a16:creationId xmlns:a16="http://schemas.microsoft.com/office/drawing/2014/main" id="{E3A7DFBC-807E-4A2F-B5B4-18F0FC32A099}"/>
                </a:ext>
              </a:extLst>
            </p:cNvPr>
            <p:cNvSpPr/>
            <p:nvPr/>
          </p:nvSpPr>
          <p:spPr>
            <a:xfrm>
              <a:off x="5430708" y="2012797"/>
              <a:ext cx="583328" cy="291306"/>
            </a:xfrm>
            <a:prstGeom prst="roundRect">
              <a:avLst>
                <a:gd name="adj" fmla="val 50000"/>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rPr>
                <a:t>Fri</a:t>
              </a:r>
            </a:p>
          </p:txBody>
        </p:sp>
        <p:sp>
          <p:nvSpPr>
            <p:cNvPr id="174" name="Rectangle: Rounded Corners 173">
              <a:extLst>
                <a:ext uri="{FF2B5EF4-FFF2-40B4-BE49-F238E27FC236}">
                  <a16:creationId xmlns:a16="http://schemas.microsoft.com/office/drawing/2014/main" id="{D452D505-027D-4953-8500-72EEF69FDA75}"/>
                </a:ext>
              </a:extLst>
            </p:cNvPr>
            <p:cNvSpPr/>
            <p:nvPr/>
          </p:nvSpPr>
          <p:spPr>
            <a:xfrm>
              <a:off x="6087010" y="2012797"/>
              <a:ext cx="583328" cy="291306"/>
            </a:xfrm>
            <a:prstGeom prst="roundRect">
              <a:avLst>
                <a:gd name="adj" fmla="val 50000"/>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bg1"/>
                  </a:solidFill>
                </a:rPr>
                <a:t>Sat</a:t>
              </a:r>
            </a:p>
          </p:txBody>
        </p:sp>
      </p:grpSp>
      <p:sp>
        <p:nvSpPr>
          <p:cNvPr id="149" name="Oval 148">
            <a:extLst>
              <a:ext uri="{FF2B5EF4-FFF2-40B4-BE49-F238E27FC236}">
                <a16:creationId xmlns:a16="http://schemas.microsoft.com/office/drawing/2014/main" id="{66BF9BDC-CF74-49A1-8772-231A67E6843F}"/>
              </a:ext>
            </a:extLst>
          </p:cNvPr>
          <p:cNvSpPr/>
          <p:nvPr/>
        </p:nvSpPr>
        <p:spPr>
          <a:xfrm>
            <a:off x="3181969" y="4356540"/>
            <a:ext cx="73742" cy="7374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Oval 149">
            <a:extLst>
              <a:ext uri="{FF2B5EF4-FFF2-40B4-BE49-F238E27FC236}">
                <a16:creationId xmlns:a16="http://schemas.microsoft.com/office/drawing/2014/main" id="{E12777CE-106E-4CB0-BF75-7CC40499C644}"/>
              </a:ext>
            </a:extLst>
          </p:cNvPr>
          <p:cNvSpPr/>
          <p:nvPr/>
        </p:nvSpPr>
        <p:spPr>
          <a:xfrm>
            <a:off x="5807177" y="4957330"/>
            <a:ext cx="73742" cy="737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A_库_PicturePlaceholder 2"/>
          <p:cNvPicPr>
            <a:picLocks noGrp="1" noChangeAspect="1"/>
          </p:cNvPicPr>
          <p:nvPr>
            <p:ph type="pic" sz="quarter" idx="10"/>
            <p:custDataLst>
              <p:tags r:id="rId5"/>
            </p:custDataLst>
          </p:nvPr>
        </p:nvPicPr>
        <p:blipFill>
          <a:blip r:embed="rId8" cstate="hqprint">
            <a:extLst>
              <a:ext uri="{28A0092B-C50C-407E-A947-70E740481C1C}">
                <a14:useLocalDpi xmlns:a14="http://schemas.microsoft.com/office/drawing/2010/main" val="0"/>
              </a:ext>
            </a:extLst>
          </a:blip>
          <a:srcRect t="6541" b="6541"/>
          <a:stretch>
            <a:fillRect/>
          </a:stretch>
        </p:blipFill>
        <p:spPr/>
      </p:pic>
    </p:spTree>
    <p:extLst>
      <p:ext uri="{BB962C8B-B14F-4D97-AF65-F5344CB8AC3E}">
        <p14:creationId xmlns:p14="http://schemas.microsoft.com/office/powerpoint/2010/main" val="2834835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156"/>
                                        </p:tgtEl>
                                        <p:attrNameLst>
                                          <p:attrName>style.visibility</p:attrName>
                                        </p:attrNameLst>
                                      </p:cBhvr>
                                      <p:to>
                                        <p:strVal val="visible"/>
                                      </p:to>
                                    </p:set>
                                    <p:animEffect transition="in" filter="wipe(left)">
                                      <p:cBhvr>
                                        <p:cTn id="7" dur="1000"/>
                                        <p:tgtEl>
                                          <p:spTgt spid="156"/>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57"/>
                                        </p:tgtEl>
                                        <p:attrNameLst>
                                          <p:attrName>style.visibility</p:attrName>
                                        </p:attrNameLst>
                                      </p:cBhvr>
                                      <p:to>
                                        <p:strVal val="visible"/>
                                      </p:to>
                                    </p:set>
                                    <p:animEffect transition="in" filter="wipe(left)">
                                      <p:cBhvr>
                                        <p:cTn id="10" dur="1000"/>
                                        <p:tgtEl>
                                          <p:spTgt spid="157"/>
                                        </p:tgtEl>
                                      </p:cBhvr>
                                    </p:animEffect>
                                  </p:childTnLst>
                                </p:cTn>
                              </p:par>
                              <p:par>
                                <p:cTn id="11" presetID="22" presetClass="entr" presetSubtype="8" fill="hold" nodeType="withEffect">
                                  <p:stCondLst>
                                    <p:cond delay="250"/>
                                  </p:stCondLst>
                                  <p:childTnLst>
                                    <p:set>
                                      <p:cBhvr>
                                        <p:cTn id="12" dur="1" fill="hold">
                                          <p:stCondLst>
                                            <p:cond delay="0"/>
                                          </p:stCondLst>
                                        </p:cTn>
                                        <p:tgtEl>
                                          <p:spTgt spid="158"/>
                                        </p:tgtEl>
                                        <p:attrNameLst>
                                          <p:attrName>style.visibility</p:attrName>
                                        </p:attrNameLst>
                                      </p:cBhvr>
                                      <p:to>
                                        <p:strVal val="visible"/>
                                      </p:to>
                                    </p:set>
                                    <p:animEffect transition="in" filter="wipe(left)">
                                      <p:cBhvr>
                                        <p:cTn id="13" dur="1000"/>
                                        <p:tgtEl>
                                          <p:spTgt spid="158"/>
                                        </p:tgtEl>
                                      </p:cBhvr>
                                    </p:animEffect>
                                  </p:childTnLst>
                                </p:cTn>
                              </p:par>
                              <p:par>
                                <p:cTn id="14" presetID="22" presetClass="entr" presetSubtype="8" fill="hold" nodeType="withEffect">
                                  <p:stCondLst>
                                    <p:cond delay="250"/>
                                  </p:stCondLst>
                                  <p:childTnLst>
                                    <p:set>
                                      <p:cBhvr>
                                        <p:cTn id="15" dur="1" fill="hold">
                                          <p:stCondLst>
                                            <p:cond delay="0"/>
                                          </p:stCondLst>
                                        </p:cTn>
                                        <p:tgtEl>
                                          <p:spTgt spid="161"/>
                                        </p:tgtEl>
                                        <p:attrNameLst>
                                          <p:attrName>style.visibility</p:attrName>
                                        </p:attrNameLst>
                                      </p:cBhvr>
                                      <p:to>
                                        <p:strVal val="visible"/>
                                      </p:to>
                                    </p:set>
                                    <p:animEffect transition="in" filter="wipe(left)">
                                      <p:cBhvr>
                                        <p:cTn id="16" dur="1000"/>
                                        <p:tgtEl>
                                          <p:spTgt spid="161"/>
                                        </p:tgtEl>
                                      </p:cBhvr>
                                    </p:animEffect>
                                  </p:childTnLst>
                                </p:cTn>
                              </p:par>
                              <p:par>
                                <p:cTn id="17" presetID="22" presetClass="entr" presetSubtype="8"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671849" y="0"/>
            <a:ext cx="4848301" cy="6858000"/>
          </a:xfrm>
          <a:prstGeom prst="rect">
            <a:avLst/>
          </a:prstGeom>
        </p:spPr>
      </p:pic>
      <p:pic>
        <p:nvPicPr>
          <p:cNvPr id="35" name="PA_库_PicturePlaceholder 34"/>
          <p:cNvPicPr>
            <a:picLocks noGrp="1" noChangeAspect="1"/>
          </p:cNvPicPr>
          <p:nvPr>
            <p:ph type="pic" sz="quarter" idx="10"/>
            <p:custDataLst>
              <p:tags r:id="rId1"/>
            </p:custDataLst>
          </p:nvPr>
        </p:nvPicPr>
        <p:blipFill>
          <a:blip r:embed="rId6" cstate="hqprint">
            <a:extLst>
              <a:ext uri="{28A0092B-C50C-407E-A947-70E740481C1C}">
                <a14:useLocalDpi xmlns:a14="http://schemas.microsoft.com/office/drawing/2010/main" val="0"/>
              </a:ext>
            </a:extLst>
          </a:blip>
          <a:srcRect t="34323" b="34323"/>
          <a:stretch>
            <a:fillRect/>
          </a:stretch>
        </p:blipFill>
        <p:spPr/>
      </p:pic>
      <p:sp>
        <p:nvSpPr>
          <p:cNvPr id="2" name="Freeform: Shape 1">
            <a:extLst>
              <a:ext uri="{FF2B5EF4-FFF2-40B4-BE49-F238E27FC236}">
                <a16:creationId xmlns:a16="http://schemas.microsoft.com/office/drawing/2014/main" id="{178754D1-9B75-433D-BFC7-A2000785C9B8}"/>
              </a:ext>
            </a:extLst>
          </p:cNvPr>
          <p:cNvSpPr/>
          <p:nvPr/>
        </p:nvSpPr>
        <p:spPr>
          <a:xfrm>
            <a:off x="10355884" y="5083272"/>
            <a:ext cx="1836116" cy="1774728"/>
          </a:xfrm>
          <a:custGeom>
            <a:avLst/>
            <a:gdLst>
              <a:gd name="connsiteX0" fmla="*/ 1374738 w 1836116"/>
              <a:gd name="connsiteY0" fmla="*/ 0 h 1774728"/>
              <a:gd name="connsiteX1" fmla="*/ 1783543 w 1836116"/>
              <a:gd name="connsiteY1" fmla="*/ 61806 h 1774728"/>
              <a:gd name="connsiteX2" fmla="*/ 1836116 w 1836116"/>
              <a:gd name="connsiteY2" fmla="*/ 81048 h 1774728"/>
              <a:gd name="connsiteX3" fmla="*/ 1836116 w 1836116"/>
              <a:gd name="connsiteY3" fmla="*/ 693404 h 1774728"/>
              <a:gd name="connsiteX4" fmla="*/ 1834844 w 1836116"/>
              <a:gd name="connsiteY4" fmla="*/ 692354 h 1774728"/>
              <a:gd name="connsiteX5" fmla="*/ 1374738 w 1836116"/>
              <a:gd name="connsiteY5" fmla="*/ 551811 h 1774728"/>
              <a:gd name="connsiteX6" fmla="*/ 551811 w 1836116"/>
              <a:gd name="connsiteY6" fmla="*/ 1374738 h 1774728"/>
              <a:gd name="connsiteX7" fmla="*/ 616481 w 1836116"/>
              <a:gd name="connsiteY7" fmla="*/ 1695059 h 1774728"/>
              <a:gd name="connsiteX8" fmla="*/ 659724 w 1836116"/>
              <a:gd name="connsiteY8" fmla="*/ 1774728 h 1774728"/>
              <a:gd name="connsiteX9" fmla="*/ 59539 w 1836116"/>
              <a:gd name="connsiteY9" fmla="*/ 1774728 h 1774728"/>
              <a:gd name="connsiteX10" fmla="*/ 27930 w 1836116"/>
              <a:gd name="connsiteY10" fmla="*/ 1651796 h 1774728"/>
              <a:gd name="connsiteX11" fmla="*/ 0 w 1836116"/>
              <a:gd name="connsiteY11" fmla="*/ 1374738 h 1774728"/>
              <a:gd name="connsiteX12" fmla="*/ 1374738 w 1836116"/>
              <a:gd name="connsiteY12" fmla="*/ 0 h 177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6116" h="1774728">
                <a:moveTo>
                  <a:pt x="1374738" y="0"/>
                </a:moveTo>
                <a:cubicBezTo>
                  <a:pt x="1517097" y="0"/>
                  <a:pt x="1654402" y="21639"/>
                  <a:pt x="1783543" y="61806"/>
                </a:cubicBezTo>
                <a:lnTo>
                  <a:pt x="1836116" y="81048"/>
                </a:lnTo>
                <a:lnTo>
                  <a:pt x="1836116" y="693404"/>
                </a:lnTo>
                <a:lnTo>
                  <a:pt x="1834844" y="692354"/>
                </a:lnTo>
                <a:cubicBezTo>
                  <a:pt x="1703504" y="603623"/>
                  <a:pt x="1545172" y="551811"/>
                  <a:pt x="1374738" y="551811"/>
                </a:cubicBezTo>
                <a:cubicBezTo>
                  <a:pt x="920248" y="551811"/>
                  <a:pt x="551811" y="920248"/>
                  <a:pt x="551811" y="1374738"/>
                </a:cubicBezTo>
                <a:cubicBezTo>
                  <a:pt x="551811" y="1488361"/>
                  <a:pt x="574838" y="1596605"/>
                  <a:pt x="616481" y="1695059"/>
                </a:cubicBezTo>
                <a:lnTo>
                  <a:pt x="659724" y="1774728"/>
                </a:lnTo>
                <a:lnTo>
                  <a:pt x="59539" y="1774728"/>
                </a:lnTo>
                <a:lnTo>
                  <a:pt x="27930" y="1651796"/>
                </a:lnTo>
                <a:cubicBezTo>
                  <a:pt x="9617" y="1562304"/>
                  <a:pt x="0" y="1469644"/>
                  <a:pt x="0" y="1374738"/>
                </a:cubicBezTo>
                <a:cubicBezTo>
                  <a:pt x="0" y="615491"/>
                  <a:pt x="615491" y="0"/>
                  <a:pt x="1374738" y="0"/>
                </a:cubicBezTo>
                <a:close/>
              </a:path>
            </a:pathLst>
          </a:custGeom>
          <a:gradFill flip="none" rotWithShape="1">
            <a:gsLst>
              <a:gs pos="0">
                <a:schemeClr val="accent1"/>
              </a:gs>
              <a:gs pos="10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Freeform: Shape 2">
            <a:extLst>
              <a:ext uri="{FF2B5EF4-FFF2-40B4-BE49-F238E27FC236}">
                <a16:creationId xmlns:a16="http://schemas.microsoft.com/office/drawing/2014/main" id="{B849DE66-3405-4F06-AC1E-8D360B8D689D}"/>
              </a:ext>
            </a:extLst>
          </p:cNvPr>
          <p:cNvSpPr/>
          <p:nvPr/>
        </p:nvSpPr>
        <p:spPr>
          <a:xfrm>
            <a:off x="1" y="1"/>
            <a:ext cx="888971" cy="850871"/>
          </a:xfrm>
          <a:custGeom>
            <a:avLst/>
            <a:gdLst>
              <a:gd name="connsiteX0" fmla="*/ 568511 w 888971"/>
              <a:gd name="connsiteY0" fmla="*/ 0 h 850871"/>
              <a:gd name="connsiteX1" fmla="*/ 881040 w 888971"/>
              <a:gd name="connsiteY1" fmla="*/ 0 h 850871"/>
              <a:gd name="connsiteX2" fmla="*/ 888971 w 888971"/>
              <a:gd name="connsiteY2" fmla="*/ 78671 h 850871"/>
              <a:gd name="connsiteX3" fmla="*/ 116771 w 888971"/>
              <a:gd name="connsiteY3" fmla="*/ 850871 h 850871"/>
              <a:gd name="connsiteX4" fmla="*/ 0 w 888971"/>
              <a:gd name="connsiteY4" fmla="*/ 839100 h 850871"/>
              <a:gd name="connsiteX5" fmla="*/ 0 w 888971"/>
              <a:gd name="connsiteY5" fmla="*/ 521512 h 850871"/>
              <a:gd name="connsiteX6" fmla="*/ 24131 w 888971"/>
              <a:gd name="connsiteY6" fmla="*/ 529003 h 850871"/>
              <a:gd name="connsiteX7" fmla="*/ 116771 w 888971"/>
              <a:gd name="connsiteY7" fmla="*/ 538342 h 850871"/>
              <a:gd name="connsiteX8" fmla="*/ 576442 w 888971"/>
              <a:gd name="connsiteY8" fmla="*/ 78671 h 85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8971" h="850871">
                <a:moveTo>
                  <a:pt x="568511" y="0"/>
                </a:moveTo>
                <a:lnTo>
                  <a:pt x="881040" y="0"/>
                </a:lnTo>
                <a:lnTo>
                  <a:pt x="888971" y="78671"/>
                </a:lnTo>
                <a:cubicBezTo>
                  <a:pt x="888971" y="505145"/>
                  <a:pt x="543245" y="850871"/>
                  <a:pt x="116771" y="850871"/>
                </a:cubicBezTo>
                <a:lnTo>
                  <a:pt x="0" y="839100"/>
                </a:lnTo>
                <a:lnTo>
                  <a:pt x="0" y="521512"/>
                </a:lnTo>
                <a:lnTo>
                  <a:pt x="24131" y="529003"/>
                </a:lnTo>
                <a:cubicBezTo>
                  <a:pt x="54055" y="535126"/>
                  <a:pt x="85037" y="538342"/>
                  <a:pt x="116771" y="538342"/>
                </a:cubicBezTo>
                <a:cubicBezTo>
                  <a:pt x="370640" y="538342"/>
                  <a:pt x="576442" y="332540"/>
                  <a:pt x="576442" y="78671"/>
                </a:cubicBezTo>
                <a:close/>
              </a:path>
            </a:pathLst>
          </a:custGeom>
          <a:gradFill flip="none" rotWithShape="1">
            <a:gsLst>
              <a:gs pos="0">
                <a:schemeClr val="accent1"/>
              </a:gs>
              <a:gs pos="100000">
                <a:schemeClr val="accent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4D84D57B-8055-46A6-A937-4757E663F8CF}"/>
              </a:ext>
            </a:extLst>
          </p:cNvPr>
          <p:cNvGrpSpPr/>
          <p:nvPr/>
        </p:nvGrpSpPr>
        <p:grpSpPr>
          <a:xfrm>
            <a:off x="1622953" y="2576878"/>
            <a:ext cx="282079" cy="224469"/>
            <a:chOff x="1038205" y="2662798"/>
            <a:chExt cx="431383" cy="343280"/>
          </a:xfrm>
        </p:grpSpPr>
        <p:sp>
          <p:nvSpPr>
            <p:cNvPr id="5" name="Freeform 8">
              <a:extLst>
                <a:ext uri="{FF2B5EF4-FFF2-40B4-BE49-F238E27FC236}">
                  <a16:creationId xmlns:a16="http://schemas.microsoft.com/office/drawing/2014/main" id="{EC96494F-D89F-4DED-A1AE-03E961EB015D}"/>
                </a:ext>
              </a:extLst>
            </p:cNvPr>
            <p:cNvSpPr>
              <a:spLocks noEditPoints="1"/>
            </p:cNvSpPr>
            <p:nvPr/>
          </p:nvSpPr>
          <p:spPr bwMode="auto">
            <a:xfrm rot="19800000">
              <a:off x="1120847" y="2701366"/>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6" name="Freeform 8">
              <a:extLst>
                <a:ext uri="{FF2B5EF4-FFF2-40B4-BE49-F238E27FC236}">
                  <a16:creationId xmlns:a16="http://schemas.microsoft.com/office/drawing/2014/main" id="{247D0206-9CC0-4304-B3C9-F622F5AAA3C4}"/>
                </a:ext>
              </a:extLst>
            </p:cNvPr>
            <p:cNvSpPr>
              <a:spLocks noEditPoints="1"/>
            </p:cNvSpPr>
            <p:nvPr/>
          </p:nvSpPr>
          <p:spPr bwMode="auto">
            <a:xfrm rot="19800000">
              <a:off x="1038205" y="2662798"/>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accent6"/>
            </a:solidFill>
            <a:ln w="19050">
              <a:solidFill>
                <a:schemeClr val="accent6"/>
              </a:solidFill>
            </a:ln>
          </p:spPr>
          <p:txBody>
            <a:bodyPr vert="horz" wrap="square" lIns="91440" tIns="45720" rIns="91440" bIns="45720" numCol="1" anchor="t" anchorCtr="0" compatLnSpc="1">
              <a:prstTxWarp prst="textNoShape">
                <a:avLst/>
              </a:prstTxWarp>
            </a:bodyPr>
            <a:lstStyle/>
            <a:p>
              <a:endParaRPr lang="en-US"/>
            </a:p>
          </p:txBody>
        </p:sp>
      </p:grpSp>
      <p:grpSp>
        <p:nvGrpSpPr>
          <p:cNvPr id="7" name="Group 6">
            <a:extLst>
              <a:ext uri="{FF2B5EF4-FFF2-40B4-BE49-F238E27FC236}">
                <a16:creationId xmlns:a16="http://schemas.microsoft.com/office/drawing/2014/main" id="{DAC5BCF7-631C-4C07-BA53-D0EDA6E3D0AA}"/>
              </a:ext>
            </a:extLst>
          </p:cNvPr>
          <p:cNvGrpSpPr/>
          <p:nvPr/>
        </p:nvGrpSpPr>
        <p:grpSpPr>
          <a:xfrm rot="19800000">
            <a:off x="10049475" y="906106"/>
            <a:ext cx="614974" cy="489374"/>
            <a:chOff x="10545129" y="3574223"/>
            <a:chExt cx="431383" cy="343279"/>
          </a:xfrm>
        </p:grpSpPr>
        <p:sp>
          <p:nvSpPr>
            <p:cNvPr id="8" name="Freeform 8">
              <a:extLst>
                <a:ext uri="{FF2B5EF4-FFF2-40B4-BE49-F238E27FC236}">
                  <a16:creationId xmlns:a16="http://schemas.microsoft.com/office/drawing/2014/main" id="{B537AAA7-B5C8-4374-B56B-4E63C2159F4C}"/>
                </a:ext>
              </a:extLst>
            </p:cNvPr>
            <p:cNvSpPr>
              <a:spLocks noEditPoints="1"/>
            </p:cNvSpPr>
            <p:nvPr/>
          </p:nvSpPr>
          <p:spPr bwMode="auto">
            <a:xfrm rot="19800000">
              <a:off x="10627771" y="3612790"/>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9" name="Freeform 8">
              <a:extLst>
                <a:ext uri="{FF2B5EF4-FFF2-40B4-BE49-F238E27FC236}">
                  <a16:creationId xmlns:a16="http://schemas.microsoft.com/office/drawing/2014/main" id="{44B83168-C986-4B5E-887D-7C3144D00354}"/>
                </a:ext>
              </a:extLst>
            </p:cNvPr>
            <p:cNvSpPr>
              <a:spLocks noEditPoints="1"/>
            </p:cNvSpPr>
            <p:nvPr/>
          </p:nvSpPr>
          <p:spPr bwMode="auto">
            <a:xfrm rot="19800000">
              <a:off x="10545129" y="3574223"/>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accent1"/>
            </a:solidFill>
            <a:ln w="1905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a:extLst>
              <a:ext uri="{FF2B5EF4-FFF2-40B4-BE49-F238E27FC236}">
                <a16:creationId xmlns:a16="http://schemas.microsoft.com/office/drawing/2014/main" id="{F2633C92-E7C7-4E81-8B25-CCFC93DAA5E4}"/>
              </a:ext>
            </a:extLst>
          </p:cNvPr>
          <p:cNvGrpSpPr/>
          <p:nvPr/>
        </p:nvGrpSpPr>
        <p:grpSpPr>
          <a:xfrm>
            <a:off x="-147910" y="2533215"/>
            <a:ext cx="382903" cy="339465"/>
            <a:chOff x="549423" y="3331609"/>
            <a:chExt cx="382903" cy="339465"/>
          </a:xfrm>
        </p:grpSpPr>
        <p:sp>
          <p:nvSpPr>
            <p:cNvPr id="11" name="Freeform 7">
              <a:extLst>
                <a:ext uri="{FF2B5EF4-FFF2-40B4-BE49-F238E27FC236}">
                  <a16:creationId xmlns:a16="http://schemas.microsoft.com/office/drawing/2014/main" id="{07293179-BE13-4DA1-983A-B625D5A35A07}"/>
                </a:ext>
              </a:extLst>
            </p:cNvPr>
            <p:cNvSpPr>
              <a:spLocks noEditPoints="1"/>
            </p:cNvSpPr>
            <p:nvPr/>
          </p:nvSpPr>
          <p:spPr bwMode="auto">
            <a:xfrm>
              <a:off x="632065" y="3370177"/>
              <a:ext cx="300261" cy="300897"/>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5E956DC5-8BD9-4FAA-86CB-C88F4E3ECB7D}"/>
                </a:ext>
              </a:extLst>
            </p:cNvPr>
            <p:cNvSpPr>
              <a:spLocks noEditPoints="1"/>
            </p:cNvSpPr>
            <p:nvPr/>
          </p:nvSpPr>
          <p:spPr bwMode="auto">
            <a:xfrm>
              <a:off x="549423" y="3331609"/>
              <a:ext cx="300261" cy="300897"/>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1">
                <a:lumMod val="60000"/>
                <a:lumOff val="40000"/>
              </a:schemeClr>
            </a:solidFill>
            <a:ln w="19050">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a:extLst>
              <a:ext uri="{FF2B5EF4-FFF2-40B4-BE49-F238E27FC236}">
                <a16:creationId xmlns:a16="http://schemas.microsoft.com/office/drawing/2014/main" id="{2E5B4680-55C6-4669-934B-440A4864FEB3}"/>
              </a:ext>
            </a:extLst>
          </p:cNvPr>
          <p:cNvGrpSpPr/>
          <p:nvPr/>
        </p:nvGrpSpPr>
        <p:grpSpPr>
          <a:xfrm>
            <a:off x="10725211" y="4060553"/>
            <a:ext cx="308416" cy="283778"/>
            <a:chOff x="10539042" y="1658299"/>
            <a:chExt cx="539614" cy="496507"/>
          </a:xfrm>
        </p:grpSpPr>
        <p:sp>
          <p:nvSpPr>
            <p:cNvPr id="14" name="Freeform 7">
              <a:extLst>
                <a:ext uri="{FF2B5EF4-FFF2-40B4-BE49-F238E27FC236}">
                  <a16:creationId xmlns:a16="http://schemas.microsoft.com/office/drawing/2014/main" id="{50435044-1DD6-4816-A2F2-C5DA7ABE4E3B}"/>
                </a:ext>
              </a:extLst>
            </p:cNvPr>
            <p:cNvSpPr>
              <a:spLocks noEditPoints="1"/>
            </p:cNvSpPr>
            <p:nvPr/>
          </p:nvSpPr>
          <p:spPr bwMode="auto">
            <a:xfrm>
              <a:off x="10621684" y="1696866"/>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82499EF6-1D65-4073-B001-127B027EBAAA}"/>
                </a:ext>
              </a:extLst>
            </p:cNvPr>
            <p:cNvSpPr>
              <a:spLocks noEditPoints="1"/>
            </p:cNvSpPr>
            <p:nvPr/>
          </p:nvSpPr>
          <p:spPr bwMode="auto">
            <a:xfrm>
              <a:off x="10539042" y="1658299"/>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endParaRPr lang="en-US"/>
            </a:p>
          </p:txBody>
        </p:sp>
      </p:grpSp>
      <p:grpSp>
        <p:nvGrpSpPr>
          <p:cNvPr id="16" name="Group 15">
            <a:extLst>
              <a:ext uri="{FF2B5EF4-FFF2-40B4-BE49-F238E27FC236}">
                <a16:creationId xmlns:a16="http://schemas.microsoft.com/office/drawing/2014/main" id="{10823133-F30C-4585-9282-F31CF012B283}"/>
              </a:ext>
            </a:extLst>
          </p:cNvPr>
          <p:cNvGrpSpPr/>
          <p:nvPr/>
        </p:nvGrpSpPr>
        <p:grpSpPr>
          <a:xfrm>
            <a:off x="661617" y="1434503"/>
            <a:ext cx="168220" cy="439422"/>
            <a:chOff x="454918" y="2338868"/>
            <a:chExt cx="133573" cy="348917"/>
          </a:xfrm>
        </p:grpSpPr>
        <p:sp>
          <p:nvSpPr>
            <p:cNvPr id="17" name="Freeform 5">
              <a:extLst>
                <a:ext uri="{FF2B5EF4-FFF2-40B4-BE49-F238E27FC236}">
                  <a16:creationId xmlns:a16="http://schemas.microsoft.com/office/drawing/2014/main" id="{3E06E83A-31E6-4553-B409-4BF63A0AF564}"/>
                </a:ext>
              </a:extLst>
            </p:cNvPr>
            <p:cNvSpPr>
              <a:spLocks/>
            </p:cNvSpPr>
            <p:nvPr/>
          </p:nvSpPr>
          <p:spPr bwMode="auto">
            <a:xfrm rot="19800000">
              <a:off x="537560" y="2377435"/>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13DE4F7D-85AF-4879-997B-8CB524947693}"/>
                </a:ext>
              </a:extLst>
            </p:cNvPr>
            <p:cNvSpPr>
              <a:spLocks/>
            </p:cNvSpPr>
            <p:nvPr/>
          </p:nvSpPr>
          <p:spPr bwMode="auto">
            <a:xfrm rot="19800000">
              <a:off x="454918" y="2338868"/>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4"/>
            </a:solidFill>
            <a:ln w="19050">
              <a:solidFill>
                <a:schemeClr val="accent4"/>
              </a:solidFill>
            </a:ln>
          </p:spPr>
          <p:txBody>
            <a:bodyPr vert="horz" wrap="square" lIns="91440" tIns="45720" rIns="91440" bIns="45720" numCol="1" anchor="t" anchorCtr="0" compatLnSpc="1">
              <a:prstTxWarp prst="textNoShape">
                <a:avLst/>
              </a:prstTxWarp>
            </a:bodyPr>
            <a:lstStyle/>
            <a:p>
              <a:endParaRPr lang="en-US"/>
            </a:p>
          </p:txBody>
        </p:sp>
      </p:grpSp>
      <p:grpSp>
        <p:nvGrpSpPr>
          <p:cNvPr id="19" name="Group 18">
            <a:extLst>
              <a:ext uri="{FF2B5EF4-FFF2-40B4-BE49-F238E27FC236}">
                <a16:creationId xmlns:a16="http://schemas.microsoft.com/office/drawing/2014/main" id="{03D71163-5631-405C-8606-8D53F3C55AA3}"/>
              </a:ext>
            </a:extLst>
          </p:cNvPr>
          <p:cNvGrpSpPr/>
          <p:nvPr/>
        </p:nvGrpSpPr>
        <p:grpSpPr>
          <a:xfrm>
            <a:off x="11258220" y="2769092"/>
            <a:ext cx="497762" cy="113359"/>
            <a:chOff x="10984859" y="2789688"/>
            <a:chExt cx="392992" cy="89499"/>
          </a:xfrm>
        </p:grpSpPr>
        <p:sp>
          <p:nvSpPr>
            <p:cNvPr id="20" name="Freeform 5">
              <a:extLst>
                <a:ext uri="{FF2B5EF4-FFF2-40B4-BE49-F238E27FC236}">
                  <a16:creationId xmlns:a16="http://schemas.microsoft.com/office/drawing/2014/main" id="{E34AD6AD-7636-48A1-B1C5-08E9280ED315}"/>
                </a:ext>
              </a:extLst>
            </p:cNvPr>
            <p:cNvSpPr>
              <a:spLocks/>
            </p:cNvSpPr>
            <p:nvPr/>
          </p:nvSpPr>
          <p:spPr bwMode="auto">
            <a:xfrm rot="2700000">
              <a:off x="11197210" y="2698547"/>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21" name="Freeform 5">
              <a:extLst>
                <a:ext uri="{FF2B5EF4-FFF2-40B4-BE49-F238E27FC236}">
                  <a16:creationId xmlns:a16="http://schemas.microsoft.com/office/drawing/2014/main" id="{6E88C790-8C03-421E-8728-C3812D68F548}"/>
                </a:ext>
              </a:extLst>
            </p:cNvPr>
            <p:cNvSpPr>
              <a:spLocks/>
            </p:cNvSpPr>
            <p:nvPr/>
          </p:nvSpPr>
          <p:spPr bwMode="auto">
            <a:xfrm rot="2700000">
              <a:off x="11114568" y="2659979"/>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25" name="Group 24">
            <a:extLst>
              <a:ext uri="{FF2B5EF4-FFF2-40B4-BE49-F238E27FC236}">
                <a16:creationId xmlns:a16="http://schemas.microsoft.com/office/drawing/2014/main" id="{502C03C4-BF0F-45D8-866B-1910F6C51138}"/>
              </a:ext>
            </a:extLst>
          </p:cNvPr>
          <p:cNvGrpSpPr/>
          <p:nvPr/>
        </p:nvGrpSpPr>
        <p:grpSpPr>
          <a:xfrm>
            <a:off x="10025140" y="3358904"/>
            <a:ext cx="198924" cy="155117"/>
            <a:chOff x="10376032" y="3125679"/>
            <a:chExt cx="198924" cy="155117"/>
          </a:xfrm>
        </p:grpSpPr>
        <p:sp>
          <p:nvSpPr>
            <p:cNvPr id="26" name="Freeform 9">
              <a:extLst>
                <a:ext uri="{FF2B5EF4-FFF2-40B4-BE49-F238E27FC236}">
                  <a16:creationId xmlns:a16="http://schemas.microsoft.com/office/drawing/2014/main" id="{890A4EE6-14F9-4FAB-8370-4BD503A45DFB}"/>
                </a:ext>
              </a:extLst>
            </p:cNvPr>
            <p:cNvSpPr>
              <a:spLocks noEditPoints="1"/>
            </p:cNvSpPr>
            <p:nvPr/>
          </p:nvSpPr>
          <p:spPr bwMode="auto">
            <a:xfrm>
              <a:off x="10458674" y="3164246"/>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F6CEAC8C-8C4B-470F-B779-0FDCFF741055}"/>
                </a:ext>
              </a:extLst>
            </p:cNvPr>
            <p:cNvSpPr>
              <a:spLocks noEditPoints="1"/>
            </p:cNvSpPr>
            <p:nvPr/>
          </p:nvSpPr>
          <p:spPr bwMode="auto">
            <a:xfrm>
              <a:off x="10376032" y="3125679"/>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28" name="Group 27">
            <a:extLst>
              <a:ext uri="{FF2B5EF4-FFF2-40B4-BE49-F238E27FC236}">
                <a16:creationId xmlns:a16="http://schemas.microsoft.com/office/drawing/2014/main" id="{04C36605-9408-416D-81C9-457FF4009F51}"/>
              </a:ext>
            </a:extLst>
          </p:cNvPr>
          <p:cNvGrpSpPr/>
          <p:nvPr/>
        </p:nvGrpSpPr>
        <p:grpSpPr>
          <a:xfrm>
            <a:off x="2142370" y="6124789"/>
            <a:ext cx="198924" cy="155118"/>
            <a:chOff x="11363808" y="3887433"/>
            <a:chExt cx="198924" cy="155118"/>
          </a:xfrm>
        </p:grpSpPr>
        <p:sp>
          <p:nvSpPr>
            <p:cNvPr id="29" name="Freeform 9">
              <a:extLst>
                <a:ext uri="{FF2B5EF4-FFF2-40B4-BE49-F238E27FC236}">
                  <a16:creationId xmlns:a16="http://schemas.microsoft.com/office/drawing/2014/main" id="{9AFF1B9B-5520-4576-88C3-5584816858DA}"/>
                </a:ext>
              </a:extLst>
            </p:cNvPr>
            <p:cNvSpPr>
              <a:spLocks noEditPoints="1"/>
            </p:cNvSpPr>
            <p:nvPr/>
          </p:nvSpPr>
          <p:spPr bwMode="auto">
            <a:xfrm>
              <a:off x="11446450" y="3926001"/>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D1D1F3F2-33A3-49E1-A5C9-3DAEB4C0F2D3}"/>
                </a:ext>
              </a:extLst>
            </p:cNvPr>
            <p:cNvSpPr>
              <a:spLocks noEditPoints="1"/>
            </p:cNvSpPr>
            <p:nvPr/>
          </p:nvSpPr>
          <p:spPr bwMode="auto">
            <a:xfrm>
              <a:off x="11363808" y="3887433"/>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1">
                <a:lumMod val="60000"/>
                <a:lumOff val="40000"/>
              </a:schemeClr>
            </a:solidFill>
            <a:ln w="19050">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grpSp>
      <p:grpSp>
        <p:nvGrpSpPr>
          <p:cNvPr id="31" name="Group 30">
            <a:extLst>
              <a:ext uri="{FF2B5EF4-FFF2-40B4-BE49-F238E27FC236}">
                <a16:creationId xmlns:a16="http://schemas.microsoft.com/office/drawing/2014/main" id="{7424B4F0-EB76-4DC9-B602-407E7A83A204}"/>
              </a:ext>
            </a:extLst>
          </p:cNvPr>
          <p:cNvGrpSpPr/>
          <p:nvPr/>
        </p:nvGrpSpPr>
        <p:grpSpPr>
          <a:xfrm>
            <a:off x="2059728" y="1270313"/>
            <a:ext cx="198924" cy="155118"/>
            <a:chOff x="1453368" y="1325519"/>
            <a:chExt cx="198924" cy="155118"/>
          </a:xfrm>
        </p:grpSpPr>
        <p:sp>
          <p:nvSpPr>
            <p:cNvPr id="32" name="Freeform 9">
              <a:extLst>
                <a:ext uri="{FF2B5EF4-FFF2-40B4-BE49-F238E27FC236}">
                  <a16:creationId xmlns:a16="http://schemas.microsoft.com/office/drawing/2014/main" id="{199A4A68-12A7-4974-AF18-8A864D6D3319}"/>
                </a:ext>
              </a:extLst>
            </p:cNvPr>
            <p:cNvSpPr>
              <a:spLocks noEditPoints="1"/>
            </p:cNvSpPr>
            <p:nvPr/>
          </p:nvSpPr>
          <p:spPr bwMode="auto">
            <a:xfrm>
              <a:off x="1536010" y="1364087"/>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33" name="Freeform 9">
              <a:extLst>
                <a:ext uri="{FF2B5EF4-FFF2-40B4-BE49-F238E27FC236}">
                  <a16:creationId xmlns:a16="http://schemas.microsoft.com/office/drawing/2014/main" id="{0120AC92-9E93-4D98-8CF2-A5EA45C01633}"/>
                </a:ext>
              </a:extLst>
            </p:cNvPr>
            <p:cNvSpPr>
              <a:spLocks noEditPoints="1"/>
            </p:cNvSpPr>
            <p:nvPr/>
          </p:nvSpPr>
          <p:spPr bwMode="auto">
            <a:xfrm>
              <a:off x="1453368" y="1325519"/>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1">
                <a:lumMod val="60000"/>
                <a:lumOff val="40000"/>
              </a:schemeClr>
            </a:solidFill>
            <a:ln w="19050">
              <a:solidFill>
                <a:schemeClr val="accent1">
                  <a:lumMod val="60000"/>
                  <a:lumOff val="40000"/>
                </a:schemeClr>
              </a:solidFill>
            </a:ln>
          </p:spPr>
          <p:txBody>
            <a:bodyPr vert="horz" wrap="square" lIns="91440" tIns="45720" rIns="91440" bIns="45720" numCol="1" anchor="t" anchorCtr="0" compatLnSpc="1">
              <a:prstTxWarp prst="textNoShape">
                <a:avLst/>
              </a:prstTxWarp>
            </a:bodyPr>
            <a:lstStyle/>
            <a:p>
              <a:endParaRPr lang="en-US"/>
            </a:p>
          </p:txBody>
        </p:sp>
      </p:grpSp>
      <p:sp>
        <p:nvSpPr>
          <p:cNvPr id="41" name="PA_库_Freeform: Shape 36">
            <a:extLst>
              <a:ext uri="{FF2B5EF4-FFF2-40B4-BE49-F238E27FC236}">
                <a16:creationId xmlns:a16="http://schemas.microsoft.com/office/drawing/2014/main" id="{EECB90D4-2014-4140-828D-A7F74413677C}"/>
              </a:ext>
            </a:extLst>
          </p:cNvPr>
          <p:cNvSpPr/>
          <p:nvPr>
            <p:custDataLst>
              <p:tags r:id="rId2"/>
            </p:custDataLst>
          </p:nvPr>
        </p:nvSpPr>
        <p:spPr>
          <a:xfrm>
            <a:off x="2484398" y="2604020"/>
            <a:ext cx="7246374" cy="1649962"/>
          </a:xfrm>
          <a:custGeom>
            <a:avLst/>
            <a:gdLst/>
            <a:ahLst/>
            <a:cxnLst/>
            <a:rect l="l" t="t" r="r" b="b"/>
            <a:pathLst>
              <a:path w="957667" h="218056">
                <a:moveTo>
                  <a:pt x="814514" y="102636"/>
                </a:moveTo>
                <a:cubicBezTo>
                  <a:pt x="807867" y="104703"/>
                  <a:pt x="801891" y="107883"/>
                  <a:pt x="796588" y="112178"/>
                </a:cubicBezTo>
                <a:cubicBezTo>
                  <a:pt x="791284" y="116473"/>
                  <a:pt x="786739" y="121139"/>
                  <a:pt x="782950" y="126176"/>
                </a:cubicBezTo>
                <a:cubicBezTo>
                  <a:pt x="777575" y="133452"/>
                  <a:pt x="773173" y="141413"/>
                  <a:pt x="769742" y="150059"/>
                </a:cubicBezTo>
                <a:cubicBezTo>
                  <a:pt x="766311" y="158706"/>
                  <a:pt x="764538" y="166210"/>
                  <a:pt x="764424" y="172571"/>
                </a:cubicBezTo>
                <a:cubicBezTo>
                  <a:pt x="764486" y="176389"/>
                  <a:pt x="765105" y="179894"/>
                  <a:pt x="766282" y="183084"/>
                </a:cubicBezTo>
                <a:cubicBezTo>
                  <a:pt x="767459" y="186274"/>
                  <a:pt x="768822" y="188179"/>
                  <a:pt x="770371" y="188798"/>
                </a:cubicBezTo>
                <a:cubicBezTo>
                  <a:pt x="784242" y="185474"/>
                  <a:pt x="795497" y="177380"/>
                  <a:pt x="804136" y="164515"/>
                </a:cubicBezTo>
                <a:cubicBezTo>
                  <a:pt x="812775" y="151650"/>
                  <a:pt x="817226" y="136128"/>
                  <a:pt x="817488" y="117949"/>
                </a:cubicBezTo>
                <a:cubicBezTo>
                  <a:pt x="817492" y="114111"/>
                  <a:pt x="817254" y="110988"/>
                  <a:pt x="816773" y="108579"/>
                </a:cubicBezTo>
                <a:cubicBezTo>
                  <a:pt x="816291" y="106169"/>
                  <a:pt x="815539" y="104189"/>
                  <a:pt x="814514" y="102636"/>
                </a:cubicBezTo>
                <a:close/>
                <a:moveTo>
                  <a:pt x="274867" y="85497"/>
                </a:moveTo>
                <a:cubicBezTo>
                  <a:pt x="278234" y="86592"/>
                  <a:pt x="281772" y="89087"/>
                  <a:pt x="285482" y="92981"/>
                </a:cubicBezTo>
                <a:cubicBezTo>
                  <a:pt x="289192" y="96876"/>
                  <a:pt x="291361" y="100399"/>
                  <a:pt x="291989" y="103551"/>
                </a:cubicBezTo>
                <a:cubicBezTo>
                  <a:pt x="283622" y="105148"/>
                  <a:pt x="275299" y="109902"/>
                  <a:pt x="267019" y="117814"/>
                </a:cubicBezTo>
                <a:cubicBezTo>
                  <a:pt x="258739" y="125725"/>
                  <a:pt x="251817" y="134983"/>
                  <a:pt x="246252" y="145586"/>
                </a:cubicBezTo>
                <a:cubicBezTo>
                  <a:pt x="240688" y="156189"/>
                  <a:pt x="237796" y="166327"/>
                  <a:pt x="237577" y="175999"/>
                </a:cubicBezTo>
                <a:cubicBezTo>
                  <a:pt x="237582" y="177584"/>
                  <a:pt x="237858" y="178813"/>
                  <a:pt x="238406" y="179684"/>
                </a:cubicBezTo>
                <a:cubicBezTo>
                  <a:pt x="238955" y="180555"/>
                  <a:pt x="239746" y="181155"/>
                  <a:pt x="240780" y="181484"/>
                </a:cubicBezTo>
                <a:cubicBezTo>
                  <a:pt x="245170" y="180646"/>
                  <a:pt x="250288" y="176837"/>
                  <a:pt x="256136" y="170057"/>
                </a:cubicBezTo>
                <a:cubicBezTo>
                  <a:pt x="261983" y="163277"/>
                  <a:pt x="268988" y="153068"/>
                  <a:pt x="277150" y="139432"/>
                </a:cubicBezTo>
                <a:cubicBezTo>
                  <a:pt x="280455" y="133857"/>
                  <a:pt x="284117" y="127296"/>
                  <a:pt x="288137" y="119749"/>
                </a:cubicBezTo>
                <a:cubicBezTo>
                  <a:pt x="292156" y="112202"/>
                  <a:pt x="295877" y="104899"/>
                  <a:pt x="299299" y="97838"/>
                </a:cubicBezTo>
                <a:cubicBezTo>
                  <a:pt x="302819" y="97985"/>
                  <a:pt x="306467" y="98947"/>
                  <a:pt x="310243" y="100723"/>
                </a:cubicBezTo>
                <a:cubicBezTo>
                  <a:pt x="314020" y="102499"/>
                  <a:pt x="316011" y="104203"/>
                  <a:pt x="316216" y="105837"/>
                </a:cubicBezTo>
                <a:cubicBezTo>
                  <a:pt x="309948" y="118901"/>
                  <a:pt x="304938" y="131509"/>
                  <a:pt x="301185" y="143660"/>
                </a:cubicBezTo>
                <a:cubicBezTo>
                  <a:pt x="297432" y="155811"/>
                  <a:pt x="295508" y="165905"/>
                  <a:pt x="295413" y="173942"/>
                </a:cubicBezTo>
                <a:cubicBezTo>
                  <a:pt x="295403" y="178193"/>
                  <a:pt x="295880" y="181745"/>
                  <a:pt x="296842" y="184597"/>
                </a:cubicBezTo>
                <a:cubicBezTo>
                  <a:pt x="297804" y="187449"/>
                  <a:pt x="299309" y="189459"/>
                  <a:pt x="301357" y="190625"/>
                </a:cubicBezTo>
                <a:cubicBezTo>
                  <a:pt x="299423" y="191796"/>
                  <a:pt x="297062" y="192768"/>
                  <a:pt x="294274" y="193539"/>
                </a:cubicBezTo>
                <a:cubicBezTo>
                  <a:pt x="291485" y="194310"/>
                  <a:pt x="288897" y="194710"/>
                  <a:pt x="286510" y="194739"/>
                </a:cubicBezTo>
                <a:cubicBezTo>
                  <a:pt x="282400" y="194748"/>
                  <a:pt x="279318" y="193358"/>
                  <a:pt x="277264" y="190568"/>
                </a:cubicBezTo>
                <a:cubicBezTo>
                  <a:pt x="275209" y="187778"/>
                  <a:pt x="274182" y="183531"/>
                  <a:pt x="274182" y="177827"/>
                </a:cubicBezTo>
                <a:cubicBezTo>
                  <a:pt x="274186" y="173570"/>
                  <a:pt x="274919" y="168428"/>
                  <a:pt x="276379" y="162400"/>
                </a:cubicBezTo>
                <a:cubicBezTo>
                  <a:pt x="277839" y="156373"/>
                  <a:pt x="279998" y="149631"/>
                  <a:pt x="282857" y="142175"/>
                </a:cubicBezTo>
                <a:cubicBezTo>
                  <a:pt x="276403" y="156439"/>
                  <a:pt x="268858" y="168476"/>
                  <a:pt x="260224" y="178284"/>
                </a:cubicBezTo>
                <a:cubicBezTo>
                  <a:pt x="251590" y="188092"/>
                  <a:pt x="243584" y="193730"/>
                  <a:pt x="236207" y="195196"/>
                </a:cubicBezTo>
                <a:cubicBezTo>
                  <a:pt x="230524" y="194829"/>
                  <a:pt x="225968" y="192135"/>
                  <a:pt x="222539" y="187111"/>
                </a:cubicBezTo>
                <a:cubicBezTo>
                  <a:pt x="219110" y="182088"/>
                  <a:pt x="217351" y="175565"/>
                  <a:pt x="217260" y="167543"/>
                </a:cubicBezTo>
                <a:cubicBezTo>
                  <a:pt x="217514" y="155835"/>
                  <a:pt x="220662" y="143801"/>
                  <a:pt x="226705" y="131442"/>
                </a:cubicBezTo>
                <a:cubicBezTo>
                  <a:pt x="232748" y="119082"/>
                  <a:pt x="240163" y="108538"/>
                  <a:pt x="248951" y="99810"/>
                </a:cubicBezTo>
                <a:cubicBezTo>
                  <a:pt x="257739" y="91082"/>
                  <a:pt x="266377" y="86311"/>
                  <a:pt x="274867" y="85497"/>
                </a:cubicBezTo>
                <a:close/>
                <a:moveTo>
                  <a:pt x="803535" y="82068"/>
                </a:moveTo>
                <a:cubicBezTo>
                  <a:pt x="805951" y="83344"/>
                  <a:pt x="808381" y="85362"/>
                  <a:pt x="810826" y="88124"/>
                </a:cubicBezTo>
                <a:cubicBezTo>
                  <a:pt x="813270" y="90885"/>
                  <a:pt x="815643" y="94275"/>
                  <a:pt x="817944" y="98294"/>
                </a:cubicBezTo>
                <a:cubicBezTo>
                  <a:pt x="818629" y="98285"/>
                  <a:pt x="819313" y="98246"/>
                  <a:pt x="819998" y="98180"/>
                </a:cubicBezTo>
                <a:cubicBezTo>
                  <a:pt x="820683" y="98113"/>
                  <a:pt x="821367" y="98075"/>
                  <a:pt x="822052" y="98065"/>
                </a:cubicBezTo>
                <a:cubicBezTo>
                  <a:pt x="826150" y="98046"/>
                  <a:pt x="829193" y="99799"/>
                  <a:pt x="831180" y="103322"/>
                </a:cubicBezTo>
                <a:cubicBezTo>
                  <a:pt x="833168" y="106845"/>
                  <a:pt x="834156" y="112254"/>
                  <a:pt x="834147" y="119549"/>
                </a:cubicBezTo>
                <a:cubicBezTo>
                  <a:pt x="834049" y="132391"/>
                  <a:pt x="831327" y="144264"/>
                  <a:pt x="825982" y="155168"/>
                </a:cubicBezTo>
                <a:cubicBezTo>
                  <a:pt x="820637" y="166071"/>
                  <a:pt x="813259" y="175287"/>
                  <a:pt x="803848" y="182813"/>
                </a:cubicBezTo>
                <a:cubicBezTo>
                  <a:pt x="794436" y="190340"/>
                  <a:pt x="783582" y="195458"/>
                  <a:pt x="771286" y="198168"/>
                </a:cubicBezTo>
                <a:cubicBezTo>
                  <a:pt x="762500" y="197111"/>
                  <a:pt x="755571" y="193283"/>
                  <a:pt x="750499" y="186684"/>
                </a:cubicBezTo>
                <a:cubicBezTo>
                  <a:pt x="745428" y="180084"/>
                  <a:pt x="742840" y="171571"/>
                  <a:pt x="742735" y="161144"/>
                </a:cubicBezTo>
                <a:cubicBezTo>
                  <a:pt x="742797" y="152877"/>
                  <a:pt x="744424" y="144398"/>
                  <a:pt x="747615" y="135708"/>
                </a:cubicBezTo>
                <a:cubicBezTo>
                  <a:pt x="750807" y="127017"/>
                  <a:pt x="755192" y="118809"/>
                  <a:pt x="760771" y="111084"/>
                </a:cubicBezTo>
                <a:cubicBezTo>
                  <a:pt x="766350" y="103359"/>
                  <a:pt x="772752" y="96810"/>
                  <a:pt x="779977" y="91438"/>
                </a:cubicBezTo>
                <a:cubicBezTo>
                  <a:pt x="784118" y="88348"/>
                  <a:pt x="788187" y="86015"/>
                  <a:pt x="792185" y="84439"/>
                </a:cubicBezTo>
                <a:cubicBezTo>
                  <a:pt x="796183" y="82863"/>
                  <a:pt x="799966" y="82072"/>
                  <a:pt x="803535" y="82068"/>
                </a:cubicBezTo>
                <a:close/>
                <a:moveTo>
                  <a:pt x="889100" y="81839"/>
                </a:moveTo>
                <a:cubicBezTo>
                  <a:pt x="891960" y="81806"/>
                  <a:pt x="895434" y="82330"/>
                  <a:pt x="899522" y="83411"/>
                </a:cubicBezTo>
                <a:cubicBezTo>
                  <a:pt x="903610" y="84492"/>
                  <a:pt x="906913" y="86330"/>
                  <a:pt x="909433" y="88924"/>
                </a:cubicBezTo>
                <a:cubicBezTo>
                  <a:pt x="907880" y="90396"/>
                  <a:pt x="904415" y="95509"/>
                  <a:pt x="899037" y="104265"/>
                </a:cubicBezTo>
                <a:cubicBezTo>
                  <a:pt x="893659" y="113021"/>
                  <a:pt x="887454" y="125505"/>
                  <a:pt x="880421" y="141717"/>
                </a:cubicBezTo>
                <a:cubicBezTo>
                  <a:pt x="879367" y="144168"/>
                  <a:pt x="878099" y="147672"/>
                  <a:pt x="876614" y="152230"/>
                </a:cubicBezTo>
                <a:cubicBezTo>
                  <a:pt x="875129" y="156788"/>
                  <a:pt x="873810" y="161410"/>
                  <a:pt x="872655" y="166095"/>
                </a:cubicBezTo>
                <a:cubicBezTo>
                  <a:pt x="871500" y="170780"/>
                  <a:pt x="870891" y="174538"/>
                  <a:pt x="870828" y="177370"/>
                </a:cubicBezTo>
                <a:cubicBezTo>
                  <a:pt x="870866" y="178512"/>
                  <a:pt x="871075" y="179427"/>
                  <a:pt x="871456" y="180112"/>
                </a:cubicBezTo>
                <a:cubicBezTo>
                  <a:pt x="871837" y="180798"/>
                  <a:pt x="872161" y="181255"/>
                  <a:pt x="872428" y="181483"/>
                </a:cubicBezTo>
                <a:cubicBezTo>
                  <a:pt x="874614" y="180650"/>
                  <a:pt x="877500" y="178146"/>
                  <a:pt x="881086" y="173970"/>
                </a:cubicBezTo>
                <a:cubicBezTo>
                  <a:pt x="884672" y="169794"/>
                  <a:pt x="889559" y="163462"/>
                  <a:pt x="895745" y="154973"/>
                </a:cubicBezTo>
                <a:cubicBezTo>
                  <a:pt x="899064" y="150621"/>
                  <a:pt x="902939" y="145269"/>
                  <a:pt x="907369" y="138918"/>
                </a:cubicBezTo>
                <a:cubicBezTo>
                  <a:pt x="911799" y="132566"/>
                  <a:pt x="915387" y="125957"/>
                  <a:pt x="918132" y="119092"/>
                </a:cubicBezTo>
                <a:cubicBezTo>
                  <a:pt x="919430" y="115130"/>
                  <a:pt x="921457" y="110312"/>
                  <a:pt x="924212" y="104636"/>
                </a:cubicBezTo>
                <a:cubicBezTo>
                  <a:pt x="926967" y="98961"/>
                  <a:pt x="930880" y="93571"/>
                  <a:pt x="935950" y="88467"/>
                </a:cubicBezTo>
                <a:cubicBezTo>
                  <a:pt x="940184" y="88558"/>
                  <a:pt x="944461" y="89348"/>
                  <a:pt x="948780" y="90838"/>
                </a:cubicBezTo>
                <a:cubicBezTo>
                  <a:pt x="953100" y="92329"/>
                  <a:pt x="956062" y="93976"/>
                  <a:pt x="957667" y="95781"/>
                </a:cubicBezTo>
                <a:cubicBezTo>
                  <a:pt x="953785" y="104696"/>
                  <a:pt x="949636" y="113477"/>
                  <a:pt x="945221" y="122122"/>
                </a:cubicBezTo>
                <a:cubicBezTo>
                  <a:pt x="940806" y="130767"/>
                  <a:pt x="937013" y="139260"/>
                  <a:pt x="933842" y="147600"/>
                </a:cubicBezTo>
                <a:cubicBezTo>
                  <a:pt x="930671" y="155940"/>
                  <a:pt x="929012" y="164111"/>
                  <a:pt x="928864" y="172113"/>
                </a:cubicBezTo>
                <a:cubicBezTo>
                  <a:pt x="929073" y="178503"/>
                  <a:pt x="929911" y="183264"/>
                  <a:pt x="931378" y="186397"/>
                </a:cubicBezTo>
                <a:cubicBezTo>
                  <a:pt x="932845" y="189530"/>
                  <a:pt x="933683" y="191777"/>
                  <a:pt x="933893" y="193139"/>
                </a:cubicBezTo>
                <a:cubicBezTo>
                  <a:pt x="933855" y="193477"/>
                  <a:pt x="933702" y="193715"/>
                  <a:pt x="933436" y="193853"/>
                </a:cubicBezTo>
                <a:cubicBezTo>
                  <a:pt x="933169" y="193991"/>
                  <a:pt x="933016" y="194058"/>
                  <a:pt x="932978" y="194053"/>
                </a:cubicBezTo>
                <a:cubicBezTo>
                  <a:pt x="930716" y="193982"/>
                  <a:pt x="927471" y="193096"/>
                  <a:pt x="923241" y="191396"/>
                </a:cubicBezTo>
                <a:cubicBezTo>
                  <a:pt x="919012" y="189696"/>
                  <a:pt x="915025" y="187611"/>
                  <a:pt x="911282" y="185140"/>
                </a:cubicBezTo>
                <a:lnTo>
                  <a:pt x="911261" y="185140"/>
                </a:lnTo>
                <a:cubicBezTo>
                  <a:pt x="908456" y="182598"/>
                  <a:pt x="906523" y="179569"/>
                  <a:pt x="905461" y="176056"/>
                </a:cubicBezTo>
                <a:cubicBezTo>
                  <a:pt x="904399" y="172542"/>
                  <a:pt x="903894" y="169399"/>
                  <a:pt x="903946" y="166628"/>
                </a:cubicBezTo>
                <a:cubicBezTo>
                  <a:pt x="903984" y="163200"/>
                  <a:pt x="904365" y="160458"/>
                  <a:pt x="905089" y="158401"/>
                </a:cubicBezTo>
                <a:cubicBezTo>
                  <a:pt x="904095" y="158580"/>
                  <a:pt x="902022" y="160634"/>
                  <a:pt x="898871" y="164563"/>
                </a:cubicBezTo>
                <a:cubicBezTo>
                  <a:pt x="895720" y="168492"/>
                  <a:pt x="892429" y="172764"/>
                  <a:pt x="888999" y="177378"/>
                </a:cubicBezTo>
                <a:cubicBezTo>
                  <a:pt x="885568" y="181993"/>
                  <a:pt x="882937" y="185418"/>
                  <a:pt x="881106" y="187654"/>
                </a:cubicBezTo>
                <a:cubicBezTo>
                  <a:pt x="879126" y="189735"/>
                  <a:pt x="877261" y="191401"/>
                  <a:pt x="875510" y="192653"/>
                </a:cubicBezTo>
                <a:cubicBezTo>
                  <a:pt x="873759" y="193906"/>
                  <a:pt x="872350" y="194601"/>
                  <a:pt x="871284" y="194739"/>
                </a:cubicBezTo>
                <a:cubicBezTo>
                  <a:pt x="866203" y="194467"/>
                  <a:pt x="861164" y="192782"/>
                  <a:pt x="856169" y="189682"/>
                </a:cubicBezTo>
                <a:cubicBezTo>
                  <a:pt x="851173" y="186583"/>
                  <a:pt x="847906" y="182326"/>
                  <a:pt x="846367" y="176913"/>
                </a:cubicBezTo>
                <a:cubicBezTo>
                  <a:pt x="846358" y="172804"/>
                  <a:pt x="846491" y="169309"/>
                  <a:pt x="846768" y="166428"/>
                </a:cubicBezTo>
                <a:cubicBezTo>
                  <a:pt x="847044" y="163548"/>
                  <a:pt x="847520" y="160567"/>
                  <a:pt x="848196" y="157487"/>
                </a:cubicBezTo>
                <a:cubicBezTo>
                  <a:pt x="850073" y="149544"/>
                  <a:pt x="853000" y="140620"/>
                  <a:pt x="856976" y="130714"/>
                </a:cubicBezTo>
                <a:cubicBezTo>
                  <a:pt x="860952" y="120807"/>
                  <a:pt x="865689" y="111409"/>
                  <a:pt x="871187" y="102518"/>
                </a:cubicBezTo>
                <a:cubicBezTo>
                  <a:pt x="876685" y="93628"/>
                  <a:pt x="882656" y="86735"/>
                  <a:pt x="889100" y="81839"/>
                </a:cubicBezTo>
                <a:close/>
                <a:moveTo>
                  <a:pt x="362269" y="79324"/>
                </a:moveTo>
                <a:cubicBezTo>
                  <a:pt x="366360" y="80710"/>
                  <a:pt x="370122" y="83425"/>
                  <a:pt x="373556" y="87468"/>
                </a:cubicBezTo>
                <a:cubicBezTo>
                  <a:pt x="376990" y="91512"/>
                  <a:pt x="379552" y="96112"/>
                  <a:pt x="381243" y="101270"/>
                </a:cubicBezTo>
                <a:cubicBezTo>
                  <a:pt x="378714" y="107044"/>
                  <a:pt x="375008" y="113936"/>
                  <a:pt x="370126" y="121946"/>
                </a:cubicBezTo>
                <a:cubicBezTo>
                  <a:pt x="365244" y="129955"/>
                  <a:pt x="360641" y="137812"/>
                  <a:pt x="356317" y="145517"/>
                </a:cubicBezTo>
                <a:cubicBezTo>
                  <a:pt x="351993" y="153221"/>
                  <a:pt x="349405" y="159504"/>
                  <a:pt x="348553" y="164364"/>
                </a:cubicBezTo>
                <a:cubicBezTo>
                  <a:pt x="351854" y="160795"/>
                  <a:pt x="355514" y="156655"/>
                  <a:pt x="359534" y="151943"/>
                </a:cubicBezTo>
                <a:cubicBezTo>
                  <a:pt x="363554" y="147231"/>
                  <a:pt x="367333" y="142786"/>
                  <a:pt x="370871" y="138608"/>
                </a:cubicBezTo>
                <a:cubicBezTo>
                  <a:pt x="374409" y="134430"/>
                  <a:pt x="377104" y="131356"/>
                  <a:pt x="378957" y="129388"/>
                </a:cubicBezTo>
                <a:cubicBezTo>
                  <a:pt x="382944" y="125070"/>
                  <a:pt x="387716" y="120218"/>
                  <a:pt x="393274" y="114834"/>
                </a:cubicBezTo>
                <a:cubicBezTo>
                  <a:pt x="398832" y="109449"/>
                  <a:pt x="404568" y="104750"/>
                  <a:pt x="410482" y="100737"/>
                </a:cubicBezTo>
                <a:cubicBezTo>
                  <a:pt x="416396" y="96723"/>
                  <a:pt x="421880" y="94615"/>
                  <a:pt x="426934" y="94412"/>
                </a:cubicBezTo>
                <a:cubicBezTo>
                  <a:pt x="430825" y="94569"/>
                  <a:pt x="434130" y="95912"/>
                  <a:pt x="436850" y="98441"/>
                </a:cubicBezTo>
                <a:cubicBezTo>
                  <a:pt x="439569" y="100970"/>
                  <a:pt x="441674" y="103742"/>
                  <a:pt x="443165" y="106756"/>
                </a:cubicBezTo>
                <a:cubicBezTo>
                  <a:pt x="443146" y="106995"/>
                  <a:pt x="442555" y="107433"/>
                  <a:pt x="441393" y="108071"/>
                </a:cubicBezTo>
                <a:cubicBezTo>
                  <a:pt x="440231" y="108709"/>
                  <a:pt x="438612" y="110176"/>
                  <a:pt x="436535" y="112471"/>
                </a:cubicBezTo>
                <a:cubicBezTo>
                  <a:pt x="433651" y="116243"/>
                  <a:pt x="430377" y="121603"/>
                  <a:pt x="426714" y="128550"/>
                </a:cubicBezTo>
                <a:cubicBezTo>
                  <a:pt x="423051" y="135497"/>
                  <a:pt x="419845" y="142888"/>
                  <a:pt x="417096" y="150724"/>
                </a:cubicBezTo>
                <a:cubicBezTo>
                  <a:pt x="414347" y="158560"/>
                  <a:pt x="412902" y="165697"/>
                  <a:pt x="412761" y="172136"/>
                </a:cubicBezTo>
                <a:cubicBezTo>
                  <a:pt x="412770" y="175808"/>
                  <a:pt x="413266" y="178237"/>
                  <a:pt x="414247" y="179423"/>
                </a:cubicBezTo>
                <a:cubicBezTo>
                  <a:pt x="415228" y="180609"/>
                  <a:pt x="416638" y="181151"/>
                  <a:pt x="418476" y="181051"/>
                </a:cubicBezTo>
                <a:cubicBezTo>
                  <a:pt x="420148" y="180956"/>
                  <a:pt x="421891" y="180575"/>
                  <a:pt x="423705" y="179908"/>
                </a:cubicBezTo>
                <a:cubicBezTo>
                  <a:pt x="425520" y="179242"/>
                  <a:pt x="426977" y="178861"/>
                  <a:pt x="428077" y="178765"/>
                </a:cubicBezTo>
                <a:cubicBezTo>
                  <a:pt x="428663" y="179170"/>
                  <a:pt x="429149" y="179846"/>
                  <a:pt x="429534" y="180793"/>
                </a:cubicBezTo>
                <a:cubicBezTo>
                  <a:pt x="429920" y="181739"/>
                  <a:pt x="430120" y="182586"/>
                  <a:pt x="430135" y="183332"/>
                </a:cubicBezTo>
                <a:cubicBezTo>
                  <a:pt x="427644" y="185517"/>
                  <a:pt x="424453" y="187589"/>
                  <a:pt x="420562" y="189546"/>
                </a:cubicBezTo>
                <a:cubicBezTo>
                  <a:pt x="416672" y="191503"/>
                  <a:pt x="413310" y="192548"/>
                  <a:pt x="410478" y="192681"/>
                </a:cubicBezTo>
                <a:cubicBezTo>
                  <a:pt x="401882" y="192516"/>
                  <a:pt x="396069" y="190168"/>
                  <a:pt x="393039" y="185637"/>
                </a:cubicBezTo>
                <a:cubicBezTo>
                  <a:pt x="390009" y="181106"/>
                  <a:pt x="388591" y="175387"/>
                  <a:pt x="388786" y="168478"/>
                </a:cubicBezTo>
                <a:cubicBezTo>
                  <a:pt x="388653" y="164978"/>
                  <a:pt x="389433" y="160206"/>
                  <a:pt x="391127" y="154162"/>
                </a:cubicBezTo>
                <a:cubicBezTo>
                  <a:pt x="392820" y="148119"/>
                  <a:pt x="396226" y="139175"/>
                  <a:pt x="401345" y="127330"/>
                </a:cubicBezTo>
                <a:cubicBezTo>
                  <a:pt x="400831" y="127330"/>
                  <a:pt x="398776" y="128416"/>
                  <a:pt x="395179" y="130588"/>
                </a:cubicBezTo>
                <a:cubicBezTo>
                  <a:pt x="391582" y="132760"/>
                  <a:pt x="387470" y="136017"/>
                  <a:pt x="382843" y="140361"/>
                </a:cubicBezTo>
                <a:cubicBezTo>
                  <a:pt x="375852" y="147114"/>
                  <a:pt x="369432" y="153896"/>
                  <a:pt x="363583" y="160705"/>
                </a:cubicBezTo>
                <a:cubicBezTo>
                  <a:pt x="357735" y="167515"/>
                  <a:pt x="351887" y="174981"/>
                  <a:pt x="346038" y="183104"/>
                </a:cubicBezTo>
                <a:cubicBezTo>
                  <a:pt x="342728" y="187836"/>
                  <a:pt x="339804" y="191830"/>
                  <a:pt x="337266" y="195085"/>
                </a:cubicBezTo>
                <a:cubicBezTo>
                  <a:pt x="334727" y="198340"/>
                  <a:pt x="332546" y="200511"/>
                  <a:pt x="330722" y="201597"/>
                </a:cubicBezTo>
                <a:cubicBezTo>
                  <a:pt x="327569" y="199682"/>
                  <a:pt x="325188" y="197112"/>
                  <a:pt x="323578" y="193886"/>
                </a:cubicBezTo>
                <a:cubicBezTo>
                  <a:pt x="321969" y="190660"/>
                  <a:pt x="320845" y="187294"/>
                  <a:pt x="320206" y="183788"/>
                </a:cubicBezTo>
                <a:cubicBezTo>
                  <a:pt x="320278" y="177738"/>
                  <a:pt x="321850" y="169158"/>
                  <a:pt x="324921" y="158048"/>
                </a:cubicBezTo>
                <a:cubicBezTo>
                  <a:pt x="327993" y="146937"/>
                  <a:pt x="332137" y="135327"/>
                  <a:pt x="337351" y="123216"/>
                </a:cubicBezTo>
                <a:cubicBezTo>
                  <a:pt x="343333" y="109757"/>
                  <a:pt x="348629" y="99241"/>
                  <a:pt x="353239" y="91669"/>
                </a:cubicBezTo>
                <a:cubicBezTo>
                  <a:pt x="357849" y="84096"/>
                  <a:pt x="360859" y="79982"/>
                  <a:pt x="362269" y="79324"/>
                </a:cubicBezTo>
                <a:close/>
                <a:moveTo>
                  <a:pt x="685190" y="21717"/>
                </a:moveTo>
                <a:cubicBezTo>
                  <a:pt x="685246" y="27552"/>
                  <a:pt x="686006" y="35025"/>
                  <a:pt x="687473" y="44138"/>
                </a:cubicBezTo>
                <a:cubicBezTo>
                  <a:pt x="688939" y="53251"/>
                  <a:pt x="690778" y="62596"/>
                  <a:pt x="692991" y="72173"/>
                </a:cubicBezTo>
                <a:cubicBezTo>
                  <a:pt x="695204" y="81750"/>
                  <a:pt x="697458" y="90152"/>
                  <a:pt x="699753" y="97379"/>
                </a:cubicBezTo>
                <a:cubicBezTo>
                  <a:pt x="702048" y="104606"/>
                  <a:pt x="704052" y="109251"/>
                  <a:pt x="705764" y="111314"/>
                </a:cubicBezTo>
                <a:cubicBezTo>
                  <a:pt x="717028" y="98958"/>
                  <a:pt x="727248" y="85672"/>
                  <a:pt x="736425" y="71458"/>
                </a:cubicBezTo>
                <a:cubicBezTo>
                  <a:pt x="745603" y="57244"/>
                  <a:pt x="754051" y="41502"/>
                  <a:pt x="761771" y="24231"/>
                </a:cubicBezTo>
                <a:cubicBezTo>
                  <a:pt x="765838" y="24731"/>
                  <a:pt x="769648" y="25788"/>
                  <a:pt x="773201" y="27402"/>
                </a:cubicBezTo>
                <a:cubicBezTo>
                  <a:pt x="776754" y="29017"/>
                  <a:pt x="779650" y="30931"/>
                  <a:pt x="781888" y="33145"/>
                </a:cubicBezTo>
                <a:cubicBezTo>
                  <a:pt x="770770" y="46439"/>
                  <a:pt x="761002" y="58301"/>
                  <a:pt x="752585" y="68734"/>
                </a:cubicBezTo>
                <a:cubicBezTo>
                  <a:pt x="744168" y="79166"/>
                  <a:pt x="736601" y="88861"/>
                  <a:pt x="729886" y="97821"/>
                </a:cubicBezTo>
                <a:cubicBezTo>
                  <a:pt x="723170" y="106780"/>
                  <a:pt x="716806" y="115697"/>
                  <a:pt x="710793" y="124571"/>
                </a:cubicBezTo>
                <a:cubicBezTo>
                  <a:pt x="706107" y="140599"/>
                  <a:pt x="702221" y="156027"/>
                  <a:pt x="699135" y="170856"/>
                </a:cubicBezTo>
                <a:cubicBezTo>
                  <a:pt x="696049" y="185684"/>
                  <a:pt x="694448" y="197683"/>
                  <a:pt x="694334" y="206855"/>
                </a:cubicBezTo>
                <a:cubicBezTo>
                  <a:pt x="691855" y="206793"/>
                  <a:pt x="688000" y="206231"/>
                  <a:pt x="682769" y="205170"/>
                </a:cubicBezTo>
                <a:cubicBezTo>
                  <a:pt x="677538" y="204109"/>
                  <a:pt x="672548" y="202921"/>
                  <a:pt x="667800" y="201606"/>
                </a:cubicBezTo>
                <a:cubicBezTo>
                  <a:pt x="663051" y="200291"/>
                  <a:pt x="660161" y="199222"/>
                  <a:pt x="659130" y="198398"/>
                </a:cubicBezTo>
                <a:cubicBezTo>
                  <a:pt x="662347" y="192669"/>
                  <a:pt x="665539" y="185587"/>
                  <a:pt x="668706" y="177150"/>
                </a:cubicBezTo>
                <a:cubicBezTo>
                  <a:pt x="671872" y="168712"/>
                  <a:pt x="674912" y="159920"/>
                  <a:pt x="677824" y="150772"/>
                </a:cubicBezTo>
                <a:cubicBezTo>
                  <a:pt x="680737" y="141623"/>
                  <a:pt x="683421" y="133118"/>
                  <a:pt x="685876" y="125257"/>
                </a:cubicBezTo>
                <a:cubicBezTo>
                  <a:pt x="678218" y="101277"/>
                  <a:pt x="671074" y="80668"/>
                  <a:pt x="664445" y="63430"/>
                </a:cubicBezTo>
                <a:cubicBezTo>
                  <a:pt x="657815" y="46192"/>
                  <a:pt x="651700" y="34269"/>
                  <a:pt x="646100" y="27660"/>
                </a:cubicBezTo>
                <a:cubicBezTo>
                  <a:pt x="648229" y="26875"/>
                  <a:pt x="651590" y="26057"/>
                  <a:pt x="656183" y="25205"/>
                </a:cubicBezTo>
                <a:cubicBezTo>
                  <a:pt x="660777" y="24352"/>
                  <a:pt x="665713" y="23602"/>
                  <a:pt x="670992" y="22953"/>
                </a:cubicBezTo>
                <a:cubicBezTo>
                  <a:pt x="676271" y="22304"/>
                  <a:pt x="681003" y="21892"/>
                  <a:pt x="685190" y="21717"/>
                </a:cubicBezTo>
                <a:close/>
                <a:moveTo>
                  <a:pt x="116129" y="21489"/>
                </a:moveTo>
                <a:cubicBezTo>
                  <a:pt x="121615" y="21579"/>
                  <a:pt x="125673" y="23681"/>
                  <a:pt x="128302" y="27796"/>
                </a:cubicBezTo>
                <a:cubicBezTo>
                  <a:pt x="130931" y="31910"/>
                  <a:pt x="132816" y="37494"/>
                  <a:pt x="133959" y="44549"/>
                </a:cubicBezTo>
                <a:cubicBezTo>
                  <a:pt x="129997" y="44201"/>
                  <a:pt x="126092" y="43925"/>
                  <a:pt x="122244" y="43720"/>
                </a:cubicBezTo>
                <a:cubicBezTo>
                  <a:pt x="118396" y="43515"/>
                  <a:pt x="115062" y="43410"/>
                  <a:pt x="112242" y="43406"/>
                </a:cubicBezTo>
                <a:cubicBezTo>
                  <a:pt x="107432" y="43410"/>
                  <a:pt x="102536" y="43573"/>
                  <a:pt x="97555" y="43892"/>
                </a:cubicBezTo>
                <a:cubicBezTo>
                  <a:pt x="92573" y="44212"/>
                  <a:pt x="87563" y="44662"/>
                  <a:pt x="82524" y="45242"/>
                </a:cubicBezTo>
                <a:cubicBezTo>
                  <a:pt x="79572" y="51207"/>
                  <a:pt x="76383" y="58422"/>
                  <a:pt x="72957" y="66886"/>
                </a:cubicBezTo>
                <a:cubicBezTo>
                  <a:pt x="69531" y="75350"/>
                  <a:pt x="66206" y="84005"/>
                  <a:pt x="62983" y="92851"/>
                </a:cubicBezTo>
                <a:cubicBezTo>
                  <a:pt x="59760" y="101697"/>
                  <a:pt x="56978" y="109676"/>
                  <a:pt x="54635" y="116786"/>
                </a:cubicBezTo>
                <a:cubicBezTo>
                  <a:pt x="48092" y="136732"/>
                  <a:pt x="42948" y="153991"/>
                  <a:pt x="39205" y="168564"/>
                </a:cubicBezTo>
                <a:cubicBezTo>
                  <a:pt x="35461" y="183137"/>
                  <a:pt x="32604" y="196739"/>
                  <a:pt x="30632" y="209369"/>
                </a:cubicBezTo>
                <a:cubicBezTo>
                  <a:pt x="25394" y="208569"/>
                  <a:pt x="20669" y="206569"/>
                  <a:pt x="16459" y="203369"/>
                </a:cubicBezTo>
                <a:cubicBezTo>
                  <a:pt x="12249" y="200168"/>
                  <a:pt x="8439" y="195768"/>
                  <a:pt x="5029" y="190167"/>
                </a:cubicBezTo>
                <a:cubicBezTo>
                  <a:pt x="7434" y="181023"/>
                  <a:pt x="10968" y="169536"/>
                  <a:pt x="15630" y="155705"/>
                </a:cubicBezTo>
                <a:cubicBezTo>
                  <a:pt x="20293" y="141875"/>
                  <a:pt x="26741" y="123644"/>
                  <a:pt x="34976" y="101013"/>
                </a:cubicBezTo>
                <a:cubicBezTo>
                  <a:pt x="38271" y="92126"/>
                  <a:pt x="41510" y="83039"/>
                  <a:pt x="44691" y="73753"/>
                </a:cubicBezTo>
                <a:cubicBezTo>
                  <a:pt x="47873" y="64466"/>
                  <a:pt x="50425" y="56180"/>
                  <a:pt x="52349" y="48895"/>
                </a:cubicBezTo>
                <a:cubicBezTo>
                  <a:pt x="45915" y="49709"/>
                  <a:pt x="39867" y="50365"/>
                  <a:pt x="34204" y="50865"/>
                </a:cubicBezTo>
                <a:cubicBezTo>
                  <a:pt x="28542" y="51364"/>
                  <a:pt x="23465" y="51621"/>
                  <a:pt x="18974" y="51635"/>
                </a:cubicBezTo>
                <a:cubicBezTo>
                  <a:pt x="12882" y="51516"/>
                  <a:pt x="8206" y="49813"/>
                  <a:pt x="4943" y="46526"/>
                </a:cubicBezTo>
                <a:cubicBezTo>
                  <a:pt x="1681" y="43240"/>
                  <a:pt x="33" y="39082"/>
                  <a:pt x="0" y="34054"/>
                </a:cubicBezTo>
                <a:cubicBezTo>
                  <a:pt x="14" y="32837"/>
                  <a:pt x="214" y="31390"/>
                  <a:pt x="600" y="29716"/>
                </a:cubicBezTo>
                <a:cubicBezTo>
                  <a:pt x="986" y="28041"/>
                  <a:pt x="1471" y="26594"/>
                  <a:pt x="2057" y="25375"/>
                </a:cubicBezTo>
                <a:cubicBezTo>
                  <a:pt x="4048" y="26280"/>
                  <a:pt x="6982" y="26927"/>
                  <a:pt x="10858" y="27318"/>
                </a:cubicBezTo>
                <a:cubicBezTo>
                  <a:pt x="14735" y="27708"/>
                  <a:pt x="19269" y="27899"/>
                  <a:pt x="24460" y="27889"/>
                </a:cubicBezTo>
                <a:cubicBezTo>
                  <a:pt x="32460" y="27856"/>
                  <a:pt x="41263" y="27523"/>
                  <a:pt x="50871" y="26889"/>
                </a:cubicBezTo>
                <a:cubicBezTo>
                  <a:pt x="60478" y="26256"/>
                  <a:pt x="69867" y="25522"/>
                  <a:pt x="79038" y="24689"/>
                </a:cubicBezTo>
                <a:cubicBezTo>
                  <a:pt x="88210" y="23856"/>
                  <a:pt x="96142" y="23122"/>
                  <a:pt x="102834" y="22489"/>
                </a:cubicBezTo>
                <a:cubicBezTo>
                  <a:pt x="109527" y="21855"/>
                  <a:pt x="113958" y="21522"/>
                  <a:pt x="116129" y="21489"/>
                </a:cubicBezTo>
                <a:close/>
                <a:moveTo>
                  <a:pt x="182942" y="457"/>
                </a:moveTo>
                <a:cubicBezTo>
                  <a:pt x="188014" y="557"/>
                  <a:pt x="193357" y="1672"/>
                  <a:pt x="198972" y="3801"/>
                </a:cubicBezTo>
                <a:cubicBezTo>
                  <a:pt x="204587" y="5930"/>
                  <a:pt x="208845" y="8473"/>
                  <a:pt x="211745" y="11430"/>
                </a:cubicBezTo>
                <a:cubicBezTo>
                  <a:pt x="200225" y="23203"/>
                  <a:pt x="189951" y="35033"/>
                  <a:pt x="180923" y="46920"/>
                </a:cubicBezTo>
                <a:cubicBezTo>
                  <a:pt x="171894" y="58808"/>
                  <a:pt x="164652" y="70066"/>
                  <a:pt x="159196" y="80696"/>
                </a:cubicBezTo>
                <a:cubicBezTo>
                  <a:pt x="153429" y="91897"/>
                  <a:pt x="148618" y="102299"/>
                  <a:pt x="144766" y="111900"/>
                </a:cubicBezTo>
                <a:cubicBezTo>
                  <a:pt x="140913" y="121501"/>
                  <a:pt x="137646" y="131674"/>
                  <a:pt x="134964" y="142418"/>
                </a:cubicBezTo>
                <a:cubicBezTo>
                  <a:pt x="149506" y="123882"/>
                  <a:pt x="162245" y="109919"/>
                  <a:pt x="173182" y="100527"/>
                </a:cubicBezTo>
                <a:cubicBezTo>
                  <a:pt x="184119" y="91135"/>
                  <a:pt x="193087" y="86430"/>
                  <a:pt x="200087" y="86411"/>
                </a:cubicBezTo>
                <a:cubicBezTo>
                  <a:pt x="204197" y="86468"/>
                  <a:pt x="208493" y="87783"/>
                  <a:pt x="212974" y="90354"/>
                </a:cubicBezTo>
                <a:cubicBezTo>
                  <a:pt x="217456" y="92926"/>
                  <a:pt x="221466" y="96412"/>
                  <a:pt x="225004" y="100813"/>
                </a:cubicBezTo>
                <a:cubicBezTo>
                  <a:pt x="218575" y="107993"/>
                  <a:pt x="212104" y="116645"/>
                  <a:pt x="205590" y="126772"/>
                </a:cubicBezTo>
                <a:cubicBezTo>
                  <a:pt x="199076" y="136898"/>
                  <a:pt x="193604" y="146567"/>
                  <a:pt x="189173" y="155778"/>
                </a:cubicBezTo>
                <a:cubicBezTo>
                  <a:pt x="184742" y="164990"/>
                  <a:pt x="182437" y="171814"/>
                  <a:pt x="182256" y="176251"/>
                </a:cubicBezTo>
                <a:cubicBezTo>
                  <a:pt x="182223" y="177713"/>
                  <a:pt x="182461" y="178732"/>
                  <a:pt x="182970" y="179308"/>
                </a:cubicBezTo>
                <a:cubicBezTo>
                  <a:pt x="183480" y="179885"/>
                  <a:pt x="184461" y="180161"/>
                  <a:pt x="185914" y="180137"/>
                </a:cubicBezTo>
                <a:cubicBezTo>
                  <a:pt x="188204" y="180061"/>
                  <a:pt x="190024" y="179756"/>
                  <a:pt x="191371" y="179223"/>
                </a:cubicBezTo>
                <a:cubicBezTo>
                  <a:pt x="192719" y="178689"/>
                  <a:pt x="193567" y="178384"/>
                  <a:pt x="193915" y="178308"/>
                </a:cubicBezTo>
                <a:cubicBezTo>
                  <a:pt x="194581" y="179417"/>
                  <a:pt x="195019" y="180226"/>
                  <a:pt x="195229" y="180735"/>
                </a:cubicBezTo>
                <a:cubicBezTo>
                  <a:pt x="195439" y="181244"/>
                  <a:pt x="195534" y="181653"/>
                  <a:pt x="195515" y="181962"/>
                </a:cubicBezTo>
                <a:cubicBezTo>
                  <a:pt x="195330" y="182809"/>
                  <a:pt x="193770" y="184054"/>
                  <a:pt x="190834" y="185695"/>
                </a:cubicBezTo>
                <a:cubicBezTo>
                  <a:pt x="187899" y="187337"/>
                  <a:pt x="184697" y="188852"/>
                  <a:pt x="181229" y="190240"/>
                </a:cubicBezTo>
                <a:cubicBezTo>
                  <a:pt x="177761" y="191628"/>
                  <a:pt x="175135" y="192366"/>
                  <a:pt x="173353" y="192453"/>
                </a:cubicBezTo>
                <a:cubicBezTo>
                  <a:pt x="170142" y="192296"/>
                  <a:pt x="167317" y="190785"/>
                  <a:pt x="164877" y="187919"/>
                </a:cubicBezTo>
                <a:cubicBezTo>
                  <a:pt x="162437" y="185054"/>
                  <a:pt x="161153" y="181774"/>
                  <a:pt x="161025" y="178080"/>
                </a:cubicBezTo>
                <a:cubicBezTo>
                  <a:pt x="161068" y="174992"/>
                  <a:pt x="162199" y="170042"/>
                  <a:pt x="164415" y="163229"/>
                </a:cubicBezTo>
                <a:cubicBezTo>
                  <a:pt x="166632" y="156416"/>
                  <a:pt x="169674" y="148435"/>
                  <a:pt x="173540" y="139285"/>
                </a:cubicBezTo>
                <a:cubicBezTo>
                  <a:pt x="177407" y="130136"/>
                  <a:pt x="181836" y="120512"/>
                  <a:pt x="186828" y="110414"/>
                </a:cubicBezTo>
                <a:cubicBezTo>
                  <a:pt x="186804" y="110276"/>
                  <a:pt x="186680" y="110095"/>
                  <a:pt x="186456" y="109871"/>
                </a:cubicBezTo>
                <a:cubicBezTo>
                  <a:pt x="186233" y="109647"/>
                  <a:pt x="186052" y="109523"/>
                  <a:pt x="185914" y="109500"/>
                </a:cubicBezTo>
                <a:cubicBezTo>
                  <a:pt x="185342" y="109571"/>
                  <a:pt x="184143" y="110171"/>
                  <a:pt x="182315" y="111300"/>
                </a:cubicBezTo>
                <a:cubicBezTo>
                  <a:pt x="180488" y="112429"/>
                  <a:pt x="178718" y="113657"/>
                  <a:pt x="177005" y="114986"/>
                </a:cubicBezTo>
                <a:cubicBezTo>
                  <a:pt x="169693" y="120509"/>
                  <a:pt x="162340" y="127598"/>
                  <a:pt x="154948" y="136253"/>
                </a:cubicBezTo>
                <a:cubicBezTo>
                  <a:pt x="147555" y="144908"/>
                  <a:pt x="140606" y="154450"/>
                  <a:pt x="134100" y="164880"/>
                </a:cubicBezTo>
                <a:cubicBezTo>
                  <a:pt x="127594" y="175310"/>
                  <a:pt x="122015" y="185948"/>
                  <a:pt x="117362" y="196796"/>
                </a:cubicBezTo>
                <a:cubicBezTo>
                  <a:pt x="116853" y="197877"/>
                  <a:pt x="116157" y="198858"/>
                  <a:pt x="115276" y="199739"/>
                </a:cubicBezTo>
                <a:cubicBezTo>
                  <a:pt x="114395" y="200621"/>
                  <a:pt x="113643" y="201087"/>
                  <a:pt x="113019" y="201140"/>
                </a:cubicBezTo>
                <a:cubicBezTo>
                  <a:pt x="111838" y="200820"/>
                  <a:pt x="110428" y="198945"/>
                  <a:pt x="108790" y="195513"/>
                </a:cubicBezTo>
                <a:cubicBezTo>
                  <a:pt x="107151" y="192082"/>
                  <a:pt x="106199" y="189009"/>
                  <a:pt x="105932" y="186295"/>
                </a:cubicBezTo>
                <a:cubicBezTo>
                  <a:pt x="106023" y="175191"/>
                  <a:pt x="108128" y="161184"/>
                  <a:pt x="112247" y="144274"/>
                </a:cubicBezTo>
                <a:cubicBezTo>
                  <a:pt x="116367" y="127363"/>
                  <a:pt x="121958" y="109752"/>
                  <a:pt x="129021" y="91440"/>
                </a:cubicBezTo>
                <a:cubicBezTo>
                  <a:pt x="135370" y="75033"/>
                  <a:pt x="143303" y="58812"/>
                  <a:pt x="152820" y="42777"/>
                </a:cubicBezTo>
                <a:cubicBezTo>
                  <a:pt x="162337" y="26742"/>
                  <a:pt x="172377" y="12635"/>
                  <a:pt x="182942" y="457"/>
                </a:cubicBezTo>
                <a:close/>
                <a:moveTo>
                  <a:pt x="528611" y="0"/>
                </a:moveTo>
                <a:cubicBezTo>
                  <a:pt x="531538" y="347"/>
                  <a:pt x="534646" y="1837"/>
                  <a:pt x="537934" y="4471"/>
                </a:cubicBezTo>
                <a:cubicBezTo>
                  <a:pt x="541222" y="7104"/>
                  <a:pt x="544040" y="10169"/>
                  <a:pt x="546388" y="13665"/>
                </a:cubicBezTo>
                <a:cubicBezTo>
                  <a:pt x="548737" y="17162"/>
                  <a:pt x="549965" y="20379"/>
                  <a:pt x="550073" y="23317"/>
                </a:cubicBezTo>
                <a:cubicBezTo>
                  <a:pt x="540817" y="30830"/>
                  <a:pt x="531561" y="40795"/>
                  <a:pt x="522307" y="53214"/>
                </a:cubicBezTo>
                <a:cubicBezTo>
                  <a:pt x="513053" y="65633"/>
                  <a:pt x="504520" y="79322"/>
                  <a:pt x="496710" y="94281"/>
                </a:cubicBezTo>
                <a:cubicBezTo>
                  <a:pt x="488900" y="109240"/>
                  <a:pt x="482534" y="124285"/>
                  <a:pt x="477611" y="139418"/>
                </a:cubicBezTo>
                <a:cubicBezTo>
                  <a:pt x="487636" y="122326"/>
                  <a:pt x="498060" y="108853"/>
                  <a:pt x="508884" y="98998"/>
                </a:cubicBezTo>
                <a:cubicBezTo>
                  <a:pt x="519708" y="89142"/>
                  <a:pt x="529787" y="83956"/>
                  <a:pt x="539121" y="83439"/>
                </a:cubicBezTo>
                <a:cubicBezTo>
                  <a:pt x="542434" y="85842"/>
                  <a:pt x="544934" y="88674"/>
                  <a:pt x="546621" y="91935"/>
                </a:cubicBezTo>
                <a:cubicBezTo>
                  <a:pt x="548308" y="95197"/>
                  <a:pt x="549154" y="98832"/>
                  <a:pt x="549159" y="102842"/>
                </a:cubicBezTo>
                <a:cubicBezTo>
                  <a:pt x="549059" y="109447"/>
                  <a:pt x="547357" y="115947"/>
                  <a:pt x="544052" y="122340"/>
                </a:cubicBezTo>
                <a:cubicBezTo>
                  <a:pt x="540747" y="128734"/>
                  <a:pt x="536438" y="134252"/>
                  <a:pt x="531126" y="138893"/>
                </a:cubicBezTo>
                <a:cubicBezTo>
                  <a:pt x="525814" y="143534"/>
                  <a:pt x="520096" y="146528"/>
                  <a:pt x="513974" y="147876"/>
                </a:cubicBezTo>
                <a:cubicBezTo>
                  <a:pt x="517005" y="158730"/>
                  <a:pt x="521749" y="169483"/>
                  <a:pt x="528206" y="180137"/>
                </a:cubicBezTo>
                <a:cubicBezTo>
                  <a:pt x="534663" y="190791"/>
                  <a:pt x="543171" y="199316"/>
                  <a:pt x="553731" y="205712"/>
                </a:cubicBezTo>
                <a:cubicBezTo>
                  <a:pt x="552188" y="208926"/>
                  <a:pt x="549220" y="211755"/>
                  <a:pt x="544825" y="214198"/>
                </a:cubicBezTo>
                <a:cubicBezTo>
                  <a:pt x="540431" y="216642"/>
                  <a:pt x="535636" y="217927"/>
                  <a:pt x="530440" y="218056"/>
                </a:cubicBezTo>
                <a:cubicBezTo>
                  <a:pt x="526310" y="218013"/>
                  <a:pt x="522450" y="215927"/>
                  <a:pt x="518863" y="211798"/>
                </a:cubicBezTo>
                <a:cubicBezTo>
                  <a:pt x="515275" y="207669"/>
                  <a:pt x="512044" y="201754"/>
                  <a:pt x="509171" y="194053"/>
                </a:cubicBezTo>
                <a:cubicBezTo>
                  <a:pt x="506856" y="187757"/>
                  <a:pt x="504626" y="180289"/>
                  <a:pt x="502482" y="171650"/>
                </a:cubicBezTo>
                <a:cubicBezTo>
                  <a:pt x="500338" y="163011"/>
                  <a:pt x="498451" y="153943"/>
                  <a:pt x="496822" y="144447"/>
                </a:cubicBezTo>
                <a:cubicBezTo>
                  <a:pt x="498933" y="143037"/>
                  <a:pt x="501572" y="140999"/>
                  <a:pt x="504740" y="138332"/>
                </a:cubicBezTo>
                <a:cubicBezTo>
                  <a:pt x="507909" y="135665"/>
                  <a:pt x="511292" y="132598"/>
                  <a:pt x="514889" y="129131"/>
                </a:cubicBezTo>
                <a:cubicBezTo>
                  <a:pt x="521531" y="122730"/>
                  <a:pt x="526543" y="116729"/>
                  <a:pt x="529926" y="111128"/>
                </a:cubicBezTo>
                <a:cubicBezTo>
                  <a:pt x="533309" y="105528"/>
                  <a:pt x="535005" y="100327"/>
                  <a:pt x="535014" y="95526"/>
                </a:cubicBezTo>
                <a:cubicBezTo>
                  <a:pt x="534995" y="95050"/>
                  <a:pt x="534748" y="94631"/>
                  <a:pt x="534271" y="94269"/>
                </a:cubicBezTo>
                <a:cubicBezTo>
                  <a:pt x="533795" y="93907"/>
                  <a:pt x="533204" y="93717"/>
                  <a:pt x="532499" y="93698"/>
                </a:cubicBezTo>
                <a:cubicBezTo>
                  <a:pt x="526133" y="94241"/>
                  <a:pt x="518167" y="99498"/>
                  <a:pt x="508600" y="109471"/>
                </a:cubicBezTo>
                <a:cubicBezTo>
                  <a:pt x="499033" y="119444"/>
                  <a:pt x="489694" y="132245"/>
                  <a:pt x="480584" y="147876"/>
                </a:cubicBezTo>
                <a:cubicBezTo>
                  <a:pt x="476959" y="154348"/>
                  <a:pt x="473976" y="161920"/>
                  <a:pt x="471637" y="170593"/>
                </a:cubicBezTo>
                <a:cubicBezTo>
                  <a:pt x="469297" y="179265"/>
                  <a:pt x="468087" y="187238"/>
                  <a:pt x="468006" y="194510"/>
                </a:cubicBezTo>
                <a:cubicBezTo>
                  <a:pt x="468006" y="195444"/>
                  <a:pt x="468063" y="196377"/>
                  <a:pt x="468177" y="197311"/>
                </a:cubicBezTo>
                <a:cubicBezTo>
                  <a:pt x="468292" y="198244"/>
                  <a:pt x="468463" y="199063"/>
                  <a:pt x="468692" y="199768"/>
                </a:cubicBezTo>
                <a:cubicBezTo>
                  <a:pt x="466304" y="199544"/>
                  <a:pt x="464402" y="199135"/>
                  <a:pt x="462985" y="198539"/>
                </a:cubicBezTo>
                <a:cubicBezTo>
                  <a:pt x="461568" y="197944"/>
                  <a:pt x="460578" y="197134"/>
                  <a:pt x="460017" y="196110"/>
                </a:cubicBezTo>
                <a:cubicBezTo>
                  <a:pt x="458895" y="194291"/>
                  <a:pt x="457887" y="192786"/>
                  <a:pt x="456993" y="191596"/>
                </a:cubicBezTo>
                <a:cubicBezTo>
                  <a:pt x="456099" y="190405"/>
                  <a:pt x="455205" y="189472"/>
                  <a:pt x="454311" y="188795"/>
                </a:cubicBezTo>
                <a:cubicBezTo>
                  <a:pt x="452913" y="187728"/>
                  <a:pt x="451772" y="185462"/>
                  <a:pt x="450887" y="181994"/>
                </a:cubicBezTo>
                <a:cubicBezTo>
                  <a:pt x="450003" y="178527"/>
                  <a:pt x="449546" y="174089"/>
                  <a:pt x="449518" y="168678"/>
                </a:cubicBezTo>
                <a:cubicBezTo>
                  <a:pt x="449636" y="161796"/>
                  <a:pt x="451639" y="152218"/>
                  <a:pt x="455526" y="139944"/>
                </a:cubicBezTo>
                <a:cubicBezTo>
                  <a:pt x="459413" y="127670"/>
                  <a:pt x="464473" y="114219"/>
                  <a:pt x="470706" y="99593"/>
                </a:cubicBezTo>
                <a:cubicBezTo>
                  <a:pt x="476939" y="84966"/>
                  <a:pt x="483635" y="70682"/>
                  <a:pt x="490792" y="56741"/>
                </a:cubicBezTo>
                <a:cubicBezTo>
                  <a:pt x="497949" y="42801"/>
                  <a:pt x="504857" y="30722"/>
                  <a:pt x="511515" y="20505"/>
                </a:cubicBezTo>
                <a:cubicBezTo>
                  <a:pt x="518174" y="10289"/>
                  <a:pt x="523873" y="3454"/>
                  <a:pt x="528611" y="0"/>
                </a:cubicBezTo>
                <a:close/>
              </a:path>
            </a:pathLst>
          </a:custGeom>
          <a:gradFill flip="none" rotWithShape="1">
            <a:gsLst>
              <a:gs pos="0">
                <a:schemeClr val="accent1">
                  <a:alpha val="70000"/>
                </a:schemeClr>
              </a:gs>
              <a:gs pos="100000">
                <a:schemeClr val="accent4">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50086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nodePh="1">
                                  <p:stCondLst>
                                    <p:cond delay="1500"/>
                                  </p:stCondLst>
                                  <p:endCondLst>
                                    <p:cond evt="begin" delay="0">
                                      <p:tn val="8"/>
                                    </p:cond>
                                  </p:endCondLst>
                                  <p:childTnLst>
                                    <p:set>
                                      <p:cBhvr>
                                        <p:cTn id="9" dur="1" fill="hold">
                                          <p:stCondLst>
                                            <p:cond delay="0"/>
                                          </p:stCondLst>
                                        </p:cTn>
                                        <p:tgtEl>
                                          <p:spTgt spid="41">
                                            <p:txEl>
                                              <p:charRg st="4294967295" end="4294967295"/>
                                            </p:txEl>
                                          </p:spTgt>
                                        </p:tgtEl>
                                        <p:attrNameLst>
                                          <p:attrName>style.visibility</p:attrName>
                                        </p:attrNameLst>
                                      </p:cBhvr>
                                      <p:to>
                                        <p:strVal val="visible"/>
                                      </p:to>
                                    </p:set>
                                    <p:animEffect transition="in" filter="fade">
                                      <p:cBhvr>
                                        <p:cTn id="10" dur="500"/>
                                        <p:tgtEl>
                                          <p:spTgt spid="41">
                                            <p:txEl>
                                              <p:charRg st="4294967295" end="4294967295"/>
                                            </p:txEl>
                                          </p:spTgt>
                                        </p:tgtEl>
                                      </p:cBhvr>
                                    </p:animEffect>
                                  </p:childTnLst>
                                </p:cTn>
                              </p:par>
                              <p:par>
                                <p:cTn id="11" presetID="53" presetClass="entr" presetSubtype="16" fill="hold" nodeType="withEffect">
                                  <p:stCondLst>
                                    <p:cond delay="15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par>
                                <p:cTn id="16" presetID="53" presetClass="entr" presetSubtype="16" fill="hold" grpId="1" nodeType="withEffect" nodePh="1">
                                  <p:stCondLst>
                                    <p:cond delay="1500"/>
                                  </p:stCondLst>
                                  <p:endCondLst>
                                    <p:cond evt="begin" delay="0">
                                      <p:tn val="16"/>
                                    </p:cond>
                                  </p:endCondLst>
                                  <p:childTnLst>
                                    <p:set>
                                      <p:cBhvr>
                                        <p:cTn id="17" dur="1" fill="hold">
                                          <p:stCondLst>
                                            <p:cond delay="0"/>
                                          </p:stCondLst>
                                        </p:cTn>
                                        <p:tgtEl>
                                          <p:spTgt spid="41">
                                            <p:txEl>
                                              <p:charRg st="4294967295" end="4294967295"/>
                                            </p:txEl>
                                          </p:spTgt>
                                        </p:tgtEl>
                                        <p:attrNameLst>
                                          <p:attrName>style.visibility</p:attrName>
                                        </p:attrNameLst>
                                      </p:cBhvr>
                                      <p:to>
                                        <p:strVal val="visible"/>
                                      </p:to>
                                    </p:set>
                                    <p:anim calcmode="lin" valueType="num">
                                      <p:cBhvr>
                                        <p:cTn id="18" dur="500" fill="hold"/>
                                        <p:tgtEl>
                                          <p:spTgt spid="41">
                                            <p:txEl>
                                              <p:charRg st="4294967295" end="4294967295"/>
                                            </p:txEl>
                                          </p:spTgt>
                                        </p:tgtEl>
                                        <p:attrNameLst>
                                          <p:attrName>ppt_w</p:attrName>
                                        </p:attrNameLst>
                                      </p:cBhvr>
                                      <p:tavLst>
                                        <p:tav tm="0">
                                          <p:val>
                                            <p:fltVal val="0"/>
                                          </p:val>
                                        </p:tav>
                                        <p:tav tm="100000">
                                          <p:val>
                                            <p:strVal val="#ppt_w"/>
                                          </p:val>
                                        </p:tav>
                                      </p:tavLst>
                                    </p:anim>
                                    <p:anim calcmode="lin" valueType="num">
                                      <p:cBhvr>
                                        <p:cTn id="19" dur="500" fill="hold"/>
                                        <p:tgtEl>
                                          <p:spTgt spid="41">
                                            <p:txEl>
                                              <p:charRg st="4294967295" end="4294967295"/>
                                            </p:txEl>
                                          </p:spTgt>
                                        </p:tgtEl>
                                        <p:attrNameLst>
                                          <p:attrName>ppt_h</p:attrName>
                                        </p:attrNameLst>
                                      </p:cBhvr>
                                      <p:tavLst>
                                        <p:tav tm="0">
                                          <p:val>
                                            <p:fltVal val="0"/>
                                          </p:val>
                                        </p:tav>
                                        <p:tav tm="100000">
                                          <p:val>
                                            <p:strVal val="#ppt_h"/>
                                          </p:val>
                                        </p:tav>
                                      </p:tavLst>
                                    </p:anim>
                                    <p:animEffect transition="in" filter="fade">
                                      <p:cBhvr>
                                        <p:cTn id="20" dur="500"/>
                                        <p:tgtEl>
                                          <p:spTgt spid="41">
                                            <p:txEl>
                                              <p:charRg st="4294967295" end="4294967295"/>
                                            </p:txEl>
                                          </p:spTgt>
                                        </p:tgtEl>
                                      </p:cBhvr>
                                    </p:animEffect>
                                  </p:childTnLst>
                                </p:cTn>
                              </p:par>
                              <p:par>
                                <p:cTn id="21" presetID="6" presetClass="emph" presetSubtype="0" accel="30000" decel="26000" autoRev="1" fill="hold" nodeType="withEffect">
                                  <p:stCondLst>
                                    <p:cond delay="1900"/>
                                  </p:stCondLst>
                                  <p:childTnLst>
                                    <p:animScale>
                                      <p:cBhvr>
                                        <p:cTn id="22" dur="500" fill="hold"/>
                                        <p:tgtEl>
                                          <p:spTgt spid="35"/>
                                        </p:tgtEl>
                                      </p:cBhvr>
                                      <p:by x="110000" y="110000"/>
                                    </p:animScale>
                                  </p:childTnLst>
                                </p:cTn>
                              </p:par>
                              <p:par>
                                <p:cTn id="23" presetID="6" presetClass="emph" presetSubtype="0" accel="30000" decel="26000" autoRev="1" fill="hold" grpId="2" nodeType="withEffect" nodePh="1">
                                  <p:stCondLst>
                                    <p:cond delay="1900"/>
                                  </p:stCondLst>
                                  <p:endCondLst>
                                    <p:cond evt="begin" delay="0">
                                      <p:tn val="23"/>
                                    </p:cond>
                                  </p:endCondLst>
                                  <p:childTnLst>
                                    <p:animScale>
                                      <p:cBhvr>
                                        <p:cTn id="24" dur="500" fill="hold"/>
                                        <p:tgtEl>
                                          <p:spTgt spid="41">
                                            <p:txEl>
                                              <p:charRg st="4294967295" end="429496729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utoUpdateAnimBg="0"/>
      <p:bldP spid="41" grpId="1" autoUpdateAnimBg="0"/>
      <p:bldP spid="41" grpId="2"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4BD0BAF-5CF8-4D15-A3CD-7D5D7DDF11AD}"/>
              </a:ext>
            </a:extLst>
          </p:cNvPr>
          <p:cNvSpPr txBox="1"/>
          <p:nvPr/>
        </p:nvSpPr>
        <p:spPr>
          <a:xfrm>
            <a:off x="3835400" y="2079401"/>
            <a:ext cx="4521200" cy="276999"/>
          </a:xfrm>
          <a:prstGeom prst="rect">
            <a:avLst/>
          </a:prstGeom>
          <a:noFill/>
        </p:spPr>
        <p:txBody>
          <a:bodyPr wrap="square" rtlCol="0">
            <a:spAutoFit/>
          </a:bodyPr>
          <a:lstStyle/>
          <a:p>
            <a:pPr algn="ctr"/>
            <a:r>
              <a:rPr lang="en-US" sz="1200" spc="600" dirty="0">
                <a:solidFill>
                  <a:schemeClr val="bg1"/>
                </a:solidFill>
                <a:latin typeface="+mj-lt"/>
              </a:rPr>
              <a:t>PowerPoint Template</a:t>
            </a:r>
          </a:p>
        </p:txBody>
      </p:sp>
      <p:sp>
        <p:nvSpPr>
          <p:cNvPr id="9" name="TextBox 8">
            <a:extLst>
              <a:ext uri="{FF2B5EF4-FFF2-40B4-BE49-F238E27FC236}">
                <a16:creationId xmlns:a16="http://schemas.microsoft.com/office/drawing/2014/main" id="{A31C6AE1-4098-466C-9414-F507D59F1A62}"/>
              </a:ext>
            </a:extLst>
          </p:cNvPr>
          <p:cNvSpPr txBox="1"/>
          <p:nvPr/>
        </p:nvSpPr>
        <p:spPr>
          <a:xfrm>
            <a:off x="4296121" y="4532213"/>
            <a:ext cx="3599758" cy="307777"/>
          </a:xfrm>
          <a:prstGeom prst="rect">
            <a:avLst/>
          </a:prstGeom>
          <a:noFill/>
        </p:spPr>
        <p:txBody>
          <a:bodyPr wrap="square" rtlCol="0">
            <a:spAutoFit/>
          </a:bodyPr>
          <a:lstStyle/>
          <a:p>
            <a:pPr algn="ctr"/>
            <a:r>
              <a:rPr lang="en-US" sz="1400" b="1" dirty="0">
                <a:solidFill>
                  <a:schemeClr val="bg1"/>
                </a:solidFill>
                <a:latin typeface="+mj-lt"/>
              </a:rPr>
              <a:t>COMPANY GREETING</a:t>
            </a:r>
          </a:p>
        </p:txBody>
      </p:sp>
      <p:grpSp>
        <p:nvGrpSpPr>
          <p:cNvPr id="10" name="Group 9">
            <a:extLst>
              <a:ext uri="{FF2B5EF4-FFF2-40B4-BE49-F238E27FC236}">
                <a16:creationId xmlns:a16="http://schemas.microsoft.com/office/drawing/2014/main" id="{946F68EC-C04F-4276-AA5B-67EB6290ACAF}"/>
              </a:ext>
            </a:extLst>
          </p:cNvPr>
          <p:cNvGrpSpPr/>
          <p:nvPr/>
        </p:nvGrpSpPr>
        <p:grpSpPr>
          <a:xfrm>
            <a:off x="1347181" y="2494396"/>
            <a:ext cx="282079" cy="224469"/>
            <a:chOff x="1038205" y="2662798"/>
            <a:chExt cx="431383" cy="343280"/>
          </a:xfrm>
        </p:grpSpPr>
        <p:sp>
          <p:nvSpPr>
            <p:cNvPr id="11" name="Freeform 8">
              <a:extLst>
                <a:ext uri="{FF2B5EF4-FFF2-40B4-BE49-F238E27FC236}">
                  <a16:creationId xmlns:a16="http://schemas.microsoft.com/office/drawing/2014/main" id="{1D1DF610-787E-462E-A029-B27202142350}"/>
                </a:ext>
              </a:extLst>
            </p:cNvPr>
            <p:cNvSpPr>
              <a:spLocks noEditPoints="1"/>
            </p:cNvSpPr>
            <p:nvPr/>
          </p:nvSpPr>
          <p:spPr bwMode="auto">
            <a:xfrm rot="19800000">
              <a:off x="1120847" y="2701366"/>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318998FA-83C3-46A7-83AE-48A309C1474D}"/>
                </a:ext>
              </a:extLst>
            </p:cNvPr>
            <p:cNvSpPr>
              <a:spLocks noEditPoints="1"/>
            </p:cNvSpPr>
            <p:nvPr/>
          </p:nvSpPr>
          <p:spPr bwMode="auto">
            <a:xfrm rot="19800000">
              <a:off x="1038205" y="2662798"/>
              <a:ext cx="348741" cy="304712"/>
            </a:xfrm>
            <a:custGeom>
              <a:avLst/>
              <a:gdLst>
                <a:gd name="T0" fmla="*/ 1068 w 1092"/>
                <a:gd name="T1" fmla="*/ 952 h 952"/>
                <a:gd name="T2" fmla="*/ 1068 w 1092"/>
                <a:gd name="T3" fmla="*/ 952 h 952"/>
                <a:gd name="T4" fmla="*/ 25 w 1092"/>
                <a:gd name="T5" fmla="*/ 952 h 952"/>
                <a:gd name="T6" fmla="*/ 4 w 1092"/>
                <a:gd name="T7" fmla="*/ 940 h 952"/>
                <a:gd name="T8" fmla="*/ 4 w 1092"/>
                <a:gd name="T9" fmla="*/ 916 h 952"/>
                <a:gd name="T10" fmla="*/ 526 w 1092"/>
                <a:gd name="T11" fmla="*/ 12 h 952"/>
                <a:gd name="T12" fmla="*/ 547 w 1092"/>
                <a:gd name="T13" fmla="*/ 0 h 952"/>
                <a:gd name="T14" fmla="*/ 567 w 1092"/>
                <a:gd name="T15" fmla="*/ 12 h 952"/>
                <a:gd name="T16" fmla="*/ 1088 w 1092"/>
                <a:gd name="T17" fmla="*/ 914 h 952"/>
                <a:gd name="T18" fmla="*/ 1092 w 1092"/>
                <a:gd name="T19" fmla="*/ 928 h 952"/>
                <a:gd name="T20" fmla="*/ 1068 w 1092"/>
                <a:gd name="T21" fmla="*/ 952 h 952"/>
                <a:gd name="T22" fmla="*/ 66 w 1092"/>
                <a:gd name="T23" fmla="*/ 904 h 952"/>
                <a:gd name="T24" fmla="*/ 1027 w 1092"/>
                <a:gd name="T25" fmla="*/ 904 h 952"/>
                <a:gd name="T26" fmla="*/ 547 w 1092"/>
                <a:gd name="T27" fmla="*/ 72 h 952"/>
                <a:gd name="T28" fmla="*/ 66 w 1092"/>
                <a:gd name="T29" fmla="*/ 904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2" h="952">
                  <a:moveTo>
                    <a:pt x="1068" y="952"/>
                  </a:moveTo>
                  <a:cubicBezTo>
                    <a:pt x="1068" y="952"/>
                    <a:pt x="1068" y="952"/>
                    <a:pt x="1068" y="952"/>
                  </a:cubicBezTo>
                  <a:cubicBezTo>
                    <a:pt x="25" y="952"/>
                    <a:pt x="25" y="952"/>
                    <a:pt x="25" y="952"/>
                  </a:cubicBezTo>
                  <a:cubicBezTo>
                    <a:pt x="16" y="952"/>
                    <a:pt x="8" y="947"/>
                    <a:pt x="4" y="940"/>
                  </a:cubicBezTo>
                  <a:cubicBezTo>
                    <a:pt x="0" y="932"/>
                    <a:pt x="0" y="923"/>
                    <a:pt x="4" y="916"/>
                  </a:cubicBezTo>
                  <a:cubicBezTo>
                    <a:pt x="526" y="12"/>
                    <a:pt x="526" y="12"/>
                    <a:pt x="526" y="12"/>
                  </a:cubicBezTo>
                  <a:cubicBezTo>
                    <a:pt x="530" y="5"/>
                    <a:pt x="538" y="0"/>
                    <a:pt x="547" y="0"/>
                  </a:cubicBezTo>
                  <a:cubicBezTo>
                    <a:pt x="555" y="0"/>
                    <a:pt x="563" y="5"/>
                    <a:pt x="567" y="12"/>
                  </a:cubicBezTo>
                  <a:cubicBezTo>
                    <a:pt x="1088" y="914"/>
                    <a:pt x="1088" y="914"/>
                    <a:pt x="1088" y="914"/>
                  </a:cubicBezTo>
                  <a:cubicBezTo>
                    <a:pt x="1091" y="918"/>
                    <a:pt x="1092" y="923"/>
                    <a:pt x="1092" y="928"/>
                  </a:cubicBezTo>
                  <a:cubicBezTo>
                    <a:pt x="1092" y="941"/>
                    <a:pt x="1082" y="952"/>
                    <a:pt x="1068" y="952"/>
                  </a:cubicBezTo>
                  <a:close/>
                  <a:moveTo>
                    <a:pt x="66" y="904"/>
                  </a:moveTo>
                  <a:cubicBezTo>
                    <a:pt x="1027" y="904"/>
                    <a:pt x="1027" y="904"/>
                    <a:pt x="1027" y="904"/>
                  </a:cubicBezTo>
                  <a:cubicBezTo>
                    <a:pt x="547" y="72"/>
                    <a:pt x="547" y="72"/>
                    <a:pt x="547" y="72"/>
                  </a:cubicBezTo>
                  <a:lnTo>
                    <a:pt x="66" y="904"/>
                  </a:lnTo>
                  <a:close/>
                </a:path>
              </a:pathLst>
            </a:custGeom>
            <a:solidFill>
              <a:schemeClr val="accent1"/>
            </a:solidFill>
            <a:ln w="1905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a:extLst>
              <a:ext uri="{FF2B5EF4-FFF2-40B4-BE49-F238E27FC236}">
                <a16:creationId xmlns:a16="http://schemas.microsoft.com/office/drawing/2014/main" id="{E1303294-FB94-4AE9-BA79-FE1B6E914038}"/>
              </a:ext>
            </a:extLst>
          </p:cNvPr>
          <p:cNvGrpSpPr/>
          <p:nvPr/>
        </p:nvGrpSpPr>
        <p:grpSpPr>
          <a:xfrm>
            <a:off x="11073553" y="4060553"/>
            <a:ext cx="308416" cy="283778"/>
            <a:chOff x="10539042" y="1658299"/>
            <a:chExt cx="539614" cy="496507"/>
          </a:xfrm>
        </p:grpSpPr>
        <p:sp>
          <p:nvSpPr>
            <p:cNvPr id="14" name="Freeform 7">
              <a:extLst>
                <a:ext uri="{FF2B5EF4-FFF2-40B4-BE49-F238E27FC236}">
                  <a16:creationId xmlns:a16="http://schemas.microsoft.com/office/drawing/2014/main" id="{928B8ECB-B563-4D78-AE63-59DD8C424AED}"/>
                </a:ext>
              </a:extLst>
            </p:cNvPr>
            <p:cNvSpPr>
              <a:spLocks noEditPoints="1"/>
            </p:cNvSpPr>
            <p:nvPr/>
          </p:nvSpPr>
          <p:spPr bwMode="auto">
            <a:xfrm>
              <a:off x="10621684" y="1696866"/>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123526F6-1B33-4046-A8B9-CA3BE28208F0}"/>
                </a:ext>
              </a:extLst>
            </p:cNvPr>
            <p:cNvSpPr>
              <a:spLocks noEditPoints="1"/>
            </p:cNvSpPr>
            <p:nvPr/>
          </p:nvSpPr>
          <p:spPr bwMode="auto">
            <a:xfrm>
              <a:off x="10539042" y="1658299"/>
              <a:ext cx="456972" cy="457940"/>
            </a:xfrm>
            <a:custGeom>
              <a:avLst/>
              <a:gdLst>
                <a:gd name="T0" fmla="*/ 470 w 940"/>
                <a:gd name="T1" fmla="*/ 940 h 940"/>
                <a:gd name="T2" fmla="*/ 0 w 940"/>
                <a:gd name="T3" fmla="*/ 470 h 940"/>
                <a:gd name="T4" fmla="*/ 470 w 940"/>
                <a:gd name="T5" fmla="*/ 0 h 940"/>
                <a:gd name="T6" fmla="*/ 940 w 940"/>
                <a:gd name="T7" fmla="*/ 470 h 940"/>
                <a:gd name="T8" fmla="*/ 470 w 940"/>
                <a:gd name="T9" fmla="*/ 940 h 940"/>
                <a:gd name="T10" fmla="*/ 470 w 940"/>
                <a:gd name="T11" fmla="*/ 48 h 940"/>
                <a:gd name="T12" fmla="*/ 48 w 940"/>
                <a:gd name="T13" fmla="*/ 470 h 940"/>
                <a:gd name="T14" fmla="*/ 470 w 940"/>
                <a:gd name="T15" fmla="*/ 892 h 940"/>
                <a:gd name="T16" fmla="*/ 892 w 940"/>
                <a:gd name="T17" fmla="*/ 470 h 940"/>
                <a:gd name="T18" fmla="*/ 470 w 940"/>
                <a:gd name="T19" fmla="*/ 48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0" h="940">
                  <a:moveTo>
                    <a:pt x="470" y="940"/>
                  </a:moveTo>
                  <a:cubicBezTo>
                    <a:pt x="211" y="940"/>
                    <a:pt x="0" y="729"/>
                    <a:pt x="0" y="470"/>
                  </a:cubicBezTo>
                  <a:cubicBezTo>
                    <a:pt x="0" y="211"/>
                    <a:pt x="211" y="0"/>
                    <a:pt x="470" y="0"/>
                  </a:cubicBezTo>
                  <a:cubicBezTo>
                    <a:pt x="729" y="0"/>
                    <a:pt x="940" y="211"/>
                    <a:pt x="940" y="470"/>
                  </a:cubicBezTo>
                  <a:cubicBezTo>
                    <a:pt x="940" y="729"/>
                    <a:pt x="729" y="940"/>
                    <a:pt x="470" y="940"/>
                  </a:cubicBezTo>
                  <a:close/>
                  <a:moveTo>
                    <a:pt x="470" y="48"/>
                  </a:moveTo>
                  <a:cubicBezTo>
                    <a:pt x="237" y="48"/>
                    <a:pt x="48" y="237"/>
                    <a:pt x="48" y="470"/>
                  </a:cubicBezTo>
                  <a:cubicBezTo>
                    <a:pt x="48" y="703"/>
                    <a:pt x="237" y="892"/>
                    <a:pt x="470" y="892"/>
                  </a:cubicBezTo>
                  <a:cubicBezTo>
                    <a:pt x="703" y="892"/>
                    <a:pt x="892" y="703"/>
                    <a:pt x="892" y="470"/>
                  </a:cubicBezTo>
                  <a:cubicBezTo>
                    <a:pt x="892" y="237"/>
                    <a:pt x="703" y="48"/>
                    <a:pt x="470" y="48"/>
                  </a:cubicBez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endParaRPr lang="en-US"/>
            </a:p>
          </p:txBody>
        </p:sp>
      </p:grpSp>
      <p:grpSp>
        <p:nvGrpSpPr>
          <p:cNvPr id="16" name="Group 15">
            <a:extLst>
              <a:ext uri="{FF2B5EF4-FFF2-40B4-BE49-F238E27FC236}">
                <a16:creationId xmlns:a16="http://schemas.microsoft.com/office/drawing/2014/main" id="{7D2D61A2-4A47-4271-AAB8-874F305CF472}"/>
              </a:ext>
            </a:extLst>
          </p:cNvPr>
          <p:cNvGrpSpPr/>
          <p:nvPr/>
        </p:nvGrpSpPr>
        <p:grpSpPr>
          <a:xfrm>
            <a:off x="806760" y="1019366"/>
            <a:ext cx="168220" cy="439422"/>
            <a:chOff x="454918" y="2338868"/>
            <a:chExt cx="133573" cy="348917"/>
          </a:xfrm>
        </p:grpSpPr>
        <p:sp>
          <p:nvSpPr>
            <p:cNvPr id="17" name="Freeform 5">
              <a:extLst>
                <a:ext uri="{FF2B5EF4-FFF2-40B4-BE49-F238E27FC236}">
                  <a16:creationId xmlns:a16="http://schemas.microsoft.com/office/drawing/2014/main" id="{0BE247E1-D774-4F17-A936-5DE602ABB66A}"/>
                </a:ext>
              </a:extLst>
            </p:cNvPr>
            <p:cNvSpPr>
              <a:spLocks/>
            </p:cNvSpPr>
            <p:nvPr/>
          </p:nvSpPr>
          <p:spPr bwMode="auto">
            <a:xfrm rot="19800000">
              <a:off x="537560" y="2377435"/>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249E1A7B-1FFD-4002-B8B5-600932743638}"/>
                </a:ext>
              </a:extLst>
            </p:cNvPr>
            <p:cNvSpPr>
              <a:spLocks/>
            </p:cNvSpPr>
            <p:nvPr/>
          </p:nvSpPr>
          <p:spPr bwMode="auto">
            <a:xfrm rot="19800000">
              <a:off x="454918" y="2338868"/>
              <a:ext cx="50931" cy="310350"/>
            </a:xfrm>
            <a:custGeom>
              <a:avLst/>
              <a:gdLst>
                <a:gd name="T0" fmla="*/ 34 w 138"/>
                <a:gd name="T1" fmla="*/ 841 h 841"/>
                <a:gd name="T2" fmla="*/ 18 w 138"/>
                <a:gd name="T3" fmla="*/ 835 h 841"/>
                <a:gd name="T4" fmla="*/ 16 w 138"/>
                <a:gd name="T5" fmla="*/ 801 h 841"/>
                <a:gd name="T6" fmla="*/ 79 w 138"/>
                <a:gd name="T7" fmla="*/ 729 h 841"/>
                <a:gd name="T8" fmla="*/ 17 w 138"/>
                <a:gd name="T9" fmla="*/ 654 h 841"/>
                <a:gd name="T10" fmla="*/ 18 w 138"/>
                <a:gd name="T11" fmla="*/ 624 h 841"/>
                <a:gd name="T12" fmla="*/ 81 w 138"/>
                <a:gd name="T13" fmla="*/ 549 h 841"/>
                <a:gd name="T14" fmla="*/ 20 w 138"/>
                <a:gd name="T15" fmla="*/ 476 h 841"/>
                <a:gd name="T16" fmla="*/ 20 w 138"/>
                <a:gd name="T17" fmla="*/ 445 h 841"/>
                <a:gd name="T18" fmla="*/ 71 w 138"/>
                <a:gd name="T19" fmla="*/ 388 h 841"/>
                <a:gd name="T20" fmla="*/ 7 w 138"/>
                <a:gd name="T21" fmla="*/ 310 h 841"/>
                <a:gd name="T22" fmla="*/ 8 w 138"/>
                <a:gd name="T23" fmla="*/ 279 h 841"/>
                <a:gd name="T24" fmla="*/ 71 w 138"/>
                <a:gd name="T25" fmla="*/ 208 h 841"/>
                <a:gd name="T26" fmla="*/ 7 w 138"/>
                <a:gd name="T27" fmla="*/ 130 h 841"/>
                <a:gd name="T28" fmla="*/ 8 w 138"/>
                <a:gd name="T29" fmla="*/ 100 h 841"/>
                <a:gd name="T30" fmla="*/ 82 w 138"/>
                <a:gd name="T31" fmla="*/ 12 h 841"/>
                <a:gd name="T32" fmla="*/ 115 w 138"/>
                <a:gd name="T33" fmla="*/ 9 h 841"/>
                <a:gd name="T34" fmla="*/ 118 w 138"/>
                <a:gd name="T35" fmla="*/ 42 h 841"/>
                <a:gd name="T36" fmla="*/ 57 w 138"/>
                <a:gd name="T37" fmla="*/ 115 h 841"/>
                <a:gd name="T38" fmla="*/ 121 w 138"/>
                <a:gd name="T39" fmla="*/ 194 h 841"/>
                <a:gd name="T40" fmla="*/ 120 w 138"/>
                <a:gd name="T41" fmla="*/ 225 h 841"/>
                <a:gd name="T42" fmla="*/ 57 w 138"/>
                <a:gd name="T43" fmla="*/ 296 h 841"/>
                <a:gd name="T44" fmla="*/ 121 w 138"/>
                <a:gd name="T45" fmla="*/ 374 h 841"/>
                <a:gd name="T46" fmla="*/ 120 w 138"/>
                <a:gd name="T47" fmla="*/ 405 h 841"/>
                <a:gd name="T48" fmla="*/ 70 w 138"/>
                <a:gd name="T49" fmla="*/ 461 h 841"/>
                <a:gd name="T50" fmla="*/ 130 w 138"/>
                <a:gd name="T51" fmla="*/ 534 h 841"/>
                <a:gd name="T52" fmla="*/ 130 w 138"/>
                <a:gd name="T53" fmla="*/ 564 h 841"/>
                <a:gd name="T54" fmla="*/ 67 w 138"/>
                <a:gd name="T55" fmla="*/ 639 h 841"/>
                <a:gd name="T56" fmla="*/ 129 w 138"/>
                <a:gd name="T57" fmla="*/ 714 h 841"/>
                <a:gd name="T58" fmla="*/ 128 w 138"/>
                <a:gd name="T59" fmla="*/ 745 h 841"/>
                <a:gd name="T60" fmla="*/ 52 w 138"/>
                <a:gd name="T61" fmla="*/ 833 h 841"/>
                <a:gd name="T62" fmla="*/ 34 w 138"/>
                <a:gd name="T63"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8" h="841">
                  <a:moveTo>
                    <a:pt x="34" y="841"/>
                  </a:moveTo>
                  <a:cubicBezTo>
                    <a:pt x="28" y="841"/>
                    <a:pt x="23" y="839"/>
                    <a:pt x="18" y="835"/>
                  </a:cubicBezTo>
                  <a:cubicBezTo>
                    <a:pt x="8" y="827"/>
                    <a:pt x="7" y="811"/>
                    <a:pt x="16" y="801"/>
                  </a:cubicBezTo>
                  <a:cubicBezTo>
                    <a:pt x="79" y="729"/>
                    <a:pt x="79" y="729"/>
                    <a:pt x="79" y="729"/>
                  </a:cubicBezTo>
                  <a:cubicBezTo>
                    <a:pt x="17" y="654"/>
                    <a:pt x="17" y="654"/>
                    <a:pt x="17" y="654"/>
                  </a:cubicBezTo>
                  <a:cubicBezTo>
                    <a:pt x="10" y="645"/>
                    <a:pt x="10" y="632"/>
                    <a:pt x="18" y="624"/>
                  </a:cubicBezTo>
                  <a:cubicBezTo>
                    <a:pt x="81" y="549"/>
                    <a:pt x="81" y="549"/>
                    <a:pt x="81" y="549"/>
                  </a:cubicBezTo>
                  <a:cubicBezTo>
                    <a:pt x="20" y="476"/>
                    <a:pt x="20" y="476"/>
                    <a:pt x="20" y="476"/>
                  </a:cubicBezTo>
                  <a:cubicBezTo>
                    <a:pt x="12" y="467"/>
                    <a:pt x="12" y="454"/>
                    <a:pt x="20" y="445"/>
                  </a:cubicBezTo>
                  <a:cubicBezTo>
                    <a:pt x="71" y="388"/>
                    <a:pt x="71" y="388"/>
                    <a:pt x="71" y="388"/>
                  </a:cubicBezTo>
                  <a:cubicBezTo>
                    <a:pt x="7" y="310"/>
                    <a:pt x="7" y="310"/>
                    <a:pt x="7" y="310"/>
                  </a:cubicBezTo>
                  <a:cubicBezTo>
                    <a:pt x="0" y="301"/>
                    <a:pt x="0" y="288"/>
                    <a:pt x="8" y="279"/>
                  </a:cubicBezTo>
                  <a:cubicBezTo>
                    <a:pt x="71" y="208"/>
                    <a:pt x="71" y="208"/>
                    <a:pt x="71" y="208"/>
                  </a:cubicBezTo>
                  <a:cubicBezTo>
                    <a:pt x="7" y="130"/>
                    <a:pt x="7" y="130"/>
                    <a:pt x="7" y="130"/>
                  </a:cubicBezTo>
                  <a:cubicBezTo>
                    <a:pt x="0" y="121"/>
                    <a:pt x="0" y="108"/>
                    <a:pt x="8" y="100"/>
                  </a:cubicBezTo>
                  <a:cubicBezTo>
                    <a:pt x="82" y="12"/>
                    <a:pt x="82" y="12"/>
                    <a:pt x="82" y="12"/>
                  </a:cubicBezTo>
                  <a:cubicBezTo>
                    <a:pt x="90" y="1"/>
                    <a:pt x="105" y="0"/>
                    <a:pt x="115" y="9"/>
                  </a:cubicBezTo>
                  <a:cubicBezTo>
                    <a:pt x="126" y="17"/>
                    <a:pt x="127" y="32"/>
                    <a:pt x="118" y="42"/>
                  </a:cubicBezTo>
                  <a:cubicBezTo>
                    <a:pt x="57" y="115"/>
                    <a:pt x="57" y="115"/>
                    <a:pt x="57" y="115"/>
                  </a:cubicBezTo>
                  <a:cubicBezTo>
                    <a:pt x="121" y="194"/>
                    <a:pt x="121" y="194"/>
                    <a:pt x="121" y="194"/>
                  </a:cubicBezTo>
                  <a:cubicBezTo>
                    <a:pt x="128" y="203"/>
                    <a:pt x="128" y="216"/>
                    <a:pt x="120" y="225"/>
                  </a:cubicBezTo>
                  <a:cubicBezTo>
                    <a:pt x="57" y="296"/>
                    <a:pt x="57" y="296"/>
                    <a:pt x="57" y="296"/>
                  </a:cubicBezTo>
                  <a:cubicBezTo>
                    <a:pt x="121" y="374"/>
                    <a:pt x="121" y="374"/>
                    <a:pt x="121" y="374"/>
                  </a:cubicBezTo>
                  <a:cubicBezTo>
                    <a:pt x="128" y="383"/>
                    <a:pt x="128" y="396"/>
                    <a:pt x="120" y="405"/>
                  </a:cubicBezTo>
                  <a:cubicBezTo>
                    <a:pt x="70" y="461"/>
                    <a:pt x="70" y="461"/>
                    <a:pt x="70" y="461"/>
                  </a:cubicBezTo>
                  <a:cubicBezTo>
                    <a:pt x="130" y="534"/>
                    <a:pt x="130" y="534"/>
                    <a:pt x="130" y="534"/>
                  </a:cubicBezTo>
                  <a:cubicBezTo>
                    <a:pt x="138" y="542"/>
                    <a:pt x="138" y="556"/>
                    <a:pt x="130" y="564"/>
                  </a:cubicBezTo>
                  <a:cubicBezTo>
                    <a:pt x="67" y="639"/>
                    <a:pt x="67" y="639"/>
                    <a:pt x="67" y="639"/>
                  </a:cubicBezTo>
                  <a:cubicBezTo>
                    <a:pt x="129" y="714"/>
                    <a:pt x="129" y="714"/>
                    <a:pt x="129" y="714"/>
                  </a:cubicBezTo>
                  <a:cubicBezTo>
                    <a:pt x="136" y="723"/>
                    <a:pt x="136" y="736"/>
                    <a:pt x="128" y="745"/>
                  </a:cubicBezTo>
                  <a:cubicBezTo>
                    <a:pt x="52" y="833"/>
                    <a:pt x="52" y="833"/>
                    <a:pt x="52" y="833"/>
                  </a:cubicBezTo>
                  <a:cubicBezTo>
                    <a:pt x="47" y="838"/>
                    <a:pt x="41" y="841"/>
                    <a:pt x="34" y="841"/>
                  </a:cubicBezTo>
                  <a:close/>
                </a:path>
              </a:pathLst>
            </a:custGeom>
            <a:solidFill>
              <a:schemeClr val="accent5"/>
            </a:solidFill>
            <a:ln w="1905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19" name="Group 18">
            <a:extLst>
              <a:ext uri="{FF2B5EF4-FFF2-40B4-BE49-F238E27FC236}">
                <a16:creationId xmlns:a16="http://schemas.microsoft.com/office/drawing/2014/main" id="{78FDB698-602C-4773-BE21-5A20AD626043}"/>
              </a:ext>
            </a:extLst>
          </p:cNvPr>
          <p:cNvGrpSpPr/>
          <p:nvPr/>
        </p:nvGrpSpPr>
        <p:grpSpPr>
          <a:xfrm>
            <a:off x="10399703" y="5999063"/>
            <a:ext cx="222632" cy="195900"/>
            <a:chOff x="1408659" y="4399010"/>
            <a:chExt cx="361762" cy="318324"/>
          </a:xfrm>
        </p:grpSpPr>
        <p:sp>
          <p:nvSpPr>
            <p:cNvPr id="20" name="Freeform 6">
              <a:extLst>
                <a:ext uri="{FF2B5EF4-FFF2-40B4-BE49-F238E27FC236}">
                  <a16:creationId xmlns:a16="http://schemas.microsoft.com/office/drawing/2014/main" id="{0DD95F60-6CC8-4E09-842D-D9E3BF744100}"/>
                </a:ext>
              </a:extLst>
            </p:cNvPr>
            <p:cNvSpPr>
              <a:spLocks noEditPoints="1"/>
            </p:cNvSpPr>
            <p:nvPr/>
          </p:nvSpPr>
          <p:spPr bwMode="auto">
            <a:xfrm rot="20700000">
              <a:off x="1491301" y="4437578"/>
              <a:ext cx="279120" cy="279756"/>
            </a:xfrm>
            <a:custGeom>
              <a:avLst/>
              <a:gdLst>
                <a:gd name="T0" fmla="*/ 850 w 874"/>
                <a:gd name="T1" fmla="*/ 874 h 874"/>
                <a:gd name="T2" fmla="*/ 24 w 874"/>
                <a:gd name="T3" fmla="*/ 874 h 874"/>
                <a:gd name="T4" fmla="*/ 0 w 874"/>
                <a:gd name="T5" fmla="*/ 850 h 874"/>
                <a:gd name="T6" fmla="*/ 0 w 874"/>
                <a:gd name="T7" fmla="*/ 24 h 874"/>
                <a:gd name="T8" fmla="*/ 24 w 874"/>
                <a:gd name="T9" fmla="*/ 0 h 874"/>
                <a:gd name="T10" fmla="*/ 850 w 874"/>
                <a:gd name="T11" fmla="*/ 0 h 874"/>
                <a:gd name="T12" fmla="*/ 874 w 874"/>
                <a:gd name="T13" fmla="*/ 24 h 874"/>
                <a:gd name="T14" fmla="*/ 874 w 874"/>
                <a:gd name="T15" fmla="*/ 850 h 874"/>
                <a:gd name="T16" fmla="*/ 850 w 874"/>
                <a:gd name="T17" fmla="*/ 874 h 874"/>
                <a:gd name="T18" fmla="*/ 48 w 874"/>
                <a:gd name="T19" fmla="*/ 826 h 874"/>
                <a:gd name="T20" fmla="*/ 826 w 874"/>
                <a:gd name="T21" fmla="*/ 826 h 874"/>
                <a:gd name="T22" fmla="*/ 826 w 874"/>
                <a:gd name="T23" fmla="*/ 48 h 874"/>
                <a:gd name="T24" fmla="*/ 48 w 874"/>
                <a:gd name="T25" fmla="*/ 48 h 874"/>
                <a:gd name="T26" fmla="*/ 48 w 874"/>
                <a:gd name="T27" fmla="*/ 826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874">
                  <a:moveTo>
                    <a:pt x="850" y="874"/>
                  </a:moveTo>
                  <a:cubicBezTo>
                    <a:pt x="24" y="874"/>
                    <a:pt x="24" y="874"/>
                    <a:pt x="24" y="874"/>
                  </a:cubicBezTo>
                  <a:cubicBezTo>
                    <a:pt x="11" y="874"/>
                    <a:pt x="0" y="863"/>
                    <a:pt x="0" y="850"/>
                  </a:cubicBezTo>
                  <a:cubicBezTo>
                    <a:pt x="0" y="24"/>
                    <a:pt x="0" y="24"/>
                    <a:pt x="0" y="24"/>
                  </a:cubicBezTo>
                  <a:cubicBezTo>
                    <a:pt x="0" y="11"/>
                    <a:pt x="11" y="0"/>
                    <a:pt x="24" y="0"/>
                  </a:cubicBezTo>
                  <a:cubicBezTo>
                    <a:pt x="850" y="0"/>
                    <a:pt x="850" y="0"/>
                    <a:pt x="850" y="0"/>
                  </a:cubicBezTo>
                  <a:cubicBezTo>
                    <a:pt x="863" y="0"/>
                    <a:pt x="874" y="11"/>
                    <a:pt x="874" y="24"/>
                  </a:cubicBezTo>
                  <a:cubicBezTo>
                    <a:pt x="874" y="850"/>
                    <a:pt x="874" y="850"/>
                    <a:pt x="874" y="850"/>
                  </a:cubicBezTo>
                  <a:cubicBezTo>
                    <a:pt x="874" y="863"/>
                    <a:pt x="863" y="874"/>
                    <a:pt x="850" y="874"/>
                  </a:cubicBezTo>
                  <a:close/>
                  <a:moveTo>
                    <a:pt x="48" y="826"/>
                  </a:moveTo>
                  <a:cubicBezTo>
                    <a:pt x="826" y="826"/>
                    <a:pt x="826" y="826"/>
                    <a:pt x="826" y="826"/>
                  </a:cubicBezTo>
                  <a:cubicBezTo>
                    <a:pt x="826" y="48"/>
                    <a:pt x="826" y="48"/>
                    <a:pt x="826" y="48"/>
                  </a:cubicBezTo>
                  <a:cubicBezTo>
                    <a:pt x="48" y="48"/>
                    <a:pt x="48" y="48"/>
                    <a:pt x="48" y="48"/>
                  </a:cubicBezTo>
                  <a:lnTo>
                    <a:pt x="48" y="826"/>
                  </a:ln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21" name="Freeform 6">
              <a:extLst>
                <a:ext uri="{FF2B5EF4-FFF2-40B4-BE49-F238E27FC236}">
                  <a16:creationId xmlns:a16="http://schemas.microsoft.com/office/drawing/2014/main" id="{254B035A-EEF3-4433-AABC-A41BD0C54DDB}"/>
                </a:ext>
              </a:extLst>
            </p:cNvPr>
            <p:cNvSpPr>
              <a:spLocks noEditPoints="1"/>
            </p:cNvSpPr>
            <p:nvPr/>
          </p:nvSpPr>
          <p:spPr bwMode="auto">
            <a:xfrm rot="20700000">
              <a:off x="1408659" y="4399010"/>
              <a:ext cx="279120" cy="279756"/>
            </a:xfrm>
            <a:custGeom>
              <a:avLst/>
              <a:gdLst>
                <a:gd name="T0" fmla="*/ 850 w 874"/>
                <a:gd name="T1" fmla="*/ 874 h 874"/>
                <a:gd name="T2" fmla="*/ 24 w 874"/>
                <a:gd name="T3" fmla="*/ 874 h 874"/>
                <a:gd name="T4" fmla="*/ 0 w 874"/>
                <a:gd name="T5" fmla="*/ 850 h 874"/>
                <a:gd name="T6" fmla="*/ 0 w 874"/>
                <a:gd name="T7" fmla="*/ 24 h 874"/>
                <a:gd name="T8" fmla="*/ 24 w 874"/>
                <a:gd name="T9" fmla="*/ 0 h 874"/>
                <a:gd name="T10" fmla="*/ 850 w 874"/>
                <a:gd name="T11" fmla="*/ 0 h 874"/>
                <a:gd name="T12" fmla="*/ 874 w 874"/>
                <a:gd name="T13" fmla="*/ 24 h 874"/>
                <a:gd name="T14" fmla="*/ 874 w 874"/>
                <a:gd name="T15" fmla="*/ 850 h 874"/>
                <a:gd name="T16" fmla="*/ 850 w 874"/>
                <a:gd name="T17" fmla="*/ 874 h 874"/>
                <a:gd name="T18" fmla="*/ 48 w 874"/>
                <a:gd name="T19" fmla="*/ 826 h 874"/>
                <a:gd name="T20" fmla="*/ 826 w 874"/>
                <a:gd name="T21" fmla="*/ 826 h 874"/>
                <a:gd name="T22" fmla="*/ 826 w 874"/>
                <a:gd name="T23" fmla="*/ 48 h 874"/>
                <a:gd name="T24" fmla="*/ 48 w 874"/>
                <a:gd name="T25" fmla="*/ 48 h 874"/>
                <a:gd name="T26" fmla="*/ 48 w 874"/>
                <a:gd name="T27" fmla="*/ 826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874">
                  <a:moveTo>
                    <a:pt x="850" y="874"/>
                  </a:moveTo>
                  <a:cubicBezTo>
                    <a:pt x="24" y="874"/>
                    <a:pt x="24" y="874"/>
                    <a:pt x="24" y="874"/>
                  </a:cubicBezTo>
                  <a:cubicBezTo>
                    <a:pt x="11" y="874"/>
                    <a:pt x="0" y="863"/>
                    <a:pt x="0" y="850"/>
                  </a:cubicBezTo>
                  <a:cubicBezTo>
                    <a:pt x="0" y="24"/>
                    <a:pt x="0" y="24"/>
                    <a:pt x="0" y="24"/>
                  </a:cubicBezTo>
                  <a:cubicBezTo>
                    <a:pt x="0" y="11"/>
                    <a:pt x="11" y="0"/>
                    <a:pt x="24" y="0"/>
                  </a:cubicBezTo>
                  <a:cubicBezTo>
                    <a:pt x="850" y="0"/>
                    <a:pt x="850" y="0"/>
                    <a:pt x="850" y="0"/>
                  </a:cubicBezTo>
                  <a:cubicBezTo>
                    <a:pt x="863" y="0"/>
                    <a:pt x="874" y="11"/>
                    <a:pt x="874" y="24"/>
                  </a:cubicBezTo>
                  <a:cubicBezTo>
                    <a:pt x="874" y="850"/>
                    <a:pt x="874" y="850"/>
                    <a:pt x="874" y="850"/>
                  </a:cubicBezTo>
                  <a:cubicBezTo>
                    <a:pt x="874" y="863"/>
                    <a:pt x="863" y="874"/>
                    <a:pt x="850" y="874"/>
                  </a:cubicBezTo>
                  <a:close/>
                  <a:moveTo>
                    <a:pt x="48" y="826"/>
                  </a:moveTo>
                  <a:cubicBezTo>
                    <a:pt x="826" y="826"/>
                    <a:pt x="826" y="826"/>
                    <a:pt x="826" y="826"/>
                  </a:cubicBezTo>
                  <a:cubicBezTo>
                    <a:pt x="826" y="48"/>
                    <a:pt x="826" y="48"/>
                    <a:pt x="826" y="48"/>
                  </a:cubicBezTo>
                  <a:cubicBezTo>
                    <a:pt x="48" y="48"/>
                    <a:pt x="48" y="48"/>
                    <a:pt x="48" y="48"/>
                  </a:cubicBezTo>
                  <a:lnTo>
                    <a:pt x="48" y="826"/>
                  </a:lnTo>
                  <a:close/>
                </a:path>
              </a:pathLst>
            </a:custGeom>
            <a:solidFill>
              <a:schemeClr val="accent1"/>
            </a:solidFill>
            <a:ln w="1905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88B677C4-D652-49B1-A963-162B0ED02C15}"/>
              </a:ext>
            </a:extLst>
          </p:cNvPr>
          <p:cNvGrpSpPr/>
          <p:nvPr/>
        </p:nvGrpSpPr>
        <p:grpSpPr>
          <a:xfrm>
            <a:off x="2159189" y="1442134"/>
            <a:ext cx="198924" cy="155118"/>
            <a:chOff x="1453368" y="1325519"/>
            <a:chExt cx="198924" cy="155118"/>
          </a:xfrm>
        </p:grpSpPr>
        <p:sp>
          <p:nvSpPr>
            <p:cNvPr id="23" name="Freeform 9">
              <a:extLst>
                <a:ext uri="{FF2B5EF4-FFF2-40B4-BE49-F238E27FC236}">
                  <a16:creationId xmlns:a16="http://schemas.microsoft.com/office/drawing/2014/main" id="{FCCFC334-16C4-450A-90E4-C1C2557224CB}"/>
                </a:ext>
              </a:extLst>
            </p:cNvPr>
            <p:cNvSpPr>
              <a:spLocks noEditPoints="1"/>
            </p:cNvSpPr>
            <p:nvPr/>
          </p:nvSpPr>
          <p:spPr bwMode="auto">
            <a:xfrm>
              <a:off x="1536010" y="1364087"/>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bg1">
                <a:alpha val="8000"/>
              </a:schemeClr>
            </a:solidFill>
            <a:ln w="25400">
              <a:noFill/>
            </a:ln>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910EF777-885E-4660-8E6C-0391E9FCAAF9}"/>
                </a:ext>
              </a:extLst>
            </p:cNvPr>
            <p:cNvSpPr>
              <a:spLocks noEditPoints="1"/>
            </p:cNvSpPr>
            <p:nvPr/>
          </p:nvSpPr>
          <p:spPr bwMode="auto">
            <a:xfrm>
              <a:off x="1453368" y="1325519"/>
              <a:ext cx="116282" cy="116550"/>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48 h 216"/>
                <a:gd name="T12" fmla="*/ 48 w 216"/>
                <a:gd name="T13" fmla="*/ 108 h 216"/>
                <a:gd name="T14" fmla="*/ 108 w 216"/>
                <a:gd name="T15" fmla="*/ 168 h 216"/>
                <a:gd name="T16" fmla="*/ 168 w 216"/>
                <a:gd name="T17" fmla="*/ 108 h 216"/>
                <a:gd name="T18" fmla="*/ 108 w 216"/>
                <a:gd name="T19"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48"/>
                  </a:moveTo>
                  <a:cubicBezTo>
                    <a:pt x="75" y="48"/>
                    <a:pt x="48" y="75"/>
                    <a:pt x="48" y="108"/>
                  </a:cubicBezTo>
                  <a:cubicBezTo>
                    <a:pt x="48" y="141"/>
                    <a:pt x="75" y="168"/>
                    <a:pt x="108" y="168"/>
                  </a:cubicBezTo>
                  <a:cubicBezTo>
                    <a:pt x="141" y="168"/>
                    <a:pt x="168" y="141"/>
                    <a:pt x="168" y="108"/>
                  </a:cubicBezTo>
                  <a:cubicBezTo>
                    <a:pt x="168" y="75"/>
                    <a:pt x="141" y="48"/>
                    <a:pt x="108" y="48"/>
                  </a:cubicBezTo>
                  <a:close/>
                </a:path>
              </a:pathLst>
            </a:custGeom>
            <a:solidFill>
              <a:schemeClr val="accent3"/>
            </a:solidFill>
            <a:ln w="19050">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sp>
        <p:nvSpPr>
          <p:cNvPr id="26" name="TextBox 25">
            <a:extLst>
              <a:ext uri="{FF2B5EF4-FFF2-40B4-BE49-F238E27FC236}">
                <a16:creationId xmlns:a16="http://schemas.microsoft.com/office/drawing/2014/main" id="{6DE42AA2-8117-4B7E-BFEE-417B9A21AE75}"/>
              </a:ext>
            </a:extLst>
          </p:cNvPr>
          <p:cNvSpPr txBox="1"/>
          <p:nvPr/>
        </p:nvSpPr>
        <p:spPr>
          <a:xfrm>
            <a:off x="1792297" y="4839990"/>
            <a:ext cx="8607406" cy="498598"/>
          </a:xfrm>
          <a:prstGeom prst="rect">
            <a:avLst/>
          </a:prstGeom>
          <a:noFill/>
        </p:spPr>
        <p:txBody>
          <a:bodyPr wrap="square" rtlCol="0">
            <a:spAutoFit/>
          </a:bodyPr>
          <a:lstStyle/>
          <a:p>
            <a:pPr algn="ctr">
              <a:lnSpc>
                <a:spcPct val="120000"/>
              </a:lnSpc>
            </a:pPr>
            <a:r>
              <a:rPr lang="en-US" sz="1100" dirty="0">
                <a:solidFill>
                  <a:schemeClr val="bg1">
                    <a:lumMod val="75000"/>
                  </a:schemeClr>
                </a:solidFill>
              </a:rPr>
              <a:t>The quick, brown fox jumps over a lazy dog. DJs flock by when MTV ax quiz prog. Junk MTV quiz graced by fox whelps. Bawds jog, flick quartz, vex nymphs. Waltz, bad nymph, for quick jigs vex! Fox nymphs grab quick-jived waltz.</a:t>
            </a:r>
          </a:p>
        </p:txBody>
      </p:sp>
      <p:grpSp>
        <p:nvGrpSpPr>
          <p:cNvPr id="31" name="Group 30">
            <a:extLst>
              <a:ext uri="{FF2B5EF4-FFF2-40B4-BE49-F238E27FC236}">
                <a16:creationId xmlns:a16="http://schemas.microsoft.com/office/drawing/2014/main" id="{871210CF-A43D-436B-86F1-F8EB5E31CF83}"/>
              </a:ext>
            </a:extLst>
          </p:cNvPr>
          <p:cNvGrpSpPr/>
          <p:nvPr/>
        </p:nvGrpSpPr>
        <p:grpSpPr>
          <a:xfrm>
            <a:off x="5725398" y="5737186"/>
            <a:ext cx="741204" cy="129102"/>
            <a:chOff x="5510618" y="5867489"/>
            <a:chExt cx="741204" cy="129102"/>
          </a:xfrm>
          <a:solidFill>
            <a:schemeClr val="accent1"/>
          </a:solidFill>
        </p:grpSpPr>
        <p:sp>
          <p:nvSpPr>
            <p:cNvPr id="28" name="Freeform 75">
              <a:extLst>
                <a:ext uri="{FF2B5EF4-FFF2-40B4-BE49-F238E27FC236}">
                  <a16:creationId xmlns:a16="http://schemas.microsoft.com/office/drawing/2014/main" id="{E149C7F6-98C8-4B31-9569-00DBCE0B1E9D}"/>
                </a:ext>
              </a:extLst>
            </p:cNvPr>
            <p:cNvSpPr>
              <a:spLocks noChangeArrowheads="1"/>
            </p:cNvSpPr>
            <p:nvPr/>
          </p:nvSpPr>
          <p:spPr bwMode="auto">
            <a:xfrm>
              <a:off x="5824996" y="5867489"/>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29" name="Freeform 85">
              <a:extLst>
                <a:ext uri="{FF2B5EF4-FFF2-40B4-BE49-F238E27FC236}">
                  <a16:creationId xmlns:a16="http://schemas.microsoft.com/office/drawing/2014/main" id="{F2B84D36-241D-438C-8E84-DEC7AD69AC60}"/>
                </a:ext>
              </a:extLst>
            </p:cNvPr>
            <p:cNvSpPr>
              <a:spLocks noChangeArrowheads="1"/>
            </p:cNvSpPr>
            <p:nvPr/>
          </p:nvSpPr>
          <p:spPr bwMode="auto">
            <a:xfrm>
              <a:off x="5510618" y="5879488"/>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30" name="Freeform 87">
              <a:extLst>
                <a:ext uri="{FF2B5EF4-FFF2-40B4-BE49-F238E27FC236}">
                  <a16:creationId xmlns:a16="http://schemas.microsoft.com/office/drawing/2014/main" id="{7128B8CC-141F-4E94-8810-FD8CBFE5C0F5}"/>
                </a:ext>
              </a:extLst>
            </p:cNvPr>
            <p:cNvSpPr>
              <a:spLocks noChangeArrowheads="1"/>
            </p:cNvSpPr>
            <p:nvPr/>
          </p:nvSpPr>
          <p:spPr bwMode="auto">
            <a:xfrm>
              <a:off x="6130995" y="5870385"/>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sp>
        <p:nvSpPr>
          <p:cNvPr id="25" name="PA_库_文本框 24"/>
          <p:cNvSpPr txBox="1"/>
          <p:nvPr>
            <p:custDataLst>
              <p:tags r:id="rId1"/>
            </p:custDataLst>
          </p:nvPr>
        </p:nvSpPr>
        <p:spPr>
          <a:xfrm>
            <a:off x="2358113" y="2705417"/>
            <a:ext cx="7598076" cy="1375425"/>
          </a:xfrm>
          <a:custGeom>
            <a:avLst/>
            <a:gdLst/>
            <a:ahLst/>
            <a:cxnLst/>
            <a:rect l="l" t="t" r="r" b="b"/>
            <a:pathLst>
              <a:path w="7077075" h="1281112">
                <a:moveTo>
                  <a:pt x="4910137" y="1271587"/>
                </a:moveTo>
                <a:lnTo>
                  <a:pt x="4914900" y="1271587"/>
                </a:lnTo>
                <a:lnTo>
                  <a:pt x="4914900" y="1276350"/>
                </a:lnTo>
                <a:cubicBezTo>
                  <a:pt x="4914900" y="1279525"/>
                  <a:pt x="4913313" y="1281112"/>
                  <a:pt x="4910137" y="1281112"/>
                </a:cubicBezTo>
                <a:close/>
                <a:moveTo>
                  <a:pt x="3729037" y="1271587"/>
                </a:moveTo>
                <a:lnTo>
                  <a:pt x="3733800" y="1271587"/>
                </a:lnTo>
                <a:lnTo>
                  <a:pt x="3733800" y="1276350"/>
                </a:lnTo>
                <a:cubicBezTo>
                  <a:pt x="3733800" y="1279525"/>
                  <a:pt x="3732213" y="1281112"/>
                  <a:pt x="3729037" y="1281112"/>
                </a:cubicBezTo>
                <a:close/>
                <a:moveTo>
                  <a:pt x="2538413" y="1271587"/>
                </a:moveTo>
                <a:lnTo>
                  <a:pt x="2543175" y="1271587"/>
                </a:lnTo>
                <a:lnTo>
                  <a:pt x="2543175" y="1276350"/>
                </a:lnTo>
                <a:cubicBezTo>
                  <a:pt x="2543175" y="1277937"/>
                  <a:pt x="2542778" y="1279128"/>
                  <a:pt x="2541985" y="1279921"/>
                </a:cubicBezTo>
                <a:cubicBezTo>
                  <a:pt x="2541191" y="1280715"/>
                  <a:pt x="2540000" y="1281112"/>
                  <a:pt x="2538413" y="1281112"/>
                </a:cubicBezTo>
                <a:close/>
                <a:moveTo>
                  <a:pt x="138113" y="1271587"/>
                </a:moveTo>
                <a:lnTo>
                  <a:pt x="142875" y="1271587"/>
                </a:lnTo>
                <a:lnTo>
                  <a:pt x="142875" y="1276350"/>
                </a:lnTo>
                <a:cubicBezTo>
                  <a:pt x="142875" y="1279525"/>
                  <a:pt x="141288" y="1281112"/>
                  <a:pt x="138113" y="1281112"/>
                </a:cubicBezTo>
                <a:close/>
                <a:moveTo>
                  <a:pt x="5848350" y="1266825"/>
                </a:moveTo>
                <a:cubicBezTo>
                  <a:pt x="5851525" y="1266825"/>
                  <a:pt x="5853113" y="1268412"/>
                  <a:pt x="5853113" y="1271587"/>
                </a:cubicBezTo>
                <a:lnTo>
                  <a:pt x="5853113" y="1276350"/>
                </a:lnTo>
                <a:cubicBezTo>
                  <a:pt x="5853113" y="1279525"/>
                  <a:pt x="5851525" y="1281112"/>
                  <a:pt x="5848350" y="1281112"/>
                </a:cubicBezTo>
                <a:lnTo>
                  <a:pt x="5843587" y="1281112"/>
                </a:lnTo>
                <a:cubicBezTo>
                  <a:pt x="5840413" y="1281112"/>
                  <a:pt x="5838825" y="1279525"/>
                  <a:pt x="5838825" y="1276350"/>
                </a:cubicBezTo>
                <a:close/>
                <a:moveTo>
                  <a:pt x="4667250" y="1266825"/>
                </a:moveTo>
                <a:cubicBezTo>
                  <a:pt x="4670425" y="1266825"/>
                  <a:pt x="4672013" y="1268412"/>
                  <a:pt x="4672013" y="1271587"/>
                </a:cubicBezTo>
                <a:lnTo>
                  <a:pt x="4672013" y="1276350"/>
                </a:lnTo>
                <a:cubicBezTo>
                  <a:pt x="4672013" y="1279525"/>
                  <a:pt x="4670425" y="1281112"/>
                  <a:pt x="4667250" y="1281112"/>
                </a:cubicBezTo>
                <a:lnTo>
                  <a:pt x="4662487" y="1281112"/>
                </a:lnTo>
                <a:cubicBezTo>
                  <a:pt x="4659313" y="1281112"/>
                  <a:pt x="4657725" y="1279525"/>
                  <a:pt x="4657725" y="1276350"/>
                </a:cubicBezTo>
                <a:close/>
                <a:moveTo>
                  <a:pt x="3476625" y="1266825"/>
                </a:moveTo>
                <a:cubicBezTo>
                  <a:pt x="3478213" y="1266825"/>
                  <a:pt x="3479403" y="1267221"/>
                  <a:pt x="3480197" y="1268015"/>
                </a:cubicBezTo>
                <a:cubicBezTo>
                  <a:pt x="3480991" y="1268809"/>
                  <a:pt x="3481387" y="1270000"/>
                  <a:pt x="3481387" y="1271587"/>
                </a:cubicBezTo>
                <a:lnTo>
                  <a:pt x="3481387" y="1276350"/>
                </a:lnTo>
                <a:cubicBezTo>
                  <a:pt x="3481387" y="1277937"/>
                  <a:pt x="3480991" y="1279128"/>
                  <a:pt x="3480197" y="1279921"/>
                </a:cubicBezTo>
                <a:cubicBezTo>
                  <a:pt x="3479403" y="1280715"/>
                  <a:pt x="3478213" y="1281112"/>
                  <a:pt x="3476625" y="1281112"/>
                </a:cubicBezTo>
                <a:lnTo>
                  <a:pt x="3471863" y="1281112"/>
                </a:lnTo>
                <a:cubicBezTo>
                  <a:pt x="3470275" y="1281112"/>
                  <a:pt x="3469085" y="1280715"/>
                  <a:pt x="3468291" y="1279921"/>
                </a:cubicBezTo>
                <a:cubicBezTo>
                  <a:pt x="3467497" y="1279128"/>
                  <a:pt x="3467100" y="1277937"/>
                  <a:pt x="3467100" y="1276350"/>
                </a:cubicBezTo>
                <a:close/>
                <a:moveTo>
                  <a:pt x="1076325" y="1266825"/>
                </a:moveTo>
                <a:cubicBezTo>
                  <a:pt x="1079500" y="1266825"/>
                  <a:pt x="1081087" y="1268412"/>
                  <a:pt x="1081087" y="1271587"/>
                </a:cubicBezTo>
                <a:lnTo>
                  <a:pt x="1081087" y="1276350"/>
                </a:lnTo>
                <a:cubicBezTo>
                  <a:pt x="1081087" y="1279525"/>
                  <a:pt x="1079500" y="1281112"/>
                  <a:pt x="1076325" y="1281112"/>
                </a:cubicBezTo>
                <a:lnTo>
                  <a:pt x="1071563" y="1281112"/>
                </a:lnTo>
                <a:cubicBezTo>
                  <a:pt x="1068387" y="1281112"/>
                  <a:pt x="1066800" y="1279525"/>
                  <a:pt x="1066800" y="1276350"/>
                </a:cubicBezTo>
                <a:close/>
                <a:moveTo>
                  <a:pt x="5295900" y="1238250"/>
                </a:moveTo>
                <a:cubicBezTo>
                  <a:pt x="5299075" y="1238250"/>
                  <a:pt x="5300663" y="1239837"/>
                  <a:pt x="5300663" y="1243012"/>
                </a:cubicBezTo>
                <a:lnTo>
                  <a:pt x="5300663" y="1247775"/>
                </a:lnTo>
                <a:lnTo>
                  <a:pt x="5295900" y="1247775"/>
                </a:lnTo>
                <a:cubicBezTo>
                  <a:pt x="5292725" y="1247775"/>
                  <a:pt x="5291137" y="1246187"/>
                  <a:pt x="5291137" y="1243012"/>
                </a:cubicBezTo>
                <a:close/>
                <a:moveTo>
                  <a:pt x="4114800" y="1238250"/>
                </a:moveTo>
                <a:cubicBezTo>
                  <a:pt x="4117975" y="1238250"/>
                  <a:pt x="4119563" y="1239837"/>
                  <a:pt x="4119563" y="1243012"/>
                </a:cubicBezTo>
                <a:lnTo>
                  <a:pt x="4119563" y="1247775"/>
                </a:lnTo>
                <a:lnTo>
                  <a:pt x="4114800" y="1247775"/>
                </a:lnTo>
                <a:cubicBezTo>
                  <a:pt x="4111625" y="1247775"/>
                  <a:pt x="4110037" y="1246187"/>
                  <a:pt x="4110037" y="1243012"/>
                </a:cubicBezTo>
                <a:close/>
                <a:moveTo>
                  <a:pt x="2924175" y="1238250"/>
                </a:moveTo>
                <a:cubicBezTo>
                  <a:pt x="2925763" y="1238250"/>
                  <a:pt x="2926953" y="1238646"/>
                  <a:pt x="2927747" y="1239440"/>
                </a:cubicBezTo>
                <a:cubicBezTo>
                  <a:pt x="2928541" y="1240234"/>
                  <a:pt x="2928938" y="1241425"/>
                  <a:pt x="2928938" y="1243012"/>
                </a:cubicBezTo>
                <a:lnTo>
                  <a:pt x="2928938" y="1247775"/>
                </a:lnTo>
                <a:lnTo>
                  <a:pt x="2924175" y="1247775"/>
                </a:lnTo>
                <a:cubicBezTo>
                  <a:pt x="2922588" y="1247775"/>
                  <a:pt x="2921397" y="1247378"/>
                  <a:pt x="2920603" y="1246584"/>
                </a:cubicBezTo>
                <a:cubicBezTo>
                  <a:pt x="2919809" y="1245790"/>
                  <a:pt x="2919413" y="1244599"/>
                  <a:pt x="2919413" y="1243012"/>
                </a:cubicBezTo>
                <a:close/>
                <a:moveTo>
                  <a:pt x="523875" y="1238250"/>
                </a:moveTo>
                <a:cubicBezTo>
                  <a:pt x="527050" y="1238250"/>
                  <a:pt x="528638" y="1239837"/>
                  <a:pt x="528638" y="1243012"/>
                </a:cubicBezTo>
                <a:lnTo>
                  <a:pt x="528638" y="1247775"/>
                </a:lnTo>
                <a:lnTo>
                  <a:pt x="523875" y="1247775"/>
                </a:lnTo>
                <a:cubicBezTo>
                  <a:pt x="520700" y="1247775"/>
                  <a:pt x="519113" y="1246187"/>
                  <a:pt x="519113" y="1243012"/>
                </a:cubicBezTo>
                <a:close/>
                <a:moveTo>
                  <a:pt x="890588" y="1228725"/>
                </a:moveTo>
                <a:lnTo>
                  <a:pt x="885826" y="1233487"/>
                </a:lnTo>
                <a:lnTo>
                  <a:pt x="885825" y="1233487"/>
                </a:lnTo>
                <a:close/>
                <a:moveTo>
                  <a:pt x="5400675" y="1219200"/>
                </a:moveTo>
                <a:cubicBezTo>
                  <a:pt x="5403850" y="1219200"/>
                  <a:pt x="5405437" y="1225549"/>
                  <a:pt x="5405437" y="1238250"/>
                </a:cubicBezTo>
                <a:lnTo>
                  <a:pt x="5400675" y="1238250"/>
                </a:lnTo>
                <a:cubicBezTo>
                  <a:pt x="5397500" y="1238250"/>
                  <a:pt x="5395913" y="1235074"/>
                  <a:pt x="5395913" y="1228725"/>
                </a:cubicBezTo>
                <a:cubicBezTo>
                  <a:pt x="5395913" y="1222375"/>
                  <a:pt x="5397500" y="1219200"/>
                  <a:pt x="5400675" y="1219200"/>
                </a:cubicBezTo>
                <a:close/>
                <a:moveTo>
                  <a:pt x="4219575" y="1219200"/>
                </a:moveTo>
                <a:cubicBezTo>
                  <a:pt x="4222750" y="1219200"/>
                  <a:pt x="4224337" y="1225549"/>
                  <a:pt x="4224337" y="1238250"/>
                </a:cubicBezTo>
                <a:lnTo>
                  <a:pt x="4219575" y="1238250"/>
                </a:lnTo>
                <a:cubicBezTo>
                  <a:pt x="4216400" y="1238250"/>
                  <a:pt x="4214813" y="1235074"/>
                  <a:pt x="4214813" y="1228725"/>
                </a:cubicBezTo>
                <a:cubicBezTo>
                  <a:pt x="4214813" y="1222375"/>
                  <a:pt x="4216400" y="1219200"/>
                  <a:pt x="4219575" y="1219200"/>
                </a:cubicBezTo>
                <a:close/>
                <a:moveTo>
                  <a:pt x="3028950" y="1219200"/>
                </a:moveTo>
                <a:cubicBezTo>
                  <a:pt x="3029744" y="1219200"/>
                  <a:pt x="3030438" y="1219597"/>
                  <a:pt x="3031034" y="1220390"/>
                </a:cubicBezTo>
                <a:cubicBezTo>
                  <a:pt x="3031629" y="1221184"/>
                  <a:pt x="3032125" y="1222375"/>
                  <a:pt x="3032522" y="1223962"/>
                </a:cubicBezTo>
                <a:cubicBezTo>
                  <a:pt x="3033316" y="1227137"/>
                  <a:pt x="3033713" y="1231900"/>
                  <a:pt x="3033713" y="1238250"/>
                </a:cubicBezTo>
                <a:lnTo>
                  <a:pt x="3028950" y="1238250"/>
                </a:lnTo>
                <a:cubicBezTo>
                  <a:pt x="3027363" y="1238250"/>
                  <a:pt x="3026172" y="1237456"/>
                  <a:pt x="3025378" y="1235868"/>
                </a:cubicBezTo>
                <a:cubicBezTo>
                  <a:pt x="3024584" y="1234281"/>
                  <a:pt x="3024187" y="1231900"/>
                  <a:pt x="3024187" y="1228725"/>
                </a:cubicBezTo>
                <a:cubicBezTo>
                  <a:pt x="3024187" y="1225550"/>
                  <a:pt x="3024584" y="1223168"/>
                  <a:pt x="3025378" y="1221581"/>
                </a:cubicBezTo>
                <a:cubicBezTo>
                  <a:pt x="3026172" y="1219993"/>
                  <a:pt x="3027363" y="1219200"/>
                  <a:pt x="3028950" y="1219200"/>
                </a:cubicBezTo>
                <a:close/>
                <a:moveTo>
                  <a:pt x="628650" y="1219200"/>
                </a:moveTo>
                <a:cubicBezTo>
                  <a:pt x="631825" y="1219200"/>
                  <a:pt x="633413" y="1225549"/>
                  <a:pt x="633413" y="1238250"/>
                </a:cubicBezTo>
                <a:lnTo>
                  <a:pt x="628650" y="1238250"/>
                </a:lnTo>
                <a:cubicBezTo>
                  <a:pt x="625475" y="1238250"/>
                  <a:pt x="623888" y="1235074"/>
                  <a:pt x="623888" y="1228725"/>
                </a:cubicBezTo>
                <a:cubicBezTo>
                  <a:pt x="623888" y="1222375"/>
                  <a:pt x="625475" y="1219200"/>
                  <a:pt x="628650" y="1219200"/>
                </a:cubicBezTo>
                <a:close/>
                <a:moveTo>
                  <a:pt x="6091237" y="1209675"/>
                </a:moveTo>
                <a:lnTo>
                  <a:pt x="6096000" y="1209675"/>
                </a:lnTo>
                <a:lnTo>
                  <a:pt x="6096000" y="1214437"/>
                </a:lnTo>
                <a:cubicBezTo>
                  <a:pt x="6096000" y="1217612"/>
                  <a:pt x="6094413" y="1219200"/>
                  <a:pt x="6091237" y="1219200"/>
                </a:cubicBezTo>
                <a:close/>
                <a:moveTo>
                  <a:pt x="6981825" y="1204912"/>
                </a:moveTo>
                <a:cubicBezTo>
                  <a:pt x="6985000" y="1204912"/>
                  <a:pt x="6986587" y="1206499"/>
                  <a:pt x="6986587" y="1209675"/>
                </a:cubicBezTo>
                <a:lnTo>
                  <a:pt x="6986587" y="1214437"/>
                </a:lnTo>
                <a:cubicBezTo>
                  <a:pt x="6986587" y="1217612"/>
                  <a:pt x="6985000" y="1219200"/>
                  <a:pt x="6981825" y="1219200"/>
                </a:cubicBezTo>
                <a:lnTo>
                  <a:pt x="6977063" y="1219200"/>
                </a:lnTo>
                <a:cubicBezTo>
                  <a:pt x="6973887" y="1219200"/>
                  <a:pt x="6972300" y="1217612"/>
                  <a:pt x="6972300" y="1214437"/>
                </a:cubicBezTo>
                <a:close/>
                <a:moveTo>
                  <a:pt x="5438775" y="1200150"/>
                </a:moveTo>
                <a:cubicBezTo>
                  <a:pt x="5441950" y="1200150"/>
                  <a:pt x="5443537" y="1201737"/>
                  <a:pt x="5443537" y="1204912"/>
                </a:cubicBezTo>
                <a:cubicBezTo>
                  <a:pt x="5443537" y="1204912"/>
                  <a:pt x="5440363" y="1206499"/>
                  <a:pt x="5434013" y="1209675"/>
                </a:cubicBezTo>
                <a:cubicBezTo>
                  <a:pt x="5430837" y="1209675"/>
                  <a:pt x="5429250" y="1208087"/>
                  <a:pt x="5429250" y="1204912"/>
                </a:cubicBezTo>
                <a:cubicBezTo>
                  <a:pt x="5429250" y="1201737"/>
                  <a:pt x="5432425" y="1200150"/>
                  <a:pt x="5438775" y="1200150"/>
                </a:cubicBezTo>
                <a:close/>
                <a:moveTo>
                  <a:pt x="4257675" y="1200150"/>
                </a:moveTo>
                <a:cubicBezTo>
                  <a:pt x="4260850" y="1200150"/>
                  <a:pt x="4262437" y="1201737"/>
                  <a:pt x="4262437" y="1204912"/>
                </a:cubicBezTo>
                <a:cubicBezTo>
                  <a:pt x="4262437" y="1204912"/>
                  <a:pt x="4259263" y="1206499"/>
                  <a:pt x="4252913" y="1209675"/>
                </a:cubicBezTo>
                <a:cubicBezTo>
                  <a:pt x="4249737" y="1209675"/>
                  <a:pt x="4248150" y="1208087"/>
                  <a:pt x="4248150" y="1204912"/>
                </a:cubicBezTo>
                <a:cubicBezTo>
                  <a:pt x="4248150" y="1201737"/>
                  <a:pt x="4251325" y="1200150"/>
                  <a:pt x="4257675" y="1200150"/>
                </a:cubicBezTo>
                <a:close/>
                <a:moveTo>
                  <a:pt x="3067050" y="1200150"/>
                </a:moveTo>
                <a:cubicBezTo>
                  <a:pt x="3068638" y="1200150"/>
                  <a:pt x="3069828" y="1200546"/>
                  <a:pt x="3070622" y="1201340"/>
                </a:cubicBezTo>
                <a:cubicBezTo>
                  <a:pt x="3071416" y="1202134"/>
                  <a:pt x="3071813" y="1203325"/>
                  <a:pt x="3071813" y="1204912"/>
                </a:cubicBezTo>
                <a:cubicBezTo>
                  <a:pt x="3071813" y="1204912"/>
                  <a:pt x="3071019" y="1205309"/>
                  <a:pt x="3069431" y="1206103"/>
                </a:cubicBezTo>
                <a:cubicBezTo>
                  <a:pt x="3067844" y="1206896"/>
                  <a:pt x="3065463" y="1208087"/>
                  <a:pt x="3062287" y="1209675"/>
                </a:cubicBezTo>
                <a:cubicBezTo>
                  <a:pt x="3060700" y="1209675"/>
                  <a:pt x="3059509" y="1209278"/>
                  <a:pt x="3058716" y="1208484"/>
                </a:cubicBezTo>
                <a:cubicBezTo>
                  <a:pt x="3057922" y="1207690"/>
                  <a:pt x="3057525" y="1206500"/>
                  <a:pt x="3057525" y="1204912"/>
                </a:cubicBezTo>
                <a:cubicBezTo>
                  <a:pt x="3057525" y="1203325"/>
                  <a:pt x="3058319" y="1202134"/>
                  <a:pt x="3059907" y="1201340"/>
                </a:cubicBezTo>
                <a:cubicBezTo>
                  <a:pt x="3061494" y="1200546"/>
                  <a:pt x="3063875" y="1200150"/>
                  <a:pt x="3067050" y="1200150"/>
                </a:cubicBezTo>
                <a:close/>
                <a:moveTo>
                  <a:pt x="666750" y="1200150"/>
                </a:moveTo>
                <a:cubicBezTo>
                  <a:pt x="669925" y="1200150"/>
                  <a:pt x="671513" y="1201737"/>
                  <a:pt x="671513" y="1204912"/>
                </a:cubicBezTo>
                <a:cubicBezTo>
                  <a:pt x="671513" y="1204912"/>
                  <a:pt x="668337" y="1206499"/>
                  <a:pt x="661988" y="1209675"/>
                </a:cubicBezTo>
                <a:cubicBezTo>
                  <a:pt x="658813" y="1209675"/>
                  <a:pt x="657225" y="1208087"/>
                  <a:pt x="657225" y="1204912"/>
                </a:cubicBezTo>
                <a:cubicBezTo>
                  <a:pt x="657225" y="1201737"/>
                  <a:pt x="660400" y="1200150"/>
                  <a:pt x="666750" y="1200150"/>
                </a:cubicBezTo>
                <a:close/>
                <a:moveTo>
                  <a:pt x="2314575" y="1195387"/>
                </a:moveTo>
                <a:lnTo>
                  <a:pt x="2319337" y="1195387"/>
                </a:lnTo>
                <a:cubicBezTo>
                  <a:pt x="2325687" y="1198562"/>
                  <a:pt x="2328863" y="1201737"/>
                  <a:pt x="2328863" y="1204912"/>
                </a:cubicBezTo>
                <a:lnTo>
                  <a:pt x="2328863" y="1209675"/>
                </a:lnTo>
                <a:cubicBezTo>
                  <a:pt x="2328863" y="1216024"/>
                  <a:pt x="2325687" y="1219200"/>
                  <a:pt x="2319337" y="1219200"/>
                </a:cubicBezTo>
                <a:lnTo>
                  <a:pt x="2314575" y="1219200"/>
                </a:lnTo>
                <a:cubicBezTo>
                  <a:pt x="2311400" y="1219200"/>
                  <a:pt x="2309813" y="1216024"/>
                  <a:pt x="2309813" y="1209675"/>
                </a:cubicBezTo>
                <a:lnTo>
                  <a:pt x="2309813" y="1204912"/>
                </a:lnTo>
                <a:cubicBezTo>
                  <a:pt x="2309813" y="1198562"/>
                  <a:pt x="2311400" y="1195387"/>
                  <a:pt x="2314575" y="1195387"/>
                </a:cubicBezTo>
                <a:close/>
                <a:moveTo>
                  <a:pt x="5452197" y="1193655"/>
                </a:moveTo>
                <a:lnTo>
                  <a:pt x="5464319" y="1198851"/>
                </a:lnTo>
                <a:lnTo>
                  <a:pt x="5466159" y="1202531"/>
                </a:lnTo>
                <a:cubicBezTo>
                  <a:pt x="5466953" y="1208881"/>
                  <a:pt x="5465763" y="1216025"/>
                  <a:pt x="5462587" y="1223962"/>
                </a:cubicBezTo>
                <a:cubicBezTo>
                  <a:pt x="5459413" y="1223962"/>
                  <a:pt x="5457825" y="1222375"/>
                  <a:pt x="5457825" y="1219200"/>
                </a:cubicBezTo>
                <a:lnTo>
                  <a:pt x="5453063" y="1195387"/>
                </a:lnTo>
                <a:close/>
                <a:moveTo>
                  <a:pt x="4271097" y="1193655"/>
                </a:moveTo>
                <a:lnTo>
                  <a:pt x="4283219" y="1198851"/>
                </a:lnTo>
                <a:lnTo>
                  <a:pt x="4285059" y="1202531"/>
                </a:lnTo>
                <a:cubicBezTo>
                  <a:pt x="4285853" y="1208881"/>
                  <a:pt x="4284663" y="1216025"/>
                  <a:pt x="4281487" y="1223962"/>
                </a:cubicBezTo>
                <a:cubicBezTo>
                  <a:pt x="4278313" y="1223962"/>
                  <a:pt x="4276725" y="1222375"/>
                  <a:pt x="4276725" y="1219200"/>
                </a:cubicBezTo>
                <a:lnTo>
                  <a:pt x="4271963" y="1195387"/>
                </a:lnTo>
                <a:close/>
                <a:moveTo>
                  <a:pt x="3080471" y="1193655"/>
                </a:moveTo>
                <a:lnTo>
                  <a:pt x="3092595" y="1198851"/>
                </a:lnTo>
                <a:lnTo>
                  <a:pt x="3094435" y="1202531"/>
                </a:lnTo>
                <a:cubicBezTo>
                  <a:pt x="3095228" y="1208881"/>
                  <a:pt x="3094038" y="1216025"/>
                  <a:pt x="3090863" y="1223962"/>
                </a:cubicBezTo>
                <a:cubicBezTo>
                  <a:pt x="3089275" y="1223962"/>
                  <a:pt x="3088085" y="1223565"/>
                  <a:pt x="3087291" y="1222771"/>
                </a:cubicBezTo>
                <a:cubicBezTo>
                  <a:pt x="3086497" y="1221978"/>
                  <a:pt x="3086100" y="1220787"/>
                  <a:pt x="3086100" y="1219200"/>
                </a:cubicBezTo>
                <a:lnTo>
                  <a:pt x="3081337" y="1195387"/>
                </a:lnTo>
                <a:close/>
                <a:moveTo>
                  <a:pt x="680172" y="1193655"/>
                </a:moveTo>
                <a:lnTo>
                  <a:pt x="692294" y="1198851"/>
                </a:lnTo>
                <a:lnTo>
                  <a:pt x="694134" y="1202531"/>
                </a:lnTo>
                <a:cubicBezTo>
                  <a:pt x="694928" y="1208881"/>
                  <a:pt x="693738" y="1216025"/>
                  <a:pt x="690563" y="1223962"/>
                </a:cubicBezTo>
                <a:cubicBezTo>
                  <a:pt x="687387" y="1223962"/>
                  <a:pt x="685800" y="1222375"/>
                  <a:pt x="685800" y="1219200"/>
                </a:cubicBezTo>
                <a:lnTo>
                  <a:pt x="681038" y="1195387"/>
                </a:lnTo>
                <a:close/>
                <a:moveTo>
                  <a:pt x="5452099" y="1193459"/>
                </a:moveTo>
                <a:lnTo>
                  <a:pt x="5452197" y="1193655"/>
                </a:lnTo>
                <a:lnTo>
                  <a:pt x="5451879" y="1193519"/>
                </a:lnTo>
                <a:close/>
                <a:moveTo>
                  <a:pt x="4270999" y="1193459"/>
                </a:moveTo>
                <a:lnTo>
                  <a:pt x="4271097" y="1193655"/>
                </a:lnTo>
                <a:lnTo>
                  <a:pt x="4270779" y="1193519"/>
                </a:lnTo>
                <a:close/>
                <a:moveTo>
                  <a:pt x="3080374" y="1193459"/>
                </a:moveTo>
                <a:lnTo>
                  <a:pt x="3080471" y="1193655"/>
                </a:lnTo>
                <a:lnTo>
                  <a:pt x="3080153" y="1193519"/>
                </a:lnTo>
                <a:close/>
                <a:moveTo>
                  <a:pt x="680074" y="1193459"/>
                </a:moveTo>
                <a:lnTo>
                  <a:pt x="680172" y="1193655"/>
                </a:lnTo>
                <a:lnTo>
                  <a:pt x="679854" y="1193519"/>
                </a:lnTo>
                <a:close/>
                <a:moveTo>
                  <a:pt x="5462587" y="1190625"/>
                </a:moveTo>
                <a:lnTo>
                  <a:pt x="5467350" y="1195387"/>
                </a:lnTo>
                <a:lnTo>
                  <a:pt x="5467350" y="1200150"/>
                </a:lnTo>
                <a:lnTo>
                  <a:pt x="5464319" y="1198851"/>
                </a:lnTo>
                <a:lnTo>
                  <a:pt x="5460490" y="1191192"/>
                </a:lnTo>
                <a:close/>
                <a:moveTo>
                  <a:pt x="5324475" y="1190625"/>
                </a:moveTo>
                <a:lnTo>
                  <a:pt x="5329237" y="1190625"/>
                </a:lnTo>
                <a:cubicBezTo>
                  <a:pt x="5329237" y="1190625"/>
                  <a:pt x="5330825" y="1193800"/>
                  <a:pt x="5334000" y="1200150"/>
                </a:cubicBezTo>
                <a:lnTo>
                  <a:pt x="5329237" y="1204912"/>
                </a:lnTo>
                <a:lnTo>
                  <a:pt x="5324475" y="1204912"/>
                </a:lnTo>
                <a:cubicBezTo>
                  <a:pt x="5321300" y="1204912"/>
                  <a:pt x="5319713" y="1203325"/>
                  <a:pt x="5319713" y="1200150"/>
                </a:cubicBezTo>
                <a:cubicBezTo>
                  <a:pt x="5319713" y="1193800"/>
                  <a:pt x="5321300" y="1190625"/>
                  <a:pt x="5324475" y="1190625"/>
                </a:cubicBezTo>
                <a:close/>
                <a:moveTo>
                  <a:pt x="4281487" y="1190625"/>
                </a:moveTo>
                <a:lnTo>
                  <a:pt x="4286250" y="1195387"/>
                </a:lnTo>
                <a:lnTo>
                  <a:pt x="4286250" y="1200150"/>
                </a:lnTo>
                <a:lnTo>
                  <a:pt x="4283219" y="1198851"/>
                </a:lnTo>
                <a:lnTo>
                  <a:pt x="4279389" y="1191192"/>
                </a:lnTo>
                <a:close/>
                <a:moveTo>
                  <a:pt x="4143375" y="1190625"/>
                </a:moveTo>
                <a:lnTo>
                  <a:pt x="4148137" y="1190625"/>
                </a:lnTo>
                <a:cubicBezTo>
                  <a:pt x="4148137" y="1190625"/>
                  <a:pt x="4149725" y="1193800"/>
                  <a:pt x="4152900" y="1200150"/>
                </a:cubicBezTo>
                <a:lnTo>
                  <a:pt x="4148137" y="1204912"/>
                </a:lnTo>
                <a:lnTo>
                  <a:pt x="4143375" y="1204912"/>
                </a:lnTo>
                <a:cubicBezTo>
                  <a:pt x="4140200" y="1204912"/>
                  <a:pt x="4138613" y="1203325"/>
                  <a:pt x="4138613" y="1200150"/>
                </a:cubicBezTo>
                <a:cubicBezTo>
                  <a:pt x="4138613" y="1193800"/>
                  <a:pt x="4140200" y="1190625"/>
                  <a:pt x="4143375" y="1190625"/>
                </a:cubicBezTo>
                <a:close/>
                <a:moveTo>
                  <a:pt x="3090863" y="1190625"/>
                </a:moveTo>
                <a:lnTo>
                  <a:pt x="3095625" y="1195387"/>
                </a:lnTo>
                <a:lnTo>
                  <a:pt x="3095625" y="1200150"/>
                </a:lnTo>
                <a:lnTo>
                  <a:pt x="3092595" y="1198851"/>
                </a:lnTo>
                <a:lnTo>
                  <a:pt x="3088765" y="1191192"/>
                </a:lnTo>
                <a:close/>
                <a:moveTo>
                  <a:pt x="2952750" y="1190625"/>
                </a:moveTo>
                <a:lnTo>
                  <a:pt x="2957513" y="1190625"/>
                </a:lnTo>
                <a:cubicBezTo>
                  <a:pt x="2957513" y="1190625"/>
                  <a:pt x="2957909" y="1191418"/>
                  <a:pt x="2958703" y="1193006"/>
                </a:cubicBezTo>
                <a:cubicBezTo>
                  <a:pt x="2959497" y="1194593"/>
                  <a:pt x="2960688" y="1196974"/>
                  <a:pt x="2962275" y="1200150"/>
                </a:cubicBezTo>
                <a:lnTo>
                  <a:pt x="2957513" y="1204912"/>
                </a:lnTo>
                <a:lnTo>
                  <a:pt x="2952750" y="1204912"/>
                </a:lnTo>
                <a:cubicBezTo>
                  <a:pt x="2951163" y="1204912"/>
                  <a:pt x="2949972" y="1204515"/>
                  <a:pt x="2949178" y="1203721"/>
                </a:cubicBezTo>
                <a:cubicBezTo>
                  <a:pt x="2948385" y="1202928"/>
                  <a:pt x="2947988" y="1201737"/>
                  <a:pt x="2947988" y="1200150"/>
                </a:cubicBezTo>
                <a:cubicBezTo>
                  <a:pt x="2947988" y="1193800"/>
                  <a:pt x="2949575" y="1190625"/>
                  <a:pt x="2952750" y="1190625"/>
                </a:cubicBezTo>
                <a:close/>
                <a:moveTo>
                  <a:pt x="690563" y="1190625"/>
                </a:moveTo>
                <a:lnTo>
                  <a:pt x="695325" y="1195387"/>
                </a:lnTo>
                <a:lnTo>
                  <a:pt x="695325" y="1200150"/>
                </a:lnTo>
                <a:lnTo>
                  <a:pt x="692294" y="1198851"/>
                </a:lnTo>
                <a:lnTo>
                  <a:pt x="688465" y="1191192"/>
                </a:lnTo>
                <a:close/>
                <a:moveTo>
                  <a:pt x="5470922" y="1183481"/>
                </a:moveTo>
                <a:cubicBezTo>
                  <a:pt x="5471715" y="1183481"/>
                  <a:pt x="5473699" y="1185862"/>
                  <a:pt x="5476875" y="1190625"/>
                </a:cubicBezTo>
                <a:lnTo>
                  <a:pt x="5470837" y="1183994"/>
                </a:lnTo>
                <a:close/>
                <a:moveTo>
                  <a:pt x="4289822" y="1183481"/>
                </a:moveTo>
                <a:cubicBezTo>
                  <a:pt x="4290616" y="1183481"/>
                  <a:pt x="4292600" y="1185862"/>
                  <a:pt x="4295775" y="1190625"/>
                </a:cubicBezTo>
                <a:lnTo>
                  <a:pt x="4289737" y="1183994"/>
                </a:lnTo>
                <a:close/>
                <a:moveTo>
                  <a:pt x="3099197" y="1183481"/>
                </a:moveTo>
                <a:cubicBezTo>
                  <a:pt x="3099594" y="1183481"/>
                  <a:pt x="3100289" y="1184076"/>
                  <a:pt x="3101281" y="1185267"/>
                </a:cubicBezTo>
                <a:cubicBezTo>
                  <a:pt x="3102273" y="1186457"/>
                  <a:pt x="3103563" y="1188243"/>
                  <a:pt x="3105150" y="1190625"/>
                </a:cubicBezTo>
                <a:lnTo>
                  <a:pt x="3099111" y="1183994"/>
                </a:lnTo>
                <a:close/>
                <a:moveTo>
                  <a:pt x="698897" y="1183481"/>
                </a:moveTo>
                <a:cubicBezTo>
                  <a:pt x="699691" y="1183481"/>
                  <a:pt x="701675" y="1185862"/>
                  <a:pt x="704850" y="1190625"/>
                </a:cubicBezTo>
                <a:lnTo>
                  <a:pt x="698811" y="1183994"/>
                </a:lnTo>
                <a:close/>
                <a:moveTo>
                  <a:pt x="5848350" y="1181100"/>
                </a:moveTo>
                <a:lnTo>
                  <a:pt x="5853113" y="1185862"/>
                </a:lnTo>
                <a:lnTo>
                  <a:pt x="5853113" y="1190625"/>
                </a:lnTo>
                <a:lnTo>
                  <a:pt x="5848350" y="1190625"/>
                </a:lnTo>
                <a:cubicBezTo>
                  <a:pt x="5848350" y="1190625"/>
                  <a:pt x="5848350" y="1189037"/>
                  <a:pt x="5848350" y="1185862"/>
                </a:cubicBezTo>
                <a:cubicBezTo>
                  <a:pt x="5848350" y="1182687"/>
                  <a:pt x="5848350" y="1181100"/>
                  <a:pt x="5848350" y="1181100"/>
                </a:cubicBezTo>
                <a:close/>
                <a:moveTo>
                  <a:pt x="4667250" y="1181100"/>
                </a:moveTo>
                <a:lnTo>
                  <a:pt x="4672013" y="1185862"/>
                </a:lnTo>
                <a:lnTo>
                  <a:pt x="4672013" y="1190625"/>
                </a:lnTo>
                <a:lnTo>
                  <a:pt x="4667250" y="1190625"/>
                </a:lnTo>
                <a:cubicBezTo>
                  <a:pt x="4667250" y="1190625"/>
                  <a:pt x="4667250" y="1189037"/>
                  <a:pt x="4667250" y="1185862"/>
                </a:cubicBezTo>
                <a:cubicBezTo>
                  <a:pt x="4667250" y="1182687"/>
                  <a:pt x="4667250" y="1181100"/>
                  <a:pt x="4667250" y="1181100"/>
                </a:cubicBezTo>
                <a:close/>
                <a:moveTo>
                  <a:pt x="3476625" y="1181100"/>
                </a:moveTo>
                <a:lnTo>
                  <a:pt x="3481387" y="1185862"/>
                </a:lnTo>
                <a:lnTo>
                  <a:pt x="3481387" y="1190625"/>
                </a:lnTo>
                <a:lnTo>
                  <a:pt x="3476625" y="1190625"/>
                </a:lnTo>
                <a:cubicBezTo>
                  <a:pt x="3476625" y="1190625"/>
                  <a:pt x="3476625" y="1190228"/>
                  <a:pt x="3476625" y="1189434"/>
                </a:cubicBezTo>
                <a:cubicBezTo>
                  <a:pt x="3476625" y="1188640"/>
                  <a:pt x="3476625" y="1187449"/>
                  <a:pt x="3476625" y="1185862"/>
                </a:cubicBezTo>
                <a:cubicBezTo>
                  <a:pt x="3476625" y="1184275"/>
                  <a:pt x="3476625" y="1183084"/>
                  <a:pt x="3476625" y="1182290"/>
                </a:cubicBezTo>
                <a:cubicBezTo>
                  <a:pt x="3476625" y="1181496"/>
                  <a:pt x="3476625" y="1181100"/>
                  <a:pt x="3476625" y="1181100"/>
                </a:cubicBezTo>
                <a:close/>
                <a:moveTo>
                  <a:pt x="1076325" y="1181100"/>
                </a:moveTo>
                <a:lnTo>
                  <a:pt x="1081087" y="1185862"/>
                </a:lnTo>
                <a:lnTo>
                  <a:pt x="1081087" y="1190625"/>
                </a:lnTo>
                <a:lnTo>
                  <a:pt x="1076325" y="1190625"/>
                </a:lnTo>
                <a:cubicBezTo>
                  <a:pt x="1076325" y="1190625"/>
                  <a:pt x="1076325" y="1189037"/>
                  <a:pt x="1076325" y="1185862"/>
                </a:cubicBezTo>
                <a:cubicBezTo>
                  <a:pt x="1076325" y="1182687"/>
                  <a:pt x="1076325" y="1181100"/>
                  <a:pt x="1076325" y="1181100"/>
                </a:cubicBezTo>
                <a:close/>
                <a:moveTo>
                  <a:pt x="6457950" y="1176337"/>
                </a:moveTo>
                <a:cubicBezTo>
                  <a:pt x="6457950" y="1176337"/>
                  <a:pt x="6459537" y="1179512"/>
                  <a:pt x="6462713" y="1185862"/>
                </a:cubicBezTo>
                <a:lnTo>
                  <a:pt x="6457950" y="1185862"/>
                </a:lnTo>
                <a:lnTo>
                  <a:pt x="6453187" y="1185862"/>
                </a:lnTo>
                <a:cubicBezTo>
                  <a:pt x="6453187" y="1185862"/>
                  <a:pt x="6453187" y="1184275"/>
                  <a:pt x="6453187" y="1181100"/>
                </a:cubicBezTo>
                <a:close/>
                <a:moveTo>
                  <a:pt x="5695950" y="1176337"/>
                </a:moveTo>
                <a:cubicBezTo>
                  <a:pt x="5699125" y="1176337"/>
                  <a:pt x="5700713" y="1177924"/>
                  <a:pt x="5700713" y="1181100"/>
                </a:cubicBezTo>
                <a:lnTo>
                  <a:pt x="5700713" y="1185862"/>
                </a:lnTo>
                <a:cubicBezTo>
                  <a:pt x="5700713" y="1189037"/>
                  <a:pt x="5699125" y="1190625"/>
                  <a:pt x="5695950" y="1190625"/>
                </a:cubicBezTo>
                <a:cubicBezTo>
                  <a:pt x="5692775" y="1190625"/>
                  <a:pt x="5691187" y="1189037"/>
                  <a:pt x="5691187" y="1185862"/>
                </a:cubicBezTo>
                <a:lnTo>
                  <a:pt x="5691187" y="1181100"/>
                </a:lnTo>
                <a:cubicBezTo>
                  <a:pt x="5691187" y="1177924"/>
                  <a:pt x="5692775" y="1176337"/>
                  <a:pt x="5695950" y="1176337"/>
                </a:cubicBezTo>
                <a:close/>
                <a:moveTo>
                  <a:pt x="3324225" y="1176337"/>
                </a:moveTo>
                <a:cubicBezTo>
                  <a:pt x="3325813" y="1176337"/>
                  <a:pt x="3327003" y="1176734"/>
                  <a:pt x="3327797" y="1177528"/>
                </a:cubicBezTo>
                <a:cubicBezTo>
                  <a:pt x="3328591" y="1178321"/>
                  <a:pt x="3328987" y="1179512"/>
                  <a:pt x="3328987" y="1181100"/>
                </a:cubicBezTo>
                <a:lnTo>
                  <a:pt x="3328987" y="1185862"/>
                </a:lnTo>
                <a:cubicBezTo>
                  <a:pt x="3328987" y="1189037"/>
                  <a:pt x="3327400" y="1190625"/>
                  <a:pt x="3324225" y="1190625"/>
                </a:cubicBezTo>
                <a:cubicBezTo>
                  <a:pt x="3322638" y="1190625"/>
                  <a:pt x="3321447" y="1190228"/>
                  <a:pt x="3320653" y="1189434"/>
                </a:cubicBezTo>
                <a:cubicBezTo>
                  <a:pt x="3319859" y="1188640"/>
                  <a:pt x="3319463" y="1187449"/>
                  <a:pt x="3319463" y="1185862"/>
                </a:cubicBezTo>
                <a:lnTo>
                  <a:pt x="3319463" y="1181100"/>
                </a:lnTo>
                <a:cubicBezTo>
                  <a:pt x="3319463" y="1177924"/>
                  <a:pt x="3321050" y="1176337"/>
                  <a:pt x="3324225" y="1176337"/>
                </a:cubicBezTo>
                <a:close/>
                <a:moveTo>
                  <a:pt x="923925" y="1176337"/>
                </a:moveTo>
                <a:cubicBezTo>
                  <a:pt x="927100" y="1176337"/>
                  <a:pt x="928688" y="1177924"/>
                  <a:pt x="928688" y="1181100"/>
                </a:cubicBezTo>
                <a:lnTo>
                  <a:pt x="928688" y="1185862"/>
                </a:lnTo>
                <a:cubicBezTo>
                  <a:pt x="928688" y="1189037"/>
                  <a:pt x="927100" y="1190625"/>
                  <a:pt x="923925" y="1190625"/>
                </a:cubicBezTo>
                <a:cubicBezTo>
                  <a:pt x="920750" y="1190625"/>
                  <a:pt x="919163" y="1189037"/>
                  <a:pt x="919163" y="1185862"/>
                </a:cubicBezTo>
                <a:lnTo>
                  <a:pt x="919163" y="1181100"/>
                </a:lnTo>
                <a:cubicBezTo>
                  <a:pt x="919163" y="1177924"/>
                  <a:pt x="920750" y="1176337"/>
                  <a:pt x="923925" y="1176337"/>
                </a:cubicBezTo>
                <a:close/>
                <a:moveTo>
                  <a:pt x="5624513" y="1171575"/>
                </a:moveTo>
                <a:lnTo>
                  <a:pt x="5629275" y="1171575"/>
                </a:lnTo>
                <a:cubicBezTo>
                  <a:pt x="5641975" y="1181100"/>
                  <a:pt x="5651500" y="1193800"/>
                  <a:pt x="5657850" y="1209675"/>
                </a:cubicBezTo>
                <a:lnTo>
                  <a:pt x="5657850" y="1214437"/>
                </a:lnTo>
                <a:cubicBezTo>
                  <a:pt x="5657850" y="1217612"/>
                  <a:pt x="5654675" y="1220787"/>
                  <a:pt x="5648325" y="1223962"/>
                </a:cubicBezTo>
                <a:lnTo>
                  <a:pt x="5653087" y="1238250"/>
                </a:lnTo>
                <a:lnTo>
                  <a:pt x="5657850" y="1233487"/>
                </a:lnTo>
                <a:lnTo>
                  <a:pt x="5662613" y="1233487"/>
                </a:lnTo>
                <a:lnTo>
                  <a:pt x="5664517" y="1235392"/>
                </a:lnTo>
                <a:lnTo>
                  <a:pt x="5666185" y="1235868"/>
                </a:lnTo>
                <a:cubicBezTo>
                  <a:pt x="5668565" y="1237456"/>
                  <a:pt x="5670551" y="1239837"/>
                  <a:pt x="5672137" y="1243012"/>
                </a:cubicBezTo>
                <a:lnTo>
                  <a:pt x="5672137" y="1247775"/>
                </a:lnTo>
                <a:lnTo>
                  <a:pt x="5657850" y="1247775"/>
                </a:lnTo>
                <a:lnTo>
                  <a:pt x="5634037" y="1228725"/>
                </a:lnTo>
                <a:lnTo>
                  <a:pt x="5634037" y="1219200"/>
                </a:lnTo>
                <a:cubicBezTo>
                  <a:pt x="5634037" y="1216024"/>
                  <a:pt x="5630863" y="1203325"/>
                  <a:pt x="5624513" y="1181100"/>
                </a:cubicBezTo>
                <a:close/>
                <a:moveTo>
                  <a:pt x="4443413" y="1171575"/>
                </a:moveTo>
                <a:lnTo>
                  <a:pt x="4448175" y="1171575"/>
                </a:lnTo>
                <a:cubicBezTo>
                  <a:pt x="4460875" y="1181100"/>
                  <a:pt x="4470400" y="1193800"/>
                  <a:pt x="4476750" y="1209675"/>
                </a:cubicBezTo>
                <a:lnTo>
                  <a:pt x="4476750" y="1214437"/>
                </a:lnTo>
                <a:cubicBezTo>
                  <a:pt x="4476750" y="1217612"/>
                  <a:pt x="4473575" y="1220787"/>
                  <a:pt x="4467225" y="1223962"/>
                </a:cubicBezTo>
                <a:lnTo>
                  <a:pt x="4471987" y="1238250"/>
                </a:lnTo>
                <a:lnTo>
                  <a:pt x="4481513" y="1228725"/>
                </a:lnTo>
                <a:lnTo>
                  <a:pt x="4476750" y="1233487"/>
                </a:lnTo>
                <a:lnTo>
                  <a:pt x="4481513" y="1233487"/>
                </a:lnTo>
                <a:lnTo>
                  <a:pt x="4483417" y="1235392"/>
                </a:lnTo>
                <a:lnTo>
                  <a:pt x="4485085" y="1235868"/>
                </a:lnTo>
                <a:cubicBezTo>
                  <a:pt x="4487465" y="1237456"/>
                  <a:pt x="4489450" y="1239837"/>
                  <a:pt x="4491037" y="1243012"/>
                </a:cubicBezTo>
                <a:lnTo>
                  <a:pt x="4491037" y="1247775"/>
                </a:lnTo>
                <a:lnTo>
                  <a:pt x="4476750" y="1247775"/>
                </a:lnTo>
                <a:lnTo>
                  <a:pt x="4452937" y="1228725"/>
                </a:lnTo>
                <a:lnTo>
                  <a:pt x="4452937" y="1219200"/>
                </a:lnTo>
                <a:cubicBezTo>
                  <a:pt x="4452937" y="1216024"/>
                  <a:pt x="4449763" y="1203325"/>
                  <a:pt x="4443413" y="1181100"/>
                </a:cubicBezTo>
                <a:close/>
                <a:moveTo>
                  <a:pt x="3252787" y="1171575"/>
                </a:moveTo>
                <a:lnTo>
                  <a:pt x="3257550" y="1171575"/>
                </a:lnTo>
                <a:cubicBezTo>
                  <a:pt x="3263900" y="1176337"/>
                  <a:pt x="3269457" y="1181893"/>
                  <a:pt x="3274219" y="1188243"/>
                </a:cubicBezTo>
                <a:cubicBezTo>
                  <a:pt x="3278981" y="1194593"/>
                  <a:pt x="3282950" y="1201737"/>
                  <a:pt x="3286125" y="1209675"/>
                </a:cubicBezTo>
                <a:lnTo>
                  <a:pt x="3286125" y="1214437"/>
                </a:lnTo>
                <a:cubicBezTo>
                  <a:pt x="3286125" y="1217612"/>
                  <a:pt x="3282950" y="1220787"/>
                  <a:pt x="3276600" y="1223962"/>
                </a:cubicBezTo>
                <a:lnTo>
                  <a:pt x="3281363" y="1238250"/>
                </a:lnTo>
                <a:lnTo>
                  <a:pt x="3286125" y="1233487"/>
                </a:lnTo>
                <a:lnTo>
                  <a:pt x="3290887" y="1233487"/>
                </a:lnTo>
                <a:lnTo>
                  <a:pt x="3292793" y="1235392"/>
                </a:lnTo>
                <a:lnTo>
                  <a:pt x="3294459" y="1235868"/>
                </a:lnTo>
                <a:cubicBezTo>
                  <a:pt x="3296841" y="1237456"/>
                  <a:pt x="3298825" y="1239837"/>
                  <a:pt x="3300413" y="1243012"/>
                </a:cubicBezTo>
                <a:lnTo>
                  <a:pt x="3300413" y="1247775"/>
                </a:lnTo>
                <a:lnTo>
                  <a:pt x="3286125" y="1247775"/>
                </a:lnTo>
                <a:lnTo>
                  <a:pt x="3262313" y="1228725"/>
                </a:lnTo>
                <a:lnTo>
                  <a:pt x="3262313" y="1219200"/>
                </a:lnTo>
                <a:cubicBezTo>
                  <a:pt x="3262313" y="1218406"/>
                  <a:pt x="3262114" y="1217017"/>
                  <a:pt x="3261717" y="1215032"/>
                </a:cubicBezTo>
                <a:cubicBezTo>
                  <a:pt x="3260924" y="1211064"/>
                  <a:pt x="3259336" y="1204714"/>
                  <a:pt x="3256955" y="1195982"/>
                </a:cubicBezTo>
                <a:cubicBezTo>
                  <a:pt x="3255764" y="1191617"/>
                  <a:pt x="3254375" y="1186656"/>
                  <a:pt x="3252787" y="1181100"/>
                </a:cubicBezTo>
                <a:close/>
                <a:moveTo>
                  <a:pt x="852488" y="1171575"/>
                </a:moveTo>
                <a:lnTo>
                  <a:pt x="857250" y="1171575"/>
                </a:lnTo>
                <a:cubicBezTo>
                  <a:pt x="869950" y="1181100"/>
                  <a:pt x="879475" y="1193800"/>
                  <a:pt x="885825" y="1209675"/>
                </a:cubicBezTo>
                <a:lnTo>
                  <a:pt x="885825" y="1214437"/>
                </a:lnTo>
                <a:cubicBezTo>
                  <a:pt x="885825" y="1217612"/>
                  <a:pt x="882650" y="1220787"/>
                  <a:pt x="876300" y="1223962"/>
                </a:cubicBezTo>
                <a:lnTo>
                  <a:pt x="881063" y="1238250"/>
                </a:lnTo>
                <a:lnTo>
                  <a:pt x="885826" y="1233487"/>
                </a:lnTo>
                <a:lnTo>
                  <a:pt x="890588" y="1233487"/>
                </a:lnTo>
                <a:lnTo>
                  <a:pt x="892493" y="1235392"/>
                </a:lnTo>
                <a:lnTo>
                  <a:pt x="894159" y="1235868"/>
                </a:lnTo>
                <a:cubicBezTo>
                  <a:pt x="896541" y="1237456"/>
                  <a:pt x="898525" y="1239837"/>
                  <a:pt x="900113" y="1243012"/>
                </a:cubicBezTo>
                <a:lnTo>
                  <a:pt x="900113" y="1247775"/>
                </a:lnTo>
                <a:lnTo>
                  <a:pt x="885825" y="1247775"/>
                </a:lnTo>
                <a:lnTo>
                  <a:pt x="862013" y="1228725"/>
                </a:lnTo>
                <a:lnTo>
                  <a:pt x="862013" y="1219200"/>
                </a:lnTo>
                <a:cubicBezTo>
                  <a:pt x="862013" y="1216024"/>
                  <a:pt x="858838" y="1203325"/>
                  <a:pt x="852488" y="1181100"/>
                </a:cubicBezTo>
                <a:close/>
                <a:moveTo>
                  <a:pt x="5199615" y="1169090"/>
                </a:moveTo>
                <a:lnTo>
                  <a:pt x="5200650" y="1176337"/>
                </a:lnTo>
                <a:lnTo>
                  <a:pt x="5196193" y="1171371"/>
                </a:lnTo>
                <a:lnTo>
                  <a:pt x="5197673" y="1170384"/>
                </a:lnTo>
                <a:close/>
                <a:moveTo>
                  <a:pt x="4018515" y="1169090"/>
                </a:moveTo>
                <a:lnTo>
                  <a:pt x="4019550" y="1176337"/>
                </a:lnTo>
                <a:lnTo>
                  <a:pt x="4015093" y="1171371"/>
                </a:lnTo>
                <a:lnTo>
                  <a:pt x="4016573" y="1170384"/>
                </a:lnTo>
                <a:close/>
                <a:moveTo>
                  <a:pt x="427590" y="1169090"/>
                </a:moveTo>
                <a:lnTo>
                  <a:pt x="428625" y="1176337"/>
                </a:lnTo>
                <a:lnTo>
                  <a:pt x="424168" y="1171371"/>
                </a:lnTo>
                <a:lnTo>
                  <a:pt x="425649" y="1170384"/>
                </a:lnTo>
                <a:close/>
                <a:moveTo>
                  <a:pt x="4910137" y="1166812"/>
                </a:moveTo>
                <a:cubicBezTo>
                  <a:pt x="4913313" y="1169987"/>
                  <a:pt x="4914900" y="1173162"/>
                  <a:pt x="4914900" y="1176337"/>
                </a:cubicBezTo>
                <a:cubicBezTo>
                  <a:pt x="4914900" y="1192212"/>
                  <a:pt x="4910137" y="1200150"/>
                  <a:pt x="4900613" y="1200150"/>
                </a:cubicBezTo>
                <a:cubicBezTo>
                  <a:pt x="4900613" y="1193800"/>
                  <a:pt x="4899025" y="1190625"/>
                  <a:pt x="4895850" y="1190625"/>
                </a:cubicBezTo>
                <a:cubicBezTo>
                  <a:pt x="4895850" y="1181100"/>
                  <a:pt x="4900613" y="1173162"/>
                  <a:pt x="4910137" y="1166812"/>
                </a:cubicBezTo>
                <a:close/>
                <a:moveTo>
                  <a:pt x="4838700" y="1166812"/>
                </a:moveTo>
                <a:cubicBezTo>
                  <a:pt x="4841875" y="1166812"/>
                  <a:pt x="4843463" y="1168400"/>
                  <a:pt x="4843463" y="1171575"/>
                </a:cubicBezTo>
                <a:cubicBezTo>
                  <a:pt x="4843463" y="1174750"/>
                  <a:pt x="4841875" y="1176337"/>
                  <a:pt x="4838700" y="1176337"/>
                </a:cubicBezTo>
                <a:cubicBezTo>
                  <a:pt x="4835525" y="1176337"/>
                  <a:pt x="4833937" y="1174750"/>
                  <a:pt x="4833937" y="1171575"/>
                </a:cubicBezTo>
                <a:cubicBezTo>
                  <a:pt x="4833937" y="1168400"/>
                  <a:pt x="4835525" y="1166812"/>
                  <a:pt x="4838700" y="1166812"/>
                </a:cubicBezTo>
                <a:close/>
                <a:moveTo>
                  <a:pt x="3729037" y="1166812"/>
                </a:moveTo>
                <a:cubicBezTo>
                  <a:pt x="3732213" y="1169987"/>
                  <a:pt x="3733800" y="1173162"/>
                  <a:pt x="3733800" y="1176337"/>
                </a:cubicBezTo>
                <a:cubicBezTo>
                  <a:pt x="3733800" y="1192212"/>
                  <a:pt x="3729037" y="1200150"/>
                  <a:pt x="3719513" y="1200150"/>
                </a:cubicBezTo>
                <a:cubicBezTo>
                  <a:pt x="3719513" y="1193800"/>
                  <a:pt x="3717925" y="1190625"/>
                  <a:pt x="3714750" y="1190625"/>
                </a:cubicBezTo>
                <a:cubicBezTo>
                  <a:pt x="3714750" y="1181100"/>
                  <a:pt x="3719513" y="1173162"/>
                  <a:pt x="3729037" y="1166812"/>
                </a:cubicBezTo>
                <a:close/>
                <a:moveTo>
                  <a:pt x="3657600" y="1166812"/>
                </a:moveTo>
                <a:cubicBezTo>
                  <a:pt x="3660775" y="1166812"/>
                  <a:pt x="3662363" y="1168400"/>
                  <a:pt x="3662363" y="1171575"/>
                </a:cubicBezTo>
                <a:cubicBezTo>
                  <a:pt x="3662363" y="1174750"/>
                  <a:pt x="3660775" y="1176337"/>
                  <a:pt x="3657600" y="1176337"/>
                </a:cubicBezTo>
                <a:cubicBezTo>
                  <a:pt x="3654425" y="1176337"/>
                  <a:pt x="3652837" y="1174750"/>
                  <a:pt x="3652837" y="1171575"/>
                </a:cubicBezTo>
                <a:cubicBezTo>
                  <a:pt x="3652837" y="1168400"/>
                  <a:pt x="3654425" y="1166812"/>
                  <a:pt x="3657600" y="1166812"/>
                </a:cubicBezTo>
                <a:close/>
                <a:moveTo>
                  <a:pt x="2538413" y="1166812"/>
                </a:moveTo>
                <a:cubicBezTo>
                  <a:pt x="2541588" y="1169987"/>
                  <a:pt x="2543175" y="1173162"/>
                  <a:pt x="2543175" y="1176337"/>
                </a:cubicBezTo>
                <a:cubicBezTo>
                  <a:pt x="2543175" y="1180306"/>
                  <a:pt x="2542877" y="1183778"/>
                  <a:pt x="2542282" y="1186755"/>
                </a:cubicBezTo>
                <a:cubicBezTo>
                  <a:pt x="2541687" y="1189732"/>
                  <a:pt x="2540794" y="1192212"/>
                  <a:pt x="2539603" y="1194196"/>
                </a:cubicBezTo>
                <a:cubicBezTo>
                  <a:pt x="2538413" y="1196181"/>
                  <a:pt x="2536924" y="1197669"/>
                  <a:pt x="2535138" y="1198661"/>
                </a:cubicBezTo>
                <a:cubicBezTo>
                  <a:pt x="2533353" y="1199653"/>
                  <a:pt x="2531269" y="1200150"/>
                  <a:pt x="2528887" y="1200150"/>
                </a:cubicBezTo>
                <a:cubicBezTo>
                  <a:pt x="2528887" y="1196974"/>
                  <a:pt x="2528491" y="1194593"/>
                  <a:pt x="2527697" y="1193006"/>
                </a:cubicBezTo>
                <a:cubicBezTo>
                  <a:pt x="2526903" y="1191418"/>
                  <a:pt x="2525713" y="1190625"/>
                  <a:pt x="2524125" y="1190625"/>
                </a:cubicBezTo>
                <a:cubicBezTo>
                  <a:pt x="2524125" y="1181100"/>
                  <a:pt x="2528887" y="1173162"/>
                  <a:pt x="2538413" y="1166812"/>
                </a:cubicBezTo>
                <a:close/>
                <a:moveTo>
                  <a:pt x="2466975" y="1166812"/>
                </a:moveTo>
                <a:cubicBezTo>
                  <a:pt x="2470150" y="1166812"/>
                  <a:pt x="2471737" y="1168400"/>
                  <a:pt x="2471737" y="1171575"/>
                </a:cubicBezTo>
                <a:cubicBezTo>
                  <a:pt x="2471737" y="1173162"/>
                  <a:pt x="2471341" y="1174353"/>
                  <a:pt x="2470547" y="1175146"/>
                </a:cubicBezTo>
                <a:cubicBezTo>
                  <a:pt x="2469753" y="1175940"/>
                  <a:pt x="2468563" y="1176337"/>
                  <a:pt x="2466975" y="1176337"/>
                </a:cubicBezTo>
                <a:cubicBezTo>
                  <a:pt x="2465388" y="1176337"/>
                  <a:pt x="2464197" y="1175940"/>
                  <a:pt x="2463403" y="1175146"/>
                </a:cubicBezTo>
                <a:cubicBezTo>
                  <a:pt x="2462609" y="1174353"/>
                  <a:pt x="2462213" y="1173162"/>
                  <a:pt x="2462213" y="1171575"/>
                </a:cubicBezTo>
                <a:cubicBezTo>
                  <a:pt x="2462213" y="1169987"/>
                  <a:pt x="2462609" y="1168796"/>
                  <a:pt x="2463403" y="1168003"/>
                </a:cubicBezTo>
                <a:cubicBezTo>
                  <a:pt x="2464197" y="1167209"/>
                  <a:pt x="2465388" y="1166812"/>
                  <a:pt x="2466975" y="1166812"/>
                </a:cubicBezTo>
                <a:close/>
                <a:moveTo>
                  <a:pt x="138113" y="1166812"/>
                </a:moveTo>
                <a:cubicBezTo>
                  <a:pt x="141288" y="1169987"/>
                  <a:pt x="142875" y="1173162"/>
                  <a:pt x="142875" y="1176337"/>
                </a:cubicBezTo>
                <a:cubicBezTo>
                  <a:pt x="142875" y="1192212"/>
                  <a:pt x="138113" y="1200150"/>
                  <a:pt x="128588" y="1200150"/>
                </a:cubicBezTo>
                <a:cubicBezTo>
                  <a:pt x="128588" y="1193800"/>
                  <a:pt x="127000" y="1190625"/>
                  <a:pt x="123825" y="1190625"/>
                </a:cubicBezTo>
                <a:cubicBezTo>
                  <a:pt x="123825" y="1181100"/>
                  <a:pt x="128588" y="1173162"/>
                  <a:pt x="138113" y="1166812"/>
                </a:cubicBezTo>
                <a:close/>
                <a:moveTo>
                  <a:pt x="66675" y="1166812"/>
                </a:moveTo>
                <a:cubicBezTo>
                  <a:pt x="69850" y="1166812"/>
                  <a:pt x="71438" y="1168400"/>
                  <a:pt x="71438" y="1171575"/>
                </a:cubicBezTo>
                <a:cubicBezTo>
                  <a:pt x="71438" y="1174750"/>
                  <a:pt x="69850" y="1176337"/>
                  <a:pt x="66675" y="1176337"/>
                </a:cubicBezTo>
                <a:cubicBezTo>
                  <a:pt x="63500" y="1176337"/>
                  <a:pt x="61913" y="1174750"/>
                  <a:pt x="61913" y="1171575"/>
                </a:cubicBezTo>
                <a:cubicBezTo>
                  <a:pt x="61913" y="1168400"/>
                  <a:pt x="63500" y="1166812"/>
                  <a:pt x="66675" y="1166812"/>
                </a:cubicBezTo>
                <a:close/>
                <a:moveTo>
                  <a:pt x="5178326" y="1157585"/>
                </a:moveTo>
                <a:cubicBezTo>
                  <a:pt x="5180310" y="1156394"/>
                  <a:pt x="5184279" y="1158775"/>
                  <a:pt x="5190232" y="1164728"/>
                </a:cubicBezTo>
                <a:lnTo>
                  <a:pt x="5196193" y="1171371"/>
                </a:lnTo>
                <a:lnTo>
                  <a:pt x="5195887" y="1171575"/>
                </a:lnTo>
                <a:lnTo>
                  <a:pt x="5181600" y="1171575"/>
                </a:lnTo>
                <a:cubicBezTo>
                  <a:pt x="5178425" y="1171575"/>
                  <a:pt x="5176837" y="1169987"/>
                  <a:pt x="5176837" y="1166812"/>
                </a:cubicBezTo>
                <a:lnTo>
                  <a:pt x="5176837" y="1162050"/>
                </a:lnTo>
                <a:cubicBezTo>
                  <a:pt x="5176837" y="1159668"/>
                  <a:pt x="5177333" y="1158180"/>
                  <a:pt x="5178326" y="1157585"/>
                </a:cubicBezTo>
                <a:close/>
                <a:moveTo>
                  <a:pt x="3997226" y="1157585"/>
                </a:moveTo>
                <a:cubicBezTo>
                  <a:pt x="3999210" y="1156394"/>
                  <a:pt x="4003179" y="1158775"/>
                  <a:pt x="4009132" y="1164728"/>
                </a:cubicBezTo>
                <a:lnTo>
                  <a:pt x="4015093" y="1171371"/>
                </a:lnTo>
                <a:lnTo>
                  <a:pt x="4014787" y="1171575"/>
                </a:lnTo>
                <a:lnTo>
                  <a:pt x="4000500" y="1171575"/>
                </a:lnTo>
                <a:cubicBezTo>
                  <a:pt x="3997325" y="1171575"/>
                  <a:pt x="3995737" y="1169987"/>
                  <a:pt x="3995737" y="1166812"/>
                </a:cubicBezTo>
                <a:lnTo>
                  <a:pt x="3995737" y="1162050"/>
                </a:lnTo>
                <a:cubicBezTo>
                  <a:pt x="3995737" y="1159668"/>
                  <a:pt x="3996234" y="1158180"/>
                  <a:pt x="3997226" y="1157585"/>
                </a:cubicBezTo>
                <a:close/>
                <a:moveTo>
                  <a:pt x="6557963" y="1157287"/>
                </a:moveTo>
                <a:cubicBezTo>
                  <a:pt x="6561137" y="1157287"/>
                  <a:pt x="6562725" y="1163637"/>
                  <a:pt x="6562725" y="1176337"/>
                </a:cubicBezTo>
                <a:lnTo>
                  <a:pt x="6557963" y="1176337"/>
                </a:lnTo>
                <a:cubicBezTo>
                  <a:pt x="6554787" y="1176337"/>
                  <a:pt x="6551613" y="1173162"/>
                  <a:pt x="6548437" y="1166812"/>
                </a:cubicBezTo>
                <a:cubicBezTo>
                  <a:pt x="6551613" y="1160462"/>
                  <a:pt x="6554787" y="1157287"/>
                  <a:pt x="6557963" y="1157287"/>
                </a:cubicBezTo>
                <a:close/>
                <a:moveTo>
                  <a:pt x="5429250" y="1152525"/>
                </a:moveTo>
                <a:lnTo>
                  <a:pt x="5434013" y="1152525"/>
                </a:lnTo>
                <a:cubicBezTo>
                  <a:pt x="5438775" y="1152525"/>
                  <a:pt x="5448003" y="1159668"/>
                  <a:pt x="5461695" y="1173956"/>
                </a:cubicBezTo>
                <a:lnTo>
                  <a:pt x="5470837" y="1183994"/>
                </a:lnTo>
                <a:lnTo>
                  <a:pt x="5470625" y="1185267"/>
                </a:lnTo>
                <a:cubicBezTo>
                  <a:pt x="5470823" y="1186457"/>
                  <a:pt x="5471319" y="1188243"/>
                  <a:pt x="5472113" y="1190625"/>
                </a:cubicBezTo>
                <a:lnTo>
                  <a:pt x="5457825" y="1171575"/>
                </a:lnTo>
                <a:lnTo>
                  <a:pt x="5457825" y="1185862"/>
                </a:lnTo>
                <a:lnTo>
                  <a:pt x="5460490" y="1191192"/>
                </a:lnTo>
                <a:lnTo>
                  <a:pt x="5452099" y="1193459"/>
                </a:lnTo>
                <a:lnTo>
                  <a:pt x="5448300" y="1185862"/>
                </a:lnTo>
                <a:cubicBezTo>
                  <a:pt x="5441950" y="1189037"/>
                  <a:pt x="5437187" y="1189037"/>
                  <a:pt x="5434013" y="1185862"/>
                </a:cubicBezTo>
                <a:lnTo>
                  <a:pt x="5451879" y="1193519"/>
                </a:lnTo>
                <a:lnTo>
                  <a:pt x="5451575" y="1193601"/>
                </a:lnTo>
                <a:cubicBezTo>
                  <a:pt x="5441454" y="1194792"/>
                  <a:pt x="5434013" y="1190625"/>
                  <a:pt x="5429250" y="1181100"/>
                </a:cubicBezTo>
                <a:lnTo>
                  <a:pt x="5424487" y="1171575"/>
                </a:lnTo>
                <a:cubicBezTo>
                  <a:pt x="5424487" y="1168400"/>
                  <a:pt x="5426075" y="1162050"/>
                  <a:pt x="5429250" y="1152525"/>
                </a:cubicBezTo>
                <a:close/>
                <a:moveTo>
                  <a:pt x="4248150" y="1152525"/>
                </a:moveTo>
                <a:lnTo>
                  <a:pt x="4252913" y="1152525"/>
                </a:lnTo>
                <a:cubicBezTo>
                  <a:pt x="4257675" y="1152525"/>
                  <a:pt x="4266903" y="1159668"/>
                  <a:pt x="4280595" y="1173956"/>
                </a:cubicBezTo>
                <a:lnTo>
                  <a:pt x="4289737" y="1183994"/>
                </a:lnTo>
                <a:lnTo>
                  <a:pt x="4289525" y="1185267"/>
                </a:lnTo>
                <a:cubicBezTo>
                  <a:pt x="4289723" y="1186457"/>
                  <a:pt x="4290219" y="1188243"/>
                  <a:pt x="4291013" y="1190625"/>
                </a:cubicBezTo>
                <a:lnTo>
                  <a:pt x="4276725" y="1171575"/>
                </a:lnTo>
                <a:lnTo>
                  <a:pt x="4276725" y="1185862"/>
                </a:lnTo>
                <a:lnTo>
                  <a:pt x="4279389" y="1191192"/>
                </a:lnTo>
                <a:lnTo>
                  <a:pt x="4270999" y="1193459"/>
                </a:lnTo>
                <a:lnTo>
                  <a:pt x="4267200" y="1185862"/>
                </a:lnTo>
                <a:cubicBezTo>
                  <a:pt x="4260850" y="1189037"/>
                  <a:pt x="4256087" y="1189037"/>
                  <a:pt x="4252913" y="1185862"/>
                </a:cubicBezTo>
                <a:lnTo>
                  <a:pt x="4270779" y="1193519"/>
                </a:lnTo>
                <a:lnTo>
                  <a:pt x="4270475" y="1193601"/>
                </a:lnTo>
                <a:cubicBezTo>
                  <a:pt x="4260354" y="1194792"/>
                  <a:pt x="4252913" y="1190625"/>
                  <a:pt x="4248150" y="1181100"/>
                </a:cubicBezTo>
                <a:lnTo>
                  <a:pt x="4243387" y="1171575"/>
                </a:lnTo>
                <a:cubicBezTo>
                  <a:pt x="4243387" y="1168400"/>
                  <a:pt x="4244975" y="1162050"/>
                  <a:pt x="4248150" y="1152525"/>
                </a:cubicBezTo>
                <a:close/>
                <a:moveTo>
                  <a:pt x="3057525" y="1152525"/>
                </a:moveTo>
                <a:lnTo>
                  <a:pt x="3062287" y="1152525"/>
                </a:lnTo>
                <a:cubicBezTo>
                  <a:pt x="3067050" y="1152525"/>
                  <a:pt x="3076277" y="1159668"/>
                  <a:pt x="3089969" y="1173956"/>
                </a:cubicBezTo>
                <a:lnTo>
                  <a:pt x="3099111" y="1183994"/>
                </a:lnTo>
                <a:lnTo>
                  <a:pt x="3098899" y="1185267"/>
                </a:lnTo>
                <a:cubicBezTo>
                  <a:pt x="3099098" y="1186457"/>
                  <a:pt x="3099594" y="1188243"/>
                  <a:pt x="3100387" y="1190625"/>
                </a:cubicBezTo>
                <a:lnTo>
                  <a:pt x="3086100" y="1171575"/>
                </a:lnTo>
                <a:lnTo>
                  <a:pt x="3086100" y="1185862"/>
                </a:lnTo>
                <a:lnTo>
                  <a:pt x="3088765" y="1191192"/>
                </a:lnTo>
                <a:lnTo>
                  <a:pt x="3080374" y="1193459"/>
                </a:lnTo>
                <a:lnTo>
                  <a:pt x="3076575" y="1185862"/>
                </a:lnTo>
                <a:cubicBezTo>
                  <a:pt x="3073400" y="1187449"/>
                  <a:pt x="3070622" y="1188243"/>
                  <a:pt x="3068241" y="1188243"/>
                </a:cubicBezTo>
                <a:cubicBezTo>
                  <a:pt x="3065860" y="1188243"/>
                  <a:pt x="3063875" y="1187449"/>
                  <a:pt x="3062287" y="1185862"/>
                </a:cubicBezTo>
                <a:lnTo>
                  <a:pt x="3080153" y="1193519"/>
                </a:lnTo>
                <a:lnTo>
                  <a:pt x="3079849" y="1193601"/>
                </a:lnTo>
                <a:cubicBezTo>
                  <a:pt x="3073103" y="1194395"/>
                  <a:pt x="3067546" y="1192807"/>
                  <a:pt x="3063181" y="1188839"/>
                </a:cubicBezTo>
                <a:cubicBezTo>
                  <a:pt x="3060998" y="1186854"/>
                  <a:pt x="3059113" y="1184275"/>
                  <a:pt x="3057525" y="1181100"/>
                </a:cubicBezTo>
                <a:lnTo>
                  <a:pt x="3052763" y="1171575"/>
                </a:lnTo>
                <a:cubicBezTo>
                  <a:pt x="3052763" y="1169987"/>
                  <a:pt x="3053159" y="1167606"/>
                  <a:pt x="3053953" y="1164431"/>
                </a:cubicBezTo>
                <a:cubicBezTo>
                  <a:pt x="3054747" y="1161256"/>
                  <a:pt x="3055938" y="1157287"/>
                  <a:pt x="3057525" y="1152525"/>
                </a:cubicBezTo>
                <a:close/>
                <a:moveTo>
                  <a:pt x="657225" y="1152525"/>
                </a:moveTo>
                <a:lnTo>
                  <a:pt x="661988" y="1152525"/>
                </a:lnTo>
                <a:cubicBezTo>
                  <a:pt x="666750" y="1152525"/>
                  <a:pt x="675977" y="1159668"/>
                  <a:pt x="689670" y="1173956"/>
                </a:cubicBezTo>
                <a:lnTo>
                  <a:pt x="698811" y="1183994"/>
                </a:lnTo>
                <a:lnTo>
                  <a:pt x="698599" y="1185267"/>
                </a:lnTo>
                <a:cubicBezTo>
                  <a:pt x="698798" y="1186457"/>
                  <a:pt x="699294" y="1188243"/>
                  <a:pt x="700088" y="1190625"/>
                </a:cubicBezTo>
                <a:lnTo>
                  <a:pt x="685800" y="1171575"/>
                </a:lnTo>
                <a:lnTo>
                  <a:pt x="685800" y="1185862"/>
                </a:lnTo>
                <a:lnTo>
                  <a:pt x="688465" y="1191192"/>
                </a:lnTo>
                <a:lnTo>
                  <a:pt x="680074" y="1193459"/>
                </a:lnTo>
                <a:lnTo>
                  <a:pt x="676275" y="1185862"/>
                </a:lnTo>
                <a:cubicBezTo>
                  <a:pt x="669925" y="1189037"/>
                  <a:pt x="665163" y="1189037"/>
                  <a:pt x="661988" y="1185862"/>
                </a:cubicBezTo>
                <a:lnTo>
                  <a:pt x="679854" y="1193519"/>
                </a:lnTo>
                <a:lnTo>
                  <a:pt x="679549" y="1193601"/>
                </a:lnTo>
                <a:cubicBezTo>
                  <a:pt x="669429" y="1194792"/>
                  <a:pt x="661988" y="1190625"/>
                  <a:pt x="657225" y="1181100"/>
                </a:cubicBezTo>
                <a:lnTo>
                  <a:pt x="652463" y="1171575"/>
                </a:lnTo>
                <a:cubicBezTo>
                  <a:pt x="652463" y="1168400"/>
                  <a:pt x="654050" y="1162050"/>
                  <a:pt x="657225" y="1152525"/>
                </a:cubicBezTo>
                <a:close/>
                <a:moveTo>
                  <a:pt x="6591300" y="1138237"/>
                </a:moveTo>
                <a:cubicBezTo>
                  <a:pt x="6594475" y="1138237"/>
                  <a:pt x="6596063" y="1139825"/>
                  <a:pt x="6596063" y="1143000"/>
                </a:cubicBezTo>
                <a:cubicBezTo>
                  <a:pt x="6596063" y="1146175"/>
                  <a:pt x="6594475" y="1149349"/>
                  <a:pt x="6591300" y="1152525"/>
                </a:cubicBezTo>
                <a:cubicBezTo>
                  <a:pt x="6588125" y="1152525"/>
                  <a:pt x="6586537" y="1150937"/>
                  <a:pt x="6586537" y="1147762"/>
                </a:cubicBezTo>
                <a:cubicBezTo>
                  <a:pt x="6586537" y="1144587"/>
                  <a:pt x="6588125" y="1141412"/>
                  <a:pt x="6591300" y="1138237"/>
                </a:cubicBezTo>
                <a:close/>
                <a:moveTo>
                  <a:pt x="5500687" y="1138237"/>
                </a:moveTo>
                <a:lnTo>
                  <a:pt x="5505450" y="1138237"/>
                </a:lnTo>
                <a:cubicBezTo>
                  <a:pt x="5508625" y="1138237"/>
                  <a:pt x="5510213" y="1139825"/>
                  <a:pt x="5510213" y="1143000"/>
                </a:cubicBezTo>
                <a:lnTo>
                  <a:pt x="5510213" y="1147762"/>
                </a:lnTo>
                <a:cubicBezTo>
                  <a:pt x="5510213" y="1150937"/>
                  <a:pt x="5508625" y="1152525"/>
                  <a:pt x="5505450" y="1152525"/>
                </a:cubicBezTo>
                <a:cubicBezTo>
                  <a:pt x="5502275" y="1152525"/>
                  <a:pt x="5499100" y="1149349"/>
                  <a:pt x="5495925" y="1143000"/>
                </a:cubicBezTo>
                <a:cubicBezTo>
                  <a:pt x="5499100" y="1139825"/>
                  <a:pt x="5500687" y="1138237"/>
                  <a:pt x="5500687" y="1138237"/>
                </a:cubicBezTo>
                <a:close/>
                <a:moveTo>
                  <a:pt x="4319587" y="1138237"/>
                </a:moveTo>
                <a:lnTo>
                  <a:pt x="4324350" y="1138237"/>
                </a:lnTo>
                <a:cubicBezTo>
                  <a:pt x="4327525" y="1138237"/>
                  <a:pt x="4329113" y="1139825"/>
                  <a:pt x="4329113" y="1143000"/>
                </a:cubicBezTo>
                <a:lnTo>
                  <a:pt x="4329113" y="1147762"/>
                </a:lnTo>
                <a:cubicBezTo>
                  <a:pt x="4329113" y="1150937"/>
                  <a:pt x="4327525" y="1152525"/>
                  <a:pt x="4324350" y="1152525"/>
                </a:cubicBezTo>
                <a:cubicBezTo>
                  <a:pt x="4321175" y="1152525"/>
                  <a:pt x="4318000" y="1149349"/>
                  <a:pt x="4314825" y="1143000"/>
                </a:cubicBezTo>
                <a:cubicBezTo>
                  <a:pt x="4318000" y="1139825"/>
                  <a:pt x="4319587" y="1138237"/>
                  <a:pt x="4319587" y="1138237"/>
                </a:cubicBezTo>
                <a:close/>
                <a:moveTo>
                  <a:pt x="728663" y="1138237"/>
                </a:moveTo>
                <a:lnTo>
                  <a:pt x="733425" y="1138237"/>
                </a:lnTo>
                <a:cubicBezTo>
                  <a:pt x="736600" y="1138237"/>
                  <a:pt x="738188" y="1139825"/>
                  <a:pt x="738188" y="1143000"/>
                </a:cubicBezTo>
                <a:lnTo>
                  <a:pt x="738188" y="1147762"/>
                </a:lnTo>
                <a:cubicBezTo>
                  <a:pt x="738188" y="1150937"/>
                  <a:pt x="736600" y="1152525"/>
                  <a:pt x="733425" y="1152525"/>
                </a:cubicBezTo>
                <a:cubicBezTo>
                  <a:pt x="730250" y="1152525"/>
                  <a:pt x="727075" y="1149349"/>
                  <a:pt x="723900" y="1143000"/>
                </a:cubicBezTo>
                <a:cubicBezTo>
                  <a:pt x="727075" y="1139825"/>
                  <a:pt x="728663" y="1138237"/>
                  <a:pt x="728663" y="1138237"/>
                </a:cubicBezTo>
                <a:close/>
                <a:moveTo>
                  <a:pt x="6615113" y="1133475"/>
                </a:moveTo>
                <a:lnTo>
                  <a:pt x="6619875" y="1138237"/>
                </a:lnTo>
                <a:lnTo>
                  <a:pt x="6619875" y="1143000"/>
                </a:lnTo>
                <a:lnTo>
                  <a:pt x="6618668" y="1142310"/>
                </a:lnTo>
                <a:lnTo>
                  <a:pt x="6618685" y="1141809"/>
                </a:lnTo>
                <a:cubicBezTo>
                  <a:pt x="6618287" y="1139031"/>
                  <a:pt x="6617395" y="1136550"/>
                  <a:pt x="6616005" y="1134368"/>
                </a:cubicBezTo>
                <a:close/>
                <a:moveTo>
                  <a:pt x="6486525" y="1133475"/>
                </a:moveTo>
                <a:cubicBezTo>
                  <a:pt x="6489700" y="1133475"/>
                  <a:pt x="6491287" y="1136650"/>
                  <a:pt x="6491287" y="1143000"/>
                </a:cubicBezTo>
                <a:lnTo>
                  <a:pt x="6486525" y="1143000"/>
                </a:lnTo>
                <a:cubicBezTo>
                  <a:pt x="6483350" y="1143000"/>
                  <a:pt x="6481763" y="1141412"/>
                  <a:pt x="6481763" y="1138237"/>
                </a:cubicBezTo>
                <a:cubicBezTo>
                  <a:pt x="6481763" y="1135062"/>
                  <a:pt x="6483350" y="1133475"/>
                  <a:pt x="6486525" y="1133475"/>
                </a:cubicBezTo>
                <a:close/>
                <a:moveTo>
                  <a:pt x="5314950" y="1133475"/>
                </a:moveTo>
                <a:cubicBezTo>
                  <a:pt x="5318125" y="1133475"/>
                  <a:pt x="5319713" y="1135062"/>
                  <a:pt x="5319713" y="1138237"/>
                </a:cubicBezTo>
                <a:cubicBezTo>
                  <a:pt x="5316537" y="1150937"/>
                  <a:pt x="5313363" y="1157287"/>
                  <a:pt x="5310187" y="1157287"/>
                </a:cubicBezTo>
                <a:cubicBezTo>
                  <a:pt x="5307013" y="1157287"/>
                  <a:pt x="5305425" y="1155700"/>
                  <a:pt x="5305425" y="1152525"/>
                </a:cubicBezTo>
                <a:cubicBezTo>
                  <a:pt x="5308600" y="1139825"/>
                  <a:pt x="5311775" y="1133475"/>
                  <a:pt x="5314950" y="1133475"/>
                </a:cubicBezTo>
                <a:close/>
                <a:moveTo>
                  <a:pt x="4133850" y="1133475"/>
                </a:moveTo>
                <a:cubicBezTo>
                  <a:pt x="4137025" y="1133475"/>
                  <a:pt x="4138613" y="1135062"/>
                  <a:pt x="4138613" y="1138237"/>
                </a:cubicBezTo>
                <a:cubicBezTo>
                  <a:pt x="4135437" y="1150937"/>
                  <a:pt x="4132263" y="1157287"/>
                  <a:pt x="4129087" y="1157287"/>
                </a:cubicBezTo>
                <a:cubicBezTo>
                  <a:pt x="4125913" y="1157287"/>
                  <a:pt x="4124325" y="1155700"/>
                  <a:pt x="4124325" y="1152525"/>
                </a:cubicBezTo>
                <a:cubicBezTo>
                  <a:pt x="4127500" y="1139825"/>
                  <a:pt x="4130675" y="1133475"/>
                  <a:pt x="4133850" y="1133475"/>
                </a:cubicBezTo>
                <a:close/>
                <a:moveTo>
                  <a:pt x="2943225" y="1133475"/>
                </a:moveTo>
                <a:cubicBezTo>
                  <a:pt x="2944813" y="1133475"/>
                  <a:pt x="2946003" y="1133871"/>
                  <a:pt x="2946797" y="1134665"/>
                </a:cubicBezTo>
                <a:cubicBezTo>
                  <a:pt x="2947591" y="1135459"/>
                  <a:pt x="2947988" y="1136650"/>
                  <a:pt x="2947988" y="1138237"/>
                </a:cubicBezTo>
                <a:cubicBezTo>
                  <a:pt x="2946400" y="1144587"/>
                  <a:pt x="2944813" y="1149349"/>
                  <a:pt x="2943225" y="1152525"/>
                </a:cubicBezTo>
                <a:cubicBezTo>
                  <a:pt x="2942431" y="1154112"/>
                  <a:pt x="2941638" y="1155303"/>
                  <a:pt x="2940844" y="1156096"/>
                </a:cubicBezTo>
                <a:cubicBezTo>
                  <a:pt x="2940050" y="1156890"/>
                  <a:pt x="2939257" y="1157287"/>
                  <a:pt x="2938463" y="1157287"/>
                </a:cubicBezTo>
                <a:cubicBezTo>
                  <a:pt x="2936875" y="1157287"/>
                  <a:pt x="2935685" y="1156890"/>
                  <a:pt x="2934891" y="1156096"/>
                </a:cubicBezTo>
                <a:cubicBezTo>
                  <a:pt x="2934097" y="1155303"/>
                  <a:pt x="2933700" y="1154112"/>
                  <a:pt x="2933700" y="1152525"/>
                </a:cubicBezTo>
                <a:cubicBezTo>
                  <a:pt x="2936081" y="1143000"/>
                  <a:pt x="2938463" y="1137046"/>
                  <a:pt x="2940844" y="1134665"/>
                </a:cubicBezTo>
                <a:cubicBezTo>
                  <a:pt x="2941638" y="1133872"/>
                  <a:pt x="2942431" y="1133475"/>
                  <a:pt x="2943225" y="1133475"/>
                </a:cubicBezTo>
                <a:close/>
                <a:moveTo>
                  <a:pt x="933450" y="1133475"/>
                </a:moveTo>
                <a:lnTo>
                  <a:pt x="938213" y="1133475"/>
                </a:lnTo>
                <a:cubicBezTo>
                  <a:pt x="941388" y="1136650"/>
                  <a:pt x="942975" y="1138237"/>
                  <a:pt x="942975" y="1138237"/>
                </a:cubicBezTo>
                <a:cubicBezTo>
                  <a:pt x="942975" y="1144587"/>
                  <a:pt x="941388" y="1147762"/>
                  <a:pt x="938213" y="1147762"/>
                </a:cubicBezTo>
                <a:lnTo>
                  <a:pt x="933450" y="1147762"/>
                </a:lnTo>
                <a:cubicBezTo>
                  <a:pt x="930275" y="1147762"/>
                  <a:pt x="928688" y="1144587"/>
                  <a:pt x="928688" y="1138237"/>
                </a:cubicBezTo>
                <a:cubicBezTo>
                  <a:pt x="928688" y="1135062"/>
                  <a:pt x="930275" y="1133475"/>
                  <a:pt x="933450" y="1133475"/>
                </a:cubicBezTo>
                <a:close/>
                <a:moveTo>
                  <a:pt x="542925" y="1133475"/>
                </a:moveTo>
                <a:cubicBezTo>
                  <a:pt x="546100" y="1133475"/>
                  <a:pt x="547688" y="1135062"/>
                  <a:pt x="547688" y="1138237"/>
                </a:cubicBezTo>
                <a:cubicBezTo>
                  <a:pt x="544513" y="1150937"/>
                  <a:pt x="541338" y="1157287"/>
                  <a:pt x="538163" y="1157287"/>
                </a:cubicBezTo>
                <a:cubicBezTo>
                  <a:pt x="534988" y="1157287"/>
                  <a:pt x="533400" y="1155700"/>
                  <a:pt x="533400" y="1152525"/>
                </a:cubicBezTo>
                <a:cubicBezTo>
                  <a:pt x="536575" y="1139825"/>
                  <a:pt x="539750" y="1133475"/>
                  <a:pt x="542925" y="1133475"/>
                </a:cubicBezTo>
                <a:close/>
                <a:moveTo>
                  <a:pt x="6600825" y="1128712"/>
                </a:moveTo>
                <a:lnTo>
                  <a:pt x="6597065" y="1129965"/>
                </a:lnTo>
                <a:lnTo>
                  <a:pt x="6605838" y="1134979"/>
                </a:lnTo>
                <a:lnTo>
                  <a:pt x="6605587" y="1133475"/>
                </a:lnTo>
                <a:close/>
                <a:moveTo>
                  <a:pt x="6838950" y="1119187"/>
                </a:moveTo>
                <a:cubicBezTo>
                  <a:pt x="6842125" y="1119187"/>
                  <a:pt x="6843713" y="1120774"/>
                  <a:pt x="6843713" y="1123950"/>
                </a:cubicBezTo>
                <a:cubicBezTo>
                  <a:pt x="6843713" y="1130299"/>
                  <a:pt x="6842125" y="1133475"/>
                  <a:pt x="6838950" y="1133475"/>
                </a:cubicBezTo>
                <a:cubicBezTo>
                  <a:pt x="6835775" y="1133475"/>
                  <a:pt x="6834187" y="1130299"/>
                  <a:pt x="6834187" y="1123950"/>
                </a:cubicBezTo>
                <a:cubicBezTo>
                  <a:pt x="6834187" y="1120774"/>
                  <a:pt x="6835775" y="1119187"/>
                  <a:pt x="6838950" y="1119187"/>
                </a:cubicBezTo>
                <a:close/>
                <a:moveTo>
                  <a:pt x="5510213" y="1119187"/>
                </a:moveTo>
                <a:lnTo>
                  <a:pt x="5514975" y="1119187"/>
                </a:lnTo>
                <a:lnTo>
                  <a:pt x="5514975" y="1123950"/>
                </a:lnTo>
                <a:cubicBezTo>
                  <a:pt x="5514975" y="1127125"/>
                  <a:pt x="5514975" y="1128712"/>
                  <a:pt x="5514975" y="1128712"/>
                </a:cubicBezTo>
                <a:lnTo>
                  <a:pt x="5510213" y="1123950"/>
                </a:lnTo>
                <a:close/>
                <a:moveTo>
                  <a:pt x="4329113" y="1119187"/>
                </a:moveTo>
                <a:lnTo>
                  <a:pt x="4333875" y="1119187"/>
                </a:lnTo>
                <a:lnTo>
                  <a:pt x="4333875" y="1123950"/>
                </a:lnTo>
                <a:cubicBezTo>
                  <a:pt x="4333875" y="1127125"/>
                  <a:pt x="4333875" y="1128712"/>
                  <a:pt x="4333875" y="1128712"/>
                </a:cubicBezTo>
                <a:lnTo>
                  <a:pt x="4329113" y="1123950"/>
                </a:lnTo>
                <a:close/>
                <a:moveTo>
                  <a:pt x="738188" y="1119187"/>
                </a:moveTo>
                <a:lnTo>
                  <a:pt x="742950" y="1119187"/>
                </a:lnTo>
                <a:lnTo>
                  <a:pt x="742950" y="1123950"/>
                </a:lnTo>
                <a:cubicBezTo>
                  <a:pt x="742950" y="1127125"/>
                  <a:pt x="742950" y="1128712"/>
                  <a:pt x="742950" y="1128712"/>
                </a:cubicBezTo>
                <a:lnTo>
                  <a:pt x="738188" y="1123950"/>
                </a:lnTo>
                <a:close/>
                <a:moveTo>
                  <a:pt x="5524500" y="1114425"/>
                </a:moveTo>
                <a:lnTo>
                  <a:pt x="5529263" y="1114425"/>
                </a:lnTo>
                <a:cubicBezTo>
                  <a:pt x="5532437" y="1114425"/>
                  <a:pt x="5534025" y="1116012"/>
                  <a:pt x="5534025" y="1119187"/>
                </a:cubicBezTo>
                <a:lnTo>
                  <a:pt x="5529263" y="1123950"/>
                </a:lnTo>
                <a:lnTo>
                  <a:pt x="5524500" y="1123950"/>
                </a:lnTo>
                <a:cubicBezTo>
                  <a:pt x="5521325" y="1123950"/>
                  <a:pt x="5519737" y="1122362"/>
                  <a:pt x="5519737" y="1119187"/>
                </a:cubicBezTo>
                <a:close/>
                <a:moveTo>
                  <a:pt x="4343400" y="1114425"/>
                </a:moveTo>
                <a:lnTo>
                  <a:pt x="4348163" y="1114425"/>
                </a:lnTo>
                <a:cubicBezTo>
                  <a:pt x="4351337" y="1114425"/>
                  <a:pt x="4352925" y="1116012"/>
                  <a:pt x="4352925" y="1119187"/>
                </a:cubicBezTo>
                <a:lnTo>
                  <a:pt x="4348163" y="1123950"/>
                </a:lnTo>
                <a:lnTo>
                  <a:pt x="4343400" y="1123950"/>
                </a:lnTo>
                <a:cubicBezTo>
                  <a:pt x="4340225" y="1123950"/>
                  <a:pt x="4338637" y="1122362"/>
                  <a:pt x="4338637" y="1119187"/>
                </a:cubicBezTo>
                <a:close/>
                <a:moveTo>
                  <a:pt x="752475" y="1114425"/>
                </a:moveTo>
                <a:lnTo>
                  <a:pt x="757238" y="1114425"/>
                </a:lnTo>
                <a:cubicBezTo>
                  <a:pt x="760413" y="1114425"/>
                  <a:pt x="762000" y="1116012"/>
                  <a:pt x="762000" y="1119187"/>
                </a:cubicBezTo>
                <a:lnTo>
                  <a:pt x="757238" y="1123950"/>
                </a:lnTo>
                <a:lnTo>
                  <a:pt x="752475" y="1123950"/>
                </a:lnTo>
                <a:cubicBezTo>
                  <a:pt x="749300" y="1123950"/>
                  <a:pt x="747713" y="1122362"/>
                  <a:pt x="747713" y="1119187"/>
                </a:cubicBezTo>
                <a:close/>
                <a:moveTo>
                  <a:pt x="6366019" y="1110528"/>
                </a:moveTo>
                <a:lnTo>
                  <a:pt x="6367463" y="1119187"/>
                </a:lnTo>
                <a:lnTo>
                  <a:pt x="6361907" y="1112996"/>
                </a:lnTo>
                <a:close/>
                <a:moveTo>
                  <a:pt x="6767513" y="1109662"/>
                </a:moveTo>
                <a:lnTo>
                  <a:pt x="6772275" y="1109662"/>
                </a:lnTo>
                <a:cubicBezTo>
                  <a:pt x="6784975" y="1122362"/>
                  <a:pt x="6794500" y="1136650"/>
                  <a:pt x="6800850" y="1152525"/>
                </a:cubicBezTo>
                <a:lnTo>
                  <a:pt x="6800850" y="1157287"/>
                </a:lnTo>
                <a:cubicBezTo>
                  <a:pt x="6800850" y="1160462"/>
                  <a:pt x="6797675" y="1162050"/>
                  <a:pt x="6791325" y="1162050"/>
                </a:cubicBezTo>
                <a:lnTo>
                  <a:pt x="6796087" y="1176337"/>
                </a:lnTo>
                <a:lnTo>
                  <a:pt x="6805613" y="1166812"/>
                </a:lnTo>
                <a:lnTo>
                  <a:pt x="6800850" y="1171575"/>
                </a:lnTo>
                <a:lnTo>
                  <a:pt x="6805613" y="1171575"/>
                </a:lnTo>
                <a:lnTo>
                  <a:pt x="6809184" y="1175146"/>
                </a:lnTo>
                <a:lnTo>
                  <a:pt x="6809185" y="1175146"/>
                </a:lnTo>
                <a:lnTo>
                  <a:pt x="6809185" y="1175147"/>
                </a:lnTo>
                <a:lnTo>
                  <a:pt x="6810375" y="1176337"/>
                </a:lnTo>
                <a:lnTo>
                  <a:pt x="6809846" y="1176337"/>
                </a:lnTo>
                <a:lnTo>
                  <a:pt x="6815137" y="1185862"/>
                </a:lnTo>
                <a:lnTo>
                  <a:pt x="6800850" y="1185862"/>
                </a:lnTo>
                <a:lnTo>
                  <a:pt x="6781800" y="1166812"/>
                </a:lnTo>
                <a:lnTo>
                  <a:pt x="6781800" y="1157287"/>
                </a:lnTo>
                <a:cubicBezTo>
                  <a:pt x="6781800" y="1154112"/>
                  <a:pt x="6777037" y="1143000"/>
                  <a:pt x="6767513" y="1123950"/>
                </a:cubicBezTo>
                <a:close/>
                <a:moveTo>
                  <a:pt x="6091237" y="1109662"/>
                </a:moveTo>
                <a:cubicBezTo>
                  <a:pt x="6094413" y="1112837"/>
                  <a:pt x="6096000" y="1114425"/>
                  <a:pt x="6096000" y="1114425"/>
                </a:cubicBezTo>
                <a:cubicBezTo>
                  <a:pt x="6096000" y="1130299"/>
                  <a:pt x="6091237" y="1138237"/>
                  <a:pt x="6081713" y="1138237"/>
                </a:cubicBezTo>
                <a:cubicBezTo>
                  <a:pt x="6081713" y="1135062"/>
                  <a:pt x="6080125" y="1133475"/>
                  <a:pt x="6076950" y="1133475"/>
                </a:cubicBezTo>
                <a:cubicBezTo>
                  <a:pt x="6076950" y="1123950"/>
                  <a:pt x="6081713" y="1116012"/>
                  <a:pt x="6091237" y="1109662"/>
                </a:cubicBezTo>
                <a:close/>
                <a:moveTo>
                  <a:pt x="4029075" y="1104900"/>
                </a:moveTo>
                <a:cubicBezTo>
                  <a:pt x="4035425" y="1104900"/>
                  <a:pt x="4040187" y="1114425"/>
                  <a:pt x="4043363" y="1133475"/>
                </a:cubicBezTo>
                <a:lnTo>
                  <a:pt x="4043363" y="1152525"/>
                </a:lnTo>
                <a:cubicBezTo>
                  <a:pt x="4033837" y="1158874"/>
                  <a:pt x="4026694" y="1163637"/>
                  <a:pt x="4021931" y="1166812"/>
                </a:cubicBezTo>
                <a:lnTo>
                  <a:pt x="4018515" y="1169090"/>
                </a:lnTo>
                <a:lnTo>
                  <a:pt x="4014787" y="1143000"/>
                </a:lnTo>
                <a:cubicBezTo>
                  <a:pt x="4014787" y="1123950"/>
                  <a:pt x="4019550" y="1111250"/>
                  <a:pt x="4029075" y="1104900"/>
                </a:cubicBezTo>
                <a:close/>
                <a:moveTo>
                  <a:pt x="6345139" y="1100435"/>
                </a:moveTo>
                <a:cubicBezTo>
                  <a:pt x="6347123" y="1099244"/>
                  <a:pt x="6351091" y="1101625"/>
                  <a:pt x="6357045" y="1107578"/>
                </a:cubicBezTo>
                <a:lnTo>
                  <a:pt x="6361907" y="1112996"/>
                </a:lnTo>
                <a:lnTo>
                  <a:pt x="6361509" y="1113234"/>
                </a:lnTo>
                <a:cubicBezTo>
                  <a:pt x="6359921" y="1114028"/>
                  <a:pt x="6358731" y="1114425"/>
                  <a:pt x="6357937" y="1114425"/>
                </a:cubicBezTo>
                <a:lnTo>
                  <a:pt x="6348413" y="1114425"/>
                </a:lnTo>
                <a:cubicBezTo>
                  <a:pt x="6345237" y="1114425"/>
                  <a:pt x="6343650" y="1112837"/>
                  <a:pt x="6343650" y="1109662"/>
                </a:cubicBezTo>
                <a:lnTo>
                  <a:pt x="6343650" y="1104900"/>
                </a:lnTo>
                <a:cubicBezTo>
                  <a:pt x="6343650" y="1102518"/>
                  <a:pt x="6344146" y="1101030"/>
                  <a:pt x="6345139" y="1100435"/>
                </a:cubicBezTo>
                <a:close/>
                <a:moveTo>
                  <a:pt x="6581775" y="1095375"/>
                </a:moveTo>
                <a:lnTo>
                  <a:pt x="6586537" y="1095375"/>
                </a:lnTo>
                <a:cubicBezTo>
                  <a:pt x="6592887" y="1095375"/>
                  <a:pt x="6607175" y="1106487"/>
                  <a:pt x="6629400" y="1128712"/>
                </a:cubicBezTo>
                <a:cubicBezTo>
                  <a:pt x="6623050" y="1122362"/>
                  <a:pt x="6621463" y="1123950"/>
                  <a:pt x="6624637" y="1133475"/>
                </a:cubicBezTo>
                <a:lnTo>
                  <a:pt x="6610350" y="1114425"/>
                </a:lnTo>
                <a:lnTo>
                  <a:pt x="6610350" y="1128712"/>
                </a:lnTo>
                <a:lnTo>
                  <a:pt x="6615113" y="1133475"/>
                </a:lnTo>
                <a:lnTo>
                  <a:pt x="6607305" y="1135817"/>
                </a:lnTo>
                <a:lnTo>
                  <a:pt x="6618668" y="1142310"/>
                </a:lnTo>
                <a:lnTo>
                  <a:pt x="6618387" y="1151036"/>
                </a:lnTo>
                <a:cubicBezTo>
                  <a:pt x="6617791" y="1154410"/>
                  <a:pt x="6616700" y="1158081"/>
                  <a:pt x="6615113" y="1162050"/>
                </a:cubicBezTo>
                <a:cubicBezTo>
                  <a:pt x="6611937" y="1162050"/>
                  <a:pt x="6610350" y="1162050"/>
                  <a:pt x="6610350" y="1162050"/>
                </a:cubicBezTo>
                <a:lnTo>
                  <a:pt x="6606029" y="1136124"/>
                </a:lnTo>
                <a:lnTo>
                  <a:pt x="6598444" y="1134665"/>
                </a:lnTo>
                <a:lnTo>
                  <a:pt x="6592972" y="1129940"/>
                </a:lnTo>
                <a:lnTo>
                  <a:pt x="6592491" y="1129903"/>
                </a:lnTo>
                <a:cubicBezTo>
                  <a:pt x="6590109" y="1129109"/>
                  <a:pt x="6588125" y="1127125"/>
                  <a:pt x="6586537" y="1123950"/>
                </a:cubicBezTo>
                <a:lnTo>
                  <a:pt x="6590311" y="1126106"/>
                </a:lnTo>
                <a:lnTo>
                  <a:pt x="6586537" y="1119187"/>
                </a:lnTo>
                <a:lnTo>
                  <a:pt x="6581775" y="1109662"/>
                </a:lnTo>
                <a:cubicBezTo>
                  <a:pt x="6578600" y="1109662"/>
                  <a:pt x="6578600" y="1104900"/>
                  <a:pt x="6581775" y="1095375"/>
                </a:cubicBezTo>
                <a:close/>
                <a:moveTo>
                  <a:pt x="6848475" y="1081087"/>
                </a:moveTo>
                <a:lnTo>
                  <a:pt x="6853237" y="1081087"/>
                </a:lnTo>
                <a:cubicBezTo>
                  <a:pt x="6853237" y="1081087"/>
                  <a:pt x="6853237" y="1082674"/>
                  <a:pt x="6853237" y="1085850"/>
                </a:cubicBezTo>
                <a:cubicBezTo>
                  <a:pt x="6853237" y="1089025"/>
                  <a:pt x="6853237" y="1090612"/>
                  <a:pt x="6853237" y="1090612"/>
                </a:cubicBezTo>
                <a:lnTo>
                  <a:pt x="6848475" y="1090612"/>
                </a:lnTo>
                <a:cubicBezTo>
                  <a:pt x="6845300" y="1090612"/>
                  <a:pt x="6843713" y="1089025"/>
                  <a:pt x="6843713" y="1085850"/>
                </a:cubicBezTo>
                <a:cubicBezTo>
                  <a:pt x="6843713" y="1082674"/>
                  <a:pt x="6845300" y="1081087"/>
                  <a:pt x="6848475" y="1081087"/>
                </a:cubicBezTo>
                <a:close/>
                <a:moveTo>
                  <a:pt x="6653213" y="1081087"/>
                </a:moveTo>
                <a:lnTo>
                  <a:pt x="6657975" y="1081087"/>
                </a:lnTo>
                <a:cubicBezTo>
                  <a:pt x="6661150" y="1081087"/>
                  <a:pt x="6662737" y="1082674"/>
                  <a:pt x="6662737" y="1085850"/>
                </a:cubicBezTo>
                <a:lnTo>
                  <a:pt x="6662737" y="1090612"/>
                </a:lnTo>
                <a:cubicBezTo>
                  <a:pt x="6662737" y="1093787"/>
                  <a:pt x="6661150" y="1095375"/>
                  <a:pt x="6657975" y="1095375"/>
                </a:cubicBezTo>
                <a:lnTo>
                  <a:pt x="6653213" y="1095375"/>
                </a:lnTo>
                <a:cubicBezTo>
                  <a:pt x="6653213" y="1095375"/>
                  <a:pt x="6651625" y="1092199"/>
                  <a:pt x="6648450" y="1085850"/>
                </a:cubicBezTo>
                <a:cubicBezTo>
                  <a:pt x="6648450" y="1082674"/>
                  <a:pt x="6650037" y="1081087"/>
                  <a:pt x="6653213" y="1081087"/>
                </a:cubicBezTo>
                <a:close/>
                <a:moveTo>
                  <a:pt x="6472237" y="1076325"/>
                </a:moveTo>
                <a:lnTo>
                  <a:pt x="6477000" y="1076325"/>
                </a:lnTo>
                <a:cubicBezTo>
                  <a:pt x="6477000" y="1076325"/>
                  <a:pt x="6478587" y="1079500"/>
                  <a:pt x="6481763" y="1085850"/>
                </a:cubicBezTo>
                <a:cubicBezTo>
                  <a:pt x="6475413" y="1095375"/>
                  <a:pt x="6472237" y="1100137"/>
                  <a:pt x="6472237" y="1100137"/>
                </a:cubicBezTo>
                <a:cubicBezTo>
                  <a:pt x="6469063" y="1100137"/>
                  <a:pt x="6467475" y="1098550"/>
                  <a:pt x="6467475" y="1095375"/>
                </a:cubicBezTo>
                <a:cubicBezTo>
                  <a:pt x="6467475" y="1082674"/>
                  <a:pt x="6469063" y="1076325"/>
                  <a:pt x="6472237" y="1076325"/>
                </a:cubicBezTo>
                <a:close/>
                <a:moveTo>
                  <a:pt x="3033713" y="1071562"/>
                </a:moveTo>
                <a:cubicBezTo>
                  <a:pt x="3058319" y="1081087"/>
                  <a:pt x="3080743" y="1090215"/>
                  <a:pt x="3100983" y="1098946"/>
                </a:cubicBezTo>
                <a:lnTo>
                  <a:pt x="3148590" y="1120919"/>
                </a:lnTo>
                <a:lnTo>
                  <a:pt x="3148013" y="1119187"/>
                </a:lnTo>
                <a:lnTo>
                  <a:pt x="3152775" y="1114425"/>
                </a:lnTo>
                <a:lnTo>
                  <a:pt x="3157537" y="1114425"/>
                </a:lnTo>
                <a:cubicBezTo>
                  <a:pt x="3159125" y="1114425"/>
                  <a:pt x="3160316" y="1114821"/>
                  <a:pt x="3161109" y="1115615"/>
                </a:cubicBezTo>
                <a:cubicBezTo>
                  <a:pt x="3161903" y="1116409"/>
                  <a:pt x="3162300" y="1117600"/>
                  <a:pt x="3162300" y="1119187"/>
                </a:cubicBezTo>
                <a:lnTo>
                  <a:pt x="3157537" y="1123950"/>
                </a:lnTo>
                <a:lnTo>
                  <a:pt x="3155156" y="1123950"/>
                </a:lnTo>
                <a:cubicBezTo>
                  <a:pt x="3186907" y="1139824"/>
                  <a:pt x="3209925" y="1154112"/>
                  <a:pt x="3224213" y="1166812"/>
                </a:cubicBezTo>
                <a:lnTo>
                  <a:pt x="3224213" y="1185862"/>
                </a:lnTo>
                <a:cubicBezTo>
                  <a:pt x="3224213" y="1192212"/>
                  <a:pt x="3219450" y="1195387"/>
                  <a:pt x="3209925" y="1195387"/>
                </a:cubicBezTo>
                <a:cubicBezTo>
                  <a:pt x="3203575" y="1189037"/>
                  <a:pt x="3197225" y="1185862"/>
                  <a:pt x="3190875" y="1185862"/>
                </a:cubicBezTo>
                <a:lnTo>
                  <a:pt x="3157537" y="1190625"/>
                </a:lnTo>
                <a:cubicBezTo>
                  <a:pt x="3157537" y="1184275"/>
                  <a:pt x="3148013" y="1179512"/>
                  <a:pt x="3128963" y="1176337"/>
                </a:cubicBezTo>
                <a:cubicBezTo>
                  <a:pt x="3094038" y="1154112"/>
                  <a:pt x="3073400" y="1133475"/>
                  <a:pt x="3067050" y="1114425"/>
                </a:cubicBezTo>
                <a:cubicBezTo>
                  <a:pt x="3060700" y="1101724"/>
                  <a:pt x="3049587" y="1089025"/>
                  <a:pt x="3033713" y="1076325"/>
                </a:cubicBezTo>
                <a:close/>
                <a:moveTo>
                  <a:pt x="2843213" y="1071562"/>
                </a:moveTo>
                <a:cubicBezTo>
                  <a:pt x="2849563" y="1071562"/>
                  <a:pt x="2865438" y="1082674"/>
                  <a:pt x="2890837" y="1104900"/>
                </a:cubicBezTo>
                <a:cubicBezTo>
                  <a:pt x="2900363" y="1104900"/>
                  <a:pt x="2911475" y="1111250"/>
                  <a:pt x="2924175" y="1123950"/>
                </a:cubicBezTo>
                <a:lnTo>
                  <a:pt x="2924175" y="1133475"/>
                </a:lnTo>
                <a:cubicBezTo>
                  <a:pt x="2924175" y="1162050"/>
                  <a:pt x="2905125" y="1187449"/>
                  <a:pt x="2867025" y="1209675"/>
                </a:cubicBezTo>
                <a:lnTo>
                  <a:pt x="2862263" y="1209675"/>
                </a:lnTo>
                <a:cubicBezTo>
                  <a:pt x="2830513" y="1209675"/>
                  <a:pt x="2814637" y="1201737"/>
                  <a:pt x="2814637" y="1185862"/>
                </a:cubicBezTo>
                <a:cubicBezTo>
                  <a:pt x="2809875" y="1185862"/>
                  <a:pt x="2806899" y="1181397"/>
                  <a:pt x="2805708" y="1172468"/>
                </a:cubicBezTo>
                <a:lnTo>
                  <a:pt x="2805441" y="1167797"/>
                </a:lnTo>
                <a:lnTo>
                  <a:pt x="2805113" y="1166812"/>
                </a:lnTo>
                <a:lnTo>
                  <a:pt x="2805113" y="1162050"/>
                </a:lnTo>
                <a:cubicBezTo>
                  <a:pt x="2805113" y="1159668"/>
                  <a:pt x="2805609" y="1158180"/>
                  <a:pt x="2806601" y="1157585"/>
                </a:cubicBezTo>
                <a:lnTo>
                  <a:pt x="2806993" y="1157663"/>
                </a:lnTo>
                <a:lnTo>
                  <a:pt x="2807791" y="1155799"/>
                </a:lnTo>
                <a:cubicBezTo>
                  <a:pt x="2810768" y="1150441"/>
                  <a:pt x="2814638" y="1147762"/>
                  <a:pt x="2819400" y="1147762"/>
                </a:cubicBezTo>
                <a:lnTo>
                  <a:pt x="2814637" y="1143000"/>
                </a:lnTo>
                <a:lnTo>
                  <a:pt x="2814637" y="1123950"/>
                </a:lnTo>
                <a:cubicBezTo>
                  <a:pt x="2824163" y="1117600"/>
                  <a:pt x="2828925" y="1111250"/>
                  <a:pt x="2828925" y="1104900"/>
                </a:cubicBezTo>
                <a:lnTo>
                  <a:pt x="2824163" y="1100137"/>
                </a:lnTo>
                <a:cubicBezTo>
                  <a:pt x="2833687" y="1081087"/>
                  <a:pt x="2840037" y="1071562"/>
                  <a:pt x="2843213" y="1071562"/>
                </a:cubicBezTo>
                <a:close/>
                <a:moveTo>
                  <a:pt x="6662737" y="1062037"/>
                </a:moveTo>
                <a:lnTo>
                  <a:pt x="6667500" y="1062037"/>
                </a:lnTo>
                <a:lnTo>
                  <a:pt x="6667500" y="1071562"/>
                </a:lnTo>
                <a:cubicBezTo>
                  <a:pt x="6667500" y="1074737"/>
                  <a:pt x="6665913" y="1076325"/>
                  <a:pt x="6662737" y="1076325"/>
                </a:cubicBezTo>
                <a:lnTo>
                  <a:pt x="6662737" y="1071562"/>
                </a:lnTo>
                <a:close/>
                <a:moveTo>
                  <a:pt x="4090987" y="1062037"/>
                </a:moveTo>
                <a:cubicBezTo>
                  <a:pt x="4097337" y="1068387"/>
                  <a:pt x="4102100" y="1074737"/>
                  <a:pt x="4105275" y="1081087"/>
                </a:cubicBezTo>
                <a:lnTo>
                  <a:pt x="4100513" y="1085850"/>
                </a:lnTo>
                <a:lnTo>
                  <a:pt x="4067175" y="1085850"/>
                </a:lnTo>
                <a:cubicBezTo>
                  <a:pt x="4064000" y="1082674"/>
                  <a:pt x="4062413" y="1081087"/>
                  <a:pt x="4062413" y="1081087"/>
                </a:cubicBezTo>
                <a:cubicBezTo>
                  <a:pt x="4062413" y="1074737"/>
                  <a:pt x="4071937" y="1068387"/>
                  <a:pt x="4090987" y="1062037"/>
                </a:cubicBezTo>
                <a:close/>
                <a:moveTo>
                  <a:pt x="2900363" y="1062037"/>
                </a:moveTo>
                <a:cubicBezTo>
                  <a:pt x="2906713" y="1068387"/>
                  <a:pt x="2911475" y="1074737"/>
                  <a:pt x="2914650" y="1081087"/>
                </a:cubicBezTo>
                <a:lnTo>
                  <a:pt x="2909887" y="1085850"/>
                </a:lnTo>
                <a:lnTo>
                  <a:pt x="2876550" y="1085850"/>
                </a:lnTo>
                <a:cubicBezTo>
                  <a:pt x="2874963" y="1084262"/>
                  <a:pt x="2873772" y="1083071"/>
                  <a:pt x="2872978" y="1082278"/>
                </a:cubicBezTo>
                <a:cubicBezTo>
                  <a:pt x="2872185" y="1081484"/>
                  <a:pt x="2871787" y="1081087"/>
                  <a:pt x="2871787" y="1081087"/>
                </a:cubicBezTo>
                <a:cubicBezTo>
                  <a:pt x="2871787" y="1077912"/>
                  <a:pt x="2874169" y="1074737"/>
                  <a:pt x="2878931" y="1071562"/>
                </a:cubicBezTo>
                <a:cubicBezTo>
                  <a:pt x="2883694" y="1068387"/>
                  <a:pt x="2890837" y="1065212"/>
                  <a:pt x="2900363" y="1062037"/>
                </a:cubicBezTo>
                <a:close/>
                <a:moveTo>
                  <a:pt x="6677025" y="1057275"/>
                </a:moveTo>
                <a:cubicBezTo>
                  <a:pt x="6680200" y="1060450"/>
                  <a:pt x="6681787" y="1062037"/>
                  <a:pt x="6681787" y="1062037"/>
                </a:cubicBezTo>
                <a:lnTo>
                  <a:pt x="6677025" y="1066800"/>
                </a:lnTo>
                <a:cubicBezTo>
                  <a:pt x="6673850" y="1066800"/>
                  <a:pt x="6672263" y="1065212"/>
                  <a:pt x="6672263" y="1062037"/>
                </a:cubicBezTo>
                <a:close/>
                <a:moveTo>
                  <a:pt x="2619375" y="1057275"/>
                </a:moveTo>
                <a:lnTo>
                  <a:pt x="2628900" y="1062037"/>
                </a:lnTo>
                <a:lnTo>
                  <a:pt x="2647950" y="1057275"/>
                </a:lnTo>
                <a:cubicBezTo>
                  <a:pt x="2670175" y="1079500"/>
                  <a:pt x="2689225" y="1111250"/>
                  <a:pt x="2705100" y="1152525"/>
                </a:cubicBezTo>
                <a:cubicBezTo>
                  <a:pt x="2698750" y="1174750"/>
                  <a:pt x="2686050" y="1190625"/>
                  <a:pt x="2667000" y="1200150"/>
                </a:cubicBezTo>
                <a:cubicBezTo>
                  <a:pt x="2625725" y="1238250"/>
                  <a:pt x="2597150" y="1257300"/>
                  <a:pt x="2581275" y="1257300"/>
                </a:cubicBezTo>
                <a:cubicBezTo>
                  <a:pt x="2549525" y="1244599"/>
                  <a:pt x="2532063" y="1238250"/>
                  <a:pt x="2528887" y="1238250"/>
                </a:cubicBezTo>
                <a:cubicBezTo>
                  <a:pt x="2532063" y="1225549"/>
                  <a:pt x="2557463" y="1195387"/>
                  <a:pt x="2605087" y="1147762"/>
                </a:cubicBezTo>
                <a:lnTo>
                  <a:pt x="2633663" y="1076325"/>
                </a:lnTo>
                <a:cubicBezTo>
                  <a:pt x="2630487" y="1076325"/>
                  <a:pt x="2625725" y="1071562"/>
                  <a:pt x="2619375" y="1062037"/>
                </a:cubicBezTo>
                <a:cubicBezTo>
                  <a:pt x="2619375" y="1062037"/>
                  <a:pt x="2619375" y="1060450"/>
                  <a:pt x="2619375" y="1057275"/>
                </a:cubicBezTo>
                <a:close/>
                <a:moveTo>
                  <a:pt x="6372225" y="1052512"/>
                </a:moveTo>
                <a:cubicBezTo>
                  <a:pt x="6378575" y="1052512"/>
                  <a:pt x="6383337" y="1060450"/>
                  <a:pt x="6386513" y="1076325"/>
                </a:cubicBezTo>
                <a:lnTo>
                  <a:pt x="6386513" y="1095375"/>
                </a:lnTo>
                <a:cubicBezTo>
                  <a:pt x="6378575" y="1101724"/>
                  <a:pt x="6372225" y="1106487"/>
                  <a:pt x="6367463" y="1109662"/>
                </a:cubicBezTo>
                <a:lnTo>
                  <a:pt x="6366019" y="1110528"/>
                </a:lnTo>
                <a:lnTo>
                  <a:pt x="6362700" y="1090612"/>
                </a:lnTo>
                <a:lnTo>
                  <a:pt x="6362700" y="1085850"/>
                </a:lnTo>
                <a:cubicBezTo>
                  <a:pt x="6362700" y="1066800"/>
                  <a:pt x="6365875" y="1055687"/>
                  <a:pt x="6372225" y="1052512"/>
                </a:cubicBezTo>
                <a:close/>
                <a:moveTo>
                  <a:pt x="3233737" y="1033462"/>
                </a:moveTo>
                <a:lnTo>
                  <a:pt x="3309937" y="1066800"/>
                </a:lnTo>
                <a:cubicBezTo>
                  <a:pt x="3319463" y="1069975"/>
                  <a:pt x="3346450" y="1079500"/>
                  <a:pt x="3390900" y="1095375"/>
                </a:cubicBezTo>
                <a:cubicBezTo>
                  <a:pt x="3432175" y="1108075"/>
                  <a:pt x="3452813" y="1123950"/>
                  <a:pt x="3452813" y="1143000"/>
                </a:cubicBezTo>
                <a:cubicBezTo>
                  <a:pt x="3462337" y="1146175"/>
                  <a:pt x="3467100" y="1155700"/>
                  <a:pt x="3467100" y="1171575"/>
                </a:cubicBezTo>
                <a:lnTo>
                  <a:pt x="3467100" y="1181100"/>
                </a:lnTo>
                <a:cubicBezTo>
                  <a:pt x="3454400" y="1187449"/>
                  <a:pt x="3448050" y="1192212"/>
                  <a:pt x="3448050" y="1195387"/>
                </a:cubicBezTo>
                <a:cubicBezTo>
                  <a:pt x="3448050" y="1201737"/>
                  <a:pt x="3444875" y="1204912"/>
                  <a:pt x="3438525" y="1204912"/>
                </a:cubicBezTo>
                <a:lnTo>
                  <a:pt x="3433763" y="1204912"/>
                </a:lnTo>
                <a:cubicBezTo>
                  <a:pt x="3424237" y="1204912"/>
                  <a:pt x="3414713" y="1203325"/>
                  <a:pt x="3405187" y="1200150"/>
                </a:cubicBezTo>
                <a:cubicBezTo>
                  <a:pt x="3395663" y="1203325"/>
                  <a:pt x="3387725" y="1204912"/>
                  <a:pt x="3381375" y="1204912"/>
                </a:cubicBezTo>
                <a:cubicBezTo>
                  <a:pt x="3371850" y="1192212"/>
                  <a:pt x="3360341" y="1177925"/>
                  <a:pt x="3346847" y="1162050"/>
                </a:cubicBezTo>
                <a:lnTo>
                  <a:pt x="3334431" y="1147762"/>
                </a:lnTo>
                <a:lnTo>
                  <a:pt x="3333750" y="1147762"/>
                </a:lnTo>
                <a:cubicBezTo>
                  <a:pt x="3332163" y="1147762"/>
                  <a:pt x="3330972" y="1146968"/>
                  <a:pt x="3330178" y="1145381"/>
                </a:cubicBezTo>
                <a:lnTo>
                  <a:pt x="3329660" y="1142273"/>
                </a:lnTo>
                <a:lnTo>
                  <a:pt x="3325118" y="1137046"/>
                </a:lnTo>
                <a:cubicBezTo>
                  <a:pt x="3317379" y="1128315"/>
                  <a:pt x="3309144" y="1119187"/>
                  <a:pt x="3300413" y="1109662"/>
                </a:cubicBezTo>
                <a:cubicBezTo>
                  <a:pt x="3300413" y="1103312"/>
                  <a:pt x="3290887" y="1096962"/>
                  <a:pt x="3271837" y="1090612"/>
                </a:cubicBezTo>
                <a:cubicBezTo>
                  <a:pt x="3268663" y="1084262"/>
                  <a:pt x="3267075" y="1077912"/>
                  <a:pt x="3267075" y="1071562"/>
                </a:cubicBezTo>
                <a:lnTo>
                  <a:pt x="3257550" y="1076325"/>
                </a:lnTo>
                <a:cubicBezTo>
                  <a:pt x="3251200" y="1076325"/>
                  <a:pt x="3241675" y="1065212"/>
                  <a:pt x="3228975" y="1042987"/>
                </a:cubicBezTo>
                <a:close/>
                <a:moveTo>
                  <a:pt x="3214687" y="1028700"/>
                </a:moveTo>
                <a:lnTo>
                  <a:pt x="3219450" y="1028700"/>
                </a:lnTo>
                <a:cubicBezTo>
                  <a:pt x="3219450" y="1028700"/>
                  <a:pt x="3219847" y="1029394"/>
                  <a:pt x="3220641" y="1030783"/>
                </a:cubicBezTo>
                <a:cubicBezTo>
                  <a:pt x="3222228" y="1033561"/>
                  <a:pt x="3225403" y="1039118"/>
                  <a:pt x="3230166" y="1047452"/>
                </a:cubicBezTo>
                <a:cubicBezTo>
                  <a:pt x="3232547" y="1051619"/>
                  <a:pt x="3235325" y="1056481"/>
                  <a:pt x="3238500" y="1062037"/>
                </a:cubicBezTo>
                <a:cubicBezTo>
                  <a:pt x="3240088" y="1062037"/>
                  <a:pt x="3241278" y="1062434"/>
                  <a:pt x="3242072" y="1063228"/>
                </a:cubicBezTo>
                <a:cubicBezTo>
                  <a:pt x="3242866" y="1064021"/>
                  <a:pt x="3243263" y="1065212"/>
                  <a:pt x="3243263" y="1066800"/>
                </a:cubicBezTo>
                <a:cubicBezTo>
                  <a:pt x="3243263" y="1069975"/>
                  <a:pt x="3235325" y="1076325"/>
                  <a:pt x="3219450" y="1085850"/>
                </a:cubicBezTo>
                <a:lnTo>
                  <a:pt x="3214687" y="1085850"/>
                </a:lnTo>
                <a:cubicBezTo>
                  <a:pt x="3213100" y="1085850"/>
                  <a:pt x="3211513" y="1085056"/>
                  <a:pt x="3209925" y="1083468"/>
                </a:cubicBezTo>
                <a:cubicBezTo>
                  <a:pt x="3208338" y="1081881"/>
                  <a:pt x="3206750" y="1079500"/>
                  <a:pt x="3205163" y="1076325"/>
                </a:cubicBezTo>
                <a:lnTo>
                  <a:pt x="3209925" y="1062037"/>
                </a:lnTo>
                <a:lnTo>
                  <a:pt x="3209925" y="1038225"/>
                </a:lnTo>
                <a:cubicBezTo>
                  <a:pt x="3209925" y="1035050"/>
                  <a:pt x="3211513" y="1031875"/>
                  <a:pt x="3214687" y="1028700"/>
                </a:cubicBezTo>
                <a:close/>
                <a:moveTo>
                  <a:pt x="814388" y="1028700"/>
                </a:moveTo>
                <a:lnTo>
                  <a:pt x="819150" y="1028700"/>
                </a:lnTo>
                <a:cubicBezTo>
                  <a:pt x="819150" y="1028700"/>
                  <a:pt x="825500" y="1039812"/>
                  <a:pt x="838200" y="1062037"/>
                </a:cubicBezTo>
                <a:cubicBezTo>
                  <a:pt x="841375" y="1062037"/>
                  <a:pt x="842963" y="1063624"/>
                  <a:pt x="842963" y="1066800"/>
                </a:cubicBezTo>
                <a:cubicBezTo>
                  <a:pt x="842963" y="1069975"/>
                  <a:pt x="835025" y="1076325"/>
                  <a:pt x="819150" y="1085850"/>
                </a:cubicBezTo>
                <a:lnTo>
                  <a:pt x="814388" y="1085850"/>
                </a:lnTo>
                <a:cubicBezTo>
                  <a:pt x="811213" y="1085850"/>
                  <a:pt x="808038" y="1082674"/>
                  <a:pt x="804863" y="1076325"/>
                </a:cubicBezTo>
                <a:lnTo>
                  <a:pt x="809625" y="1062037"/>
                </a:lnTo>
                <a:lnTo>
                  <a:pt x="809625" y="1038225"/>
                </a:lnTo>
                <a:cubicBezTo>
                  <a:pt x="809625" y="1035050"/>
                  <a:pt x="811213" y="1031875"/>
                  <a:pt x="814388" y="1028700"/>
                </a:cubicBezTo>
                <a:close/>
                <a:moveTo>
                  <a:pt x="2500313" y="1004887"/>
                </a:moveTo>
                <a:cubicBezTo>
                  <a:pt x="2501900" y="1006475"/>
                  <a:pt x="2503587" y="1008459"/>
                  <a:pt x="2505373" y="1010840"/>
                </a:cubicBezTo>
                <a:cubicBezTo>
                  <a:pt x="2507159" y="1013221"/>
                  <a:pt x="2509044" y="1016000"/>
                  <a:pt x="2511028" y="1019175"/>
                </a:cubicBezTo>
                <a:cubicBezTo>
                  <a:pt x="2514997" y="1025525"/>
                  <a:pt x="2519363" y="1033462"/>
                  <a:pt x="2524125" y="1042987"/>
                </a:cubicBezTo>
                <a:lnTo>
                  <a:pt x="2524125" y="1052512"/>
                </a:lnTo>
                <a:cubicBezTo>
                  <a:pt x="2514600" y="1055687"/>
                  <a:pt x="2509837" y="1060450"/>
                  <a:pt x="2509837" y="1066800"/>
                </a:cubicBezTo>
                <a:cubicBezTo>
                  <a:pt x="2508250" y="1065212"/>
                  <a:pt x="2507059" y="1064021"/>
                  <a:pt x="2506266" y="1063228"/>
                </a:cubicBezTo>
                <a:cubicBezTo>
                  <a:pt x="2505472" y="1062434"/>
                  <a:pt x="2505075" y="1062037"/>
                  <a:pt x="2505075" y="1062037"/>
                </a:cubicBezTo>
                <a:cubicBezTo>
                  <a:pt x="2501900" y="1063625"/>
                  <a:pt x="2499122" y="1064815"/>
                  <a:pt x="2496741" y="1065609"/>
                </a:cubicBezTo>
                <a:cubicBezTo>
                  <a:pt x="2494360" y="1066403"/>
                  <a:pt x="2492375" y="1066800"/>
                  <a:pt x="2490787" y="1066800"/>
                </a:cubicBezTo>
                <a:lnTo>
                  <a:pt x="2480582" y="1053192"/>
                </a:lnTo>
                <a:lnTo>
                  <a:pt x="2476500" y="1057275"/>
                </a:lnTo>
                <a:cubicBezTo>
                  <a:pt x="2474913" y="1057275"/>
                  <a:pt x="2473722" y="1056878"/>
                  <a:pt x="2472928" y="1056084"/>
                </a:cubicBezTo>
                <a:cubicBezTo>
                  <a:pt x="2472135" y="1055290"/>
                  <a:pt x="2471737" y="1054100"/>
                  <a:pt x="2471737" y="1052512"/>
                </a:cubicBezTo>
                <a:lnTo>
                  <a:pt x="2476500" y="1047750"/>
                </a:lnTo>
                <a:lnTo>
                  <a:pt x="2476500" y="1042987"/>
                </a:lnTo>
                <a:cubicBezTo>
                  <a:pt x="2479675" y="1037431"/>
                  <a:pt x="2482553" y="1032470"/>
                  <a:pt x="2485132" y="1028104"/>
                </a:cubicBezTo>
                <a:cubicBezTo>
                  <a:pt x="2487712" y="1023739"/>
                  <a:pt x="2489994" y="1019968"/>
                  <a:pt x="2491979" y="1016793"/>
                </a:cubicBezTo>
                <a:cubicBezTo>
                  <a:pt x="2495947" y="1010443"/>
                  <a:pt x="2498725" y="1006475"/>
                  <a:pt x="2500313" y="1004887"/>
                </a:cubicBezTo>
                <a:close/>
                <a:moveTo>
                  <a:pt x="100013" y="1004887"/>
                </a:moveTo>
                <a:cubicBezTo>
                  <a:pt x="106363" y="1011237"/>
                  <a:pt x="114300" y="1023937"/>
                  <a:pt x="123825" y="1042987"/>
                </a:cubicBezTo>
                <a:lnTo>
                  <a:pt x="123825" y="1052512"/>
                </a:lnTo>
                <a:cubicBezTo>
                  <a:pt x="114300" y="1055687"/>
                  <a:pt x="109538" y="1060450"/>
                  <a:pt x="109538" y="1066800"/>
                </a:cubicBezTo>
                <a:cubicBezTo>
                  <a:pt x="106363" y="1063624"/>
                  <a:pt x="104775" y="1062037"/>
                  <a:pt x="104775" y="1062037"/>
                </a:cubicBezTo>
                <a:cubicBezTo>
                  <a:pt x="98425" y="1065212"/>
                  <a:pt x="93663" y="1066800"/>
                  <a:pt x="90488" y="1066800"/>
                </a:cubicBezTo>
                <a:lnTo>
                  <a:pt x="80282" y="1053192"/>
                </a:lnTo>
                <a:lnTo>
                  <a:pt x="76200" y="1057275"/>
                </a:lnTo>
                <a:cubicBezTo>
                  <a:pt x="73025" y="1057275"/>
                  <a:pt x="71438" y="1055687"/>
                  <a:pt x="71438" y="1052512"/>
                </a:cubicBezTo>
                <a:lnTo>
                  <a:pt x="76200" y="1047750"/>
                </a:lnTo>
                <a:lnTo>
                  <a:pt x="76200" y="1042987"/>
                </a:lnTo>
                <a:cubicBezTo>
                  <a:pt x="88900" y="1020762"/>
                  <a:pt x="96838" y="1008062"/>
                  <a:pt x="100013" y="1004887"/>
                </a:cubicBezTo>
                <a:close/>
                <a:moveTo>
                  <a:pt x="4581525" y="990600"/>
                </a:moveTo>
                <a:lnTo>
                  <a:pt x="4586287" y="990600"/>
                </a:lnTo>
                <a:lnTo>
                  <a:pt x="4591050" y="990600"/>
                </a:lnTo>
                <a:cubicBezTo>
                  <a:pt x="4613275" y="1006475"/>
                  <a:pt x="4627563" y="1020762"/>
                  <a:pt x="4633913" y="1033462"/>
                </a:cubicBezTo>
                <a:lnTo>
                  <a:pt x="4633913" y="1038225"/>
                </a:lnTo>
                <a:cubicBezTo>
                  <a:pt x="4633913" y="1041400"/>
                  <a:pt x="4632325" y="1042987"/>
                  <a:pt x="4629150" y="1042987"/>
                </a:cubicBezTo>
                <a:lnTo>
                  <a:pt x="4614863" y="1042987"/>
                </a:lnTo>
                <a:lnTo>
                  <a:pt x="4600575" y="1019175"/>
                </a:lnTo>
                <a:lnTo>
                  <a:pt x="4595813" y="1019175"/>
                </a:lnTo>
                <a:lnTo>
                  <a:pt x="4586287" y="1028700"/>
                </a:lnTo>
                <a:lnTo>
                  <a:pt x="4586287" y="1023937"/>
                </a:lnTo>
                <a:lnTo>
                  <a:pt x="4586287" y="1019175"/>
                </a:lnTo>
                <a:lnTo>
                  <a:pt x="4591050" y="1009650"/>
                </a:lnTo>
                <a:cubicBezTo>
                  <a:pt x="4584700" y="1003300"/>
                  <a:pt x="4581525" y="996950"/>
                  <a:pt x="4581525" y="990600"/>
                </a:cubicBezTo>
                <a:close/>
                <a:moveTo>
                  <a:pt x="3390900" y="990600"/>
                </a:moveTo>
                <a:lnTo>
                  <a:pt x="3395663" y="990600"/>
                </a:lnTo>
                <a:lnTo>
                  <a:pt x="3400425" y="990600"/>
                </a:lnTo>
                <a:cubicBezTo>
                  <a:pt x="3411538" y="998537"/>
                  <a:pt x="3420666" y="1006078"/>
                  <a:pt x="3427810" y="1013221"/>
                </a:cubicBezTo>
                <a:cubicBezTo>
                  <a:pt x="3434953" y="1020365"/>
                  <a:pt x="3440113" y="1027112"/>
                  <a:pt x="3443287" y="1033462"/>
                </a:cubicBezTo>
                <a:lnTo>
                  <a:pt x="3443287" y="1038225"/>
                </a:lnTo>
                <a:cubicBezTo>
                  <a:pt x="3443287" y="1039812"/>
                  <a:pt x="3442891" y="1041003"/>
                  <a:pt x="3442097" y="1041796"/>
                </a:cubicBezTo>
                <a:cubicBezTo>
                  <a:pt x="3441303" y="1042590"/>
                  <a:pt x="3440113" y="1042987"/>
                  <a:pt x="3438525" y="1042987"/>
                </a:cubicBezTo>
                <a:lnTo>
                  <a:pt x="3424237" y="1042987"/>
                </a:lnTo>
                <a:lnTo>
                  <a:pt x="3409950" y="1019175"/>
                </a:lnTo>
                <a:lnTo>
                  <a:pt x="3405187" y="1019175"/>
                </a:lnTo>
                <a:lnTo>
                  <a:pt x="3395663" y="1028700"/>
                </a:lnTo>
                <a:lnTo>
                  <a:pt x="3395663" y="1023937"/>
                </a:lnTo>
                <a:lnTo>
                  <a:pt x="3395663" y="1019175"/>
                </a:lnTo>
                <a:lnTo>
                  <a:pt x="3400425" y="1009650"/>
                </a:lnTo>
                <a:cubicBezTo>
                  <a:pt x="3394075" y="1003300"/>
                  <a:pt x="3390900" y="996950"/>
                  <a:pt x="3390900" y="990600"/>
                </a:cubicBezTo>
                <a:close/>
                <a:moveTo>
                  <a:pt x="4805363" y="981075"/>
                </a:moveTo>
                <a:cubicBezTo>
                  <a:pt x="4808537" y="981075"/>
                  <a:pt x="4811712" y="985837"/>
                  <a:pt x="4814887" y="995362"/>
                </a:cubicBezTo>
                <a:lnTo>
                  <a:pt x="4800600" y="1009650"/>
                </a:lnTo>
                <a:lnTo>
                  <a:pt x="4800600" y="985837"/>
                </a:lnTo>
                <a:cubicBezTo>
                  <a:pt x="4800600" y="982662"/>
                  <a:pt x="4802187" y="981075"/>
                  <a:pt x="4805363" y="981075"/>
                </a:cubicBezTo>
                <a:close/>
                <a:moveTo>
                  <a:pt x="2433637" y="981075"/>
                </a:moveTo>
                <a:cubicBezTo>
                  <a:pt x="2434431" y="981075"/>
                  <a:pt x="2435225" y="981372"/>
                  <a:pt x="2436019" y="981968"/>
                </a:cubicBezTo>
                <a:cubicBezTo>
                  <a:pt x="2436813" y="982563"/>
                  <a:pt x="2437607" y="983456"/>
                  <a:pt x="2438400" y="984646"/>
                </a:cubicBezTo>
                <a:cubicBezTo>
                  <a:pt x="2439194" y="985837"/>
                  <a:pt x="2439988" y="987325"/>
                  <a:pt x="2440781" y="989111"/>
                </a:cubicBezTo>
                <a:cubicBezTo>
                  <a:pt x="2441575" y="990897"/>
                  <a:pt x="2442369" y="992981"/>
                  <a:pt x="2443163" y="995362"/>
                </a:cubicBezTo>
                <a:lnTo>
                  <a:pt x="2428875" y="1009650"/>
                </a:lnTo>
                <a:lnTo>
                  <a:pt x="2428875" y="985837"/>
                </a:lnTo>
                <a:cubicBezTo>
                  <a:pt x="2428875" y="984250"/>
                  <a:pt x="2429272" y="983059"/>
                  <a:pt x="2430066" y="982265"/>
                </a:cubicBezTo>
                <a:cubicBezTo>
                  <a:pt x="2430859" y="981471"/>
                  <a:pt x="2432050" y="981075"/>
                  <a:pt x="2433637" y="981075"/>
                </a:cubicBezTo>
                <a:close/>
                <a:moveTo>
                  <a:pt x="33338" y="981075"/>
                </a:moveTo>
                <a:cubicBezTo>
                  <a:pt x="36513" y="981075"/>
                  <a:pt x="39688" y="985837"/>
                  <a:pt x="42863" y="995362"/>
                </a:cubicBezTo>
                <a:lnTo>
                  <a:pt x="28575" y="1009650"/>
                </a:lnTo>
                <a:lnTo>
                  <a:pt x="28575" y="985837"/>
                </a:lnTo>
                <a:cubicBezTo>
                  <a:pt x="28575" y="982662"/>
                  <a:pt x="30163" y="981075"/>
                  <a:pt x="33338" y="981075"/>
                </a:cubicBezTo>
                <a:close/>
                <a:moveTo>
                  <a:pt x="6734175" y="976312"/>
                </a:moveTo>
                <a:lnTo>
                  <a:pt x="6738937" y="976312"/>
                </a:lnTo>
                <a:cubicBezTo>
                  <a:pt x="6738937" y="976312"/>
                  <a:pt x="6743700" y="987425"/>
                  <a:pt x="6753225" y="1009650"/>
                </a:cubicBezTo>
                <a:cubicBezTo>
                  <a:pt x="6759575" y="1009650"/>
                  <a:pt x="6762750" y="1011237"/>
                  <a:pt x="6762750" y="1014412"/>
                </a:cubicBezTo>
                <a:cubicBezTo>
                  <a:pt x="6762750" y="1017587"/>
                  <a:pt x="6754813" y="1023937"/>
                  <a:pt x="6738937" y="1033462"/>
                </a:cubicBezTo>
                <a:lnTo>
                  <a:pt x="6734175" y="1033462"/>
                </a:lnTo>
                <a:cubicBezTo>
                  <a:pt x="6731000" y="1033462"/>
                  <a:pt x="6727825" y="1030287"/>
                  <a:pt x="6724650" y="1023937"/>
                </a:cubicBezTo>
                <a:lnTo>
                  <a:pt x="6724650" y="1009650"/>
                </a:lnTo>
                <a:lnTo>
                  <a:pt x="6724650" y="985837"/>
                </a:lnTo>
                <a:cubicBezTo>
                  <a:pt x="6724650" y="985837"/>
                  <a:pt x="6727825" y="982662"/>
                  <a:pt x="6734175" y="976312"/>
                </a:cubicBezTo>
                <a:close/>
                <a:moveTo>
                  <a:pt x="4824413" y="957262"/>
                </a:moveTo>
                <a:cubicBezTo>
                  <a:pt x="4827587" y="957262"/>
                  <a:pt x="4829175" y="958850"/>
                  <a:pt x="4829175" y="962025"/>
                </a:cubicBezTo>
                <a:lnTo>
                  <a:pt x="4829175" y="966787"/>
                </a:lnTo>
                <a:lnTo>
                  <a:pt x="4824413" y="966787"/>
                </a:lnTo>
                <a:cubicBezTo>
                  <a:pt x="4821237" y="966787"/>
                  <a:pt x="4819650" y="965200"/>
                  <a:pt x="4819650" y="962025"/>
                </a:cubicBezTo>
                <a:cubicBezTo>
                  <a:pt x="4819650" y="958850"/>
                  <a:pt x="4821237" y="957262"/>
                  <a:pt x="4824413" y="957262"/>
                </a:cubicBezTo>
                <a:close/>
                <a:moveTo>
                  <a:pt x="3643313" y="957262"/>
                </a:moveTo>
                <a:cubicBezTo>
                  <a:pt x="3646488" y="957262"/>
                  <a:pt x="3648075" y="958850"/>
                  <a:pt x="3648075" y="962025"/>
                </a:cubicBezTo>
                <a:lnTo>
                  <a:pt x="3648075" y="966787"/>
                </a:lnTo>
                <a:lnTo>
                  <a:pt x="3643313" y="966787"/>
                </a:lnTo>
                <a:cubicBezTo>
                  <a:pt x="3640137" y="966787"/>
                  <a:pt x="3638550" y="965200"/>
                  <a:pt x="3638550" y="962025"/>
                </a:cubicBezTo>
                <a:cubicBezTo>
                  <a:pt x="3638550" y="958850"/>
                  <a:pt x="3640137" y="957262"/>
                  <a:pt x="3643313" y="957262"/>
                </a:cubicBezTo>
                <a:close/>
                <a:moveTo>
                  <a:pt x="2452687" y="957262"/>
                </a:moveTo>
                <a:cubicBezTo>
                  <a:pt x="2454275" y="957262"/>
                  <a:pt x="2455466" y="957659"/>
                  <a:pt x="2456259" y="958453"/>
                </a:cubicBezTo>
                <a:cubicBezTo>
                  <a:pt x="2457053" y="959246"/>
                  <a:pt x="2457450" y="960437"/>
                  <a:pt x="2457450" y="962025"/>
                </a:cubicBezTo>
                <a:lnTo>
                  <a:pt x="2457450" y="966787"/>
                </a:lnTo>
                <a:lnTo>
                  <a:pt x="2452687" y="966787"/>
                </a:lnTo>
                <a:cubicBezTo>
                  <a:pt x="2451100" y="966787"/>
                  <a:pt x="2449909" y="966390"/>
                  <a:pt x="2449116" y="965596"/>
                </a:cubicBezTo>
                <a:cubicBezTo>
                  <a:pt x="2448322" y="964803"/>
                  <a:pt x="2447925" y="963612"/>
                  <a:pt x="2447925" y="962025"/>
                </a:cubicBezTo>
                <a:cubicBezTo>
                  <a:pt x="2447925" y="960437"/>
                  <a:pt x="2448322" y="959246"/>
                  <a:pt x="2449116" y="958453"/>
                </a:cubicBezTo>
                <a:cubicBezTo>
                  <a:pt x="2449909" y="957659"/>
                  <a:pt x="2451100" y="957262"/>
                  <a:pt x="2452687" y="957262"/>
                </a:cubicBezTo>
                <a:close/>
                <a:moveTo>
                  <a:pt x="1247775" y="957262"/>
                </a:moveTo>
                <a:cubicBezTo>
                  <a:pt x="1257300" y="963612"/>
                  <a:pt x="1266825" y="974725"/>
                  <a:pt x="1276350" y="990600"/>
                </a:cubicBezTo>
                <a:lnTo>
                  <a:pt x="1276350" y="1000125"/>
                </a:lnTo>
                <a:cubicBezTo>
                  <a:pt x="1266825" y="1003300"/>
                  <a:pt x="1262063" y="1008062"/>
                  <a:pt x="1262063" y="1014412"/>
                </a:cubicBezTo>
                <a:cubicBezTo>
                  <a:pt x="1255713" y="1011237"/>
                  <a:pt x="1252538" y="1009650"/>
                  <a:pt x="1252538" y="1009650"/>
                </a:cubicBezTo>
                <a:cubicBezTo>
                  <a:pt x="1246187" y="1012825"/>
                  <a:pt x="1241425" y="1014412"/>
                  <a:pt x="1238250" y="1014412"/>
                </a:cubicBezTo>
                <a:lnTo>
                  <a:pt x="1223963" y="995362"/>
                </a:lnTo>
                <a:lnTo>
                  <a:pt x="1223963" y="990600"/>
                </a:lnTo>
                <a:cubicBezTo>
                  <a:pt x="1236663" y="971550"/>
                  <a:pt x="1244600" y="960437"/>
                  <a:pt x="1247775" y="957262"/>
                </a:cubicBezTo>
                <a:close/>
                <a:moveTo>
                  <a:pt x="6419850" y="952500"/>
                </a:moveTo>
                <a:cubicBezTo>
                  <a:pt x="6423025" y="955675"/>
                  <a:pt x="6432550" y="981075"/>
                  <a:pt x="6448425" y="1028700"/>
                </a:cubicBezTo>
                <a:lnTo>
                  <a:pt x="6443663" y="1033462"/>
                </a:lnTo>
                <a:lnTo>
                  <a:pt x="6410325" y="1033462"/>
                </a:lnTo>
                <a:cubicBezTo>
                  <a:pt x="6410325" y="1030287"/>
                  <a:pt x="6403975" y="1008062"/>
                  <a:pt x="6391275" y="966787"/>
                </a:cubicBezTo>
                <a:cubicBezTo>
                  <a:pt x="6391275" y="960437"/>
                  <a:pt x="6400800" y="955675"/>
                  <a:pt x="6419850" y="952500"/>
                </a:cubicBezTo>
                <a:close/>
                <a:moveTo>
                  <a:pt x="2085975" y="942975"/>
                </a:moveTo>
                <a:lnTo>
                  <a:pt x="2105025" y="942975"/>
                </a:lnTo>
                <a:lnTo>
                  <a:pt x="2105025" y="957262"/>
                </a:lnTo>
                <a:cubicBezTo>
                  <a:pt x="2105025" y="969962"/>
                  <a:pt x="2100263" y="979487"/>
                  <a:pt x="2090738" y="985837"/>
                </a:cubicBezTo>
                <a:lnTo>
                  <a:pt x="2081213" y="985837"/>
                </a:lnTo>
                <a:cubicBezTo>
                  <a:pt x="2078037" y="985837"/>
                  <a:pt x="2074863" y="981075"/>
                  <a:pt x="2071688" y="971550"/>
                </a:cubicBezTo>
                <a:lnTo>
                  <a:pt x="2071688" y="957262"/>
                </a:lnTo>
                <a:cubicBezTo>
                  <a:pt x="2071688" y="954087"/>
                  <a:pt x="2076450" y="949325"/>
                  <a:pt x="2085975" y="942975"/>
                </a:cubicBezTo>
                <a:close/>
                <a:moveTo>
                  <a:pt x="5791200" y="938212"/>
                </a:moveTo>
                <a:lnTo>
                  <a:pt x="5800725" y="938212"/>
                </a:lnTo>
                <a:cubicBezTo>
                  <a:pt x="5803900" y="938212"/>
                  <a:pt x="5805487" y="942975"/>
                  <a:pt x="5805487" y="952500"/>
                </a:cubicBezTo>
                <a:lnTo>
                  <a:pt x="5800725" y="952500"/>
                </a:lnTo>
                <a:cubicBezTo>
                  <a:pt x="5797550" y="952500"/>
                  <a:pt x="5794375" y="949325"/>
                  <a:pt x="5791200" y="942975"/>
                </a:cubicBezTo>
                <a:close/>
                <a:moveTo>
                  <a:pt x="4610100" y="938212"/>
                </a:moveTo>
                <a:lnTo>
                  <a:pt x="4619625" y="938212"/>
                </a:lnTo>
                <a:cubicBezTo>
                  <a:pt x="4622800" y="938212"/>
                  <a:pt x="4624387" y="942975"/>
                  <a:pt x="4624387" y="952500"/>
                </a:cubicBezTo>
                <a:lnTo>
                  <a:pt x="4619625" y="952500"/>
                </a:lnTo>
                <a:cubicBezTo>
                  <a:pt x="4616450" y="952500"/>
                  <a:pt x="4613275" y="949325"/>
                  <a:pt x="4610100" y="942975"/>
                </a:cubicBezTo>
                <a:close/>
                <a:moveTo>
                  <a:pt x="5991225" y="933450"/>
                </a:moveTo>
                <a:cubicBezTo>
                  <a:pt x="5991225" y="933450"/>
                  <a:pt x="5994400" y="938212"/>
                  <a:pt x="6000750" y="947737"/>
                </a:cubicBezTo>
                <a:lnTo>
                  <a:pt x="5986463" y="962025"/>
                </a:lnTo>
                <a:lnTo>
                  <a:pt x="5986463" y="938212"/>
                </a:lnTo>
                <a:cubicBezTo>
                  <a:pt x="5986463" y="935037"/>
                  <a:pt x="5988050" y="933450"/>
                  <a:pt x="5991225" y="933450"/>
                </a:cubicBezTo>
                <a:close/>
                <a:moveTo>
                  <a:pt x="5738813" y="914400"/>
                </a:moveTo>
                <a:lnTo>
                  <a:pt x="5738813" y="923925"/>
                </a:lnTo>
                <a:lnTo>
                  <a:pt x="5734050" y="919162"/>
                </a:lnTo>
                <a:close/>
                <a:moveTo>
                  <a:pt x="4557713" y="914400"/>
                </a:moveTo>
                <a:lnTo>
                  <a:pt x="4557713" y="923925"/>
                </a:lnTo>
                <a:lnTo>
                  <a:pt x="4552950" y="919162"/>
                </a:lnTo>
                <a:close/>
                <a:moveTo>
                  <a:pt x="6005513" y="909637"/>
                </a:moveTo>
                <a:lnTo>
                  <a:pt x="6010275" y="909637"/>
                </a:lnTo>
                <a:cubicBezTo>
                  <a:pt x="6010275" y="909637"/>
                  <a:pt x="6010275" y="911225"/>
                  <a:pt x="6010275" y="914400"/>
                </a:cubicBezTo>
                <a:lnTo>
                  <a:pt x="6010275" y="919162"/>
                </a:lnTo>
                <a:lnTo>
                  <a:pt x="6005513" y="919162"/>
                </a:lnTo>
                <a:cubicBezTo>
                  <a:pt x="6002337" y="919162"/>
                  <a:pt x="6000750" y="917575"/>
                  <a:pt x="6000750" y="914400"/>
                </a:cubicBezTo>
                <a:cubicBezTo>
                  <a:pt x="6000750" y="911225"/>
                  <a:pt x="6002337" y="909637"/>
                  <a:pt x="6005513" y="909637"/>
                </a:cubicBezTo>
                <a:close/>
                <a:moveTo>
                  <a:pt x="4833937" y="900112"/>
                </a:moveTo>
                <a:lnTo>
                  <a:pt x="4843463" y="900112"/>
                </a:lnTo>
                <a:lnTo>
                  <a:pt x="4843463" y="904875"/>
                </a:lnTo>
                <a:cubicBezTo>
                  <a:pt x="4843463" y="908050"/>
                  <a:pt x="4841875" y="909637"/>
                  <a:pt x="4838700" y="909637"/>
                </a:cubicBezTo>
                <a:lnTo>
                  <a:pt x="4833937" y="904875"/>
                </a:lnTo>
                <a:close/>
                <a:moveTo>
                  <a:pt x="3652837" y="900112"/>
                </a:moveTo>
                <a:lnTo>
                  <a:pt x="3662363" y="900112"/>
                </a:lnTo>
                <a:lnTo>
                  <a:pt x="3662363" y="904875"/>
                </a:lnTo>
                <a:cubicBezTo>
                  <a:pt x="3662363" y="908050"/>
                  <a:pt x="3660775" y="909637"/>
                  <a:pt x="3657600" y="909637"/>
                </a:cubicBezTo>
                <a:lnTo>
                  <a:pt x="3652837" y="904875"/>
                </a:lnTo>
                <a:close/>
                <a:moveTo>
                  <a:pt x="2462213" y="900112"/>
                </a:moveTo>
                <a:lnTo>
                  <a:pt x="2471737" y="900112"/>
                </a:lnTo>
                <a:lnTo>
                  <a:pt x="2471737" y="904875"/>
                </a:lnTo>
                <a:cubicBezTo>
                  <a:pt x="2471737" y="906462"/>
                  <a:pt x="2471341" y="907653"/>
                  <a:pt x="2470547" y="908446"/>
                </a:cubicBezTo>
                <a:cubicBezTo>
                  <a:pt x="2469753" y="909240"/>
                  <a:pt x="2468563" y="909637"/>
                  <a:pt x="2466975" y="909637"/>
                </a:cubicBezTo>
                <a:lnTo>
                  <a:pt x="2462213" y="904875"/>
                </a:lnTo>
                <a:close/>
                <a:moveTo>
                  <a:pt x="6929437" y="890587"/>
                </a:moveTo>
                <a:lnTo>
                  <a:pt x="6934200" y="890587"/>
                </a:lnTo>
                <a:cubicBezTo>
                  <a:pt x="6937375" y="890587"/>
                  <a:pt x="6940550" y="895350"/>
                  <a:pt x="6943725" y="904875"/>
                </a:cubicBezTo>
                <a:lnTo>
                  <a:pt x="6938963" y="904875"/>
                </a:lnTo>
                <a:cubicBezTo>
                  <a:pt x="6935787" y="904875"/>
                  <a:pt x="6932613" y="901700"/>
                  <a:pt x="6929437" y="895350"/>
                </a:cubicBezTo>
                <a:close/>
                <a:moveTo>
                  <a:pt x="5634037" y="885825"/>
                </a:moveTo>
                <a:cubicBezTo>
                  <a:pt x="5643563" y="895350"/>
                  <a:pt x="5649913" y="903287"/>
                  <a:pt x="5653087" y="909637"/>
                </a:cubicBezTo>
                <a:lnTo>
                  <a:pt x="5653087" y="919162"/>
                </a:lnTo>
                <a:cubicBezTo>
                  <a:pt x="5653087" y="922337"/>
                  <a:pt x="5648325" y="925512"/>
                  <a:pt x="5638800" y="928687"/>
                </a:cubicBezTo>
                <a:lnTo>
                  <a:pt x="5624513" y="928687"/>
                </a:lnTo>
                <a:cubicBezTo>
                  <a:pt x="5621337" y="928687"/>
                  <a:pt x="5618163" y="925512"/>
                  <a:pt x="5614987" y="919162"/>
                </a:cubicBezTo>
                <a:lnTo>
                  <a:pt x="5614987" y="904875"/>
                </a:lnTo>
                <a:cubicBezTo>
                  <a:pt x="5614987" y="895350"/>
                  <a:pt x="5621337" y="889000"/>
                  <a:pt x="5634037" y="885825"/>
                </a:cubicBezTo>
                <a:close/>
                <a:moveTo>
                  <a:pt x="862013" y="885825"/>
                </a:moveTo>
                <a:cubicBezTo>
                  <a:pt x="871538" y="895350"/>
                  <a:pt x="877888" y="903287"/>
                  <a:pt x="881063" y="909637"/>
                </a:cubicBezTo>
                <a:lnTo>
                  <a:pt x="881063" y="919162"/>
                </a:lnTo>
                <a:cubicBezTo>
                  <a:pt x="881063" y="922337"/>
                  <a:pt x="876300" y="925512"/>
                  <a:pt x="866775" y="928687"/>
                </a:cubicBezTo>
                <a:lnTo>
                  <a:pt x="852488" y="928687"/>
                </a:lnTo>
                <a:cubicBezTo>
                  <a:pt x="849313" y="928687"/>
                  <a:pt x="846138" y="925512"/>
                  <a:pt x="842963" y="919162"/>
                </a:cubicBezTo>
                <a:lnTo>
                  <a:pt x="842963" y="904875"/>
                </a:lnTo>
                <a:cubicBezTo>
                  <a:pt x="842963" y="895350"/>
                  <a:pt x="849313" y="889000"/>
                  <a:pt x="862013" y="885825"/>
                </a:cubicBezTo>
                <a:close/>
                <a:moveTo>
                  <a:pt x="6019800" y="857250"/>
                </a:moveTo>
                <a:lnTo>
                  <a:pt x="6024563" y="857250"/>
                </a:lnTo>
                <a:cubicBezTo>
                  <a:pt x="6024563" y="860425"/>
                  <a:pt x="6022975" y="862012"/>
                  <a:pt x="6019800" y="862012"/>
                </a:cubicBezTo>
                <a:close/>
                <a:moveTo>
                  <a:pt x="4343400" y="842962"/>
                </a:moveTo>
                <a:cubicBezTo>
                  <a:pt x="4343400" y="842962"/>
                  <a:pt x="4340225" y="846137"/>
                  <a:pt x="4333875" y="852487"/>
                </a:cubicBezTo>
                <a:lnTo>
                  <a:pt x="4343400" y="857250"/>
                </a:lnTo>
                <a:cubicBezTo>
                  <a:pt x="4345781" y="863600"/>
                  <a:pt x="4348361" y="869354"/>
                  <a:pt x="4351139" y="874514"/>
                </a:cubicBezTo>
                <a:lnTo>
                  <a:pt x="4353255" y="877759"/>
                </a:lnTo>
                <a:lnTo>
                  <a:pt x="4355933" y="850983"/>
                </a:lnTo>
                <a:lnTo>
                  <a:pt x="4349353" y="845343"/>
                </a:lnTo>
                <a:cubicBezTo>
                  <a:pt x="4346972" y="843756"/>
                  <a:pt x="4344987" y="842962"/>
                  <a:pt x="4343400" y="842962"/>
                </a:cubicBezTo>
                <a:close/>
                <a:moveTo>
                  <a:pt x="4905375" y="800100"/>
                </a:moveTo>
                <a:cubicBezTo>
                  <a:pt x="4911725" y="803275"/>
                  <a:pt x="4914900" y="808037"/>
                  <a:pt x="4914900" y="814387"/>
                </a:cubicBezTo>
                <a:cubicBezTo>
                  <a:pt x="4914900" y="817562"/>
                  <a:pt x="4906963" y="827087"/>
                  <a:pt x="4891087" y="842962"/>
                </a:cubicBezTo>
                <a:cubicBezTo>
                  <a:pt x="4891087" y="842962"/>
                  <a:pt x="4889500" y="842962"/>
                  <a:pt x="4886325" y="842962"/>
                </a:cubicBezTo>
                <a:lnTo>
                  <a:pt x="4876800" y="842962"/>
                </a:lnTo>
                <a:cubicBezTo>
                  <a:pt x="4870450" y="839787"/>
                  <a:pt x="4867275" y="833437"/>
                  <a:pt x="4867275" y="823912"/>
                </a:cubicBezTo>
                <a:cubicBezTo>
                  <a:pt x="4879975" y="811212"/>
                  <a:pt x="4887913" y="804862"/>
                  <a:pt x="4891087" y="804862"/>
                </a:cubicBezTo>
                <a:close/>
                <a:moveTo>
                  <a:pt x="3724275" y="800100"/>
                </a:moveTo>
                <a:cubicBezTo>
                  <a:pt x="3730625" y="803275"/>
                  <a:pt x="3733800" y="808037"/>
                  <a:pt x="3733800" y="814387"/>
                </a:cubicBezTo>
                <a:cubicBezTo>
                  <a:pt x="3733800" y="817562"/>
                  <a:pt x="3725863" y="827087"/>
                  <a:pt x="3709987" y="842962"/>
                </a:cubicBezTo>
                <a:cubicBezTo>
                  <a:pt x="3709987" y="842962"/>
                  <a:pt x="3708400" y="842962"/>
                  <a:pt x="3705225" y="842962"/>
                </a:cubicBezTo>
                <a:lnTo>
                  <a:pt x="3695700" y="842962"/>
                </a:lnTo>
                <a:cubicBezTo>
                  <a:pt x="3689350" y="839787"/>
                  <a:pt x="3686175" y="833437"/>
                  <a:pt x="3686175" y="823912"/>
                </a:cubicBezTo>
                <a:cubicBezTo>
                  <a:pt x="3698875" y="811212"/>
                  <a:pt x="3706813" y="804862"/>
                  <a:pt x="3709987" y="804862"/>
                </a:cubicBezTo>
                <a:close/>
                <a:moveTo>
                  <a:pt x="2533650" y="800100"/>
                </a:moveTo>
                <a:cubicBezTo>
                  <a:pt x="2536825" y="801687"/>
                  <a:pt x="2539207" y="803671"/>
                  <a:pt x="2540794" y="806053"/>
                </a:cubicBezTo>
                <a:cubicBezTo>
                  <a:pt x="2542381" y="808434"/>
                  <a:pt x="2543175" y="811212"/>
                  <a:pt x="2543175" y="814387"/>
                </a:cubicBezTo>
                <a:cubicBezTo>
                  <a:pt x="2543175" y="815181"/>
                  <a:pt x="2542679" y="816371"/>
                  <a:pt x="2541687" y="817959"/>
                </a:cubicBezTo>
                <a:cubicBezTo>
                  <a:pt x="2540695" y="819546"/>
                  <a:pt x="2539207" y="821531"/>
                  <a:pt x="2537222" y="823912"/>
                </a:cubicBezTo>
                <a:cubicBezTo>
                  <a:pt x="2535238" y="826293"/>
                  <a:pt x="2532757" y="829071"/>
                  <a:pt x="2529781" y="832246"/>
                </a:cubicBezTo>
                <a:cubicBezTo>
                  <a:pt x="2526804" y="835421"/>
                  <a:pt x="2523331" y="838993"/>
                  <a:pt x="2519363" y="842962"/>
                </a:cubicBezTo>
                <a:cubicBezTo>
                  <a:pt x="2519363" y="842962"/>
                  <a:pt x="2517775" y="842962"/>
                  <a:pt x="2514600" y="842962"/>
                </a:cubicBezTo>
                <a:lnTo>
                  <a:pt x="2505075" y="842962"/>
                </a:lnTo>
                <a:cubicBezTo>
                  <a:pt x="2501900" y="841375"/>
                  <a:pt x="2499519" y="838993"/>
                  <a:pt x="2497931" y="835818"/>
                </a:cubicBezTo>
                <a:cubicBezTo>
                  <a:pt x="2496344" y="832643"/>
                  <a:pt x="2495550" y="828675"/>
                  <a:pt x="2495550" y="823912"/>
                </a:cubicBezTo>
                <a:cubicBezTo>
                  <a:pt x="2498725" y="820737"/>
                  <a:pt x="2501603" y="817959"/>
                  <a:pt x="2504182" y="815578"/>
                </a:cubicBezTo>
                <a:cubicBezTo>
                  <a:pt x="2506762" y="813196"/>
                  <a:pt x="2509044" y="811212"/>
                  <a:pt x="2511029" y="809625"/>
                </a:cubicBezTo>
                <a:cubicBezTo>
                  <a:pt x="2513013" y="808037"/>
                  <a:pt x="2514699" y="806846"/>
                  <a:pt x="2516088" y="806053"/>
                </a:cubicBezTo>
                <a:cubicBezTo>
                  <a:pt x="2517477" y="805259"/>
                  <a:pt x="2518569" y="804862"/>
                  <a:pt x="2519363" y="804862"/>
                </a:cubicBezTo>
                <a:close/>
                <a:moveTo>
                  <a:pt x="4363267" y="789407"/>
                </a:moveTo>
                <a:lnTo>
                  <a:pt x="4358581" y="792360"/>
                </a:lnTo>
                <a:cubicBezTo>
                  <a:pt x="4350841" y="797520"/>
                  <a:pt x="4342606" y="803275"/>
                  <a:pt x="4333875" y="809625"/>
                </a:cubicBezTo>
                <a:cubicBezTo>
                  <a:pt x="4327525" y="809625"/>
                  <a:pt x="4324350" y="812800"/>
                  <a:pt x="4324350" y="819150"/>
                </a:cubicBezTo>
                <a:lnTo>
                  <a:pt x="4343400" y="823912"/>
                </a:lnTo>
                <a:lnTo>
                  <a:pt x="4343400" y="833437"/>
                </a:lnTo>
                <a:lnTo>
                  <a:pt x="4357317" y="838076"/>
                </a:lnTo>
                <a:lnTo>
                  <a:pt x="4360367" y="811410"/>
                </a:lnTo>
                <a:close/>
                <a:moveTo>
                  <a:pt x="2047875" y="776287"/>
                </a:moveTo>
                <a:cubicBezTo>
                  <a:pt x="2057400" y="782637"/>
                  <a:pt x="2063750" y="788987"/>
                  <a:pt x="2066925" y="795337"/>
                </a:cubicBezTo>
                <a:lnTo>
                  <a:pt x="2066925" y="804862"/>
                </a:lnTo>
                <a:cubicBezTo>
                  <a:pt x="2066925" y="808037"/>
                  <a:pt x="2062163" y="811212"/>
                  <a:pt x="2052638" y="814387"/>
                </a:cubicBezTo>
                <a:lnTo>
                  <a:pt x="2038350" y="814387"/>
                </a:lnTo>
                <a:cubicBezTo>
                  <a:pt x="2035175" y="814387"/>
                  <a:pt x="2032000" y="811212"/>
                  <a:pt x="2028825" y="804862"/>
                </a:cubicBezTo>
                <a:lnTo>
                  <a:pt x="2028825" y="790575"/>
                </a:lnTo>
                <a:cubicBezTo>
                  <a:pt x="2028825" y="784225"/>
                  <a:pt x="2035175" y="779462"/>
                  <a:pt x="2047875" y="776287"/>
                </a:cubicBezTo>
                <a:close/>
                <a:moveTo>
                  <a:pt x="3857625" y="752475"/>
                </a:moveTo>
                <a:lnTo>
                  <a:pt x="3862387" y="752475"/>
                </a:lnTo>
                <a:lnTo>
                  <a:pt x="3862387" y="781050"/>
                </a:lnTo>
                <a:cubicBezTo>
                  <a:pt x="3846513" y="835025"/>
                  <a:pt x="3832225" y="862012"/>
                  <a:pt x="3819525" y="862012"/>
                </a:cubicBezTo>
                <a:lnTo>
                  <a:pt x="3819525" y="876300"/>
                </a:lnTo>
                <a:cubicBezTo>
                  <a:pt x="3816350" y="898525"/>
                  <a:pt x="3811587" y="909637"/>
                  <a:pt x="3805237" y="909637"/>
                </a:cubicBezTo>
                <a:lnTo>
                  <a:pt x="3805237" y="923925"/>
                </a:lnTo>
                <a:lnTo>
                  <a:pt x="3805237" y="928687"/>
                </a:lnTo>
                <a:cubicBezTo>
                  <a:pt x="3798888" y="931862"/>
                  <a:pt x="3794125" y="947737"/>
                  <a:pt x="3790950" y="976312"/>
                </a:cubicBezTo>
                <a:cubicBezTo>
                  <a:pt x="3790950" y="979487"/>
                  <a:pt x="3794125" y="987425"/>
                  <a:pt x="3800475" y="1000125"/>
                </a:cubicBezTo>
                <a:cubicBezTo>
                  <a:pt x="3800475" y="1012825"/>
                  <a:pt x="3794125" y="1027112"/>
                  <a:pt x="3781425" y="1042987"/>
                </a:cubicBezTo>
                <a:lnTo>
                  <a:pt x="3781425" y="1052512"/>
                </a:lnTo>
                <a:cubicBezTo>
                  <a:pt x="3778250" y="1055687"/>
                  <a:pt x="3775075" y="1057275"/>
                  <a:pt x="3771900" y="1057275"/>
                </a:cubicBezTo>
                <a:cubicBezTo>
                  <a:pt x="3768725" y="1057275"/>
                  <a:pt x="3765550" y="1055687"/>
                  <a:pt x="3762375" y="1052512"/>
                </a:cubicBezTo>
                <a:cubicBezTo>
                  <a:pt x="3746500" y="1055687"/>
                  <a:pt x="3736975" y="1057275"/>
                  <a:pt x="3733800" y="1057275"/>
                </a:cubicBezTo>
                <a:lnTo>
                  <a:pt x="3710597" y="1054819"/>
                </a:lnTo>
                <a:lnTo>
                  <a:pt x="3704035" y="1058465"/>
                </a:lnTo>
                <a:cubicBezTo>
                  <a:pt x="3701653" y="1060846"/>
                  <a:pt x="3700463" y="1063624"/>
                  <a:pt x="3700463" y="1066800"/>
                </a:cubicBezTo>
                <a:cubicBezTo>
                  <a:pt x="3697287" y="1063624"/>
                  <a:pt x="3695700" y="1062037"/>
                  <a:pt x="3695700" y="1062037"/>
                </a:cubicBezTo>
                <a:cubicBezTo>
                  <a:pt x="3689350" y="1065212"/>
                  <a:pt x="3684588" y="1066800"/>
                  <a:pt x="3681413" y="1066800"/>
                </a:cubicBezTo>
                <a:lnTo>
                  <a:pt x="3671207" y="1053192"/>
                </a:lnTo>
                <a:lnTo>
                  <a:pt x="3667125" y="1057275"/>
                </a:lnTo>
                <a:cubicBezTo>
                  <a:pt x="3663950" y="1057275"/>
                  <a:pt x="3662363" y="1055687"/>
                  <a:pt x="3662363" y="1052512"/>
                </a:cubicBezTo>
                <a:lnTo>
                  <a:pt x="3665956" y="1048918"/>
                </a:lnTo>
                <a:lnTo>
                  <a:pt x="3637359" y="1042987"/>
                </a:lnTo>
                <a:cubicBezTo>
                  <a:pt x="3615928" y="1036637"/>
                  <a:pt x="3605213" y="1028700"/>
                  <a:pt x="3605213" y="1019175"/>
                </a:cubicBezTo>
                <a:cubicBezTo>
                  <a:pt x="3605213" y="1016000"/>
                  <a:pt x="3603625" y="1008062"/>
                  <a:pt x="3600450" y="995362"/>
                </a:cubicBezTo>
                <a:cubicBezTo>
                  <a:pt x="3603625" y="995362"/>
                  <a:pt x="3605213" y="995362"/>
                  <a:pt x="3605213" y="995362"/>
                </a:cubicBezTo>
                <a:lnTo>
                  <a:pt x="3609975" y="995362"/>
                </a:lnTo>
                <a:lnTo>
                  <a:pt x="3614737" y="995362"/>
                </a:lnTo>
                <a:lnTo>
                  <a:pt x="3619500" y="993365"/>
                </a:lnTo>
                <a:lnTo>
                  <a:pt x="3619500" y="985837"/>
                </a:lnTo>
                <a:cubicBezTo>
                  <a:pt x="3619500" y="982662"/>
                  <a:pt x="3621087" y="981075"/>
                  <a:pt x="3624263" y="981075"/>
                </a:cubicBezTo>
                <a:cubicBezTo>
                  <a:pt x="3625850" y="981075"/>
                  <a:pt x="3627438" y="982265"/>
                  <a:pt x="3629025" y="984646"/>
                </a:cubicBezTo>
                <a:lnTo>
                  <a:pt x="3631084" y="988507"/>
                </a:lnTo>
                <a:lnTo>
                  <a:pt x="3651647" y="979884"/>
                </a:lnTo>
                <a:cubicBezTo>
                  <a:pt x="3660378" y="974328"/>
                  <a:pt x="3665538" y="968375"/>
                  <a:pt x="3667125" y="962025"/>
                </a:cubicBezTo>
                <a:cubicBezTo>
                  <a:pt x="3673078" y="962025"/>
                  <a:pt x="3695155" y="942181"/>
                  <a:pt x="3733353" y="902493"/>
                </a:cubicBezTo>
                <a:lnTo>
                  <a:pt x="3749715" y="885250"/>
                </a:lnTo>
                <a:lnTo>
                  <a:pt x="3748087" y="876300"/>
                </a:lnTo>
                <a:lnTo>
                  <a:pt x="3752850" y="871537"/>
                </a:lnTo>
                <a:lnTo>
                  <a:pt x="3757613" y="876300"/>
                </a:lnTo>
                <a:cubicBezTo>
                  <a:pt x="3757613" y="873125"/>
                  <a:pt x="3758803" y="870743"/>
                  <a:pt x="3761185" y="869156"/>
                </a:cubicBezTo>
                <a:lnTo>
                  <a:pt x="3765785" y="868133"/>
                </a:lnTo>
                <a:lnTo>
                  <a:pt x="3786932" y="845343"/>
                </a:lnTo>
                <a:cubicBezTo>
                  <a:pt x="3797151" y="834231"/>
                  <a:pt x="3808016" y="822325"/>
                  <a:pt x="3819525" y="809625"/>
                </a:cubicBezTo>
                <a:cubicBezTo>
                  <a:pt x="3819525" y="803275"/>
                  <a:pt x="3832225" y="784225"/>
                  <a:pt x="3857625" y="752475"/>
                </a:cubicBezTo>
                <a:close/>
                <a:moveTo>
                  <a:pt x="5805487" y="738187"/>
                </a:moveTo>
                <a:lnTo>
                  <a:pt x="5810250" y="747712"/>
                </a:lnTo>
                <a:cubicBezTo>
                  <a:pt x="5810250" y="750887"/>
                  <a:pt x="5808663" y="752475"/>
                  <a:pt x="5805487" y="752475"/>
                </a:cubicBezTo>
                <a:lnTo>
                  <a:pt x="5805487" y="742949"/>
                </a:lnTo>
                <a:cubicBezTo>
                  <a:pt x="5805487" y="739775"/>
                  <a:pt x="5805487" y="738187"/>
                  <a:pt x="5805487" y="738187"/>
                </a:cubicBezTo>
                <a:close/>
                <a:moveTo>
                  <a:pt x="4986337" y="738187"/>
                </a:moveTo>
                <a:lnTo>
                  <a:pt x="4991100" y="742949"/>
                </a:lnTo>
                <a:lnTo>
                  <a:pt x="4991100" y="752475"/>
                </a:lnTo>
                <a:cubicBezTo>
                  <a:pt x="4984750" y="781050"/>
                  <a:pt x="4979987" y="811212"/>
                  <a:pt x="4976813" y="842962"/>
                </a:cubicBezTo>
                <a:cubicBezTo>
                  <a:pt x="4960937" y="884237"/>
                  <a:pt x="4951413" y="925512"/>
                  <a:pt x="4948237" y="966787"/>
                </a:cubicBezTo>
                <a:cubicBezTo>
                  <a:pt x="4948237" y="969962"/>
                  <a:pt x="4949825" y="984250"/>
                  <a:pt x="4953000" y="1009650"/>
                </a:cubicBezTo>
                <a:lnTo>
                  <a:pt x="4953000" y="1023937"/>
                </a:lnTo>
                <a:cubicBezTo>
                  <a:pt x="4949825" y="1027112"/>
                  <a:pt x="4945063" y="1035050"/>
                  <a:pt x="4938713" y="1047750"/>
                </a:cubicBezTo>
                <a:cubicBezTo>
                  <a:pt x="4941887" y="1054100"/>
                  <a:pt x="4943475" y="1057275"/>
                  <a:pt x="4943475" y="1057275"/>
                </a:cubicBezTo>
                <a:cubicBezTo>
                  <a:pt x="4914900" y="1066800"/>
                  <a:pt x="4891087" y="1074737"/>
                  <a:pt x="4872037" y="1081087"/>
                </a:cubicBezTo>
                <a:lnTo>
                  <a:pt x="4852987" y="1076325"/>
                </a:lnTo>
                <a:cubicBezTo>
                  <a:pt x="4830762" y="1079500"/>
                  <a:pt x="4816475" y="1081087"/>
                  <a:pt x="4810125" y="1081087"/>
                </a:cubicBezTo>
                <a:cubicBezTo>
                  <a:pt x="4787899" y="1077912"/>
                  <a:pt x="4776787" y="1066800"/>
                  <a:pt x="4776787" y="1047750"/>
                </a:cubicBezTo>
                <a:cubicBezTo>
                  <a:pt x="4776787" y="1041400"/>
                  <a:pt x="4786313" y="1035050"/>
                  <a:pt x="4805363" y="1028700"/>
                </a:cubicBezTo>
                <a:cubicBezTo>
                  <a:pt x="4833937" y="996950"/>
                  <a:pt x="4881563" y="925512"/>
                  <a:pt x="4948237" y="814387"/>
                </a:cubicBezTo>
                <a:cubicBezTo>
                  <a:pt x="4967287" y="782637"/>
                  <a:pt x="4979987" y="757237"/>
                  <a:pt x="4986337" y="738187"/>
                </a:cubicBezTo>
                <a:close/>
                <a:moveTo>
                  <a:pt x="4624387" y="738187"/>
                </a:moveTo>
                <a:lnTo>
                  <a:pt x="4629150" y="747712"/>
                </a:lnTo>
                <a:cubicBezTo>
                  <a:pt x="4629150" y="750887"/>
                  <a:pt x="4627563" y="752475"/>
                  <a:pt x="4624387" y="752475"/>
                </a:cubicBezTo>
                <a:lnTo>
                  <a:pt x="4624387" y="742949"/>
                </a:lnTo>
                <a:cubicBezTo>
                  <a:pt x="4624387" y="739775"/>
                  <a:pt x="4624387" y="738187"/>
                  <a:pt x="4624387" y="738187"/>
                </a:cubicBezTo>
                <a:close/>
                <a:moveTo>
                  <a:pt x="3433763" y="738187"/>
                </a:moveTo>
                <a:lnTo>
                  <a:pt x="3438525" y="747712"/>
                </a:lnTo>
                <a:cubicBezTo>
                  <a:pt x="3438525" y="749300"/>
                  <a:pt x="3438128" y="750490"/>
                  <a:pt x="3437335" y="751284"/>
                </a:cubicBezTo>
                <a:cubicBezTo>
                  <a:pt x="3436541" y="752078"/>
                  <a:pt x="3435350" y="752475"/>
                  <a:pt x="3433763" y="752475"/>
                </a:cubicBezTo>
                <a:lnTo>
                  <a:pt x="3433763" y="742949"/>
                </a:lnTo>
                <a:cubicBezTo>
                  <a:pt x="3433763" y="741362"/>
                  <a:pt x="3433763" y="740171"/>
                  <a:pt x="3433763" y="739378"/>
                </a:cubicBezTo>
                <a:cubicBezTo>
                  <a:pt x="3433763" y="738584"/>
                  <a:pt x="3433763" y="738187"/>
                  <a:pt x="3433763" y="738187"/>
                </a:cubicBezTo>
                <a:close/>
                <a:moveTo>
                  <a:pt x="6943725" y="704850"/>
                </a:moveTo>
                <a:lnTo>
                  <a:pt x="6948487" y="709612"/>
                </a:lnTo>
                <a:cubicBezTo>
                  <a:pt x="6948487" y="712787"/>
                  <a:pt x="6946900" y="714375"/>
                  <a:pt x="6943725" y="714375"/>
                </a:cubicBezTo>
                <a:lnTo>
                  <a:pt x="6938963" y="714375"/>
                </a:lnTo>
                <a:lnTo>
                  <a:pt x="6938963" y="709612"/>
                </a:lnTo>
                <a:cubicBezTo>
                  <a:pt x="6938963" y="706437"/>
                  <a:pt x="6940550" y="704850"/>
                  <a:pt x="6943725" y="704850"/>
                </a:cubicBezTo>
                <a:close/>
                <a:moveTo>
                  <a:pt x="5829300" y="609600"/>
                </a:moveTo>
                <a:lnTo>
                  <a:pt x="5848350" y="609600"/>
                </a:lnTo>
                <a:lnTo>
                  <a:pt x="5848350" y="623887"/>
                </a:lnTo>
                <a:cubicBezTo>
                  <a:pt x="5848350" y="636587"/>
                  <a:pt x="5843587" y="646112"/>
                  <a:pt x="5834063" y="652462"/>
                </a:cubicBezTo>
                <a:lnTo>
                  <a:pt x="5824537" y="652462"/>
                </a:lnTo>
                <a:cubicBezTo>
                  <a:pt x="5821363" y="652462"/>
                  <a:pt x="5818187" y="647700"/>
                  <a:pt x="5815013" y="638175"/>
                </a:cubicBezTo>
                <a:lnTo>
                  <a:pt x="5815013" y="623887"/>
                </a:lnTo>
                <a:cubicBezTo>
                  <a:pt x="5815013" y="620712"/>
                  <a:pt x="5819775" y="615950"/>
                  <a:pt x="5829300" y="609600"/>
                </a:cubicBezTo>
                <a:close/>
                <a:moveTo>
                  <a:pt x="4648200" y="609600"/>
                </a:moveTo>
                <a:lnTo>
                  <a:pt x="4667250" y="609600"/>
                </a:lnTo>
                <a:lnTo>
                  <a:pt x="4667250" y="623887"/>
                </a:lnTo>
                <a:cubicBezTo>
                  <a:pt x="4667250" y="636587"/>
                  <a:pt x="4662487" y="646112"/>
                  <a:pt x="4652963" y="652462"/>
                </a:cubicBezTo>
                <a:lnTo>
                  <a:pt x="4643437" y="652462"/>
                </a:lnTo>
                <a:cubicBezTo>
                  <a:pt x="4640263" y="652462"/>
                  <a:pt x="4637087" y="647700"/>
                  <a:pt x="4633913" y="638175"/>
                </a:cubicBezTo>
                <a:lnTo>
                  <a:pt x="4633913" y="623887"/>
                </a:lnTo>
                <a:cubicBezTo>
                  <a:pt x="4633913" y="620712"/>
                  <a:pt x="4638675" y="615950"/>
                  <a:pt x="4648200" y="609600"/>
                </a:cubicBezTo>
                <a:close/>
                <a:moveTo>
                  <a:pt x="3457575" y="609600"/>
                </a:moveTo>
                <a:lnTo>
                  <a:pt x="3476625" y="609600"/>
                </a:lnTo>
                <a:lnTo>
                  <a:pt x="3476625" y="623887"/>
                </a:lnTo>
                <a:cubicBezTo>
                  <a:pt x="3476625" y="636587"/>
                  <a:pt x="3471863" y="646112"/>
                  <a:pt x="3462337" y="652462"/>
                </a:cubicBezTo>
                <a:lnTo>
                  <a:pt x="3452813" y="652462"/>
                </a:lnTo>
                <a:cubicBezTo>
                  <a:pt x="3451225" y="652462"/>
                  <a:pt x="3449638" y="651271"/>
                  <a:pt x="3448050" y="648890"/>
                </a:cubicBezTo>
                <a:cubicBezTo>
                  <a:pt x="3446463" y="646509"/>
                  <a:pt x="3444875" y="642937"/>
                  <a:pt x="3443287" y="638175"/>
                </a:cubicBezTo>
                <a:lnTo>
                  <a:pt x="3443287" y="623887"/>
                </a:lnTo>
                <a:cubicBezTo>
                  <a:pt x="3443287" y="622300"/>
                  <a:pt x="3444478" y="620315"/>
                  <a:pt x="3446860" y="617934"/>
                </a:cubicBezTo>
                <a:cubicBezTo>
                  <a:pt x="3449241" y="615553"/>
                  <a:pt x="3452813" y="612775"/>
                  <a:pt x="3457575" y="609600"/>
                </a:cubicBezTo>
                <a:close/>
                <a:moveTo>
                  <a:pt x="5491163" y="604837"/>
                </a:moveTo>
                <a:cubicBezTo>
                  <a:pt x="5430837" y="630237"/>
                  <a:pt x="5389563" y="650875"/>
                  <a:pt x="5367337" y="666750"/>
                </a:cubicBezTo>
                <a:cubicBezTo>
                  <a:pt x="5341937" y="669925"/>
                  <a:pt x="5329237" y="677862"/>
                  <a:pt x="5329237" y="690562"/>
                </a:cubicBezTo>
                <a:cubicBezTo>
                  <a:pt x="5326063" y="700087"/>
                  <a:pt x="5321300" y="708025"/>
                  <a:pt x="5314950" y="714375"/>
                </a:cubicBezTo>
                <a:lnTo>
                  <a:pt x="5310187" y="714375"/>
                </a:lnTo>
                <a:cubicBezTo>
                  <a:pt x="5291137" y="714375"/>
                  <a:pt x="5276850" y="706437"/>
                  <a:pt x="5267325" y="690562"/>
                </a:cubicBezTo>
                <a:cubicBezTo>
                  <a:pt x="5264150" y="690562"/>
                  <a:pt x="5238750" y="669925"/>
                  <a:pt x="5191125" y="628650"/>
                </a:cubicBezTo>
                <a:lnTo>
                  <a:pt x="5181600" y="628650"/>
                </a:lnTo>
                <a:cubicBezTo>
                  <a:pt x="5168900" y="654050"/>
                  <a:pt x="5157787" y="695325"/>
                  <a:pt x="5148263" y="752475"/>
                </a:cubicBezTo>
                <a:cubicBezTo>
                  <a:pt x="5145087" y="752475"/>
                  <a:pt x="5140325" y="766762"/>
                  <a:pt x="5133975" y="795337"/>
                </a:cubicBezTo>
                <a:cubicBezTo>
                  <a:pt x="5130800" y="795337"/>
                  <a:pt x="5129213" y="795337"/>
                  <a:pt x="5129213" y="795337"/>
                </a:cubicBezTo>
                <a:cubicBezTo>
                  <a:pt x="5132387" y="808037"/>
                  <a:pt x="5133975" y="814387"/>
                  <a:pt x="5133975" y="814387"/>
                </a:cubicBezTo>
                <a:cubicBezTo>
                  <a:pt x="5130800" y="817562"/>
                  <a:pt x="5129213" y="822325"/>
                  <a:pt x="5129213" y="828675"/>
                </a:cubicBezTo>
                <a:lnTo>
                  <a:pt x="5133975" y="828675"/>
                </a:lnTo>
                <a:cubicBezTo>
                  <a:pt x="5137150" y="828675"/>
                  <a:pt x="5140325" y="827087"/>
                  <a:pt x="5143500" y="823912"/>
                </a:cubicBezTo>
                <a:cubicBezTo>
                  <a:pt x="5146675" y="827087"/>
                  <a:pt x="5149850" y="828675"/>
                  <a:pt x="5153025" y="828675"/>
                </a:cubicBezTo>
                <a:cubicBezTo>
                  <a:pt x="5168900" y="828675"/>
                  <a:pt x="5192713" y="808037"/>
                  <a:pt x="5224463" y="766762"/>
                </a:cubicBezTo>
                <a:cubicBezTo>
                  <a:pt x="5249863" y="757237"/>
                  <a:pt x="5272087" y="752475"/>
                  <a:pt x="5291137" y="752475"/>
                </a:cubicBezTo>
                <a:lnTo>
                  <a:pt x="5300663" y="752475"/>
                </a:lnTo>
                <a:cubicBezTo>
                  <a:pt x="5326063" y="752475"/>
                  <a:pt x="5359400" y="768350"/>
                  <a:pt x="5400675" y="800100"/>
                </a:cubicBezTo>
                <a:lnTo>
                  <a:pt x="5419725" y="804862"/>
                </a:lnTo>
                <a:cubicBezTo>
                  <a:pt x="5461000" y="741362"/>
                  <a:pt x="5486400" y="674687"/>
                  <a:pt x="5495925" y="604837"/>
                </a:cubicBezTo>
                <a:close/>
                <a:moveTo>
                  <a:pt x="2833687" y="595312"/>
                </a:moveTo>
                <a:cubicBezTo>
                  <a:pt x="2833687" y="595312"/>
                  <a:pt x="2841625" y="601662"/>
                  <a:pt x="2857500" y="614362"/>
                </a:cubicBezTo>
                <a:lnTo>
                  <a:pt x="2852737" y="628650"/>
                </a:lnTo>
                <a:cubicBezTo>
                  <a:pt x="2852737" y="647700"/>
                  <a:pt x="2865438" y="684212"/>
                  <a:pt x="2890837" y="738187"/>
                </a:cubicBezTo>
                <a:cubicBezTo>
                  <a:pt x="2890837" y="773112"/>
                  <a:pt x="2860675" y="806450"/>
                  <a:pt x="2800350" y="838200"/>
                </a:cubicBezTo>
                <a:cubicBezTo>
                  <a:pt x="2746375" y="882650"/>
                  <a:pt x="2708275" y="904875"/>
                  <a:pt x="2686050" y="904875"/>
                </a:cubicBezTo>
                <a:cubicBezTo>
                  <a:pt x="2679700" y="904875"/>
                  <a:pt x="2647950" y="911225"/>
                  <a:pt x="2590800" y="923925"/>
                </a:cubicBezTo>
                <a:cubicBezTo>
                  <a:pt x="2571750" y="923925"/>
                  <a:pt x="2555875" y="930275"/>
                  <a:pt x="2543175" y="942975"/>
                </a:cubicBezTo>
                <a:lnTo>
                  <a:pt x="2533650" y="938212"/>
                </a:lnTo>
                <a:lnTo>
                  <a:pt x="2490787" y="938212"/>
                </a:lnTo>
                <a:cubicBezTo>
                  <a:pt x="2484438" y="938212"/>
                  <a:pt x="2481263" y="935037"/>
                  <a:pt x="2481263" y="928687"/>
                </a:cubicBezTo>
                <a:cubicBezTo>
                  <a:pt x="2496741" y="921543"/>
                  <a:pt x="2515121" y="910828"/>
                  <a:pt x="2536404" y="896540"/>
                </a:cubicBezTo>
                <a:lnTo>
                  <a:pt x="2558365" y="881263"/>
                </a:lnTo>
                <a:lnTo>
                  <a:pt x="2557463" y="876300"/>
                </a:lnTo>
                <a:lnTo>
                  <a:pt x="2562225" y="871537"/>
                </a:lnTo>
                <a:lnTo>
                  <a:pt x="2566187" y="875499"/>
                </a:lnTo>
                <a:lnTo>
                  <a:pt x="2568091" y="874093"/>
                </a:lnTo>
                <a:lnTo>
                  <a:pt x="2570559" y="869156"/>
                </a:lnTo>
                <a:lnTo>
                  <a:pt x="2576591" y="867815"/>
                </a:lnTo>
                <a:lnTo>
                  <a:pt x="2582838" y="863203"/>
                </a:lnTo>
                <a:cubicBezTo>
                  <a:pt x="2607990" y="844153"/>
                  <a:pt x="2636044" y="821531"/>
                  <a:pt x="2667000" y="795337"/>
                </a:cubicBezTo>
                <a:cubicBezTo>
                  <a:pt x="2682875" y="795337"/>
                  <a:pt x="2716213" y="760412"/>
                  <a:pt x="2767013" y="690562"/>
                </a:cubicBezTo>
                <a:cubicBezTo>
                  <a:pt x="2776537" y="677862"/>
                  <a:pt x="2782887" y="665162"/>
                  <a:pt x="2786063" y="652462"/>
                </a:cubicBezTo>
                <a:lnTo>
                  <a:pt x="2776537" y="652462"/>
                </a:lnTo>
                <a:lnTo>
                  <a:pt x="2767013" y="661987"/>
                </a:lnTo>
                <a:cubicBezTo>
                  <a:pt x="2763837" y="661987"/>
                  <a:pt x="2759075" y="660400"/>
                  <a:pt x="2752725" y="657225"/>
                </a:cubicBezTo>
                <a:cubicBezTo>
                  <a:pt x="2733675" y="660400"/>
                  <a:pt x="2714625" y="668337"/>
                  <a:pt x="2695575" y="681037"/>
                </a:cubicBezTo>
                <a:cubicBezTo>
                  <a:pt x="2695575" y="674687"/>
                  <a:pt x="2692400" y="671512"/>
                  <a:pt x="2686050" y="671512"/>
                </a:cubicBezTo>
                <a:lnTo>
                  <a:pt x="2667000" y="676275"/>
                </a:lnTo>
                <a:lnTo>
                  <a:pt x="2614613" y="642937"/>
                </a:lnTo>
                <a:cubicBezTo>
                  <a:pt x="2605087" y="623887"/>
                  <a:pt x="2595563" y="614362"/>
                  <a:pt x="2586037" y="614362"/>
                </a:cubicBezTo>
                <a:lnTo>
                  <a:pt x="2586037" y="609600"/>
                </a:lnTo>
                <a:lnTo>
                  <a:pt x="2590800" y="604837"/>
                </a:lnTo>
                <a:cubicBezTo>
                  <a:pt x="2625725" y="611187"/>
                  <a:pt x="2660650" y="614362"/>
                  <a:pt x="2695575" y="614362"/>
                </a:cubicBezTo>
                <a:lnTo>
                  <a:pt x="2700337" y="614362"/>
                </a:lnTo>
                <a:cubicBezTo>
                  <a:pt x="2703513" y="614362"/>
                  <a:pt x="2708275" y="612775"/>
                  <a:pt x="2714625" y="609600"/>
                </a:cubicBezTo>
                <a:cubicBezTo>
                  <a:pt x="2717800" y="612775"/>
                  <a:pt x="2722563" y="614362"/>
                  <a:pt x="2728913" y="614362"/>
                </a:cubicBezTo>
                <a:lnTo>
                  <a:pt x="2747963" y="609600"/>
                </a:lnTo>
                <a:lnTo>
                  <a:pt x="2752725" y="614362"/>
                </a:lnTo>
                <a:cubicBezTo>
                  <a:pt x="2759075" y="611187"/>
                  <a:pt x="2763837" y="609600"/>
                  <a:pt x="2767013" y="609600"/>
                </a:cubicBezTo>
                <a:lnTo>
                  <a:pt x="2776537" y="614362"/>
                </a:lnTo>
                <a:cubicBezTo>
                  <a:pt x="2805113" y="611187"/>
                  <a:pt x="2824163" y="604837"/>
                  <a:pt x="2833687" y="595312"/>
                </a:cubicBezTo>
                <a:close/>
                <a:moveTo>
                  <a:pt x="2290763" y="585787"/>
                </a:moveTo>
                <a:lnTo>
                  <a:pt x="2309813" y="585787"/>
                </a:lnTo>
                <a:lnTo>
                  <a:pt x="2309813" y="600075"/>
                </a:lnTo>
                <a:cubicBezTo>
                  <a:pt x="2309813" y="612775"/>
                  <a:pt x="2305050" y="622300"/>
                  <a:pt x="2295525" y="628650"/>
                </a:cubicBezTo>
                <a:lnTo>
                  <a:pt x="2286000" y="628650"/>
                </a:lnTo>
                <a:cubicBezTo>
                  <a:pt x="2282825" y="628650"/>
                  <a:pt x="2279650" y="623887"/>
                  <a:pt x="2276475" y="614362"/>
                </a:cubicBezTo>
                <a:lnTo>
                  <a:pt x="2276475" y="600075"/>
                </a:lnTo>
                <a:cubicBezTo>
                  <a:pt x="2276475" y="596900"/>
                  <a:pt x="2281238" y="592137"/>
                  <a:pt x="2290763" y="585787"/>
                </a:cubicBezTo>
                <a:close/>
                <a:moveTo>
                  <a:pt x="4929187" y="581025"/>
                </a:moveTo>
                <a:lnTo>
                  <a:pt x="4933950" y="581025"/>
                </a:lnTo>
                <a:cubicBezTo>
                  <a:pt x="4949825" y="587375"/>
                  <a:pt x="4957763" y="592137"/>
                  <a:pt x="4957763" y="595312"/>
                </a:cubicBezTo>
                <a:cubicBezTo>
                  <a:pt x="4954587" y="611187"/>
                  <a:pt x="4945063" y="619125"/>
                  <a:pt x="4929187" y="619125"/>
                </a:cubicBezTo>
                <a:cubicBezTo>
                  <a:pt x="4916487" y="615950"/>
                  <a:pt x="4910137" y="611187"/>
                  <a:pt x="4910137" y="604837"/>
                </a:cubicBezTo>
                <a:lnTo>
                  <a:pt x="4910137" y="595312"/>
                </a:lnTo>
                <a:cubicBezTo>
                  <a:pt x="4913313" y="585787"/>
                  <a:pt x="4919663" y="581025"/>
                  <a:pt x="4929187" y="581025"/>
                </a:cubicBezTo>
                <a:close/>
                <a:moveTo>
                  <a:pt x="2557463" y="581025"/>
                </a:moveTo>
                <a:lnTo>
                  <a:pt x="2562225" y="581025"/>
                </a:lnTo>
                <a:cubicBezTo>
                  <a:pt x="2578100" y="587375"/>
                  <a:pt x="2586037" y="592137"/>
                  <a:pt x="2586037" y="595312"/>
                </a:cubicBezTo>
                <a:cubicBezTo>
                  <a:pt x="2585244" y="599281"/>
                  <a:pt x="2584053" y="602753"/>
                  <a:pt x="2582466" y="605730"/>
                </a:cubicBezTo>
                <a:cubicBezTo>
                  <a:pt x="2580878" y="608707"/>
                  <a:pt x="2578894" y="611187"/>
                  <a:pt x="2576513" y="613171"/>
                </a:cubicBezTo>
                <a:cubicBezTo>
                  <a:pt x="2574131" y="615156"/>
                  <a:pt x="2571353" y="616644"/>
                  <a:pt x="2568178" y="617636"/>
                </a:cubicBezTo>
                <a:cubicBezTo>
                  <a:pt x="2565003" y="618628"/>
                  <a:pt x="2561431" y="619125"/>
                  <a:pt x="2557463" y="619125"/>
                </a:cubicBezTo>
                <a:cubicBezTo>
                  <a:pt x="2551113" y="617537"/>
                  <a:pt x="2546350" y="615553"/>
                  <a:pt x="2543175" y="613171"/>
                </a:cubicBezTo>
                <a:cubicBezTo>
                  <a:pt x="2540000" y="610790"/>
                  <a:pt x="2538413" y="608012"/>
                  <a:pt x="2538413" y="604837"/>
                </a:cubicBezTo>
                <a:lnTo>
                  <a:pt x="2538413" y="595312"/>
                </a:lnTo>
                <a:cubicBezTo>
                  <a:pt x="2540000" y="590550"/>
                  <a:pt x="2542381" y="586978"/>
                  <a:pt x="2545556" y="584596"/>
                </a:cubicBezTo>
                <a:cubicBezTo>
                  <a:pt x="2547144" y="583406"/>
                  <a:pt x="2548930" y="582513"/>
                  <a:pt x="2550914" y="581918"/>
                </a:cubicBezTo>
                <a:cubicBezTo>
                  <a:pt x="2552899" y="581322"/>
                  <a:pt x="2555081" y="581025"/>
                  <a:pt x="2557463" y="581025"/>
                </a:cubicBezTo>
                <a:close/>
                <a:moveTo>
                  <a:pt x="157163" y="581025"/>
                </a:moveTo>
                <a:lnTo>
                  <a:pt x="161925" y="581025"/>
                </a:lnTo>
                <a:cubicBezTo>
                  <a:pt x="177800" y="587375"/>
                  <a:pt x="185738" y="592137"/>
                  <a:pt x="185738" y="595312"/>
                </a:cubicBezTo>
                <a:cubicBezTo>
                  <a:pt x="182563" y="611187"/>
                  <a:pt x="173038" y="619125"/>
                  <a:pt x="157163" y="619125"/>
                </a:cubicBezTo>
                <a:cubicBezTo>
                  <a:pt x="144463" y="615950"/>
                  <a:pt x="138113" y="611187"/>
                  <a:pt x="138113" y="604837"/>
                </a:cubicBezTo>
                <a:lnTo>
                  <a:pt x="138113" y="595312"/>
                </a:lnTo>
                <a:cubicBezTo>
                  <a:pt x="141288" y="585787"/>
                  <a:pt x="147638" y="581025"/>
                  <a:pt x="157163" y="581025"/>
                </a:cubicBezTo>
                <a:close/>
                <a:moveTo>
                  <a:pt x="6962775" y="576262"/>
                </a:moveTo>
                <a:lnTo>
                  <a:pt x="6981825" y="576262"/>
                </a:lnTo>
                <a:lnTo>
                  <a:pt x="6981825" y="590550"/>
                </a:lnTo>
                <a:cubicBezTo>
                  <a:pt x="6981825" y="603250"/>
                  <a:pt x="6977063" y="612775"/>
                  <a:pt x="6967537" y="619125"/>
                </a:cubicBezTo>
                <a:lnTo>
                  <a:pt x="6958013" y="619125"/>
                </a:lnTo>
                <a:cubicBezTo>
                  <a:pt x="6954837" y="619125"/>
                  <a:pt x="6951663" y="614362"/>
                  <a:pt x="6948487" y="604837"/>
                </a:cubicBezTo>
                <a:lnTo>
                  <a:pt x="6948487" y="590550"/>
                </a:lnTo>
                <a:cubicBezTo>
                  <a:pt x="6948487" y="587375"/>
                  <a:pt x="6953250" y="582612"/>
                  <a:pt x="6962775" y="576262"/>
                </a:cubicBezTo>
                <a:close/>
                <a:moveTo>
                  <a:pt x="5580095" y="562683"/>
                </a:moveTo>
                <a:lnTo>
                  <a:pt x="5581650" y="565546"/>
                </a:lnTo>
                <a:cubicBezTo>
                  <a:pt x="5584825" y="571698"/>
                  <a:pt x="5588199" y="578519"/>
                  <a:pt x="5591771" y="586010"/>
                </a:cubicBezTo>
                <a:lnTo>
                  <a:pt x="5595937" y="595030"/>
                </a:lnTo>
                <a:lnTo>
                  <a:pt x="5595937" y="585787"/>
                </a:lnTo>
                <a:cubicBezTo>
                  <a:pt x="5595937" y="581025"/>
                  <a:pt x="5593159" y="575468"/>
                  <a:pt x="5587603" y="569118"/>
                </a:cubicBezTo>
                <a:close/>
                <a:moveTo>
                  <a:pt x="4929187" y="547687"/>
                </a:moveTo>
                <a:cubicBezTo>
                  <a:pt x="4932363" y="547687"/>
                  <a:pt x="4933950" y="549275"/>
                  <a:pt x="4933950" y="552450"/>
                </a:cubicBezTo>
                <a:cubicBezTo>
                  <a:pt x="4933950" y="555625"/>
                  <a:pt x="4932363" y="558800"/>
                  <a:pt x="4929187" y="561975"/>
                </a:cubicBezTo>
                <a:cubicBezTo>
                  <a:pt x="4926013" y="561975"/>
                  <a:pt x="4924425" y="560387"/>
                  <a:pt x="4924425" y="557212"/>
                </a:cubicBezTo>
                <a:lnTo>
                  <a:pt x="4924425" y="552450"/>
                </a:lnTo>
                <a:cubicBezTo>
                  <a:pt x="4924425" y="549275"/>
                  <a:pt x="4926013" y="547687"/>
                  <a:pt x="4929187" y="547687"/>
                </a:cubicBezTo>
                <a:close/>
                <a:moveTo>
                  <a:pt x="2557463" y="547687"/>
                </a:moveTo>
                <a:cubicBezTo>
                  <a:pt x="2560638" y="547687"/>
                  <a:pt x="2562225" y="549275"/>
                  <a:pt x="2562225" y="552450"/>
                </a:cubicBezTo>
                <a:cubicBezTo>
                  <a:pt x="2562225" y="555625"/>
                  <a:pt x="2560638" y="558800"/>
                  <a:pt x="2557463" y="561975"/>
                </a:cubicBezTo>
                <a:cubicBezTo>
                  <a:pt x="2555875" y="561975"/>
                  <a:pt x="2554685" y="561578"/>
                  <a:pt x="2553891" y="560784"/>
                </a:cubicBezTo>
                <a:cubicBezTo>
                  <a:pt x="2553097" y="559990"/>
                  <a:pt x="2552700" y="558800"/>
                  <a:pt x="2552700" y="557212"/>
                </a:cubicBezTo>
                <a:lnTo>
                  <a:pt x="2552700" y="552450"/>
                </a:lnTo>
                <a:cubicBezTo>
                  <a:pt x="2552700" y="549275"/>
                  <a:pt x="2554288" y="547687"/>
                  <a:pt x="2557463" y="547687"/>
                </a:cubicBezTo>
                <a:close/>
                <a:moveTo>
                  <a:pt x="157163" y="547687"/>
                </a:moveTo>
                <a:cubicBezTo>
                  <a:pt x="160338" y="547687"/>
                  <a:pt x="161925" y="549275"/>
                  <a:pt x="161925" y="552450"/>
                </a:cubicBezTo>
                <a:cubicBezTo>
                  <a:pt x="161925" y="555625"/>
                  <a:pt x="160338" y="558800"/>
                  <a:pt x="157163" y="561975"/>
                </a:cubicBezTo>
                <a:cubicBezTo>
                  <a:pt x="153988" y="561975"/>
                  <a:pt x="152400" y="560387"/>
                  <a:pt x="152400" y="557212"/>
                </a:cubicBezTo>
                <a:lnTo>
                  <a:pt x="152400" y="552450"/>
                </a:lnTo>
                <a:cubicBezTo>
                  <a:pt x="152400" y="549275"/>
                  <a:pt x="153988" y="547687"/>
                  <a:pt x="157163" y="547687"/>
                </a:cubicBezTo>
                <a:close/>
                <a:moveTo>
                  <a:pt x="2476500" y="533400"/>
                </a:moveTo>
                <a:lnTo>
                  <a:pt x="2490787" y="533400"/>
                </a:lnTo>
                <a:cubicBezTo>
                  <a:pt x="2493963" y="536575"/>
                  <a:pt x="2501900" y="539750"/>
                  <a:pt x="2514600" y="542925"/>
                </a:cubicBezTo>
                <a:cubicBezTo>
                  <a:pt x="2514600" y="542925"/>
                  <a:pt x="2515096" y="543321"/>
                  <a:pt x="2516088" y="544115"/>
                </a:cubicBezTo>
                <a:cubicBezTo>
                  <a:pt x="2518073" y="545703"/>
                  <a:pt x="2522042" y="548878"/>
                  <a:pt x="2527995" y="553640"/>
                </a:cubicBezTo>
                <a:cubicBezTo>
                  <a:pt x="2530971" y="556021"/>
                  <a:pt x="2534444" y="558800"/>
                  <a:pt x="2538413" y="561975"/>
                </a:cubicBezTo>
                <a:cubicBezTo>
                  <a:pt x="2536825" y="561975"/>
                  <a:pt x="2535238" y="563562"/>
                  <a:pt x="2533650" y="566737"/>
                </a:cubicBezTo>
                <a:cubicBezTo>
                  <a:pt x="2532063" y="569912"/>
                  <a:pt x="2530475" y="574675"/>
                  <a:pt x="2528887" y="581025"/>
                </a:cubicBezTo>
                <a:cubicBezTo>
                  <a:pt x="2528887" y="587375"/>
                  <a:pt x="2525713" y="592137"/>
                  <a:pt x="2519363" y="595312"/>
                </a:cubicBezTo>
                <a:cubicBezTo>
                  <a:pt x="2516188" y="596900"/>
                  <a:pt x="2512219" y="598090"/>
                  <a:pt x="2507456" y="598884"/>
                </a:cubicBezTo>
                <a:cubicBezTo>
                  <a:pt x="2502694" y="599678"/>
                  <a:pt x="2497138" y="600075"/>
                  <a:pt x="2490787" y="600075"/>
                </a:cubicBezTo>
                <a:cubicBezTo>
                  <a:pt x="2486819" y="600075"/>
                  <a:pt x="2482949" y="599380"/>
                  <a:pt x="2479179" y="597991"/>
                </a:cubicBezTo>
                <a:cubicBezTo>
                  <a:pt x="2471639" y="595213"/>
                  <a:pt x="2464495" y="589657"/>
                  <a:pt x="2457748" y="581322"/>
                </a:cubicBezTo>
                <a:cubicBezTo>
                  <a:pt x="2454374" y="577155"/>
                  <a:pt x="2451100" y="572293"/>
                  <a:pt x="2447925" y="566737"/>
                </a:cubicBezTo>
                <a:cubicBezTo>
                  <a:pt x="2444750" y="566737"/>
                  <a:pt x="2442369" y="566340"/>
                  <a:pt x="2440781" y="565546"/>
                </a:cubicBezTo>
                <a:cubicBezTo>
                  <a:pt x="2439194" y="564753"/>
                  <a:pt x="2438400" y="563562"/>
                  <a:pt x="2438400" y="561975"/>
                </a:cubicBezTo>
                <a:cubicBezTo>
                  <a:pt x="2441575" y="552450"/>
                  <a:pt x="2452687" y="544512"/>
                  <a:pt x="2471737" y="538162"/>
                </a:cubicBezTo>
                <a:cubicBezTo>
                  <a:pt x="2473325" y="536575"/>
                  <a:pt x="2474516" y="535384"/>
                  <a:pt x="2475309" y="534590"/>
                </a:cubicBezTo>
                <a:cubicBezTo>
                  <a:pt x="2476103" y="533796"/>
                  <a:pt x="2476500" y="533400"/>
                  <a:pt x="2476500" y="533400"/>
                </a:cubicBezTo>
                <a:close/>
                <a:moveTo>
                  <a:pt x="1952625" y="528637"/>
                </a:moveTo>
                <a:cubicBezTo>
                  <a:pt x="1951831" y="528637"/>
                  <a:pt x="1950938" y="529034"/>
                  <a:pt x="1949946" y="529828"/>
                </a:cubicBezTo>
                <a:lnTo>
                  <a:pt x="1949607" y="530198"/>
                </a:lnTo>
                <a:lnTo>
                  <a:pt x="1946226" y="551110"/>
                </a:lnTo>
                <a:lnTo>
                  <a:pt x="1945618" y="554739"/>
                </a:lnTo>
                <a:lnTo>
                  <a:pt x="1947863" y="551259"/>
                </a:lnTo>
                <a:cubicBezTo>
                  <a:pt x="1951038" y="545703"/>
                  <a:pt x="1952625" y="541337"/>
                  <a:pt x="1952625" y="538162"/>
                </a:cubicBezTo>
                <a:cubicBezTo>
                  <a:pt x="1952625" y="531812"/>
                  <a:pt x="1952625" y="528637"/>
                  <a:pt x="1952625" y="528637"/>
                </a:cubicBezTo>
                <a:close/>
                <a:moveTo>
                  <a:pt x="4948237" y="519112"/>
                </a:moveTo>
                <a:cubicBezTo>
                  <a:pt x="4948237" y="519112"/>
                  <a:pt x="4951413" y="522287"/>
                  <a:pt x="4957763" y="528637"/>
                </a:cubicBezTo>
                <a:lnTo>
                  <a:pt x="4957763" y="533400"/>
                </a:lnTo>
                <a:cubicBezTo>
                  <a:pt x="4957763" y="536575"/>
                  <a:pt x="4954587" y="539750"/>
                  <a:pt x="4948237" y="542925"/>
                </a:cubicBezTo>
                <a:cubicBezTo>
                  <a:pt x="4945063" y="542925"/>
                  <a:pt x="4943475" y="541337"/>
                  <a:pt x="4943475" y="538162"/>
                </a:cubicBezTo>
                <a:lnTo>
                  <a:pt x="4943475" y="523875"/>
                </a:lnTo>
                <a:cubicBezTo>
                  <a:pt x="4943475" y="520700"/>
                  <a:pt x="4945063" y="519112"/>
                  <a:pt x="4948237" y="519112"/>
                </a:cubicBezTo>
                <a:close/>
                <a:moveTo>
                  <a:pt x="2576513" y="519112"/>
                </a:moveTo>
                <a:cubicBezTo>
                  <a:pt x="2576513" y="519112"/>
                  <a:pt x="2577307" y="519906"/>
                  <a:pt x="2578894" y="521493"/>
                </a:cubicBezTo>
                <a:cubicBezTo>
                  <a:pt x="2580481" y="523081"/>
                  <a:pt x="2582863" y="525462"/>
                  <a:pt x="2586037" y="528637"/>
                </a:cubicBezTo>
                <a:lnTo>
                  <a:pt x="2586037" y="533400"/>
                </a:lnTo>
                <a:cubicBezTo>
                  <a:pt x="2586037" y="536575"/>
                  <a:pt x="2582863" y="539750"/>
                  <a:pt x="2576513" y="542925"/>
                </a:cubicBezTo>
                <a:cubicBezTo>
                  <a:pt x="2574925" y="542925"/>
                  <a:pt x="2573735" y="542528"/>
                  <a:pt x="2572941" y="541734"/>
                </a:cubicBezTo>
                <a:cubicBezTo>
                  <a:pt x="2572147" y="540940"/>
                  <a:pt x="2571750" y="539750"/>
                  <a:pt x="2571750" y="538162"/>
                </a:cubicBezTo>
                <a:lnTo>
                  <a:pt x="2571750" y="523875"/>
                </a:lnTo>
                <a:cubicBezTo>
                  <a:pt x="2571750" y="522287"/>
                  <a:pt x="2572147" y="521097"/>
                  <a:pt x="2572941" y="520303"/>
                </a:cubicBezTo>
                <a:cubicBezTo>
                  <a:pt x="2573735" y="519509"/>
                  <a:pt x="2574925" y="519112"/>
                  <a:pt x="2576513" y="519112"/>
                </a:cubicBezTo>
                <a:close/>
                <a:moveTo>
                  <a:pt x="176213" y="519112"/>
                </a:moveTo>
                <a:cubicBezTo>
                  <a:pt x="176213" y="519112"/>
                  <a:pt x="179388" y="522287"/>
                  <a:pt x="185738" y="528637"/>
                </a:cubicBezTo>
                <a:lnTo>
                  <a:pt x="185738" y="533400"/>
                </a:lnTo>
                <a:cubicBezTo>
                  <a:pt x="185738" y="536575"/>
                  <a:pt x="182563" y="539750"/>
                  <a:pt x="176213" y="542925"/>
                </a:cubicBezTo>
                <a:cubicBezTo>
                  <a:pt x="173038" y="542925"/>
                  <a:pt x="171450" y="541337"/>
                  <a:pt x="171450" y="538162"/>
                </a:cubicBezTo>
                <a:lnTo>
                  <a:pt x="171450" y="523875"/>
                </a:lnTo>
                <a:cubicBezTo>
                  <a:pt x="171450" y="520700"/>
                  <a:pt x="173038" y="519112"/>
                  <a:pt x="176213" y="519112"/>
                </a:cubicBezTo>
                <a:close/>
                <a:moveTo>
                  <a:pt x="6034087" y="504825"/>
                </a:moveTo>
                <a:lnTo>
                  <a:pt x="6043613" y="504825"/>
                </a:lnTo>
                <a:cubicBezTo>
                  <a:pt x="6046787" y="508000"/>
                  <a:pt x="6054725" y="511175"/>
                  <a:pt x="6067425" y="514350"/>
                </a:cubicBezTo>
                <a:cubicBezTo>
                  <a:pt x="6067425" y="517525"/>
                  <a:pt x="6075363" y="523875"/>
                  <a:pt x="6091237" y="533400"/>
                </a:cubicBezTo>
                <a:cubicBezTo>
                  <a:pt x="6088063" y="533400"/>
                  <a:pt x="6084887" y="539750"/>
                  <a:pt x="6081713" y="552450"/>
                </a:cubicBezTo>
                <a:cubicBezTo>
                  <a:pt x="6081713" y="565150"/>
                  <a:pt x="6069013" y="571500"/>
                  <a:pt x="6043613" y="571500"/>
                </a:cubicBezTo>
                <a:cubicBezTo>
                  <a:pt x="6030913" y="571500"/>
                  <a:pt x="6016625" y="560387"/>
                  <a:pt x="6000750" y="538162"/>
                </a:cubicBezTo>
                <a:cubicBezTo>
                  <a:pt x="5997575" y="538162"/>
                  <a:pt x="5995987" y="536575"/>
                  <a:pt x="5995987" y="533400"/>
                </a:cubicBezTo>
                <a:cubicBezTo>
                  <a:pt x="5995987" y="527050"/>
                  <a:pt x="6007100" y="519112"/>
                  <a:pt x="6029325" y="509587"/>
                </a:cubicBezTo>
                <a:cubicBezTo>
                  <a:pt x="6029325" y="506412"/>
                  <a:pt x="6030913" y="504825"/>
                  <a:pt x="6034087" y="504825"/>
                </a:cubicBezTo>
                <a:close/>
                <a:moveTo>
                  <a:pt x="4800600" y="485775"/>
                </a:moveTo>
                <a:lnTo>
                  <a:pt x="4805363" y="485775"/>
                </a:lnTo>
                <a:cubicBezTo>
                  <a:pt x="4821237" y="500062"/>
                  <a:pt x="4835128" y="513060"/>
                  <a:pt x="4847035" y="524768"/>
                </a:cubicBezTo>
                <a:lnTo>
                  <a:pt x="4855550" y="533400"/>
                </a:lnTo>
                <a:lnTo>
                  <a:pt x="4862513" y="533400"/>
                </a:lnTo>
                <a:cubicBezTo>
                  <a:pt x="4865687" y="536575"/>
                  <a:pt x="4873625" y="539750"/>
                  <a:pt x="4886325" y="542925"/>
                </a:cubicBezTo>
                <a:cubicBezTo>
                  <a:pt x="4886325" y="542925"/>
                  <a:pt x="4894263" y="549275"/>
                  <a:pt x="4910137" y="561975"/>
                </a:cubicBezTo>
                <a:cubicBezTo>
                  <a:pt x="4906963" y="561975"/>
                  <a:pt x="4903787" y="568325"/>
                  <a:pt x="4900613" y="581025"/>
                </a:cubicBezTo>
                <a:lnTo>
                  <a:pt x="4898731" y="587611"/>
                </a:lnTo>
                <a:lnTo>
                  <a:pt x="4899125" y="588392"/>
                </a:lnTo>
                <a:cubicBezTo>
                  <a:pt x="4900117" y="591021"/>
                  <a:pt x="4900613" y="593328"/>
                  <a:pt x="4900613" y="595312"/>
                </a:cubicBezTo>
                <a:cubicBezTo>
                  <a:pt x="4884737" y="636587"/>
                  <a:pt x="4875213" y="665162"/>
                  <a:pt x="4872037" y="681037"/>
                </a:cubicBezTo>
                <a:cubicBezTo>
                  <a:pt x="4875213" y="684212"/>
                  <a:pt x="4876800" y="687387"/>
                  <a:pt x="4876800" y="690562"/>
                </a:cubicBezTo>
                <a:cubicBezTo>
                  <a:pt x="4867275" y="735012"/>
                  <a:pt x="4856163" y="757237"/>
                  <a:pt x="4843463" y="757237"/>
                </a:cubicBezTo>
                <a:cubicBezTo>
                  <a:pt x="4843463" y="766762"/>
                  <a:pt x="4835525" y="777875"/>
                  <a:pt x="4819650" y="790575"/>
                </a:cubicBezTo>
                <a:lnTo>
                  <a:pt x="4819650" y="785812"/>
                </a:lnTo>
                <a:lnTo>
                  <a:pt x="4819650" y="762000"/>
                </a:lnTo>
                <a:cubicBezTo>
                  <a:pt x="4794250" y="688975"/>
                  <a:pt x="4781550" y="614362"/>
                  <a:pt x="4781550" y="538162"/>
                </a:cubicBezTo>
                <a:lnTo>
                  <a:pt x="4781550" y="509587"/>
                </a:lnTo>
                <a:cubicBezTo>
                  <a:pt x="4784725" y="500062"/>
                  <a:pt x="4791075" y="492125"/>
                  <a:pt x="4800600" y="485775"/>
                </a:cubicBezTo>
                <a:close/>
                <a:moveTo>
                  <a:pt x="2738437" y="481012"/>
                </a:moveTo>
                <a:lnTo>
                  <a:pt x="2743200" y="481012"/>
                </a:lnTo>
                <a:lnTo>
                  <a:pt x="2743200" y="485775"/>
                </a:lnTo>
                <a:cubicBezTo>
                  <a:pt x="2743200" y="487362"/>
                  <a:pt x="2743200" y="488553"/>
                  <a:pt x="2743200" y="489346"/>
                </a:cubicBezTo>
                <a:cubicBezTo>
                  <a:pt x="2743200" y="490140"/>
                  <a:pt x="2743200" y="490537"/>
                  <a:pt x="2743200" y="490537"/>
                </a:cubicBezTo>
                <a:lnTo>
                  <a:pt x="2738437" y="485775"/>
                </a:lnTo>
                <a:close/>
                <a:moveTo>
                  <a:pt x="338138" y="481012"/>
                </a:moveTo>
                <a:lnTo>
                  <a:pt x="342900" y="481012"/>
                </a:lnTo>
                <a:lnTo>
                  <a:pt x="342900" y="485775"/>
                </a:lnTo>
                <a:cubicBezTo>
                  <a:pt x="342900" y="488950"/>
                  <a:pt x="342900" y="490537"/>
                  <a:pt x="342900" y="490537"/>
                </a:cubicBezTo>
                <a:lnTo>
                  <a:pt x="338138" y="485775"/>
                </a:lnTo>
                <a:close/>
                <a:moveTo>
                  <a:pt x="4467225" y="466725"/>
                </a:moveTo>
                <a:cubicBezTo>
                  <a:pt x="4479925" y="466725"/>
                  <a:pt x="4513263" y="492125"/>
                  <a:pt x="4567237" y="542925"/>
                </a:cubicBezTo>
                <a:cubicBezTo>
                  <a:pt x="4605337" y="584200"/>
                  <a:pt x="4624387" y="606425"/>
                  <a:pt x="4624387" y="609600"/>
                </a:cubicBezTo>
                <a:cubicBezTo>
                  <a:pt x="4624387" y="612775"/>
                  <a:pt x="4624387" y="617537"/>
                  <a:pt x="4624387" y="623887"/>
                </a:cubicBezTo>
                <a:lnTo>
                  <a:pt x="4610100" y="638175"/>
                </a:lnTo>
                <a:lnTo>
                  <a:pt x="4600575" y="633412"/>
                </a:lnTo>
                <a:cubicBezTo>
                  <a:pt x="4587875" y="655637"/>
                  <a:pt x="4578350" y="677862"/>
                  <a:pt x="4572000" y="700087"/>
                </a:cubicBezTo>
                <a:cubicBezTo>
                  <a:pt x="4565650" y="700087"/>
                  <a:pt x="4559300" y="717550"/>
                  <a:pt x="4552950" y="752475"/>
                </a:cubicBezTo>
                <a:lnTo>
                  <a:pt x="4548187" y="752475"/>
                </a:lnTo>
                <a:lnTo>
                  <a:pt x="4552950" y="762000"/>
                </a:lnTo>
                <a:cubicBezTo>
                  <a:pt x="4540250" y="781050"/>
                  <a:pt x="4527550" y="817562"/>
                  <a:pt x="4514850" y="871537"/>
                </a:cubicBezTo>
                <a:cubicBezTo>
                  <a:pt x="4514850" y="871537"/>
                  <a:pt x="4514850" y="873125"/>
                  <a:pt x="4514850" y="876300"/>
                </a:cubicBezTo>
                <a:lnTo>
                  <a:pt x="4514850" y="933450"/>
                </a:lnTo>
                <a:cubicBezTo>
                  <a:pt x="4514850" y="993775"/>
                  <a:pt x="4530725" y="1049337"/>
                  <a:pt x="4562475" y="1100137"/>
                </a:cubicBezTo>
                <a:cubicBezTo>
                  <a:pt x="4600575" y="1144587"/>
                  <a:pt x="4633913" y="1177924"/>
                  <a:pt x="4662487" y="1200150"/>
                </a:cubicBezTo>
                <a:lnTo>
                  <a:pt x="4667250" y="1219200"/>
                </a:lnTo>
                <a:cubicBezTo>
                  <a:pt x="4660900" y="1222375"/>
                  <a:pt x="4656137" y="1223962"/>
                  <a:pt x="4652963" y="1223962"/>
                </a:cubicBezTo>
                <a:cubicBezTo>
                  <a:pt x="4607322" y="1223962"/>
                  <a:pt x="4563541" y="1211560"/>
                  <a:pt x="4521621" y="1186755"/>
                </a:cubicBezTo>
                <a:lnTo>
                  <a:pt x="4519613" y="1185436"/>
                </a:lnTo>
                <a:lnTo>
                  <a:pt x="4519613" y="1185862"/>
                </a:lnTo>
                <a:cubicBezTo>
                  <a:pt x="4519613" y="1189037"/>
                  <a:pt x="4518025" y="1190625"/>
                  <a:pt x="4514850" y="1190625"/>
                </a:cubicBezTo>
                <a:cubicBezTo>
                  <a:pt x="4511675" y="1190625"/>
                  <a:pt x="4510087" y="1189037"/>
                  <a:pt x="4510087" y="1185862"/>
                </a:cubicBezTo>
                <a:lnTo>
                  <a:pt x="4510087" y="1181100"/>
                </a:lnTo>
                <a:lnTo>
                  <a:pt x="4510612" y="1179525"/>
                </a:lnTo>
                <a:lnTo>
                  <a:pt x="4496693" y="1170384"/>
                </a:lnTo>
                <a:cubicBezTo>
                  <a:pt x="4480223" y="1158478"/>
                  <a:pt x="4464050" y="1144587"/>
                  <a:pt x="4448175" y="1128712"/>
                </a:cubicBezTo>
                <a:cubicBezTo>
                  <a:pt x="4432697" y="1117996"/>
                  <a:pt x="4419005" y="1103709"/>
                  <a:pt x="4407099" y="1085850"/>
                </a:cubicBezTo>
                <a:lnTo>
                  <a:pt x="4405313" y="1085850"/>
                </a:lnTo>
                <a:cubicBezTo>
                  <a:pt x="4402137" y="1085850"/>
                  <a:pt x="4398963" y="1082674"/>
                  <a:pt x="4395787" y="1076325"/>
                </a:cubicBezTo>
                <a:lnTo>
                  <a:pt x="4397821" y="1070224"/>
                </a:lnTo>
                <a:lnTo>
                  <a:pt x="4395787" y="1066800"/>
                </a:lnTo>
                <a:cubicBezTo>
                  <a:pt x="4381500" y="1039812"/>
                  <a:pt x="4370387" y="1006475"/>
                  <a:pt x="4362450" y="966787"/>
                </a:cubicBezTo>
                <a:cubicBezTo>
                  <a:pt x="4356100" y="938212"/>
                  <a:pt x="4352925" y="919162"/>
                  <a:pt x="4352925" y="909637"/>
                </a:cubicBezTo>
                <a:lnTo>
                  <a:pt x="4352925" y="904875"/>
                </a:lnTo>
                <a:lnTo>
                  <a:pt x="4352925" y="900112"/>
                </a:lnTo>
                <a:lnTo>
                  <a:pt x="4352925" y="896143"/>
                </a:lnTo>
                <a:lnTo>
                  <a:pt x="4348163" y="894159"/>
                </a:lnTo>
                <a:cubicBezTo>
                  <a:pt x="4341813" y="891778"/>
                  <a:pt x="4337050" y="890587"/>
                  <a:pt x="4333875" y="890587"/>
                </a:cubicBezTo>
                <a:cubicBezTo>
                  <a:pt x="4333875" y="893762"/>
                  <a:pt x="4327525" y="898525"/>
                  <a:pt x="4314825" y="904875"/>
                </a:cubicBezTo>
                <a:lnTo>
                  <a:pt x="4314825" y="914400"/>
                </a:lnTo>
                <a:cubicBezTo>
                  <a:pt x="4314825" y="914400"/>
                  <a:pt x="4321175" y="927100"/>
                  <a:pt x="4333875" y="952500"/>
                </a:cubicBezTo>
                <a:cubicBezTo>
                  <a:pt x="4327525" y="952500"/>
                  <a:pt x="4319587" y="942975"/>
                  <a:pt x="4310063" y="923925"/>
                </a:cubicBezTo>
                <a:lnTo>
                  <a:pt x="4286250" y="895350"/>
                </a:lnTo>
                <a:lnTo>
                  <a:pt x="4276725" y="895350"/>
                </a:lnTo>
                <a:cubicBezTo>
                  <a:pt x="4254500" y="901700"/>
                  <a:pt x="4243387" y="915987"/>
                  <a:pt x="4243387" y="938212"/>
                </a:cubicBezTo>
                <a:lnTo>
                  <a:pt x="4252913" y="976312"/>
                </a:lnTo>
                <a:cubicBezTo>
                  <a:pt x="4252913" y="982662"/>
                  <a:pt x="4249737" y="985837"/>
                  <a:pt x="4243387" y="985837"/>
                </a:cubicBezTo>
                <a:lnTo>
                  <a:pt x="4238625" y="985837"/>
                </a:lnTo>
                <a:cubicBezTo>
                  <a:pt x="4232275" y="985837"/>
                  <a:pt x="4229100" y="982662"/>
                  <a:pt x="4229100" y="976312"/>
                </a:cubicBezTo>
                <a:lnTo>
                  <a:pt x="4238625" y="938212"/>
                </a:lnTo>
                <a:lnTo>
                  <a:pt x="4238625" y="923925"/>
                </a:lnTo>
                <a:lnTo>
                  <a:pt x="4238625" y="914400"/>
                </a:lnTo>
                <a:cubicBezTo>
                  <a:pt x="4232275" y="914400"/>
                  <a:pt x="4222750" y="927100"/>
                  <a:pt x="4210050" y="952500"/>
                </a:cubicBezTo>
                <a:lnTo>
                  <a:pt x="4205287" y="952500"/>
                </a:lnTo>
                <a:cubicBezTo>
                  <a:pt x="4217987" y="933450"/>
                  <a:pt x="4224337" y="920750"/>
                  <a:pt x="4224337" y="914400"/>
                </a:cubicBezTo>
                <a:cubicBezTo>
                  <a:pt x="4224337" y="908050"/>
                  <a:pt x="4224337" y="904875"/>
                  <a:pt x="4224337" y="904875"/>
                </a:cubicBezTo>
                <a:cubicBezTo>
                  <a:pt x="4221163" y="904875"/>
                  <a:pt x="4216400" y="911225"/>
                  <a:pt x="4210050" y="923925"/>
                </a:cubicBezTo>
                <a:lnTo>
                  <a:pt x="4205287" y="914400"/>
                </a:lnTo>
                <a:cubicBezTo>
                  <a:pt x="4214813" y="901700"/>
                  <a:pt x="4219575" y="890587"/>
                  <a:pt x="4219575" y="881062"/>
                </a:cubicBezTo>
                <a:cubicBezTo>
                  <a:pt x="4213225" y="881062"/>
                  <a:pt x="4210050" y="881062"/>
                  <a:pt x="4210050" y="881062"/>
                </a:cubicBezTo>
                <a:lnTo>
                  <a:pt x="4219575" y="866775"/>
                </a:lnTo>
                <a:lnTo>
                  <a:pt x="4219575" y="857250"/>
                </a:lnTo>
                <a:cubicBezTo>
                  <a:pt x="4219575" y="854075"/>
                  <a:pt x="4214813" y="852487"/>
                  <a:pt x="4205287" y="852487"/>
                </a:cubicBezTo>
                <a:cubicBezTo>
                  <a:pt x="4189413" y="855662"/>
                  <a:pt x="4178300" y="857250"/>
                  <a:pt x="4171950" y="857250"/>
                </a:cubicBezTo>
                <a:cubicBezTo>
                  <a:pt x="4171950" y="854075"/>
                  <a:pt x="4171950" y="852487"/>
                  <a:pt x="4171950" y="852487"/>
                </a:cubicBezTo>
                <a:cubicBezTo>
                  <a:pt x="4171950" y="846137"/>
                  <a:pt x="4179887" y="842962"/>
                  <a:pt x="4195763" y="842962"/>
                </a:cubicBezTo>
                <a:lnTo>
                  <a:pt x="4205287" y="823912"/>
                </a:lnTo>
                <a:lnTo>
                  <a:pt x="4205287" y="809625"/>
                </a:lnTo>
                <a:cubicBezTo>
                  <a:pt x="4205287" y="800100"/>
                  <a:pt x="4194175" y="787400"/>
                  <a:pt x="4171950" y="771525"/>
                </a:cubicBezTo>
                <a:lnTo>
                  <a:pt x="4181475" y="771525"/>
                </a:lnTo>
                <a:cubicBezTo>
                  <a:pt x="4191000" y="781050"/>
                  <a:pt x="4195763" y="785812"/>
                  <a:pt x="4195763" y="785812"/>
                </a:cubicBezTo>
                <a:cubicBezTo>
                  <a:pt x="4205287" y="785812"/>
                  <a:pt x="4213225" y="781050"/>
                  <a:pt x="4219575" y="771525"/>
                </a:cubicBezTo>
                <a:lnTo>
                  <a:pt x="4229100" y="781050"/>
                </a:lnTo>
                <a:lnTo>
                  <a:pt x="4229100" y="762000"/>
                </a:lnTo>
                <a:cubicBezTo>
                  <a:pt x="4216400" y="730250"/>
                  <a:pt x="4202113" y="709612"/>
                  <a:pt x="4186237" y="700087"/>
                </a:cubicBezTo>
                <a:cubicBezTo>
                  <a:pt x="4186237" y="693737"/>
                  <a:pt x="4181475" y="685800"/>
                  <a:pt x="4171950" y="676275"/>
                </a:cubicBezTo>
                <a:cubicBezTo>
                  <a:pt x="4171950" y="669925"/>
                  <a:pt x="4168775" y="657225"/>
                  <a:pt x="4162425" y="638175"/>
                </a:cubicBezTo>
                <a:lnTo>
                  <a:pt x="4171950" y="628650"/>
                </a:lnTo>
                <a:cubicBezTo>
                  <a:pt x="4187825" y="654050"/>
                  <a:pt x="4198937" y="674687"/>
                  <a:pt x="4205287" y="690562"/>
                </a:cubicBezTo>
                <a:cubicBezTo>
                  <a:pt x="4208463" y="712787"/>
                  <a:pt x="4219575" y="736600"/>
                  <a:pt x="4238625" y="762000"/>
                </a:cubicBezTo>
                <a:lnTo>
                  <a:pt x="4243387" y="762000"/>
                </a:lnTo>
                <a:cubicBezTo>
                  <a:pt x="4249737" y="762000"/>
                  <a:pt x="4252913" y="758825"/>
                  <a:pt x="4252913" y="752475"/>
                </a:cubicBezTo>
                <a:cubicBezTo>
                  <a:pt x="4252913" y="742949"/>
                  <a:pt x="4252913" y="733425"/>
                  <a:pt x="4252913" y="723900"/>
                </a:cubicBezTo>
                <a:cubicBezTo>
                  <a:pt x="4252913" y="733425"/>
                  <a:pt x="4257675" y="742949"/>
                  <a:pt x="4267200" y="752475"/>
                </a:cubicBezTo>
                <a:lnTo>
                  <a:pt x="4276725" y="752475"/>
                </a:lnTo>
                <a:cubicBezTo>
                  <a:pt x="4276725" y="733425"/>
                  <a:pt x="4276725" y="723900"/>
                  <a:pt x="4276725" y="723900"/>
                </a:cubicBezTo>
                <a:cubicBezTo>
                  <a:pt x="4276725" y="733425"/>
                  <a:pt x="4279900" y="742949"/>
                  <a:pt x="4286250" y="752475"/>
                </a:cubicBezTo>
                <a:cubicBezTo>
                  <a:pt x="4286250" y="752475"/>
                  <a:pt x="4294187" y="747712"/>
                  <a:pt x="4310063" y="738187"/>
                </a:cubicBezTo>
                <a:cubicBezTo>
                  <a:pt x="4310063" y="738187"/>
                  <a:pt x="4311650" y="738187"/>
                  <a:pt x="4314825" y="738187"/>
                </a:cubicBezTo>
                <a:cubicBezTo>
                  <a:pt x="4327525" y="719137"/>
                  <a:pt x="4333875" y="709612"/>
                  <a:pt x="4333875" y="709612"/>
                </a:cubicBezTo>
                <a:cubicBezTo>
                  <a:pt x="4333875" y="712787"/>
                  <a:pt x="4325937" y="727075"/>
                  <a:pt x="4310063" y="752475"/>
                </a:cubicBezTo>
                <a:cubicBezTo>
                  <a:pt x="4310063" y="752475"/>
                  <a:pt x="4314825" y="755650"/>
                  <a:pt x="4324350" y="762000"/>
                </a:cubicBezTo>
                <a:cubicBezTo>
                  <a:pt x="4324350" y="762000"/>
                  <a:pt x="4327525" y="757237"/>
                  <a:pt x="4333875" y="747712"/>
                </a:cubicBezTo>
                <a:lnTo>
                  <a:pt x="4333875" y="752475"/>
                </a:lnTo>
                <a:cubicBezTo>
                  <a:pt x="4333875" y="758825"/>
                  <a:pt x="4330700" y="769937"/>
                  <a:pt x="4324350" y="785812"/>
                </a:cubicBezTo>
                <a:lnTo>
                  <a:pt x="4333875" y="795337"/>
                </a:lnTo>
                <a:cubicBezTo>
                  <a:pt x="4333875" y="795337"/>
                  <a:pt x="4337050" y="792162"/>
                  <a:pt x="4343400" y="785812"/>
                </a:cubicBezTo>
                <a:cubicBezTo>
                  <a:pt x="4344194" y="785018"/>
                  <a:pt x="4346972" y="783431"/>
                  <a:pt x="4351735" y="781050"/>
                </a:cubicBezTo>
                <a:lnTo>
                  <a:pt x="4365365" y="774635"/>
                </a:lnTo>
                <a:lnTo>
                  <a:pt x="4368403" y="754856"/>
                </a:lnTo>
                <a:cubicBezTo>
                  <a:pt x="4373959" y="721518"/>
                  <a:pt x="4379913" y="696912"/>
                  <a:pt x="4386263" y="681037"/>
                </a:cubicBezTo>
                <a:cubicBezTo>
                  <a:pt x="4402137" y="636587"/>
                  <a:pt x="4421187" y="592137"/>
                  <a:pt x="4443413" y="547687"/>
                </a:cubicBezTo>
                <a:lnTo>
                  <a:pt x="4438650" y="547687"/>
                </a:lnTo>
                <a:lnTo>
                  <a:pt x="4424363" y="547687"/>
                </a:lnTo>
                <a:cubicBezTo>
                  <a:pt x="4424363" y="547687"/>
                  <a:pt x="4422775" y="547687"/>
                  <a:pt x="4419600" y="547687"/>
                </a:cubicBezTo>
                <a:cubicBezTo>
                  <a:pt x="4419600" y="550862"/>
                  <a:pt x="4405313" y="554037"/>
                  <a:pt x="4376737" y="557212"/>
                </a:cubicBezTo>
                <a:lnTo>
                  <a:pt x="4362450" y="557212"/>
                </a:lnTo>
                <a:lnTo>
                  <a:pt x="4281487" y="585787"/>
                </a:lnTo>
                <a:cubicBezTo>
                  <a:pt x="4224337" y="608012"/>
                  <a:pt x="4175125" y="625475"/>
                  <a:pt x="4133850" y="638175"/>
                </a:cubicBezTo>
                <a:cubicBezTo>
                  <a:pt x="4133850" y="635000"/>
                  <a:pt x="4133850" y="633412"/>
                  <a:pt x="4133850" y="633412"/>
                </a:cubicBezTo>
                <a:cubicBezTo>
                  <a:pt x="4133850" y="642937"/>
                  <a:pt x="4121150" y="650875"/>
                  <a:pt x="4095750" y="657225"/>
                </a:cubicBezTo>
                <a:cubicBezTo>
                  <a:pt x="4057650" y="682625"/>
                  <a:pt x="4021137" y="695325"/>
                  <a:pt x="3986213" y="695325"/>
                </a:cubicBezTo>
                <a:cubicBezTo>
                  <a:pt x="3954463" y="682625"/>
                  <a:pt x="3938587" y="673100"/>
                  <a:pt x="3938587" y="666750"/>
                </a:cubicBezTo>
                <a:cubicBezTo>
                  <a:pt x="3948113" y="666750"/>
                  <a:pt x="3994150" y="647700"/>
                  <a:pt x="4076700" y="609600"/>
                </a:cubicBezTo>
                <a:cubicBezTo>
                  <a:pt x="4232275" y="542925"/>
                  <a:pt x="4325937" y="509587"/>
                  <a:pt x="4357687" y="509587"/>
                </a:cubicBezTo>
                <a:cubicBezTo>
                  <a:pt x="4357687" y="509587"/>
                  <a:pt x="4373563" y="506412"/>
                  <a:pt x="4405313" y="500062"/>
                </a:cubicBezTo>
                <a:lnTo>
                  <a:pt x="4419600" y="504825"/>
                </a:lnTo>
                <a:lnTo>
                  <a:pt x="4443413" y="504825"/>
                </a:lnTo>
                <a:cubicBezTo>
                  <a:pt x="4446587" y="504825"/>
                  <a:pt x="4452937" y="493712"/>
                  <a:pt x="4462463" y="471487"/>
                </a:cubicBezTo>
                <a:cubicBezTo>
                  <a:pt x="4465637" y="471487"/>
                  <a:pt x="4467225" y="469900"/>
                  <a:pt x="4467225" y="466725"/>
                </a:cubicBezTo>
                <a:close/>
                <a:moveTo>
                  <a:pt x="3695700" y="433387"/>
                </a:moveTo>
                <a:lnTo>
                  <a:pt x="3700463" y="433387"/>
                </a:lnTo>
                <a:cubicBezTo>
                  <a:pt x="3732213" y="468312"/>
                  <a:pt x="3770313" y="500062"/>
                  <a:pt x="3814763" y="528637"/>
                </a:cubicBezTo>
                <a:lnTo>
                  <a:pt x="3814763" y="542925"/>
                </a:lnTo>
                <a:cubicBezTo>
                  <a:pt x="3802063" y="600075"/>
                  <a:pt x="3783013" y="655637"/>
                  <a:pt x="3757613" y="709612"/>
                </a:cubicBezTo>
                <a:cubicBezTo>
                  <a:pt x="3751263" y="719137"/>
                  <a:pt x="3746500" y="730250"/>
                  <a:pt x="3743325" y="742949"/>
                </a:cubicBezTo>
                <a:lnTo>
                  <a:pt x="3733800" y="742949"/>
                </a:lnTo>
                <a:cubicBezTo>
                  <a:pt x="3733800" y="746125"/>
                  <a:pt x="3730625" y="750887"/>
                  <a:pt x="3724275" y="757237"/>
                </a:cubicBezTo>
                <a:cubicBezTo>
                  <a:pt x="3721100" y="757237"/>
                  <a:pt x="3719513" y="755650"/>
                  <a:pt x="3719513" y="752475"/>
                </a:cubicBezTo>
                <a:lnTo>
                  <a:pt x="3714750" y="757237"/>
                </a:lnTo>
                <a:cubicBezTo>
                  <a:pt x="3708400" y="757237"/>
                  <a:pt x="3705225" y="754062"/>
                  <a:pt x="3705225" y="747712"/>
                </a:cubicBezTo>
                <a:cubicBezTo>
                  <a:pt x="3711575" y="741362"/>
                  <a:pt x="3714750" y="735012"/>
                  <a:pt x="3714750" y="728662"/>
                </a:cubicBezTo>
                <a:cubicBezTo>
                  <a:pt x="3703637" y="696912"/>
                  <a:pt x="3695303" y="659209"/>
                  <a:pt x="3689747" y="615553"/>
                </a:cubicBezTo>
                <a:lnTo>
                  <a:pt x="3688029" y="599602"/>
                </a:lnTo>
                <a:lnTo>
                  <a:pt x="3681413" y="600075"/>
                </a:lnTo>
                <a:cubicBezTo>
                  <a:pt x="3665538" y="600075"/>
                  <a:pt x="3651250" y="588962"/>
                  <a:pt x="3638550" y="566737"/>
                </a:cubicBezTo>
                <a:cubicBezTo>
                  <a:pt x="3632200" y="566737"/>
                  <a:pt x="3629025" y="565150"/>
                  <a:pt x="3629025" y="561975"/>
                </a:cubicBezTo>
                <a:cubicBezTo>
                  <a:pt x="3632200" y="552450"/>
                  <a:pt x="3643313" y="544512"/>
                  <a:pt x="3662363" y="538162"/>
                </a:cubicBezTo>
                <a:cubicBezTo>
                  <a:pt x="3665538" y="534987"/>
                  <a:pt x="3667125" y="533400"/>
                  <a:pt x="3667125" y="533400"/>
                </a:cubicBezTo>
                <a:lnTo>
                  <a:pt x="3681413" y="533400"/>
                </a:lnTo>
                <a:lnTo>
                  <a:pt x="3683025" y="534044"/>
                </a:lnTo>
                <a:lnTo>
                  <a:pt x="3681933" y="507280"/>
                </a:lnTo>
                <a:cubicBezTo>
                  <a:pt x="3681586" y="494134"/>
                  <a:pt x="3681413" y="480615"/>
                  <a:pt x="3681413" y="466725"/>
                </a:cubicBezTo>
                <a:cubicBezTo>
                  <a:pt x="3681413" y="463550"/>
                  <a:pt x="3686175" y="452437"/>
                  <a:pt x="3695700" y="433387"/>
                </a:cubicBezTo>
                <a:close/>
                <a:moveTo>
                  <a:pt x="3914775" y="419100"/>
                </a:moveTo>
                <a:cubicBezTo>
                  <a:pt x="3917950" y="419100"/>
                  <a:pt x="3921125" y="422275"/>
                  <a:pt x="3924300" y="428625"/>
                </a:cubicBezTo>
                <a:cubicBezTo>
                  <a:pt x="3924300" y="431800"/>
                  <a:pt x="3922713" y="433387"/>
                  <a:pt x="3919537" y="433387"/>
                </a:cubicBezTo>
                <a:lnTo>
                  <a:pt x="3914775" y="433387"/>
                </a:lnTo>
                <a:cubicBezTo>
                  <a:pt x="3911600" y="433387"/>
                  <a:pt x="3910013" y="430212"/>
                  <a:pt x="3910013" y="423862"/>
                </a:cubicBezTo>
                <a:close/>
                <a:moveTo>
                  <a:pt x="2252663" y="419100"/>
                </a:moveTo>
                <a:cubicBezTo>
                  <a:pt x="2262188" y="425450"/>
                  <a:pt x="2268537" y="431800"/>
                  <a:pt x="2271713" y="438150"/>
                </a:cubicBezTo>
                <a:lnTo>
                  <a:pt x="2271713" y="447675"/>
                </a:lnTo>
                <a:cubicBezTo>
                  <a:pt x="2271713" y="450850"/>
                  <a:pt x="2266950" y="454025"/>
                  <a:pt x="2257425" y="457200"/>
                </a:cubicBezTo>
                <a:lnTo>
                  <a:pt x="2243138" y="457200"/>
                </a:lnTo>
                <a:cubicBezTo>
                  <a:pt x="2239963" y="457200"/>
                  <a:pt x="2236788" y="454025"/>
                  <a:pt x="2233613" y="447675"/>
                </a:cubicBezTo>
                <a:lnTo>
                  <a:pt x="2233613" y="433387"/>
                </a:lnTo>
                <a:cubicBezTo>
                  <a:pt x="2233613" y="427037"/>
                  <a:pt x="2239963" y="422275"/>
                  <a:pt x="2252663" y="419100"/>
                </a:cubicBezTo>
                <a:close/>
                <a:moveTo>
                  <a:pt x="323850" y="419100"/>
                </a:moveTo>
                <a:cubicBezTo>
                  <a:pt x="327025" y="419100"/>
                  <a:pt x="330200" y="422275"/>
                  <a:pt x="333375" y="428625"/>
                </a:cubicBezTo>
                <a:cubicBezTo>
                  <a:pt x="333375" y="431800"/>
                  <a:pt x="331788" y="433387"/>
                  <a:pt x="328613" y="433387"/>
                </a:cubicBezTo>
                <a:lnTo>
                  <a:pt x="323850" y="433387"/>
                </a:lnTo>
                <a:cubicBezTo>
                  <a:pt x="320675" y="433387"/>
                  <a:pt x="319088" y="430212"/>
                  <a:pt x="319088" y="423862"/>
                </a:cubicBezTo>
                <a:close/>
                <a:moveTo>
                  <a:pt x="23813" y="385762"/>
                </a:moveTo>
                <a:lnTo>
                  <a:pt x="33338" y="385762"/>
                </a:lnTo>
                <a:cubicBezTo>
                  <a:pt x="52388" y="417512"/>
                  <a:pt x="69850" y="433387"/>
                  <a:pt x="85725" y="433387"/>
                </a:cubicBezTo>
                <a:cubicBezTo>
                  <a:pt x="133350" y="468312"/>
                  <a:pt x="157163" y="493712"/>
                  <a:pt x="157163" y="509587"/>
                </a:cubicBezTo>
                <a:lnTo>
                  <a:pt x="152400" y="514350"/>
                </a:lnTo>
                <a:cubicBezTo>
                  <a:pt x="155575" y="520700"/>
                  <a:pt x="157163" y="525462"/>
                  <a:pt x="157163" y="528637"/>
                </a:cubicBezTo>
                <a:lnTo>
                  <a:pt x="157163" y="533400"/>
                </a:lnTo>
                <a:cubicBezTo>
                  <a:pt x="150813" y="533400"/>
                  <a:pt x="138113" y="576262"/>
                  <a:pt x="119063" y="661987"/>
                </a:cubicBezTo>
                <a:cubicBezTo>
                  <a:pt x="115888" y="684212"/>
                  <a:pt x="112713" y="695325"/>
                  <a:pt x="109538" y="695325"/>
                </a:cubicBezTo>
                <a:cubicBezTo>
                  <a:pt x="109538" y="692150"/>
                  <a:pt x="100013" y="681037"/>
                  <a:pt x="80963" y="661987"/>
                </a:cubicBezTo>
                <a:cubicBezTo>
                  <a:pt x="46038" y="623887"/>
                  <a:pt x="25400" y="571500"/>
                  <a:pt x="19050" y="504825"/>
                </a:cubicBezTo>
                <a:lnTo>
                  <a:pt x="14288" y="457200"/>
                </a:lnTo>
                <a:lnTo>
                  <a:pt x="23813" y="390525"/>
                </a:lnTo>
                <a:close/>
                <a:moveTo>
                  <a:pt x="6286500" y="371475"/>
                </a:moveTo>
                <a:lnTo>
                  <a:pt x="6296025" y="371475"/>
                </a:lnTo>
                <a:cubicBezTo>
                  <a:pt x="6296025" y="371475"/>
                  <a:pt x="6305550" y="385762"/>
                  <a:pt x="6324600" y="414337"/>
                </a:cubicBezTo>
                <a:lnTo>
                  <a:pt x="6324600" y="423862"/>
                </a:lnTo>
                <a:cubicBezTo>
                  <a:pt x="6324600" y="427037"/>
                  <a:pt x="6323013" y="428625"/>
                  <a:pt x="6319837" y="428625"/>
                </a:cubicBezTo>
                <a:lnTo>
                  <a:pt x="6315075" y="428625"/>
                </a:lnTo>
                <a:cubicBezTo>
                  <a:pt x="6292850" y="409575"/>
                  <a:pt x="6281737" y="392112"/>
                  <a:pt x="6281737" y="376237"/>
                </a:cubicBezTo>
                <a:close/>
                <a:moveTo>
                  <a:pt x="4452937" y="371475"/>
                </a:moveTo>
                <a:lnTo>
                  <a:pt x="4481513" y="371475"/>
                </a:lnTo>
                <a:cubicBezTo>
                  <a:pt x="4484687" y="371475"/>
                  <a:pt x="4487863" y="373062"/>
                  <a:pt x="4491037" y="376237"/>
                </a:cubicBezTo>
                <a:cubicBezTo>
                  <a:pt x="4481513" y="376237"/>
                  <a:pt x="4471987" y="385762"/>
                  <a:pt x="4462463" y="404812"/>
                </a:cubicBezTo>
                <a:cubicBezTo>
                  <a:pt x="4433887" y="414337"/>
                  <a:pt x="4414837" y="419100"/>
                  <a:pt x="4405313" y="419100"/>
                </a:cubicBezTo>
                <a:cubicBezTo>
                  <a:pt x="4405313" y="415925"/>
                  <a:pt x="4405313" y="414337"/>
                  <a:pt x="4405313" y="414337"/>
                </a:cubicBezTo>
                <a:cubicBezTo>
                  <a:pt x="4405313" y="417512"/>
                  <a:pt x="4402137" y="420687"/>
                  <a:pt x="4395787" y="423862"/>
                </a:cubicBezTo>
                <a:lnTo>
                  <a:pt x="4371975" y="423862"/>
                </a:lnTo>
                <a:lnTo>
                  <a:pt x="4367213" y="423862"/>
                </a:lnTo>
                <a:cubicBezTo>
                  <a:pt x="4367213" y="427037"/>
                  <a:pt x="4346575" y="431800"/>
                  <a:pt x="4305300" y="438150"/>
                </a:cubicBezTo>
                <a:cubicBezTo>
                  <a:pt x="4298950" y="438150"/>
                  <a:pt x="4295775" y="438150"/>
                  <a:pt x="4295775" y="438150"/>
                </a:cubicBezTo>
                <a:cubicBezTo>
                  <a:pt x="4295775" y="444500"/>
                  <a:pt x="4257675" y="457200"/>
                  <a:pt x="4181475" y="476250"/>
                </a:cubicBezTo>
                <a:cubicBezTo>
                  <a:pt x="4181475" y="479425"/>
                  <a:pt x="4173537" y="481012"/>
                  <a:pt x="4157663" y="481012"/>
                </a:cubicBezTo>
                <a:lnTo>
                  <a:pt x="4152900" y="481012"/>
                </a:lnTo>
                <a:cubicBezTo>
                  <a:pt x="4130675" y="481012"/>
                  <a:pt x="4119563" y="476250"/>
                  <a:pt x="4119563" y="466725"/>
                </a:cubicBezTo>
                <a:cubicBezTo>
                  <a:pt x="4119563" y="463550"/>
                  <a:pt x="4121150" y="461962"/>
                  <a:pt x="4124325" y="461962"/>
                </a:cubicBezTo>
                <a:lnTo>
                  <a:pt x="4129087" y="461962"/>
                </a:lnTo>
                <a:cubicBezTo>
                  <a:pt x="4129087" y="461962"/>
                  <a:pt x="4129087" y="463550"/>
                  <a:pt x="4129087" y="466725"/>
                </a:cubicBezTo>
                <a:cubicBezTo>
                  <a:pt x="4316413" y="403225"/>
                  <a:pt x="4424363" y="371475"/>
                  <a:pt x="4452937" y="371475"/>
                </a:cubicBezTo>
                <a:close/>
                <a:moveTo>
                  <a:pt x="4862513" y="352425"/>
                </a:moveTo>
                <a:cubicBezTo>
                  <a:pt x="4865687" y="355600"/>
                  <a:pt x="4867275" y="357187"/>
                  <a:pt x="4867275" y="357187"/>
                </a:cubicBezTo>
                <a:lnTo>
                  <a:pt x="4862513" y="366712"/>
                </a:lnTo>
                <a:lnTo>
                  <a:pt x="4857750" y="366712"/>
                </a:lnTo>
                <a:lnTo>
                  <a:pt x="4857750" y="357187"/>
                </a:lnTo>
                <a:cubicBezTo>
                  <a:pt x="4857750" y="354012"/>
                  <a:pt x="4859337" y="352425"/>
                  <a:pt x="4862513" y="352425"/>
                </a:cubicBezTo>
                <a:close/>
                <a:moveTo>
                  <a:pt x="3681413" y="352425"/>
                </a:moveTo>
                <a:cubicBezTo>
                  <a:pt x="3684588" y="355600"/>
                  <a:pt x="3686175" y="357187"/>
                  <a:pt x="3686175" y="357187"/>
                </a:cubicBezTo>
                <a:lnTo>
                  <a:pt x="3681413" y="366712"/>
                </a:lnTo>
                <a:lnTo>
                  <a:pt x="3676650" y="366712"/>
                </a:lnTo>
                <a:lnTo>
                  <a:pt x="3676650" y="357187"/>
                </a:lnTo>
                <a:cubicBezTo>
                  <a:pt x="3676650" y="354012"/>
                  <a:pt x="3678237" y="352425"/>
                  <a:pt x="3681413" y="352425"/>
                </a:cubicBezTo>
                <a:close/>
                <a:moveTo>
                  <a:pt x="2490787" y="352425"/>
                </a:moveTo>
                <a:cubicBezTo>
                  <a:pt x="2492375" y="354012"/>
                  <a:pt x="2493566" y="355203"/>
                  <a:pt x="2494359" y="355997"/>
                </a:cubicBezTo>
                <a:cubicBezTo>
                  <a:pt x="2495153" y="356790"/>
                  <a:pt x="2495550" y="357187"/>
                  <a:pt x="2495550" y="357187"/>
                </a:cubicBezTo>
                <a:lnTo>
                  <a:pt x="2490787" y="366712"/>
                </a:lnTo>
                <a:lnTo>
                  <a:pt x="2486025" y="366712"/>
                </a:lnTo>
                <a:lnTo>
                  <a:pt x="2486025" y="357187"/>
                </a:lnTo>
                <a:cubicBezTo>
                  <a:pt x="2486025" y="354012"/>
                  <a:pt x="2487613" y="352425"/>
                  <a:pt x="2490787" y="352425"/>
                </a:cubicBezTo>
                <a:close/>
                <a:moveTo>
                  <a:pt x="90488" y="352425"/>
                </a:moveTo>
                <a:cubicBezTo>
                  <a:pt x="93663" y="355600"/>
                  <a:pt x="95250" y="357187"/>
                  <a:pt x="95250" y="357187"/>
                </a:cubicBezTo>
                <a:lnTo>
                  <a:pt x="90488" y="366712"/>
                </a:lnTo>
                <a:lnTo>
                  <a:pt x="85725" y="366712"/>
                </a:lnTo>
                <a:lnTo>
                  <a:pt x="85725" y="357187"/>
                </a:lnTo>
                <a:cubicBezTo>
                  <a:pt x="85725" y="354012"/>
                  <a:pt x="87313" y="352425"/>
                  <a:pt x="90488" y="352425"/>
                </a:cubicBezTo>
                <a:close/>
                <a:moveTo>
                  <a:pt x="5133975" y="347662"/>
                </a:moveTo>
                <a:lnTo>
                  <a:pt x="5133975" y="357187"/>
                </a:lnTo>
                <a:cubicBezTo>
                  <a:pt x="5130800" y="357187"/>
                  <a:pt x="5129213" y="355600"/>
                  <a:pt x="5129213" y="352425"/>
                </a:cubicBezTo>
                <a:cubicBezTo>
                  <a:pt x="5129213" y="349250"/>
                  <a:pt x="5130800" y="347662"/>
                  <a:pt x="5133975" y="347662"/>
                </a:cubicBezTo>
                <a:close/>
                <a:moveTo>
                  <a:pt x="3952875" y="347662"/>
                </a:moveTo>
                <a:lnTo>
                  <a:pt x="3952875" y="357187"/>
                </a:lnTo>
                <a:cubicBezTo>
                  <a:pt x="3949700" y="357187"/>
                  <a:pt x="3948113" y="355600"/>
                  <a:pt x="3948113" y="352425"/>
                </a:cubicBezTo>
                <a:cubicBezTo>
                  <a:pt x="3948113" y="349250"/>
                  <a:pt x="3949700" y="347662"/>
                  <a:pt x="3952875" y="347662"/>
                </a:cubicBezTo>
                <a:close/>
                <a:moveTo>
                  <a:pt x="2762250" y="347662"/>
                </a:moveTo>
                <a:lnTo>
                  <a:pt x="2762250" y="357187"/>
                </a:lnTo>
                <a:cubicBezTo>
                  <a:pt x="2760663" y="357187"/>
                  <a:pt x="2759472" y="356790"/>
                  <a:pt x="2758678" y="355997"/>
                </a:cubicBezTo>
                <a:cubicBezTo>
                  <a:pt x="2757885" y="355203"/>
                  <a:pt x="2757487" y="354012"/>
                  <a:pt x="2757487" y="352425"/>
                </a:cubicBezTo>
                <a:cubicBezTo>
                  <a:pt x="2757487" y="350837"/>
                  <a:pt x="2757885" y="349646"/>
                  <a:pt x="2758678" y="348853"/>
                </a:cubicBezTo>
                <a:cubicBezTo>
                  <a:pt x="2759472" y="348059"/>
                  <a:pt x="2760663" y="347662"/>
                  <a:pt x="2762250" y="347662"/>
                </a:cubicBezTo>
                <a:close/>
                <a:moveTo>
                  <a:pt x="6043613" y="338137"/>
                </a:moveTo>
                <a:cubicBezTo>
                  <a:pt x="6046787" y="338137"/>
                  <a:pt x="6048375" y="339725"/>
                  <a:pt x="6048375" y="342900"/>
                </a:cubicBezTo>
                <a:lnTo>
                  <a:pt x="6043613" y="347662"/>
                </a:lnTo>
                <a:lnTo>
                  <a:pt x="6038850" y="347662"/>
                </a:lnTo>
                <a:lnTo>
                  <a:pt x="6038850" y="342900"/>
                </a:lnTo>
                <a:cubicBezTo>
                  <a:pt x="6038850" y="339725"/>
                  <a:pt x="6040437" y="338137"/>
                  <a:pt x="6043613" y="338137"/>
                </a:cubicBezTo>
                <a:close/>
                <a:moveTo>
                  <a:pt x="6300787" y="333375"/>
                </a:moveTo>
                <a:lnTo>
                  <a:pt x="6305550" y="333375"/>
                </a:lnTo>
                <a:lnTo>
                  <a:pt x="6305550" y="342900"/>
                </a:lnTo>
                <a:lnTo>
                  <a:pt x="6300787" y="342900"/>
                </a:lnTo>
                <a:cubicBezTo>
                  <a:pt x="6297613" y="342900"/>
                  <a:pt x="6296025" y="341312"/>
                  <a:pt x="6296025" y="338137"/>
                </a:cubicBezTo>
                <a:cubicBezTo>
                  <a:pt x="6296025" y="334962"/>
                  <a:pt x="6297613" y="333375"/>
                  <a:pt x="6300787" y="333375"/>
                </a:cubicBezTo>
                <a:close/>
                <a:moveTo>
                  <a:pt x="6481763" y="300037"/>
                </a:moveTo>
                <a:lnTo>
                  <a:pt x="6486525" y="300037"/>
                </a:lnTo>
                <a:cubicBezTo>
                  <a:pt x="6492875" y="306387"/>
                  <a:pt x="6507163" y="314325"/>
                  <a:pt x="6529387" y="323850"/>
                </a:cubicBezTo>
                <a:cubicBezTo>
                  <a:pt x="6567487" y="384175"/>
                  <a:pt x="6586537" y="417512"/>
                  <a:pt x="6586537" y="423862"/>
                </a:cubicBezTo>
                <a:cubicBezTo>
                  <a:pt x="6586537" y="430212"/>
                  <a:pt x="6588125" y="434975"/>
                  <a:pt x="6591300" y="438150"/>
                </a:cubicBezTo>
                <a:cubicBezTo>
                  <a:pt x="6591300" y="482600"/>
                  <a:pt x="6569075" y="538162"/>
                  <a:pt x="6524625" y="604837"/>
                </a:cubicBezTo>
                <a:cubicBezTo>
                  <a:pt x="6524625" y="614362"/>
                  <a:pt x="6554787" y="644525"/>
                  <a:pt x="6615113" y="695325"/>
                </a:cubicBezTo>
                <a:cubicBezTo>
                  <a:pt x="6653213" y="739775"/>
                  <a:pt x="6672263" y="773112"/>
                  <a:pt x="6672263" y="795337"/>
                </a:cubicBezTo>
                <a:cubicBezTo>
                  <a:pt x="6691313" y="814387"/>
                  <a:pt x="6700837" y="839787"/>
                  <a:pt x="6700837" y="871537"/>
                </a:cubicBezTo>
                <a:cubicBezTo>
                  <a:pt x="6700837" y="871537"/>
                  <a:pt x="6700837" y="873125"/>
                  <a:pt x="6700837" y="876300"/>
                </a:cubicBezTo>
                <a:cubicBezTo>
                  <a:pt x="6694487" y="876300"/>
                  <a:pt x="6688137" y="882650"/>
                  <a:pt x="6681787" y="895350"/>
                </a:cubicBezTo>
                <a:lnTo>
                  <a:pt x="6677025" y="895350"/>
                </a:lnTo>
                <a:cubicBezTo>
                  <a:pt x="6651625" y="879475"/>
                  <a:pt x="6624637" y="858837"/>
                  <a:pt x="6596063" y="833437"/>
                </a:cubicBezTo>
                <a:cubicBezTo>
                  <a:pt x="6586537" y="833437"/>
                  <a:pt x="6550025" y="796925"/>
                  <a:pt x="6486525" y="723900"/>
                </a:cubicBezTo>
                <a:cubicBezTo>
                  <a:pt x="6486525" y="723900"/>
                  <a:pt x="6481763" y="717550"/>
                  <a:pt x="6472237" y="704850"/>
                </a:cubicBezTo>
                <a:cubicBezTo>
                  <a:pt x="6459537" y="704850"/>
                  <a:pt x="6448425" y="714375"/>
                  <a:pt x="6438900" y="733425"/>
                </a:cubicBezTo>
                <a:cubicBezTo>
                  <a:pt x="6410325" y="762000"/>
                  <a:pt x="6396037" y="777875"/>
                  <a:pt x="6396037" y="781050"/>
                </a:cubicBezTo>
                <a:lnTo>
                  <a:pt x="6305550" y="847725"/>
                </a:lnTo>
                <a:lnTo>
                  <a:pt x="6267450" y="876300"/>
                </a:lnTo>
                <a:cubicBezTo>
                  <a:pt x="6238875" y="892175"/>
                  <a:pt x="6224587" y="906462"/>
                  <a:pt x="6224587" y="919162"/>
                </a:cubicBezTo>
                <a:lnTo>
                  <a:pt x="6215063" y="919162"/>
                </a:lnTo>
                <a:cubicBezTo>
                  <a:pt x="6215063" y="887412"/>
                  <a:pt x="6251575" y="822325"/>
                  <a:pt x="6324600" y="723900"/>
                </a:cubicBezTo>
                <a:cubicBezTo>
                  <a:pt x="6350000" y="685800"/>
                  <a:pt x="6369050" y="654050"/>
                  <a:pt x="6381750" y="628650"/>
                </a:cubicBezTo>
                <a:lnTo>
                  <a:pt x="6391275" y="609600"/>
                </a:lnTo>
                <a:lnTo>
                  <a:pt x="6391275" y="604837"/>
                </a:lnTo>
                <a:cubicBezTo>
                  <a:pt x="6391275" y="601662"/>
                  <a:pt x="6372225" y="584200"/>
                  <a:pt x="6334125" y="552450"/>
                </a:cubicBezTo>
                <a:cubicBezTo>
                  <a:pt x="6308725" y="520700"/>
                  <a:pt x="6296025" y="498475"/>
                  <a:pt x="6296025" y="485775"/>
                </a:cubicBezTo>
                <a:lnTo>
                  <a:pt x="6300787" y="485775"/>
                </a:lnTo>
                <a:cubicBezTo>
                  <a:pt x="6361113" y="530225"/>
                  <a:pt x="6397625" y="554037"/>
                  <a:pt x="6410325" y="557212"/>
                </a:cubicBezTo>
                <a:cubicBezTo>
                  <a:pt x="6416675" y="538162"/>
                  <a:pt x="6421437" y="528637"/>
                  <a:pt x="6424613" y="528637"/>
                </a:cubicBezTo>
                <a:lnTo>
                  <a:pt x="6419850" y="519112"/>
                </a:lnTo>
                <a:cubicBezTo>
                  <a:pt x="6432550" y="503237"/>
                  <a:pt x="6445250" y="465137"/>
                  <a:pt x="6457950" y="404812"/>
                </a:cubicBezTo>
                <a:cubicBezTo>
                  <a:pt x="6454775" y="401637"/>
                  <a:pt x="6453187" y="398462"/>
                  <a:pt x="6453187" y="395287"/>
                </a:cubicBezTo>
                <a:cubicBezTo>
                  <a:pt x="6459537" y="395287"/>
                  <a:pt x="6464300" y="385762"/>
                  <a:pt x="6467475" y="366712"/>
                </a:cubicBezTo>
                <a:lnTo>
                  <a:pt x="6462713" y="361950"/>
                </a:lnTo>
                <a:cubicBezTo>
                  <a:pt x="6465887" y="358775"/>
                  <a:pt x="6467475" y="354012"/>
                  <a:pt x="6467475" y="347662"/>
                </a:cubicBezTo>
                <a:cubicBezTo>
                  <a:pt x="6457950" y="347662"/>
                  <a:pt x="6453187" y="338137"/>
                  <a:pt x="6453187" y="319087"/>
                </a:cubicBezTo>
                <a:cubicBezTo>
                  <a:pt x="6462713" y="306387"/>
                  <a:pt x="6472237" y="300037"/>
                  <a:pt x="6481763" y="300037"/>
                </a:cubicBezTo>
                <a:close/>
                <a:moveTo>
                  <a:pt x="5038725" y="300037"/>
                </a:moveTo>
                <a:cubicBezTo>
                  <a:pt x="5048250" y="303212"/>
                  <a:pt x="5053013" y="306387"/>
                  <a:pt x="5053013" y="309562"/>
                </a:cubicBezTo>
                <a:lnTo>
                  <a:pt x="5053013" y="314325"/>
                </a:lnTo>
                <a:cubicBezTo>
                  <a:pt x="5053013" y="317500"/>
                  <a:pt x="5051425" y="319087"/>
                  <a:pt x="5048250" y="319087"/>
                </a:cubicBezTo>
                <a:cubicBezTo>
                  <a:pt x="5041900" y="319087"/>
                  <a:pt x="5037137" y="315912"/>
                  <a:pt x="5033963" y="309562"/>
                </a:cubicBezTo>
                <a:close/>
                <a:moveTo>
                  <a:pt x="3857625" y="300037"/>
                </a:moveTo>
                <a:cubicBezTo>
                  <a:pt x="3867150" y="303212"/>
                  <a:pt x="3871913" y="306387"/>
                  <a:pt x="3871913" y="309562"/>
                </a:cubicBezTo>
                <a:lnTo>
                  <a:pt x="3871913" y="314325"/>
                </a:lnTo>
                <a:cubicBezTo>
                  <a:pt x="3871913" y="317500"/>
                  <a:pt x="3870325" y="319087"/>
                  <a:pt x="3867150" y="319087"/>
                </a:cubicBezTo>
                <a:cubicBezTo>
                  <a:pt x="3860800" y="319087"/>
                  <a:pt x="3856038" y="315912"/>
                  <a:pt x="3852863" y="309562"/>
                </a:cubicBezTo>
                <a:close/>
                <a:moveTo>
                  <a:pt x="2667000" y="300037"/>
                </a:moveTo>
                <a:cubicBezTo>
                  <a:pt x="2676525" y="303212"/>
                  <a:pt x="2681287" y="306387"/>
                  <a:pt x="2681287" y="309562"/>
                </a:cubicBezTo>
                <a:lnTo>
                  <a:pt x="2681287" y="314325"/>
                </a:lnTo>
                <a:cubicBezTo>
                  <a:pt x="2681287" y="315912"/>
                  <a:pt x="2680891" y="317103"/>
                  <a:pt x="2680097" y="317896"/>
                </a:cubicBezTo>
                <a:cubicBezTo>
                  <a:pt x="2679303" y="318690"/>
                  <a:pt x="2678113" y="319087"/>
                  <a:pt x="2676525" y="319087"/>
                </a:cubicBezTo>
                <a:cubicBezTo>
                  <a:pt x="2670175" y="319087"/>
                  <a:pt x="2665413" y="315912"/>
                  <a:pt x="2662237" y="309562"/>
                </a:cubicBezTo>
                <a:close/>
                <a:moveTo>
                  <a:pt x="6848475" y="295275"/>
                </a:moveTo>
                <a:cubicBezTo>
                  <a:pt x="6848475" y="298450"/>
                  <a:pt x="6845300" y="312737"/>
                  <a:pt x="6838950" y="338137"/>
                </a:cubicBezTo>
                <a:lnTo>
                  <a:pt x="6843713" y="342900"/>
                </a:lnTo>
                <a:lnTo>
                  <a:pt x="6867525" y="342900"/>
                </a:lnTo>
                <a:cubicBezTo>
                  <a:pt x="6867525" y="333375"/>
                  <a:pt x="6862763" y="320675"/>
                  <a:pt x="6853237" y="304800"/>
                </a:cubicBezTo>
                <a:cubicBezTo>
                  <a:pt x="6853237" y="301625"/>
                  <a:pt x="6853237" y="298450"/>
                  <a:pt x="6853237" y="295275"/>
                </a:cubicBezTo>
                <a:close/>
                <a:moveTo>
                  <a:pt x="4810125" y="295275"/>
                </a:moveTo>
                <a:cubicBezTo>
                  <a:pt x="4816475" y="295275"/>
                  <a:pt x="4822825" y="300037"/>
                  <a:pt x="4829175" y="309562"/>
                </a:cubicBezTo>
                <a:cubicBezTo>
                  <a:pt x="4829175" y="312737"/>
                  <a:pt x="4827587" y="315912"/>
                  <a:pt x="4824413" y="319087"/>
                </a:cubicBezTo>
                <a:lnTo>
                  <a:pt x="4810125" y="314325"/>
                </a:lnTo>
                <a:cubicBezTo>
                  <a:pt x="4810125" y="320675"/>
                  <a:pt x="4808537" y="323850"/>
                  <a:pt x="4805363" y="323850"/>
                </a:cubicBezTo>
                <a:cubicBezTo>
                  <a:pt x="4802187" y="317500"/>
                  <a:pt x="4800600" y="311150"/>
                  <a:pt x="4800600" y="304800"/>
                </a:cubicBezTo>
                <a:lnTo>
                  <a:pt x="4800600" y="300037"/>
                </a:lnTo>
                <a:cubicBezTo>
                  <a:pt x="4800600" y="296862"/>
                  <a:pt x="4803775" y="295275"/>
                  <a:pt x="4810125" y="295275"/>
                </a:cubicBezTo>
                <a:close/>
                <a:moveTo>
                  <a:pt x="3629025" y="295275"/>
                </a:moveTo>
                <a:cubicBezTo>
                  <a:pt x="3635375" y="295275"/>
                  <a:pt x="3641725" y="300037"/>
                  <a:pt x="3648075" y="309562"/>
                </a:cubicBezTo>
                <a:cubicBezTo>
                  <a:pt x="3648075" y="312737"/>
                  <a:pt x="3646488" y="315912"/>
                  <a:pt x="3643313" y="319087"/>
                </a:cubicBezTo>
                <a:lnTo>
                  <a:pt x="3629025" y="314325"/>
                </a:lnTo>
                <a:cubicBezTo>
                  <a:pt x="3629025" y="320675"/>
                  <a:pt x="3627438" y="323850"/>
                  <a:pt x="3624263" y="323850"/>
                </a:cubicBezTo>
                <a:cubicBezTo>
                  <a:pt x="3621087" y="317500"/>
                  <a:pt x="3619500" y="311150"/>
                  <a:pt x="3619500" y="304800"/>
                </a:cubicBezTo>
                <a:lnTo>
                  <a:pt x="3619500" y="300037"/>
                </a:lnTo>
                <a:cubicBezTo>
                  <a:pt x="3619500" y="296862"/>
                  <a:pt x="3622675" y="295275"/>
                  <a:pt x="3629025" y="295275"/>
                </a:cubicBezTo>
                <a:close/>
                <a:moveTo>
                  <a:pt x="2438400" y="295275"/>
                </a:moveTo>
                <a:cubicBezTo>
                  <a:pt x="2439988" y="295275"/>
                  <a:pt x="2441575" y="295572"/>
                  <a:pt x="2443163" y="296168"/>
                </a:cubicBezTo>
                <a:cubicBezTo>
                  <a:pt x="2447925" y="297953"/>
                  <a:pt x="2452688" y="302418"/>
                  <a:pt x="2457450" y="309562"/>
                </a:cubicBezTo>
                <a:cubicBezTo>
                  <a:pt x="2457450" y="312737"/>
                  <a:pt x="2455863" y="315912"/>
                  <a:pt x="2452687" y="319087"/>
                </a:cubicBezTo>
                <a:lnTo>
                  <a:pt x="2438400" y="314325"/>
                </a:lnTo>
                <a:cubicBezTo>
                  <a:pt x="2438400" y="320675"/>
                  <a:pt x="2436813" y="323850"/>
                  <a:pt x="2433637" y="323850"/>
                </a:cubicBezTo>
                <a:cubicBezTo>
                  <a:pt x="2430463" y="317500"/>
                  <a:pt x="2428875" y="311150"/>
                  <a:pt x="2428875" y="304800"/>
                </a:cubicBezTo>
                <a:lnTo>
                  <a:pt x="2428875" y="300037"/>
                </a:lnTo>
                <a:cubicBezTo>
                  <a:pt x="2428875" y="296862"/>
                  <a:pt x="2432050" y="295275"/>
                  <a:pt x="2438400" y="295275"/>
                </a:cubicBezTo>
                <a:close/>
                <a:moveTo>
                  <a:pt x="38100" y="295275"/>
                </a:moveTo>
                <a:cubicBezTo>
                  <a:pt x="44450" y="295275"/>
                  <a:pt x="50800" y="300037"/>
                  <a:pt x="57150" y="309562"/>
                </a:cubicBezTo>
                <a:cubicBezTo>
                  <a:pt x="57150" y="312737"/>
                  <a:pt x="55563" y="315912"/>
                  <a:pt x="52388" y="319087"/>
                </a:cubicBezTo>
                <a:lnTo>
                  <a:pt x="38100" y="314325"/>
                </a:lnTo>
                <a:cubicBezTo>
                  <a:pt x="38100" y="320675"/>
                  <a:pt x="36513" y="323850"/>
                  <a:pt x="33338" y="323850"/>
                </a:cubicBezTo>
                <a:cubicBezTo>
                  <a:pt x="30163" y="317500"/>
                  <a:pt x="28575" y="311150"/>
                  <a:pt x="28575" y="304800"/>
                </a:cubicBezTo>
                <a:lnTo>
                  <a:pt x="28575" y="300037"/>
                </a:lnTo>
                <a:cubicBezTo>
                  <a:pt x="28575" y="296862"/>
                  <a:pt x="31750" y="295275"/>
                  <a:pt x="38100" y="295275"/>
                </a:cubicBezTo>
                <a:close/>
                <a:moveTo>
                  <a:pt x="6215063" y="285750"/>
                </a:moveTo>
                <a:cubicBezTo>
                  <a:pt x="6224587" y="288925"/>
                  <a:pt x="6229350" y="292100"/>
                  <a:pt x="6229350" y="295275"/>
                </a:cubicBezTo>
                <a:lnTo>
                  <a:pt x="6229350" y="300037"/>
                </a:lnTo>
                <a:cubicBezTo>
                  <a:pt x="6229350" y="303212"/>
                  <a:pt x="6227763" y="304800"/>
                  <a:pt x="6224587" y="304800"/>
                </a:cubicBezTo>
                <a:cubicBezTo>
                  <a:pt x="6215063" y="304800"/>
                  <a:pt x="6210300" y="301625"/>
                  <a:pt x="6210300" y="295275"/>
                </a:cubicBezTo>
                <a:close/>
                <a:moveTo>
                  <a:pt x="3209925" y="285750"/>
                </a:moveTo>
                <a:cubicBezTo>
                  <a:pt x="3213894" y="292100"/>
                  <a:pt x="3217565" y="298152"/>
                  <a:pt x="3220938" y="303907"/>
                </a:cubicBezTo>
                <a:cubicBezTo>
                  <a:pt x="3227685" y="315416"/>
                  <a:pt x="3233242" y="325735"/>
                  <a:pt x="3237607" y="334863"/>
                </a:cubicBezTo>
                <a:cubicBezTo>
                  <a:pt x="3239790" y="339427"/>
                  <a:pt x="3241675" y="343693"/>
                  <a:pt x="3243263" y="347662"/>
                </a:cubicBezTo>
                <a:cubicBezTo>
                  <a:pt x="3244850" y="358775"/>
                  <a:pt x="3248422" y="370284"/>
                  <a:pt x="3253979" y="382190"/>
                </a:cubicBezTo>
                <a:cubicBezTo>
                  <a:pt x="3259535" y="394096"/>
                  <a:pt x="3267075" y="406400"/>
                  <a:pt x="3276600" y="419100"/>
                </a:cubicBezTo>
                <a:lnTo>
                  <a:pt x="3281363" y="419100"/>
                </a:lnTo>
                <a:cubicBezTo>
                  <a:pt x="3287713" y="419100"/>
                  <a:pt x="3290887" y="415925"/>
                  <a:pt x="3290887" y="409575"/>
                </a:cubicBezTo>
                <a:cubicBezTo>
                  <a:pt x="3290887" y="400050"/>
                  <a:pt x="3290887" y="390525"/>
                  <a:pt x="3290887" y="381000"/>
                </a:cubicBezTo>
                <a:cubicBezTo>
                  <a:pt x="3290887" y="390525"/>
                  <a:pt x="3295650" y="400050"/>
                  <a:pt x="3305175" y="409575"/>
                </a:cubicBezTo>
                <a:lnTo>
                  <a:pt x="3314700" y="409575"/>
                </a:lnTo>
                <a:cubicBezTo>
                  <a:pt x="3314700" y="404812"/>
                  <a:pt x="3314700" y="400645"/>
                  <a:pt x="3314700" y="397073"/>
                </a:cubicBezTo>
                <a:cubicBezTo>
                  <a:pt x="3314700" y="393501"/>
                  <a:pt x="3314700" y="390525"/>
                  <a:pt x="3314700" y="388143"/>
                </a:cubicBezTo>
                <a:cubicBezTo>
                  <a:pt x="3314700" y="385762"/>
                  <a:pt x="3314700" y="383976"/>
                  <a:pt x="3314700" y="382786"/>
                </a:cubicBezTo>
                <a:cubicBezTo>
                  <a:pt x="3314700" y="381595"/>
                  <a:pt x="3314700" y="381000"/>
                  <a:pt x="3314700" y="381000"/>
                </a:cubicBezTo>
                <a:cubicBezTo>
                  <a:pt x="3314700" y="390525"/>
                  <a:pt x="3317875" y="400050"/>
                  <a:pt x="3324225" y="409575"/>
                </a:cubicBezTo>
                <a:cubicBezTo>
                  <a:pt x="3324225" y="409575"/>
                  <a:pt x="3324721" y="409277"/>
                  <a:pt x="3325713" y="408682"/>
                </a:cubicBezTo>
                <a:cubicBezTo>
                  <a:pt x="3326706" y="408086"/>
                  <a:pt x="3328194" y="407193"/>
                  <a:pt x="3330178" y="406003"/>
                </a:cubicBezTo>
                <a:cubicBezTo>
                  <a:pt x="3332163" y="404812"/>
                  <a:pt x="3334643" y="403324"/>
                  <a:pt x="3337619" y="401538"/>
                </a:cubicBezTo>
                <a:cubicBezTo>
                  <a:pt x="3340596" y="399752"/>
                  <a:pt x="3344069" y="397668"/>
                  <a:pt x="3348037" y="395287"/>
                </a:cubicBezTo>
                <a:cubicBezTo>
                  <a:pt x="3348037" y="395287"/>
                  <a:pt x="3349625" y="395287"/>
                  <a:pt x="3352800" y="395287"/>
                </a:cubicBezTo>
                <a:cubicBezTo>
                  <a:pt x="3362325" y="381000"/>
                  <a:pt x="3368279" y="372070"/>
                  <a:pt x="3370660" y="368498"/>
                </a:cubicBezTo>
                <a:cubicBezTo>
                  <a:pt x="3371453" y="367307"/>
                  <a:pt x="3371850" y="366712"/>
                  <a:pt x="3371850" y="366712"/>
                </a:cubicBezTo>
                <a:cubicBezTo>
                  <a:pt x="3371850" y="369093"/>
                  <a:pt x="3367385" y="377725"/>
                  <a:pt x="3358455" y="392608"/>
                </a:cubicBezTo>
                <a:cubicBezTo>
                  <a:pt x="3355479" y="397569"/>
                  <a:pt x="3352007" y="403225"/>
                  <a:pt x="3348037" y="409575"/>
                </a:cubicBezTo>
                <a:cubicBezTo>
                  <a:pt x="3348037" y="409575"/>
                  <a:pt x="3349228" y="410368"/>
                  <a:pt x="3351610" y="411956"/>
                </a:cubicBezTo>
                <a:cubicBezTo>
                  <a:pt x="3353991" y="413543"/>
                  <a:pt x="3357563" y="415925"/>
                  <a:pt x="3362325" y="419100"/>
                </a:cubicBezTo>
                <a:cubicBezTo>
                  <a:pt x="3362325" y="419100"/>
                  <a:pt x="3362523" y="418802"/>
                  <a:pt x="3362920" y="418207"/>
                </a:cubicBezTo>
                <a:cubicBezTo>
                  <a:pt x="3363317" y="417611"/>
                  <a:pt x="3363913" y="416718"/>
                  <a:pt x="3364707" y="415528"/>
                </a:cubicBezTo>
                <a:cubicBezTo>
                  <a:pt x="3366294" y="413146"/>
                  <a:pt x="3368675" y="409575"/>
                  <a:pt x="3371850" y="404812"/>
                </a:cubicBezTo>
                <a:lnTo>
                  <a:pt x="3371850" y="409575"/>
                </a:lnTo>
                <a:cubicBezTo>
                  <a:pt x="3371850" y="412750"/>
                  <a:pt x="3371057" y="417115"/>
                  <a:pt x="3369469" y="422671"/>
                </a:cubicBezTo>
                <a:cubicBezTo>
                  <a:pt x="3368675" y="425450"/>
                  <a:pt x="3367683" y="428525"/>
                  <a:pt x="3366492" y="431899"/>
                </a:cubicBezTo>
                <a:cubicBezTo>
                  <a:pt x="3365301" y="435272"/>
                  <a:pt x="3363913" y="438943"/>
                  <a:pt x="3362325" y="442912"/>
                </a:cubicBezTo>
                <a:lnTo>
                  <a:pt x="3371850" y="452437"/>
                </a:lnTo>
                <a:cubicBezTo>
                  <a:pt x="3371850" y="452437"/>
                  <a:pt x="3372644" y="451643"/>
                  <a:pt x="3374231" y="450056"/>
                </a:cubicBezTo>
                <a:cubicBezTo>
                  <a:pt x="3375819" y="448468"/>
                  <a:pt x="3378200" y="446087"/>
                  <a:pt x="3381375" y="442912"/>
                </a:cubicBezTo>
                <a:cubicBezTo>
                  <a:pt x="3382963" y="441325"/>
                  <a:pt x="3392488" y="436562"/>
                  <a:pt x="3409950" y="428625"/>
                </a:cubicBezTo>
                <a:cubicBezTo>
                  <a:pt x="3427413" y="420687"/>
                  <a:pt x="3452813" y="409575"/>
                  <a:pt x="3486150" y="395287"/>
                </a:cubicBezTo>
                <a:cubicBezTo>
                  <a:pt x="3486150" y="395287"/>
                  <a:pt x="3487639" y="394493"/>
                  <a:pt x="3490615" y="392906"/>
                </a:cubicBezTo>
                <a:cubicBezTo>
                  <a:pt x="3499545" y="388143"/>
                  <a:pt x="3521869" y="376237"/>
                  <a:pt x="3557587" y="357187"/>
                </a:cubicBezTo>
                <a:lnTo>
                  <a:pt x="3557587" y="366712"/>
                </a:lnTo>
                <a:cubicBezTo>
                  <a:pt x="3547269" y="373856"/>
                  <a:pt x="3537347" y="380305"/>
                  <a:pt x="3527822" y="386060"/>
                </a:cubicBezTo>
                <a:cubicBezTo>
                  <a:pt x="3518297" y="391814"/>
                  <a:pt x="3509169" y="396875"/>
                  <a:pt x="3500437" y="401240"/>
                </a:cubicBezTo>
                <a:cubicBezTo>
                  <a:pt x="3482975" y="409972"/>
                  <a:pt x="3467100" y="415925"/>
                  <a:pt x="3452813" y="419100"/>
                </a:cubicBezTo>
                <a:cubicBezTo>
                  <a:pt x="3433763" y="425450"/>
                  <a:pt x="3406775" y="441325"/>
                  <a:pt x="3371850" y="466725"/>
                </a:cubicBezTo>
                <a:cubicBezTo>
                  <a:pt x="3368675" y="466725"/>
                  <a:pt x="3366294" y="467518"/>
                  <a:pt x="3364707" y="469106"/>
                </a:cubicBezTo>
                <a:cubicBezTo>
                  <a:pt x="3363119" y="470693"/>
                  <a:pt x="3362325" y="473075"/>
                  <a:pt x="3362325" y="476250"/>
                </a:cubicBezTo>
                <a:lnTo>
                  <a:pt x="3381375" y="481012"/>
                </a:lnTo>
                <a:lnTo>
                  <a:pt x="3381375" y="490537"/>
                </a:lnTo>
                <a:cubicBezTo>
                  <a:pt x="3390900" y="493712"/>
                  <a:pt x="3398044" y="496093"/>
                  <a:pt x="3402807" y="497681"/>
                </a:cubicBezTo>
                <a:cubicBezTo>
                  <a:pt x="3407569" y="499268"/>
                  <a:pt x="3409950" y="500062"/>
                  <a:pt x="3409950" y="500062"/>
                </a:cubicBezTo>
                <a:cubicBezTo>
                  <a:pt x="3409950" y="503237"/>
                  <a:pt x="3408759" y="505618"/>
                  <a:pt x="3406378" y="507206"/>
                </a:cubicBezTo>
                <a:cubicBezTo>
                  <a:pt x="3403997" y="508793"/>
                  <a:pt x="3400425" y="509587"/>
                  <a:pt x="3395663" y="509587"/>
                </a:cubicBezTo>
                <a:cubicBezTo>
                  <a:pt x="3392488" y="506412"/>
                  <a:pt x="3389710" y="504031"/>
                  <a:pt x="3387329" y="502443"/>
                </a:cubicBezTo>
                <a:cubicBezTo>
                  <a:pt x="3384947" y="500856"/>
                  <a:pt x="3382963" y="500062"/>
                  <a:pt x="3381375" y="500062"/>
                </a:cubicBezTo>
                <a:cubicBezTo>
                  <a:pt x="3381375" y="500062"/>
                  <a:pt x="3380581" y="500856"/>
                  <a:pt x="3378994" y="502443"/>
                </a:cubicBezTo>
                <a:cubicBezTo>
                  <a:pt x="3377407" y="504031"/>
                  <a:pt x="3375025" y="506412"/>
                  <a:pt x="3371850" y="509587"/>
                </a:cubicBezTo>
                <a:lnTo>
                  <a:pt x="3381375" y="514350"/>
                </a:lnTo>
                <a:cubicBezTo>
                  <a:pt x="3390900" y="539750"/>
                  <a:pt x="3403600" y="555625"/>
                  <a:pt x="3419475" y="561975"/>
                </a:cubicBezTo>
                <a:cubicBezTo>
                  <a:pt x="3421063" y="558800"/>
                  <a:pt x="3422253" y="556418"/>
                  <a:pt x="3423047" y="554831"/>
                </a:cubicBezTo>
                <a:cubicBezTo>
                  <a:pt x="3423841" y="553243"/>
                  <a:pt x="3424237" y="552450"/>
                  <a:pt x="3424237" y="552450"/>
                </a:cubicBezTo>
                <a:cubicBezTo>
                  <a:pt x="3425825" y="555625"/>
                  <a:pt x="3429000" y="559593"/>
                  <a:pt x="3433763" y="564356"/>
                </a:cubicBezTo>
                <a:cubicBezTo>
                  <a:pt x="3438525" y="569118"/>
                  <a:pt x="3444875" y="574675"/>
                  <a:pt x="3452813" y="581025"/>
                </a:cubicBezTo>
                <a:lnTo>
                  <a:pt x="3452813" y="585787"/>
                </a:lnTo>
                <a:cubicBezTo>
                  <a:pt x="3452813" y="585787"/>
                  <a:pt x="3449637" y="585787"/>
                  <a:pt x="3443287" y="585787"/>
                </a:cubicBezTo>
                <a:lnTo>
                  <a:pt x="3438525" y="585787"/>
                </a:lnTo>
                <a:cubicBezTo>
                  <a:pt x="3438525" y="585787"/>
                  <a:pt x="3429000" y="577850"/>
                  <a:pt x="3409950" y="561975"/>
                </a:cubicBezTo>
                <a:cubicBezTo>
                  <a:pt x="3405187" y="559593"/>
                  <a:pt x="3400822" y="557510"/>
                  <a:pt x="3396853" y="555724"/>
                </a:cubicBezTo>
                <a:cubicBezTo>
                  <a:pt x="3388916" y="552152"/>
                  <a:pt x="3382566" y="549771"/>
                  <a:pt x="3377803" y="548580"/>
                </a:cubicBezTo>
                <a:cubicBezTo>
                  <a:pt x="3375422" y="547985"/>
                  <a:pt x="3373438" y="547687"/>
                  <a:pt x="3371850" y="547687"/>
                </a:cubicBezTo>
                <a:cubicBezTo>
                  <a:pt x="3371850" y="549275"/>
                  <a:pt x="3370263" y="551259"/>
                  <a:pt x="3367087" y="553640"/>
                </a:cubicBezTo>
                <a:cubicBezTo>
                  <a:pt x="3363913" y="556021"/>
                  <a:pt x="3359150" y="558800"/>
                  <a:pt x="3352800" y="561975"/>
                </a:cubicBezTo>
                <a:lnTo>
                  <a:pt x="3352800" y="571500"/>
                </a:lnTo>
                <a:cubicBezTo>
                  <a:pt x="3352800" y="571500"/>
                  <a:pt x="3353197" y="572293"/>
                  <a:pt x="3353991" y="573881"/>
                </a:cubicBezTo>
                <a:cubicBezTo>
                  <a:pt x="3356372" y="578643"/>
                  <a:pt x="3362325" y="590550"/>
                  <a:pt x="3371850" y="609600"/>
                </a:cubicBezTo>
                <a:cubicBezTo>
                  <a:pt x="3370263" y="609600"/>
                  <a:pt x="3368576" y="609004"/>
                  <a:pt x="3366790" y="607814"/>
                </a:cubicBezTo>
                <a:cubicBezTo>
                  <a:pt x="3365004" y="606623"/>
                  <a:pt x="3363119" y="604837"/>
                  <a:pt x="3361135" y="602456"/>
                </a:cubicBezTo>
                <a:cubicBezTo>
                  <a:pt x="3357166" y="597693"/>
                  <a:pt x="3352800" y="590550"/>
                  <a:pt x="3348037" y="581025"/>
                </a:cubicBezTo>
                <a:lnTo>
                  <a:pt x="3324225" y="552450"/>
                </a:lnTo>
                <a:lnTo>
                  <a:pt x="3314700" y="552450"/>
                </a:lnTo>
                <a:cubicBezTo>
                  <a:pt x="3309144" y="554037"/>
                  <a:pt x="3304282" y="556121"/>
                  <a:pt x="3300115" y="558700"/>
                </a:cubicBezTo>
                <a:cubicBezTo>
                  <a:pt x="3295948" y="561280"/>
                  <a:pt x="3292475" y="564356"/>
                  <a:pt x="3289697" y="567928"/>
                </a:cubicBezTo>
                <a:cubicBezTo>
                  <a:pt x="3286919" y="571500"/>
                  <a:pt x="3284835" y="575568"/>
                  <a:pt x="3283447" y="580132"/>
                </a:cubicBezTo>
                <a:cubicBezTo>
                  <a:pt x="3282057" y="584696"/>
                  <a:pt x="3281363" y="589756"/>
                  <a:pt x="3281363" y="595312"/>
                </a:cubicBezTo>
                <a:lnTo>
                  <a:pt x="3290887" y="633412"/>
                </a:lnTo>
                <a:cubicBezTo>
                  <a:pt x="3290887" y="636587"/>
                  <a:pt x="3290094" y="638968"/>
                  <a:pt x="3288506" y="640556"/>
                </a:cubicBezTo>
                <a:cubicBezTo>
                  <a:pt x="3286919" y="642143"/>
                  <a:pt x="3284538" y="642937"/>
                  <a:pt x="3281363" y="642937"/>
                </a:cubicBezTo>
                <a:lnTo>
                  <a:pt x="3276600" y="642937"/>
                </a:lnTo>
                <a:cubicBezTo>
                  <a:pt x="3273425" y="642937"/>
                  <a:pt x="3271044" y="642143"/>
                  <a:pt x="3269456" y="640556"/>
                </a:cubicBezTo>
                <a:cubicBezTo>
                  <a:pt x="3267869" y="638968"/>
                  <a:pt x="3267075" y="636587"/>
                  <a:pt x="3267075" y="633412"/>
                </a:cubicBezTo>
                <a:lnTo>
                  <a:pt x="3276600" y="595312"/>
                </a:lnTo>
                <a:lnTo>
                  <a:pt x="3276600" y="581025"/>
                </a:lnTo>
                <a:lnTo>
                  <a:pt x="3276600" y="571500"/>
                </a:lnTo>
                <a:cubicBezTo>
                  <a:pt x="3275013" y="571500"/>
                  <a:pt x="3273227" y="572293"/>
                  <a:pt x="3271242" y="573881"/>
                </a:cubicBezTo>
                <a:cubicBezTo>
                  <a:pt x="3267273" y="577056"/>
                  <a:pt x="3262511" y="583406"/>
                  <a:pt x="3256955" y="592931"/>
                </a:cubicBezTo>
                <a:cubicBezTo>
                  <a:pt x="3254177" y="597693"/>
                  <a:pt x="3251200" y="603250"/>
                  <a:pt x="3248025" y="609600"/>
                </a:cubicBezTo>
                <a:lnTo>
                  <a:pt x="3243263" y="609600"/>
                </a:lnTo>
                <a:cubicBezTo>
                  <a:pt x="3246438" y="604837"/>
                  <a:pt x="3249216" y="600471"/>
                  <a:pt x="3251597" y="596503"/>
                </a:cubicBezTo>
                <a:cubicBezTo>
                  <a:pt x="3256360" y="588565"/>
                  <a:pt x="3259535" y="582215"/>
                  <a:pt x="3261122" y="577453"/>
                </a:cubicBezTo>
                <a:cubicBezTo>
                  <a:pt x="3261916" y="575071"/>
                  <a:pt x="3262313" y="573087"/>
                  <a:pt x="3262313" y="571500"/>
                </a:cubicBezTo>
                <a:cubicBezTo>
                  <a:pt x="3262313" y="568325"/>
                  <a:pt x="3262313" y="565943"/>
                  <a:pt x="3262313" y="564356"/>
                </a:cubicBezTo>
                <a:cubicBezTo>
                  <a:pt x="3262313" y="562768"/>
                  <a:pt x="3262313" y="561975"/>
                  <a:pt x="3262313" y="561975"/>
                </a:cubicBezTo>
                <a:cubicBezTo>
                  <a:pt x="3260725" y="561975"/>
                  <a:pt x="3258741" y="563562"/>
                  <a:pt x="3256359" y="566737"/>
                </a:cubicBezTo>
                <a:cubicBezTo>
                  <a:pt x="3253978" y="569912"/>
                  <a:pt x="3251200" y="574675"/>
                  <a:pt x="3248025" y="581025"/>
                </a:cubicBezTo>
                <a:lnTo>
                  <a:pt x="3243263" y="571500"/>
                </a:lnTo>
                <a:cubicBezTo>
                  <a:pt x="3248025" y="565150"/>
                  <a:pt x="3251597" y="559197"/>
                  <a:pt x="3253978" y="553640"/>
                </a:cubicBezTo>
                <a:cubicBezTo>
                  <a:pt x="3256359" y="548084"/>
                  <a:pt x="3257550" y="542925"/>
                  <a:pt x="3257550" y="538162"/>
                </a:cubicBezTo>
                <a:cubicBezTo>
                  <a:pt x="3251200" y="538162"/>
                  <a:pt x="3248025" y="538162"/>
                  <a:pt x="3248025" y="538162"/>
                </a:cubicBezTo>
                <a:lnTo>
                  <a:pt x="3257550" y="523875"/>
                </a:lnTo>
                <a:lnTo>
                  <a:pt x="3257550" y="514350"/>
                </a:lnTo>
                <a:cubicBezTo>
                  <a:pt x="3257550" y="512762"/>
                  <a:pt x="3256359" y="511572"/>
                  <a:pt x="3253978" y="510778"/>
                </a:cubicBezTo>
                <a:cubicBezTo>
                  <a:pt x="3251597" y="509984"/>
                  <a:pt x="3248025" y="509587"/>
                  <a:pt x="3243263" y="509587"/>
                </a:cubicBezTo>
                <a:cubicBezTo>
                  <a:pt x="3235325" y="511175"/>
                  <a:pt x="3228578" y="512365"/>
                  <a:pt x="3223022" y="513159"/>
                </a:cubicBezTo>
                <a:cubicBezTo>
                  <a:pt x="3217466" y="513953"/>
                  <a:pt x="3213100" y="514350"/>
                  <a:pt x="3209925" y="514350"/>
                </a:cubicBezTo>
                <a:cubicBezTo>
                  <a:pt x="3209925" y="512762"/>
                  <a:pt x="3209925" y="511572"/>
                  <a:pt x="3209925" y="510778"/>
                </a:cubicBezTo>
                <a:cubicBezTo>
                  <a:pt x="3209925" y="509984"/>
                  <a:pt x="3209925" y="509587"/>
                  <a:pt x="3209925" y="509587"/>
                </a:cubicBezTo>
                <a:cubicBezTo>
                  <a:pt x="3209925" y="506412"/>
                  <a:pt x="3211909" y="504031"/>
                  <a:pt x="3215878" y="502443"/>
                </a:cubicBezTo>
                <a:cubicBezTo>
                  <a:pt x="3219847" y="500856"/>
                  <a:pt x="3225800" y="500062"/>
                  <a:pt x="3233737" y="500062"/>
                </a:cubicBezTo>
                <a:lnTo>
                  <a:pt x="3243263" y="481012"/>
                </a:lnTo>
                <a:lnTo>
                  <a:pt x="3243263" y="466725"/>
                </a:lnTo>
                <a:cubicBezTo>
                  <a:pt x="3243263" y="461962"/>
                  <a:pt x="3240485" y="456406"/>
                  <a:pt x="3234929" y="450056"/>
                </a:cubicBezTo>
                <a:cubicBezTo>
                  <a:pt x="3229372" y="443706"/>
                  <a:pt x="3221038" y="436562"/>
                  <a:pt x="3209925" y="428625"/>
                </a:cubicBezTo>
                <a:lnTo>
                  <a:pt x="3219450" y="428625"/>
                </a:lnTo>
                <a:cubicBezTo>
                  <a:pt x="3224213" y="433387"/>
                  <a:pt x="3227785" y="436959"/>
                  <a:pt x="3230166" y="439340"/>
                </a:cubicBezTo>
                <a:cubicBezTo>
                  <a:pt x="3231356" y="440531"/>
                  <a:pt x="3232249" y="441424"/>
                  <a:pt x="3232845" y="442019"/>
                </a:cubicBezTo>
                <a:cubicBezTo>
                  <a:pt x="3233440" y="442614"/>
                  <a:pt x="3233737" y="442912"/>
                  <a:pt x="3233737" y="442912"/>
                </a:cubicBezTo>
                <a:cubicBezTo>
                  <a:pt x="3236119" y="442912"/>
                  <a:pt x="3238401" y="442614"/>
                  <a:pt x="3240584" y="442019"/>
                </a:cubicBezTo>
                <a:cubicBezTo>
                  <a:pt x="3242767" y="441424"/>
                  <a:pt x="3244850" y="440531"/>
                  <a:pt x="3246835" y="439340"/>
                </a:cubicBezTo>
                <a:cubicBezTo>
                  <a:pt x="3250803" y="436959"/>
                  <a:pt x="3254375" y="433387"/>
                  <a:pt x="3257550" y="428625"/>
                </a:cubicBezTo>
                <a:lnTo>
                  <a:pt x="3267075" y="438150"/>
                </a:lnTo>
                <a:lnTo>
                  <a:pt x="3267075" y="419100"/>
                </a:lnTo>
                <a:cubicBezTo>
                  <a:pt x="3260725" y="403225"/>
                  <a:pt x="3253978" y="390128"/>
                  <a:pt x="3246835" y="379809"/>
                </a:cubicBezTo>
                <a:cubicBezTo>
                  <a:pt x="3243263" y="374650"/>
                  <a:pt x="3239591" y="370185"/>
                  <a:pt x="3235821" y="366414"/>
                </a:cubicBezTo>
                <a:cubicBezTo>
                  <a:pt x="3232051" y="362644"/>
                  <a:pt x="3228181" y="359568"/>
                  <a:pt x="3224213" y="357187"/>
                </a:cubicBezTo>
                <a:cubicBezTo>
                  <a:pt x="3224213" y="354012"/>
                  <a:pt x="3223022" y="350440"/>
                  <a:pt x="3220641" y="346471"/>
                </a:cubicBezTo>
                <a:cubicBezTo>
                  <a:pt x="3218259" y="342503"/>
                  <a:pt x="3214687" y="338137"/>
                  <a:pt x="3209925" y="333375"/>
                </a:cubicBezTo>
                <a:cubicBezTo>
                  <a:pt x="3209925" y="327025"/>
                  <a:pt x="3206750" y="314325"/>
                  <a:pt x="3200400" y="295275"/>
                </a:cubicBezTo>
                <a:close/>
                <a:moveTo>
                  <a:pt x="2628255" y="284620"/>
                </a:moveTo>
                <a:lnTo>
                  <a:pt x="2628900" y="285750"/>
                </a:lnTo>
                <a:lnTo>
                  <a:pt x="2630581" y="286403"/>
                </a:lnTo>
                <a:close/>
                <a:moveTo>
                  <a:pt x="5995987" y="280987"/>
                </a:moveTo>
                <a:cubicBezTo>
                  <a:pt x="6002337" y="280987"/>
                  <a:pt x="6008687" y="285750"/>
                  <a:pt x="6015037" y="295275"/>
                </a:cubicBezTo>
                <a:cubicBezTo>
                  <a:pt x="6015037" y="298450"/>
                  <a:pt x="6013450" y="300037"/>
                  <a:pt x="6010275" y="300037"/>
                </a:cubicBezTo>
                <a:lnTo>
                  <a:pt x="5995987" y="300037"/>
                </a:lnTo>
                <a:cubicBezTo>
                  <a:pt x="5995987" y="303212"/>
                  <a:pt x="5994400" y="304800"/>
                  <a:pt x="5991225" y="304800"/>
                </a:cubicBezTo>
                <a:cubicBezTo>
                  <a:pt x="5988050" y="301625"/>
                  <a:pt x="5986463" y="296862"/>
                  <a:pt x="5986463" y="290512"/>
                </a:cubicBezTo>
                <a:lnTo>
                  <a:pt x="5986463" y="285750"/>
                </a:lnTo>
                <a:cubicBezTo>
                  <a:pt x="5986463" y="282575"/>
                  <a:pt x="5989637" y="280987"/>
                  <a:pt x="5995987" y="280987"/>
                </a:cubicBezTo>
                <a:close/>
                <a:moveTo>
                  <a:pt x="5791200" y="280987"/>
                </a:moveTo>
                <a:lnTo>
                  <a:pt x="5800725" y="280987"/>
                </a:lnTo>
                <a:cubicBezTo>
                  <a:pt x="5803900" y="280987"/>
                  <a:pt x="5807075" y="292100"/>
                  <a:pt x="5810250" y="314325"/>
                </a:cubicBezTo>
                <a:cubicBezTo>
                  <a:pt x="5803900" y="323850"/>
                  <a:pt x="5794375" y="331787"/>
                  <a:pt x="5781675" y="338137"/>
                </a:cubicBezTo>
                <a:cubicBezTo>
                  <a:pt x="5768975" y="338137"/>
                  <a:pt x="5756275" y="330200"/>
                  <a:pt x="5743575" y="314325"/>
                </a:cubicBezTo>
                <a:cubicBezTo>
                  <a:pt x="5743575" y="311150"/>
                  <a:pt x="5759450" y="300037"/>
                  <a:pt x="5791200" y="280987"/>
                </a:cubicBezTo>
                <a:close/>
                <a:moveTo>
                  <a:pt x="4610100" y="280987"/>
                </a:moveTo>
                <a:lnTo>
                  <a:pt x="4619625" y="280987"/>
                </a:lnTo>
                <a:cubicBezTo>
                  <a:pt x="4622800" y="280987"/>
                  <a:pt x="4625975" y="292100"/>
                  <a:pt x="4629150" y="314325"/>
                </a:cubicBezTo>
                <a:cubicBezTo>
                  <a:pt x="4622800" y="323850"/>
                  <a:pt x="4613275" y="331787"/>
                  <a:pt x="4600575" y="338137"/>
                </a:cubicBezTo>
                <a:cubicBezTo>
                  <a:pt x="4587875" y="338137"/>
                  <a:pt x="4575175" y="330200"/>
                  <a:pt x="4562475" y="314325"/>
                </a:cubicBezTo>
                <a:cubicBezTo>
                  <a:pt x="4562475" y="311150"/>
                  <a:pt x="4578350" y="300037"/>
                  <a:pt x="4610100" y="280987"/>
                </a:cubicBezTo>
                <a:close/>
                <a:moveTo>
                  <a:pt x="3681413" y="280987"/>
                </a:moveTo>
                <a:cubicBezTo>
                  <a:pt x="3690937" y="284162"/>
                  <a:pt x="3695700" y="287337"/>
                  <a:pt x="3695700" y="290512"/>
                </a:cubicBezTo>
                <a:cubicBezTo>
                  <a:pt x="3695700" y="293687"/>
                  <a:pt x="3690937" y="296862"/>
                  <a:pt x="3681413" y="300037"/>
                </a:cubicBezTo>
                <a:cubicBezTo>
                  <a:pt x="3675063" y="293687"/>
                  <a:pt x="3671887" y="288925"/>
                  <a:pt x="3671887" y="285750"/>
                </a:cubicBezTo>
                <a:close/>
                <a:moveTo>
                  <a:pt x="3419475" y="280987"/>
                </a:moveTo>
                <a:lnTo>
                  <a:pt x="3429000" y="280987"/>
                </a:lnTo>
                <a:cubicBezTo>
                  <a:pt x="3431381" y="280987"/>
                  <a:pt x="3433763" y="287238"/>
                  <a:pt x="3436144" y="299739"/>
                </a:cubicBezTo>
                <a:cubicBezTo>
                  <a:pt x="3436938" y="303907"/>
                  <a:pt x="3437731" y="308768"/>
                  <a:pt x="3438525" y="314325"/>
                </a:cubicBezTo>
                <a:cubicBezTo>
                  <a:pt x="3432175" y="323850"/>
                  <a:pt x="3422650" y="331787"/>
                  <a:pt x="3409950" y="338137"/>
                </a:cubicBezTo>
                <a:cubicBezTo>
                  <a:pt x="3406775" y="338137"/>
                  <a:pt x="3403600" y="337641"/>
                  <a:pt x="3400425" y="336649"/>
                </a:cubicBezTo>
                <a:cubicBezTo>
                  <a:pt x="3390900" y="333672"/>
                  <a:pt x="3381375" y="326231"/>
                  <a:pt x="3371850" y="314325"/>
                </a:cubicBezTo>
                <a:cubicBezTo>
                  <a:pt x="3371850" y="312737"/>
                  <a:pt x="3375819" y="309165"/>
                  <a:pt x="3383757" y="303609"/>
                </a:cubicBezTo>
                <a:cubicBezTo>
                  <a:pt x="3387725" y="300831"/>
                  <a:pt x="3392686" y="297557"/>
                  <a:pt x="3398639" y="293786"/>
                </a:cubicBezTo>
                <a:cubicBezTo>
                  <a:pt x="3404592" y="290016"/>
                  <a:pt x="3411538" y="285750"/>
                  <a:pt x="3419475" y="280987"/>
                </a:cubicBezTo>
                <a:close/>
                <a:moveTo>
                  <a:pt x="2490787" y="280987"/>
                </a:moveTo>
                <a:cubicBezTo>
                  <a:pt x="2500313" y="284162"/>
                  <a:pt x="2505075" y="287337"/>
                  <a:pt x="2505075" y="290512"/>
                </a:cubicBezTo>
                <a:cubicBezTo>
                  <a:pt x="2505075" y="293687"/>
                  <a:pt x="2500313" y="296862"/>
                  <a:pt x="2490787" y="300037"/>
                </a:cubicBezTo>
                <a:cubicBezTo>
                  <a:pt x="2484438" y="293687"/>
                  <a:pt x="2481263" y="288925"/>
                  <a:pt x="2481263" y="285750"/>
                </a:cubicBezTo>
                <a:close/>
                <a:moveTo>
                  <a:pt x="1019175" y="280987"/>
                </a:moveTo>
                <a:lnTo>
                  <a:pt x="1028700" y="280987"/>
                </a:lnTo>
                <a:cubicBezTo>
                  <a:pt x="1031875" y="280987"/>
                  <a:pt x="1035050" y="292100"/>
                  <a:pt x="1038225" y="314325"/>
                </a:cubicBezTo>
                <a:cubicBezTo>
                  <a:pt x="1031875" y="323850"/>
                  <a:pt x="1022350" y="331787"/>
                  <a:pt x="1009650" y="338137"/>
                </a:cubicBezTo>
                <a:cubicBezTo>
                  <a:pt x="996950" y="338137"/>
                  <a:pt x="984250" y="330200"/>
                  <a:pt x="971550" y="314325"/>
                </a:cubicBezTo>
                <a:cubicBezTo>
                  <a:pt x="971550" y="311150"/>
                  <a:pt x="987425" y="300037"/>
                  <a:pt x="1019175" y="280987"/>
                </a:cubicBezTo>
                <a:close/>
                <a:moveTo>
                  <a:pt x="90488" y="280987"/>
                </a:moveTo>
                <a:cubicBezTo>
                  <a:pt x="100013" y="284162"/>
                  <a:pt x="104775" y="287337"/>
                  <a:pt x="104775" y="290512"/>
                </a:cubicBezTo>
                <a:cubicBezTo>
                  <a:pt x="104775" y="293687"/>
                  <a:pt x="100013" y="296862"/>
                  <a:pt x="90488" y="300037"/>
                </a:cubicBezTo>
                <a:cubicBezTo>
                  <a:pt x="84138" y="293687"/>
                  <a:pt x="80963" y="288925"/>
                  <a:pt x="80963" y="285750"/>
                </a:cubicBezTo>
                <a:close/>
                <a:moveTo>
                  <a:pt x="6929437" y="266700"/>
                </a:moveTo>
                <a:lnTo>
                  <a:pt x="6938963" y="266700"/>
                </a:lnTo>
                <a:cubicBezTo>
                  <a:pt x="6938963" y="266700"/>
                  <a:pt x="6942137" y="276225"/>
                  <a:pt x="6948487" y="295275"/>
                </a:cubicBezTo>
                <a:cubicBezTo>
                  <a:pt x="6938963" y="304800"/>
                  <a:pt x="6927850" y="314325"/>
                  <a:pt x="6915150" y="323850"/>
                </a:cubicBezTo>
                <a:cubicBezTo>
                  <a:pt x="6902450" y="323850"/>
                  <a:pt x="6891337" y="315912"/>
                  <a:pt x="6881813" y="300037"/>
                </a:cubicBezTo>
                <a:cubicBezTo>
                  <a:pt x="6881813" y="296862"/>
                  <a:pt x="6897687" y="285750"/>
                  <a:pt x="6929437" y="266700"/>
                </a:cubicBezTo>
                <a:close/>
                <a:moveTo>
                  <a:pt x="6043613" y="266700"/>
                </a:moveTo>
                <a:cubicBezTo>
                  <a:pt x="6053137" y="269875"/>
                  <a:pt x="6057900" y="273050"/>
                  <a:pt x="6057900" y="276225"/>
                </a:cubicBezTo>
                <a:cubicBezTo>
                  <a:pt x="6057900" y="279400"/>
                  <a:pt x="6053137" y="282575"/>
                  <a:pt x="6043613" y="285750"/>
                </a:cubicBezTo>
                <a:cubicBezTo>
                  <a:pt x="6040437" y="279400"/>
                  <a:pt x="6038850" y="274637"/>
                  <a:pt x="6038850" y="271462"/>
                </a:cubicBezTo>
                <a:close/>
                <a:moveTo>
                  <a:pt x="4962525" y="266700"/>
                </a:moveTo>
                <a:lnTo>
                  <a:pt x="4981575" y="266700"/>
                </a:lnTo>
                <a:cubicBezTo>
                  <a:pt x="4987925" y="266700"/>
                  <a:pt x="4994275" y="273050"/>
                  <a:pt x="5000625" y="285750"/>
                </a:cubicBezTo>
                <a:cubicBezTo>
                  <a:pt x="5019675" y="292100"/>
                  <a:pt x="5029200" y="296862"/>
                  <a:pt x="5029200" y="300037"/>
                </a:cubicBezTo>
                <a:cubicBezTo>
                  <a:pt x="5029200" y="312737"/>
                  <a:pt x="5029200" y="322262"/>
                  <a:pt x="5029200" y="328612"/>
                </a:cubicBezTo>
                <a:cubicBezTo>
                  <a:pt x="5019675" y="341312"/>
                  <a:pt x="5008563" y="347662"/>
                  <a:pt x="4995863" y="347662"/>
                </a:cubicBezTo>
                <a:cubicBezTo>
                  <a:pt x="4964113" y="322262"/>
                  <a:pt x="4948237" y="307975"/>
                  <a:pt x="4948237" y="304800"/>
                </a:cubicBezTo>
                <a:lnTo>
                  <a:pt x="4948237" y="285750"/>
                </a:lnTo>
                <a:cubicBezTo>
                  <a:pt x="4948237" y="282575"/>
                  <a:pt x="4953000" y="276225"/>
                  <a:pt x="4962525" y="266700"/>
                </a:cubicBezTo>
                <a:close/>
                <a:moveTo>
                  <a:pt x="5605463" y="252412"/>
                </a:moveTo>
                <a:lnTo>
                  <a:pt x="5476875" y="295275"/>
                </a:lnTo>
                <a:cubicBezTo>
                  <a:pt x="5467350" y="314325"/>
                  <a:pt x="5462587" y="330200"/>
                  <a:pt x="5462587" y="342900"/>
                </a:cubicBezTo>
                <a:lnTo>
                  <a:pt x="5462587" y="400050"/>
                </a:lnTo>
                <a:cubicBezTo>
                  <a:pt x="5462587" y="403225"/>
                  <a:pt x="5456237" y="417512"/>
                  <a:pt x="5443537" y="442912"/>
                </a:cubicBezTo>
                <a:cubicBezTo>
                  <a:pt x="5440363" y="461962"/>
                  <a:pt x="5432425" y="485775"/>
                  <a:pt x="5419725" y="514350"/>
                </a:cubicBezTo>
                <a:lnTo>
                  <a:pt x="5419725" y="523875"/>
                </a:lnTo>
                <a:cubicBezTo>
                  <a:pt x="5416550" y="533400"/>
                  <a:pt x="5411787" y="542925"/>
                  <a:pt x="5405437" y="552450"/>
                </a:cubicBezTo>
                <a:lnTo>
                  <a:pt x="5405437" y="566737"/>
                </a:lnTo>
                <a:lnTo>
                  <a:pt x="5419725" y="566737"/>
                </a:lnTo>
                <a:cubicBezTo>
                  <a:pt x="5495925" y="560387"/>
                  <a:pt x="5534025" y="549275"/>
                  <a:pt x="5534025" y="533400"/>
                </a:cubicBezTo>
                <a:cubicBezTo>
                  <a:pt x="5534025" y="527050"/>
                  <a:pt x="5538787" y="523875"/>
                  <a:pt x="5548313" y="523875"/>
                </a:cubicBezTo>
                <a:lnTo>
                  <a:pt x="5553075" y="523875"/>
                </a:lnTo>
                <a:cubicBezTo>
                  <a:pt x="5556250" y="525462"/>
                  <a:pt x="5560219" y="529729"/>
                  <a:pt x="5564981" y="536674"/>
                </a:cubicBezTo>
                <a:lnTo>
                  <a:pt x="5571839" y="547687"/>
                </a:lnTo>
                <a:lnTo>
                  <a:pt x="5572125" y="547687"/>
                </a:lnTo>
                <a:cubicBezTo>
                  <a:pt x="5581650" y="557212"/>
                  <a:pt x="5586413" y="561975"/>
                  <a:pt x="5586413" y="561975"/>
                </a:cubicBezTo>
                <a:cubicBezTo>
                  <a:pt x="5595937" y="561975"/>
                  <a:pt x="5603875" y="557212"/>
                  <a:pt x="5610225" y="547687"/>
                </a:cubicBezTo>
                <a:lnTo>
                  <a:pt x="5619750" y="557212"/>
                </a:lnTo>
                <a:lnTo>
                  <a:pt x="5619750" y="538162"/>
                </a:lnTo>
                <a:cubicBezTo>
                  <a:pt x="5610225" y="514350"/>
                  <a:pt x="5599807" y="496788"/>
                  <a:pt x="5588496" y="485477"/>
                </a:cubicBezTo>
                <a:lnTo>
                  <a:pt x="5581891" y="480226"/>
                </a:lnTo>
                <a:lnTo>
                  <a:pt x="5580459" y="481012"/>
                </a:lnTo>
                <a:cubicBezTo>
                  <a:pt x="5570141" y="487362"/>
                  <a:pt x="5559425" y="495300"/>
                  <a:pt x="5548313" y="504825"/>
                </a:cubicBezTo>
                <a:cubicBezTo>
                  <a:pt x="5513387" y="523875"/>
                  <a:pt x="5489575" y="538162"/>
                  <a:pt x="5476875" y="547687"/>
                </a:cubicBezTo>
                <a:lnTo>
                  <a:pt x="5472113" y="547687"/>
                </a:lnTo>
                <a:cubicBezTo>
                  <a:pt x="5465763" y="547687"/>
                  <a:pt x="5462587" y="546100"/>
                  <a:pt x="5462587" y="542925"/>
                </a:cubicBezTo>
                <a:cubicBezTo>
                  <a:pt x="5475287" y="533400"/>
                  <a:pt x="5487987" y="511175"/>
                  <a:pt x="5500687" y="476250"/>
                </a:cubicBezTo>
                <a:cubicBezTo>
                  <a:pt x="5522913" y="422275"/>
                  <a:pt x="5553075" y="363537"/>
                  <a:pt x="5591175" y="300037"/>
                </a:cubicBezTo>
                <a:lnTo>
                  <a:pt x="5610225" y="276225"/>
                </a:lnTo>
                <a:cubicBezTo>
                  <a:pt x="5610225" y="273050"/>
                  <a:pt x="5608637" y="271462"/>
                  <a:pt x="5605463" y="271462"/>
                </a:cubicBezTo>
                <a:lnTo>
                  <a:pt x="5610225" y="257175"/>
                </a:lnTo>
                <a:lnTo>
                  <a:pt x="5610225" y="252412"/>
                </a:lnTo>
                <a:close/>
                <a:moveTo>
                  <a:pt x="4929187" y="252412"/>
                </a:moveTo>
                <a:lnTo>
                  <a:pt x="4933950" y="252412"/>
                </a:lnTo>
                <a:lnTo>
                  <a:pt x="4933950" y="261937"/>
                </a:lnTo>
                <a:lnTo>
                  <a:pt x="4929187" y="261937"/>
                </a:lnTo>
                <a:close/>
                <a:moveTo>
                  <a:pt x="3671887" y="252412"/>
                </a:moveTo>
                <a:lnTo>
                  <a:pt x="3676650" y="252412"/>
                </a:lnTo>
                <a:lnTo>
                  <a:pt x="3676650" y="257175"/>
                </a:lnTo>
                <a:cubicBezTo>
                  <a:pt x="3676650" y="260350"/>
                  <a:pt x="3675063" y="261937"/>
                  <a:pt x="3671887" y="261937"/>
                </a:cubicBezTo>
                <a:cubicBezTo>
                  <a:pt x="3668713" y="261937"/>
                  <a:pt x="3667125" y="260350"/>
                  <a:pt x="3667125" y="257175"/>
                </a:cubicBezTo>
                <a:cubicBezTo>
                  <a:pt x="3667125" y="254000"/>
                  <a:pt x="3668713" y="252412"/>
                  <a:pt x="3671887" y="252412"/>
                </a:cubicBezTo>
                <a:close/>
                <a:moveTo>
                  <a:pt x="2481263" y="252412"/>
                </a:moveTo>
                <a:lnTo>
                  <a:pt x="2486025" y="252412"/>
                </a:lnTo>
                <a:lnTo>
                  <a:pt x="2486025" y="257175"/>
                </a:lnTo>
                <a:cubicBezTo>
                  <a:pt x="2486025" y="258762"/>
                  <a:pt x="2485628" y="259953"/>
                  <a:pt x="2484835" y="260746"/>
                </a:cubicBezTo>
                <a:cubicBezTo>
                  <a:pt x="2484041" y="261540"/>
                  <a:pt x="2482850" y="261937"/>
                  <a:pt x="2481263" y="261937"/>
                </a:cubicBezTo>
                <a:cubicBezTo>
                  <a:pt x="2479675" y="261937"/>
                  <a:pt x="2478485" y="261540"/>
                  <a:pt x="2477691" y="260746"/>
                </a:cubicBezTo>
                <a:cubicBezTo>
                  <a:pt x="2476897" y="259953"/>
                  <a:pt x="2476500" y="258762"/>
                  <a:pt x="2476500" y="257175"/>
                </a:cubicBezTo>
                <a:cubicBezTo>
                  <a:pt x="2476500" y="254000"/>
                  <a:pt x="2478087" y="252412"/>
                  <a:pt x="2481263" y="252412"/>
                </a:cubicBezTo>
                <a:close/>
                <a:moveTo>
                  <a:pt x="1762125" y="252412"/>
                </a:moveTo>
                <a:cubicBezTo>
                  <a:pt x="1762125" y="255587"/>
                  <a:pt x="1754188" y="258762"/>
                  <a:pt x="1738313" y="261937"/>
                </a:cubicBezTo>
                <a:lnTo>
                  <a:pt x="1728787" y="257175"/>
                </a:lnTo>
                <a:cubicBezTo>
                  <a:pt x="1709737" y="273050"/>
                  <a:pt x="1697038" y="280987"/>
                  <a:pt x="1690687" y="280987"/>
                </a:cubicBezTo>
                <a:lnTo>
                  <a:pt x="1690687" y="285750"/>
                </a:lnTo>
                <a:cubicBezTo>
                  <a:pt x="1690687" y="292100"/>
                  <a:pt x="1700213" y="304800"/>
                  <a:pt x="1719263" y="323850"/>
                </a:cubicBezTo>
                <a:lnTo>
                  <a:pt x="1743075" y="514350"/>
                </a:lnTo>
                <a:lnTo>
                  <a:pt x="1743075" y="542925"/>
                </a:lnTo>
                <a:cubicBezTo>
                  <a:pt x="1743075" y="546100"/>
                  <a:pt x="1736725" y="581025"/>
                  <a:pt x="1724025" y="647700"/>
                </a:cubicBezTo>
                <a:lnTo>
                  <a:pt x="1847850" y="642937"/>
                </a:lnTo>
                <a:lnTo>
                  <a:pt x="1871663" y="542925"/>
                </a:lnTo>
                <a:lnTo>
                  <a:pt x="1876425" y="542925"/>
                </a:lnTo>
                <a:cubicBezTo>
                  <a:pt x="1873250" y="533400"/>
                  <a:pt x="1871663" y="525462"/>
                  <a:pt x="1871663" y="519112"/>
                </a:cubicBezTo>
                <a:cubicBezTo>
                  <a:pt x="1871663" y="519112"/>
                  <a:pt x="1873250" y="519112"/>
                  <a:pt x="1876425" y="519112"/>
                </a:cubicBezTo>
                <a:lnTo>
                  <a:pt x="1852613" y="385762"/>
                </a:lnTo>
                <a:lnTo>
                  <a:pt x="1857375" y="366712"/>
                </a:lnTo>
                <a:cubicBezTo>
                  <a:pt x="1857375" y="354012"/>
                  <a:pt x="1862138" y="317500"/>
                  <a:pt x="1871663" y="257175"/>
                </a:cubicBezTo>
                <a:lnTo>
                  <a:pt x="1828800" y="252412"/>
                </a:lnTo>
                <a:cubicBezTo>
                  <a:pt x="1790700" y="255587"/>
                  <a:pt x="1770063" y="257175"/>
                  <a:pt x="1766887" y="257175"/>
                </a:cubicBezTo>
                <a:cubicBezTo>
                  <a:pt x="1766887" y="254000"/>
                  <a:pt x="1765300" y="252412"/>
                  <a:pt x="1762125" y="252412"/>
                </a:cubicBezTo>
                <a:close/>
                <a:moveTo>
                  <a:pt x="157163" y="252412"/>
                </a:moveTo>
                <a:lnTo>
                  <a:pt x="161925" y="252412"/>
                </a:lnTo>
                <a:lnTo>
                  <a:pt x="161925" y="261937"/>
                </a:lnTo>
                <a:lnTo>
                  <a:pt x="157163" y="261937"/>
                </a:lnTo>
                <a:close/>
                <a:moveTo>
                  <a:pt x="80963" y="252412"/>
                </a:moveTo>
                <a:lnTo>
                  <a:pt x="85725" y="252412"/>
                </a:lnTo>
                <a:lnTo>
                  <a:pt x="85725" y="257175"/>
                </a:lnTo>
                <a:cubicBezTo>
                  <a:pt x="85725" y="260350"/>
                  <a:pt x="84138" y="261937"/>
                  <a:pt x="80963" y="261937"/>
                </a:cubicBezTo>
                <a:cubicBezTo>
                  <a:pt x="77788" y="261937"/>
                  <a:pt x="76200" y="260350"/>
                  <a:pt x="76200" y="257175"/>
                </a:cubicBezTo>
                <a:cubicBezTo>
                  <a:pt x="76200" y="254000"/>
                  <a:pt x="77788" y="252412"/>
                  <a:pt x="80963" y="252412"/>
                </a:cubicBezTo>
                <a:close/>
                <a:moveTo>
                  <a:pt x="6034087" y="238125"/>
                </a:moveTo>
                <a:lnTo>
                  <a:pt x="6038850" y="238125"/>
                </a:lnTo>
                <a:lnTo>
                  <a:pt x="6038850" y="242887"/>
                </a:lnTo>
                <a:cubicBezTo>
                  <a:pt x="6038850" y="246062"/>
                  <a:pt x="6038850" y="247650"/>
                  <a:pt x="6038850" y="247650"/>
                </a:cubicBezTo>
                <a:lnTo>
                  <a:pt x="6034087" y="247650"/>
                </a:lnTo>
                <a:cubicBezTo>
                  <a:pt x="6030913" y="247650"/>
                  <a:pt x="6029325" y="246062"/>
                  <a:pt x="6029325" y="242887"/>
                </a:cubicBezTo>
                <a:cubicBezTo>
                  <a:pt x="6029325" y="239712"/>
                  <a:pt x="6030913" y="238125"/>
                  <a:pt x="6034087" y="238125"/>
                </a:cubicBezTo>
                <a:close/>
                <a:moveTo>
                  <a:pt x="6100763" y="219075"/>
                </a:moveTo>
                <a:cubicBezTo>
                  <a:pt x="6109097" y="228600"/>
                  <a:pt x="6121449" y="240803"/>
                  <a:pt x="6137821" y="255686"/>
                </a:cubicBezTo>
                <a:lnTo>
                  <a:pt x="6139407" y="257099"/>
                </a:lnTo>
                <a:lnTo>
                  <a:pt x="6143625" y="252412"/>
                </a:lnTo>
                <a:lnTo>
                  <a:pt x="6157913" y="252412"/>
                </a:lnTo>
                <a:cubicBezTo>
                  <a:pt x="6164263" y="252412"/>
                  <a:pt x="6170613" y="258762"/>
                  <a:pt x="6176963" y="271462"/>
                </a:cubicBezTo>
                <a:cubicBezTo>
                  <a:pt x="6192837" y="277812"/>
                  <a:pt x="6200775" y="282575"/>
                  <a:pt x="6200775" y="285750"/>
                </a:cubicBezTo>
                <a:cubicBezTo>
                  <a:pt x="6200775" y="292100"/>
                  <a:pt x="6201172" y="297656"/>
                  <a:pt x="6201965" y="302418"/>
                </a:cubicBezTo>
                <a:lnTo>
                  <a:pt x="6205288" y="313494"/>
                </a:lnTo>
                <a:lnTo>
                  <a:pt x="6253163" y="352425"/>
                </a:lnTo>
                <a:cubicBezTo>
                  <a:pt x="6272213" y="387350"/>
                  <a:pt x="6284913" y="414337"/>
                  <a:pt x="6291263" y="433387"/>
                </a:cubicBezTo>
                <a:lnTo>
                  <a:pt x="6286500" y="442912"/>
                </a:lnTo>
                <a:cubicBezTo>
                  <a:pt x="6292850" y="442912"/>
                  <a:pt x="6296025" y="444500"/>
                  <a:pt x="6296025" y="447675"/>
                </a:cubicBezTo>
                <a:lnTo>
                  <a:pt x="6286500" y="457200"/>
                </a:lnTo>
                <a:lnTo>
                  <a:pt x="6296025" y="523875"/>
                </a:lnTo>
                <a:cubicBezTo>
                  <a:pt x="6264275" y="628650"/>
                  <a:pt x="6240463" y="706437"/>
                  <a:pt x="6224587" y="757237"/>
                </a:cubicBezTo>
                <a:cubicBezTo>
                  <a:pt x="6180137" y="900112"/>
                  <a:pt x="6143625" y="990600"/>
                  <a:pt x="6115050" y="1028700"/>
                </a:cubicBezTo>
                <a:cubicBezTo>
                  <a:pt x="6096000" y="1066800"/>
                  <a:pt x="6051550" y="1108075"/>
                  <a:pt x="5981700" y="1152525"/>
                </a:cubicBezTo>
                <a:lnTo>
                  <a:pt x="5976937" y="1152525"/>
                </a:lnTo>
                <a:cubicBezTo>
                  <a:pt x="5986463" y="1085850"/>
                  <a:pt x="5999163" y="1039812"/>
                  <a:pt x="6015037" y="1014412"/>
                </a:cubicBezTo>
                <a:cubicBezTo>
                  <a:pt x="6018213" y="1011237"/>
                  <a:pt x="6026150" y="990600"/>
                  <a:pt x="6038850" y="952500"/>
                </a:cubicBezTo>
                <a:lnTo>
                  <a:pt x="6038850" y="942975"/>
                </a:lnTo>
                <a:cubicBezTo>
                  <a:pt x="6051551" y="911225"/>
                  <a:pt x="6062663" y="877093"/>
                  <a:pt x="6072187" y="840581"/>
                </a:cubicBezTo>
                <a:lnTo>
                  <a:pt x="6084387" y="787900"/>
                </a:lnTo>
                <a:lnTo>
                  <a:pt x="6082605" y="789682"/>
                </a:lnTo>
                <a:cubicBezTo>
                  <a:pt x="6079629" y="792658"/>
                  <a:pt x="6076157" y="796131"/>
                  <a:pt x="6072187" y="800100"/>
                </a:cubicBezTo>
                <a:cubicBezTo>
                  <a:pt x="6072187" y="800100"/>
                  <a:pt x="6070600" y="800100"/>
                  <a:pt x="6067425" y="800100"/>
                </a:cubicBezTo>
                <a:lnTo>
                  <a:pt x="6057900" y="800100"/>
                </a:lnTo>
                <a:cubicBezTo>
                  <a:pt x="6051550" y="796925"/>
                  <a:pt x="6048375" y="790575"/>
                  <a:pt x="6048375" y="781050"/>
                </a:cubicBezTo>
                <a:cubicBezTo>
                  <a:pt x="6061075" y="771525"/>
                  <a:pt x="6069013" y="766762"/>
                  <a:pt x="6072187" y="766762"/>
                </a:cubicBezTo>
                <a:lnTo>
                  <a:pt x="6086475" y="762000"/>
                </a:lnTo>
                <a:lnTo>
                  <a:pt x="6088797" y="764321"/>
                </a:lnTo>
                <a:lnTo>
                  <a:pt x="6096000" y="723900"/>
                </a:lnTo>
                <a:lnTo>
                  <a:pt x="6114489" y="585227"/>
                </a:lnTo>
                <a:lnTo>
                  <a:pt x="6110287" y="585787"/>
                </a:lnTo>
                <a:lnTo>
                  <a:pt x="6105525" y="585787"/>
                </a:lnTo>
                <a:cubicBezTo>
                  <a:pt x="6096000" y="585787"/>
                  <a:pt x="6091237" y="582612"/>
                  <a:pt x="6091237" y="576262"/>
                </a:cubicBezTo>
                <a:lnTo>
                  <a:pt x="6091237" y="566737"/>
                </a:lnTo>
                <a:cubicBezTo>
                  <a:pt x="6094413" y="557212"/>
                  <a:pt x="6099175" y="552450"/>
                  <a:pt x="6105525" y="552450"/>
                </a:cubicBezTo>
                <a:lnTo>
                  <a:pt x="6114341" y="552450"/>
                </a:lnTo>
                <a:lnTo>
                  <a:pt x="6114009" y="539055"/>
                </a:lnTo>
                <a:lnTo>
                  <a:pt x="6113343" y="529491"/>
                </a:lnTo>
                <a:lnTo>
                  <a:pt x="6112669" y="529828"/>
                </a:lnTo>
                <a:cubicBezTo>
                  <a:pt x="6111081" y="530622"/>
                  <a:pt x="6108700" y="531812"/>
                  <a:pt x="6105525" y="533400"/>
                </a:cubicBezTo>
                <a:cubicBezTo>
                  <a:pt x="6102350" y="533400"/>
                  <a:pt x="6100763" y="531812"/>
                  <a:pt x="6100763" y="528637"/>
                </a:cubicBezTo>
                <a:lnTo>
                  <a:pt x="6100763" y="523875"/>
                </a:lnTo>
                <a:cubicBezTo>
                  <a:pt x="6103937" y="520700"/>
                  <a:pt x="6105525" y="519112"/>
                  <a:pt x="6105525" y="519112"/>
                </a:cubicBezTo>
                <a:lnTo>
                  <a:pt x="6110287" y="519112"/>
                </a:lnTo>
                <a:lnTo>
                  <a:pt x="6112677" y="519909"/>
                </a:lnTo>
                <a:lnTo>
                  <a:pt x="6110883" y="494109"/>
                </a:lnTo>
                <a:cubicBezTo>
                  <a:pt x="6108105" y="463153"/>
                  <a:pt x="6103938" y="430212"/>
                  <a:pt x="6098381" y="395287"/>
                </a:cubicBezTo>
                <a:cubicBezTo>
                  <a:pt x="6087269" y="325437"/>
                  <a:pt x="6081713" y="285750"/>
                  <a:pt x="6081713" y="276225"/>
                </a:cubicBezTo>
                <a:cubicBezTo>
                  <a:pt x="6084887" y="238125"/>
                  <a:pt x="6091237" y="219075"/>
                  <a:pt x="6100763" y="219075"/>
                </a:cubicBezTo>
                <a:close/>
                <a:moveTo>
                  <a:pt x="5091113" y="219075"/>
                </a:moveTo>
                <a:lnTo>
                  <a:pt x="5095875" y="219075"/>
                </a:lnTo>
                <a:cubicBezTo>
                  <a:pt x="5099050" y="219075"/>
                  <a:pt x="5100637" y="220662"/>
                  <a:pt x="5100637" y="223837"/>
                </a:cubicBezTo>
                <a:lnTo>
                  <a:pt x="5100637" y="228600"/>
                </a:lnTo>
                <a:lnTo>
                  <a:pt x="5095875" y="228600"/>
                </a:lnTo>
                <a:cubicBezTo>
                  <a:pt x="5092700" y="228600"/>
                  <a:pt x="5091113" y="227012"/>
                  <a:pt x="5091113" y="223837"/>
                </a:cubicBezTo>
                <a:close/>
                <a:moveTo>
                  <a:pt x="3910013" y="219075"/>
                </a:moveTo>
                <a:lnTo>
                  <a:pt x="3914775" y="219075"/>
                </a:lnTo>
                <a:cubicBezTo>
                  <a:pt x="3917950" y="219075"/>
                  <a:pt x="3919537" y="220662"/>
                  <a:pt x="3919537" y="223837"/>
                </a:cubicBezTo>
                <a:lnTo>
                  <a:pt x="3919537" y="228600"/>
                </a:lnTo>
                <a:lnTo>
                  <a:pt x="3914775" y="228600"/>
                </a:lnTo>
                <a:cubicBezTo>
                  <a:pt x="3911600" y="228600"/>
                  <a:pt x="3910013" y="227012"/>
                  <a:pt x="3910013" y="223837"/>
                </a:cubicBezTo>
                <a:close/>
                <a:moveTo>
                  <a:pt x="2719387" y="219075"/>
                </a:moveTo>
                <a:lnTo>
                  <a:pt x="2724150" y="219075"/>
                </a:lnTo>
                <a:cubicBezTo>
                  <a:pt x="2725738" y="219075"/>
                  <a:pt x="2726928" y="219471"/>
                  <a:pt x="2727722" y="220265"/>
                </a:cubicBezTo>
                <a:cubicBezTo>
                  <a:pt x="2728516" y="221059"/>
                  <a:pt x="2728913" y="222250"/>
                  <a:pt x="2728913" y="223837"/>
                </a:cubicBezTo>
                <a:lnTo>
                  <a:pt x="2728913" y="228600"/>
                </a:lnTo>
                <a:lnTo>
                  <a:pt x="2724150" y="228600"/>
                </a:lnTo>
                <a:cubicBezTo>
                  <a:pt x="2722563" y="228600"/>
                  <a:pt x="2721372" y="228203"/>
                  <a:pt x="2720578" y="227409"/>
                </a:cubicBezTo>
                <a:cubicBezTo>
                  <a:pt x="2719785" y="226615"/>
                  <a:pt x="2719387" y="225425"/>
                  <a:pt x="2719387" y="223837"/>
                </a:cubicBezTo>
                <a:close/>
                <a:moveTo>
                  <a:pt x="319088" y="219075"/>
                </a:moveTo>
                <a:lnTo>
                  <a:pt x="323850" y="219075"/>
                </a:lnTo>
                <a:cubicBezTo>
                  <a:pt x="327025" y="219075"/>
                  <a:pt x="328613" y="220662"/>
                  <a:pt x="328613" y="223837"/>
                </a:cubicBezTo>
                <a:lnTo>
                  <a:pt x="328613" y="228600"/>
                </a:lnTo>
                <a:lnTo>
                  <a:pt x="323850" y="228600"/>
                </a:lnTo>
                <a:cubicBezTo>
                  <a:pt x="320675" y="228600"/>
                  <a:pt x="319088" y="227012"/>
                  <a:pt x="319088" y="223837"/>
                </a:cubicBezTo>
                <a:close/>
                <a:moveTo>
                  <a:pt x="6262687" y="209550"/>
                </a:moveTo>
                <a:lnTo>
                  <a:pt x="6267450" y="209550"/>
                </a:lnTo>
                <a:cubicBezTo>
                  <a:pt x="6270625" y="209550"/>
                  <a:pt x="6272213" y="211137"/>
                  <a:pt x="6272213" y="214312"/>
                </a:cubicBezTo>
                <a:lnTo>
                  <a:pt x="6272213" y="219075"/>
                </a:lnTo>
                <a:lnTo>
                  <a:pt x="6267450" y="219075"/>
                </a:lnTo>
                <a:cubicBezTo>
                  <a:pt x="6264275" y="219075"/>
                  <a:pt x="6262687" y="217487"/>
                  <a:pt x="6262687" y="214312"/>
                </a:cubicBezTo>
                <a:close/>
                <a:moveTo>
                  <a:pt x="4824413" y="209550"/>
                </a:moveTo>
                <a:lnTo>
                  <a:pt x="4829175" y="209550"/>
                </a:lnTo>
                <a:lnTo>
                  <a:pt x="4876800" y="238125"/>
                </a:lnTo>
                <a:cubicBezTo>
                  <a:pt x="4930775" y="301625"/>
                  <a:pt x="4965700" y="344487"/>
                  <a:pt x="4981575" y="366712"/>
                </a:cubicBezTo>
                <a:cubicBezTo>
                  <a:pt x="4981575" y="369887"/>
                  <a:pt x="4983163" y="374650"/>
                  <a:pt x="4986337" y="381000"/>
                </a:cubicBezTo>
                <a:cubicBezTo>
                  <a:pt x="4986337" y="384175"/>
                  <a:pt x="4986337" y="385762"/>
                  <a:pt x="4986337" y="385762"/>
                </a:cubicBezTo>
                <a:lnTo>
                  <a:pt x="4986337" y="400050"/>
                </a:lnTo>
                <a:cubicBezTo>
                  <a:pt x="4986337" y="403225"/>
                  <a:pt x="4986337" y="406400"/>
                  <a:pt x="4986337" y="409575"/>
                </a:cubicBezTo>
                <a:cubicBezTo>
                  <a:pt x="4986337" y="412750"/>
                  <a:pt x="4986337" y="417512"/>
                  <a:pt x="4986337" y="423862"/>
                </a:cubicBezTo>
                <a:cubicBezTo>
                  <a:pt x="4986337" y="430212"/>
                  <a:pt x="4983163" y="441325"/>
                  <a:pt x="4976813" y="457200"/>
                </a:cubicBezTo>
                <a:lnTo>
                  <a:pt x="4981575" y="461962"/>
                </a:lnTo>
                <a:cubicBezTo>
                  <a:pt x="4981575" y="471487"/>
                  <a:pt x="4972050" y="476250"/>
                  <a:pt x="4953000" y="476250"/>
                </a:cubicBezTo>
                <a:cubicBezTo>
                  <a:pt x="4940300" y="476250"/>
                  <a:pt x="4930775" y="461962"/>
                  <a:pt x="4924425" y="433387"/>
                </a:cubicBezTo>
                <a:cubicBezTo>
                  <a:pt x="4895850" y="382587"/>
                  <a:pt x="4881563" y="349250"/>
                  <a:pt x="4881563" y="333375"/>
                </a:cubicBezTo>
                <a:cubicBezTo>
                  <a:pt x="4878387" y="325834"/>
                  <a:pt x="4875287" y="318665"/>
                  <a:pt x="4872261" y="311869"/>
                </a:cubicBezTo>
                <a:lnTo>
                  <a:pt x="4865813" y="297837"/>
                </a:lnTo>
                <a:lnTo>
                  <a:pt x="4862513" y="300037"/>
                </a:lnTo>
                <a:cubicBezTo>
                  <a:pt x="4856163" y="293687"/>
                  <a:pt x="4852987" y="288925"/>
                  <a:pt x="4852987" y="285750"/>
                </a:cubicBezTo>
                <a:lnTo>
                  <a:pt x="4858635" y="282926"/>
                </a:lnTo>
                <a:lnTo>
                  <a:pt x="4854997" y="275555"/>
                </a:lnTo>
                <a:cubicBezTo>
                  <a:pt x="4841354" y="249014"/>
                  <a:pt x="4829571" y="231775"/>
                  <a:pt x="4819650" y="223837"/>
                </a:cubicBezTo>
                <a:lnTo>
                  <a:pt x="4819650" y="214312"/>
                </a:lnTo>
                <a:cubicBezTo>
                  <a:pt x="4819650" y="211137"/>
                  <a:pt x="4821237" y="209550"/>
                  <a:pt x="4824413" y="209550"/>
                </a:cubicBezTo>
                <a:close/>
                <a:moveTo>
                  <a:pt x="4862513" y="195262"/>
                </a:moveTo>
                <a:lnTo>
                  <a:pt x="4867275" y="195262"/>
                </a:lnTo>
                <a:cubicBezTo>
                  <a:pt x="4867275" y="195262"/>
                  <a:pt x="4868863" y="198437"/>
                  <a:pt x="4872037" y="204787"/>
                </a:cubicBezTo>
                <a:lnTo>
                  <a:pt x="4872037" y="209550"/>
                </a:lnTo>
                <a:cubicBezTo>
                  <a:pt x="4872037" y="212725"/>
                  <a:pt x="4870450" y="214312"/>
                  <a:pt x="4867275" y="214312"/>
                </a:cubicBezTo>
                <a:lnTo>
                  <a:pt x="4857750" y="214312"/>
                </a:lnTo>
                <a:cubicBezTo>
                  <a:pt x="4854575" y="214312"/>
                  <a:pt x="4852987" y="212725"/>
                  <a:pt x="4852987" y="209550"/>
                </a:cubicBezTo>
                <a:lnTo>
                  <a:pt x="4852987" y="204787"/>
                </a:lnTo>
                <a:cubicBezTo>
                  <a:pt x="4852987" y="201612"/>
                  <a:pt x="4856163" y="198437"/>
                  <a:pt x="4862513" y="195262"/>
                </a:cubicBezTo>
                <a:close/>
                <a:moveTo>
                  <a:pt x="2490787" y="195262"/>
                </a:moveTo>
                <a:lnTo>
                  <a:pt x="2495550" y="195262"/>
                </a:lnTo>
                <a:cubicBezTo>
                  <a:pt x="2495550" y="195262"/>
                  <a:pt x="2495947" y="196056"/>
                  <a:pt x="2496741" y="197643"/>
                </a:cubicBezTo>
                <a:cubicBezTo>
                  <a:pt x="2497535" y="199231"/>
                  <a:pt x="2498725" y="201612"/>
                  <a:pt x="2500313" y="204787"/>
                </a:cubicBezTo>
                <a:lnTo>
                  <a:pt x="2500313" y="209550"/>
                </a:lnTo>
                <a:cubicBezTo>
                  <a:pt x="2500313" y="212725"/>
                  <a:pt x="2498725" y="214312"/>
                  <a:pt x="2495550" y="214312"/>
                </a:cubicBezTo>
                <a:lnTo>
                  <a:pt x="2486025" y="214312"/>
                </a:lnTo>
                <a:cubicBezTo>
                  <a:pt x="2482850" y="214312"/>
                  <a:pt x="2481263" y="212725"/>
                  <a:pt x="2481263" y="209550"/>
                </a:cubicBezTo>
                <a:lnTo>
                  <a:pt x="2481263" y="204787"/>
                </a:lnTo>
                <a:cubicBezTo>
                  <a:pt x="2481263" y="201612"/>
                  <a:pt x="2484438" y="198437"/>
                  <a:pt x="2490787" y="195262"/>
                </a:cubicBezTo>
                <a:close/>
                <a:moveTo>
                  <a:pt x="90488" y="195262"/>
                </a:moveTo>
                <a:lnTo>
                  <a:pt x="95250" y="195262"/>
                </a:lnTo>
                <a:cubicBezTo>
                  <a:pt x="95250" y="195262"/>
                  <a:pt x="96838" y="198437"/>
                  <a:pt x="100013" y="204787"/>
                </a:cubicBezTo>
                <a:lnTo>
                  <a:pt x="100013" y="209550"/>
                </a:lnTo>
                <a:cubicBezTo>
                  <a:pt x="100013" y="212725"/>
                  <a:pt x="98425" y="214312"/>
                  <a:pt x="95250" y="214312"/>
                </a:cubicBezTo>
                <a:lnTo>
                  <a:pt x="85725" y="214312"/>
                </a:lnTo>
                <a:cubicBezTo>
                  <a:pt x="82550" y="214312"/>
                  <a:pt x="80963" y="212725"/>
                  <a:pt x="80963" y="209550"/>
                </a:cubicBezTo>
                <a:lnTo>
                  <a:pt x="80963" y="204787"/>
                </a:lnTo>
                <a:cubicBezTo>
                  <a:pt x="80963" y="201612"/>
                  <a:pt x="84138" y="198437"/>
                  <a:pt x="90488" y="195262"/>
                </a:cubicBezTo>
                <a:close/>
                <a:moveTo>
                  <a:pt x="3681413" y="190500"/>
                </a:moveTo>
                <a:lnTo>
                  <a:pt x="3690937" y="190500"/>
                </a:lnTo>
                <a:cubicBezTo>
                  <a:pt x="3754437" y="209550"/>
                  <a:pt x="3797300" y="228600"/>
                  <a:pt x="3819525" y="247650"/>
                </a:cubicBezTo>
                <a:cubicBezTo>
                  <a:pt x="3835400" y="266700"/>
                  <a:pt x="3843337" y="279400"/>
                  <a:pt x="3843337" y="285750"/>
                </a:cubicBezTo>
                <a:lnTo>
                  <a:pt x="3841203" y="294289"/>
                </a:lnTo>
                <a:lnTo>
                  <a:pt x="3848100" y="300037"/>
                </a:lnTo>
                <a:cubicBezTo>
                  <a:pt x="3848100" y="312737"/>
                  <a:pt x="3848100" y="322262"/>
                  <a:pt x="3848100" y="328612"/>
                </a:cubicBezTo>
                <a:lnTo>
                  <a:pt x="3842869" y="334471"/>
                </a:lnTo>
                <a:lnTo>
                  <a:pt x="3843337" y="342900"/>
                </a:lnTo>
                <a:cubicBezTo>
                  <a:pt x="3843337" y="346075"/>
                  <a:pt x="3841750" y="349250"/>
                  <a:pt x="3838575" y="352425"/>
                </a:cubicBezTo>
                <a:cubicBezTo>
                  <a:pt x="3841750" y="358775"/>
                  <a:pt x="3843337" y="361950"/>
                  <a:pt x="3843337" y="361950"/>
                </a:cubicBezTo>
                <a:cubicBezTo>
                  <a:pt x="3840163" y="361950"/>
                  <a:pt x="3833813" y="365125"/>
                  <a:pt x="3824287" y="371475"/>
                </a:cubicBezTo>
                <a:cubicBezTo>
                  <a:pt x="3802063" y="371475"/>
                  <a:pt x="3768725" y="338137"/>
                  <a:pt x="3724275" y="271462"/>
                </a:cubicBezTo>
                <a:cubicBezTo>
                  <a:pt x="3717131" y="261937"/>
                  <a:pt x="3708201" y="247947"/>
                  <a:pt x="3697486" y="229493"/>
                </a:cubicBezTo>
                <a:lnTo>
                  <a:pt x="3688447" y="213555"/>
                </a:lnTo>
                <a:lnTo>
                  <a:pt x="3686175" y="214312"/>
                </a:lnTo>
                <a:lnTo>
                  <a:pt x="3676650" y="214312"/>
                </a:lnTo>
                <a:cubicBezTo>
                  <a:pt x="3673475" y="214312"/>
                  <a:pt x="3671887" y="212725"/>
                  <a:pt x="3671887" y="209550"/>
                </a:cubicBezTo>
                <a:lnTo>
                  <a:pt x="3671887" y="204787"/>
                </a:lnTo>
                <a:lnTo>
                  <a:pt x="3668316" y="203596"/>
                </a:lnTo>
                <a:cubicBezTo>
                  <a:pt x="3664347" y="201215"/>
                  <a:pt x="3662363" y="198437"/>
                  <a:pt x="3662363" y="195262"/>
                </a:cubicBezTo>
                <a:close/>
                <a:moveTo>
                  <a:pt x="6043613" y="185737"/>
                </a:moveTo>
                <a:lnTo>
                  <a:pt x="6048375" y="185737"/>
                </a:lnTo>
                <a:cubicBezTo>
                  <a:pt x="6048375" y="185737"/>
                  <a:pt x="6049963" y="188912"/>
                  <a:pt x="6053137" y="195262"/>
                </a:cubicBezTo>
                <a:lnTo>
                  <a:pt x="6053137" y="200025"/>
                </a:lnTo>
                <a:cubicBezTo>
                  <a:pt x="6053137" y="203200"/>
                  <a:pt x="6051550" y="204787"/>
                  <a:pt x="6048375" y="204787"/>
                </a:cubicBezTo>
                <a:lnTo>
                  <a:pt x="6038850" y="204787"/>
                </a:lnTo>
                <a:cubicBezTo>
                  <a:pt x="6038850" y="204787"/>
                  <a:pt x="6038850" y="203200"/>
                  <a:pt x="6038850" y="200025"/>
                </a:cubicBezTo>
                <a:lnTo>
                  <a:pt x="6038850" y="195262"/>
                </a:lnTo>
                <a:cubicBezTo>
                  <a:pt x="6038850" y="192087"/>
                  <a:pt x="6040437" y="188912"/>
                  <a:pt x="6043613" y="185737"/>
                </a:cubicBezTo>
                <a:close/>
                <a:moveTo>
                  <a:pt x="5172075" y="171450"/>
                </a:moveTo>
                <a:lnTo>
                  <a:pt x="5176837" y="171450"/>
                </a:lnTo>
                <a:cubicBezTo>
                  <a:pt x="5180013" y="171450"/>
                  <a:pt x="5181600" y="173037"/>
                  <a:pt x="5181600" y="176212"/>
                </a:cubicBezTo>
                <a:lnTo>
                  <a:pt x="5176837" y="176212"/>
                </a:lnTo>
                <a:lnTo>
                  <a:pt x="5167313" y="176212"/>
                </a:lnTo>
                <a:cubicBezTo>
                  <a:pt x="5167313" y="173037"/>
                  <a:pt x="5168900" y="171450"/>
                  <a:pt x="5172075" y="171450"/>
                </a:cubicBezTo>
                <a:close/>
                <a:moveTo>
                  <a:pt x="3990975" y="171450"/>
                </a:moveTo>
                <a:lnTo>
                  <a:pt x="3995737" y="171450"/>
                </a:lnTo>
                <a:cubicBezTo>
                  <a:pt x="3998913" y="171450"/>
                  <a:pt x="4000500" y="173037"/>
                  <a:pt x="4000500" y="176212"/>
                </a:cubicBezTo>
                <a:lnTo>
                  <a:pt x="3995737" y="176212"/>
                </a:lnTo>
                <a:lnTo>
                  <a:pt x="3986213" y="176212"/>
                </a:lnTo>
                <a:cubicBezTo>
                  <a:pt x="3986213" y="173037"/>
                  <a:pt x="3987800" y="171450"/>
                  <a:pt x="3990975" y="171450"/>
                </a:cubicBezTo>
                <a:close/>
                <a:moveTo>
                  <a:pt x="400050" y="171450"/>
                </a:moveTo>
                <a:lnTo>
                  <a:pt x="404813" y="171450"/>
                </a:lnTo>
                <a:cubicBezTo>
                  <a:pt x="407988" y="171450"/>
                  <a:pt x="409575" y="173037"/>
                  <a:pt x="409575" y="176212"/>
                </a:cubicBezTo>
                <a:lnTo>
                  <a:pt x="404813" y="176212"/>
                </a:lnTo>
                <a:lnTo>
                  <a:pt x="395288" y="176212"/>
                </a:lnTo>
                <a:cubicBezTo>
                  <a:pt x="395288" y="173037"/>
                  <a:pt x="396875" y="171450"/>
                  <a:pt x="400050" y="171450"/>
                </a:cubicBezTo>
                <a:close/>
                <a:moveTo>
                  <a:pt x="6338887" y="161925"/>
                </a:moveTo>
                <a:lnTo>
                  <a:pt x="6343650" y="161925"/>
                </a:lnTo>
                <a:cubicBezTo>
                  <a:pt x="6343650" y="161925"/>
                  <a:pt x="6343650" y="163512"/>
                  <a:pt x="6343650" y="166687"/>
                </a:cubicBezTo>
                <a:lnTo>
                  <a:pt x="6334125" y="166687"/>
                </a:lnTo>
                <a:cubicBezTo>
                  <a:pt x="6334125" y="163512"/>
                  <a:pt x="6335713" y="161925"/>
                  <a:pt x="6338887" y="161925"/>
                </a:cubicBezTo>
                <a:close/>
                <a:moveTo>
                  <a:pt x="4976813" y="147637"/>
                </a:moveTo>
                <a:lnTo>
                  <a:pt x="4981575" y="147637"/>
                </a:lnTo>
                <a:cubicBezTo>
                  <a:pt x="4984750" y="147637"/>
                  <a:pt x="4987925" y="152400"/>
                  <a:pt x="4991100" y="161925"/>
                </a:cubicBezTo>
                <a:lnTo>
                  <a:pt x="4991100" y="166687"/>
                </a:lnTo>
                <a:cubicBezTo>
                  <a:pt x="4991100" y="169862"/>
                  <a:pt x="4989513" y="171450"/>
                  <a:pt x="4986337" y="171450"/>
                </a:cubicBezTo>
                <a:cubicBezTo>
                  <a:pt x="4979987" y="168275"/>
                  <a:pt x="4975225" y="161925"/>
                  <a:pt x="4972050" y="152400"/>
                </a:cubicBezTo>
                <a:cubicBezTo>
                  <a:pt x="4972050" y="149225"/>
                  <a:pt x="4973637" y="147637"/>
                  <a:pt x="4976813" y="147637"/>
                </a:cubicBezTo>
                <a:close/>
                <a:moveTo>
                  <a:pt x="3795713" y="147637"/>
                </a:moveTo>
                <a:lnTo>
                  <a:pt x="3800475" y="147637"/>
                </a:lnTo>
                <a:cubicBezTo>
                  <a:pt x="3803650" y="147637"/>
                  <a:pt x="3806825" y="152400"/>
                  <a:pt x="3810000" y="161925"/>
                </a:cubicBezTo>
                <a:lnTo>
                  <a:pt x="3810000" y="166687"/>
                </a:lnTo>
                <a:cubicBezTo>
                  <a:pt x="3810000" y="169862"/>
                  <a:pt x="3808413" y="171450"/>
                  <a:pt x="3805237" y="171450"/>
                </a:cubicBezTo>
                <a:cubicBezTo>
                  <a:pt x="3798888" y="168275"/>
                  <a:pt x="3794125" y="161925"/>
                  <a:pt x="3790950" y="152400"/>
                </a:cubicBezTo>
                <a:cubicBezTo>
                  <a:pt x="3790950" y="149225"/>
                  <a:pt x="3792537" y="147637"/>
                  <a:pt x="3795713" y="147637"/>
                </a:cubicBezTo>
                <a:close/>
                <a:moveTo>
                  <a:pt x="2605087" y="147637"/>
                </a:moveTo>
                <a:lnTo>
                  <a:pt x="2609850" y="147637"/>
                </a:lnTo>
                <a:cubicBezTo>
                  <a:pt x="2610644" y="147637"/>
                  <a:pt x="2611438" y="147935"/>
                  <a:pt x="2612231" y="148530"/>
                </a:cubicBezTo>
                <a:cubicBezTo>
                  <a:pt x="2613819" y="149721"/>
                  <a:pt x="2615407" y="152102"/>
                  <a:pt x="2616994" y="155674"/>
                </a:cubicBezTo>
                <a:cubicBezTo>
                  <a:pt x="2617788" y="157460"/>
                  <a:pt x="2618581" y="159543"/>
                  <a:pt x="2619375" y="161925"/>
                </a:cubicBezTo>
                <a:lnTo>
                  <a:pt x="2619375" y="166687"/>
                </a:lnTo>
                <a:cubicBezTo>
                  <a:pt x="2619375" y="168275"/>
                  <a:pt x="2618978" y="169465"/>
                  <a:pt x="2618185" y="170259"/>
                </a:cubicBezTo>
                <a:cubicBezTo>
                  <a:pt x="2617391" y="171053"/>
                  <a:pt x="2616200" y="171450"/>
                  <a:pt x="2614613" y="171450"/>
                </a:cubicBezTo>
                <a:cubicBezTo>
                  <a:pt x="2608263" y="168275"/>
                  <a:pt x="2603500" y="161925"/>
                  <a:pt x="2600325" y="152400"/>
                </a:cubicBezTo>
                <a:cubicBezTo>
                  <a:pt x="2600325" y="149225"/>
                  <a:pt x="2601913" y="147637"/>
                  <a:pt x="2605087" y="147637"/>
                </a:cubicBezTo>
                <a:close/>
                <a:moveTo>
                  <a:pt x="204788" y="147637"/>
                </a:moveTo>
                <a:lnTo>
                  <a:pt x="209550" y="147637"/>
                </a:lnTo>
                <a:cubicBezTo>
                  <a:pt x="212725" y="147637"/>
                  <a:pt x="215900" y="152400"/>
                  <a:pt x="219075" y="161925"/>
                </a:cubicBezTo>
                <a:lnTo>
                  <a:pt x="219075" y="166687"/>
                </a:lnTo>
                <a:cubicBezTo>
                  <a:pt x="219075" y="169862"/>
                  <a:pt x="217488" y="171450"/>
                  <a:pt x="214313" y="171450"/>
                </a:cubicBezTo>
                <a:cubicBezTo>
                  <a:pt x="207963" y="168275"/>
                  <a:pt x="203200" y="161925"/>
                  <a:pt x="200025" y="152400"/>
                </a:cubicBezTo>
                <a:cubicBezTo>
                  <a:pt x="200025" y="149225"/>
                  <a:pt x="201613" y="147637"/>
                  <a:pt x="204788" y="147637"/>
                </a:cubicBezTo>
                <a:close/>
                <a:moveTo>
                  <a:pt x="6153150" y="142875"/>
                </a:moveTo>
                <a:lnTo>
                  <a:pt x="6157913" y="142875"/>
                </a:lnTo>
                <a:cubicBezTo>
                  <a:pt x="6161087" y="142875"/>
                  <a:pt x="6164263" y="146050"/>
                  <a:pt x="6167437" y="152400"/>
                </a:cubicBezTo>
                <a:lnTo>
                  <a:pt x="6167437" y="157162"/>
                </a:lnTo>
                <a:cubicBezTo>
                  <a:pt x="6167437" y="160337"/>
                  <a:pt x="6165850" y="161925"/>
                  <a:pt x="6162675" y="161925"/>
                </a:cubicBezTo>
                <a:cubicBezTo>
                  <a:pt x="6156325" y="158750"/>
                  <a:pt x="6151563" y="153987"/>
                  <a:pt x="6148387" y="147637"/>
                </a:cubicBezTo>
                <a:cubicBezTo>
                  <a:pt x="6148387" y="144462"/>
                  <a:pt x="6149975" y="142875"/>
                  <a:pt x="6153150" y="142875"/>
                </a:cubicBezTo>
                <a:close/>
                <a:moveTo>
                  <a:pt x="123825" y="123825"/>
                </a:moveTo>
                <a:cubicBezTo>
                  <a:pt x="219075" y="174625"/>
                  <a:pt x="266700" y="219075"/>
                  <a:pt x="266700" y="257175"/>
                </a:cubicBezTo>
                <a:cubicBezTo>
                  <a:pt x="269875" y="257175"/>
                  <a:pt x="273050" y="260350"/>
                  <a:pt x="276225" y="266700"/>
                </a:cubicBezTo>
                <a:lnTo>
                  <a:pt x="271366" y="303147"/>
                </a:lnTo>
                <a:lnTo>
                  <a:pt x="280988" y="309562"/>
                </a:lnTo>
                <a:lnTo>
                  <a:pt x="280988" y="314325"/>
                </a:lnTo>
                <a:cubicBezTo>
                  <a:pt x="280988" y="317500"/>
                  <a:pt x="279400" y="319087"/>
                  <a:pt x="276225" y="319087"/>
                </a:cubicBezTo>
                <a:lnTo>
                  <a:pt x="269497" y="317165"/>
                </a:lnTo>
                <a:lnTo>
                  <a:pt x="266700" y="338137"/>
                </a:lnTo>
                <a:lnTo>
                  <a:pt x="261938" y="342900"/>
                </a:lnTo>
                <a:cubicBezTo>
                  <a:pt x="258763" y="339725"/>
                  <a:pt x="257175" y="334962"/>
                  <a:pt x="257175" y="328612"/>
                </a:cubicBezTo>
                <a:lnTo>
                  <a:pt x="251320" y="335170"/>
                </a:lnTo>
                <a:lnTo>
                  <a:pt x="251222" y="335756"/>
                </a:lnTo>
                <a:lnTo>
                  <a:pt x="250172" y="336456"/>
                </a:lnTo>
                <a:lnTo>
                  <a:pt x="249734" y="336946"/>
                </a:lnTo>
                <a:cubicBezTo>
                  <a:pt x="241995" y="344090"/>
                  <a:pt x="233363" y="347662"/>
                  <a:pt x="223838" y="347662"/>
                </a:cubicBezTo>
                <a:cubicBezTo>
                  <a:pt x="192088" y="322262"/>
                  <a:pt x="176213" y="307975"/>
                  <a:pt x="176213" y="304800"/>
                </a:cubicBezTo>
                <a:lnTo>
                  <a:pt x="176213" y="285750"/>
                </a:lnTo>
                <a:lnTo>
                  <a:pt x="177354" y="283467"/>
                </a:lnTo>
                <a:lnTo>
                  <a:pt x="171450" y="277415"/>
                </a:lnTo>
                <a:cubicBezTo>
                  <a:pt x="165100" y="268684"/>
                  <a:pt x="161925" y="258762"/>
                  <a:pt x="161925" y="247650"/>
                </a:cubicBezTo>
                <a:cubicBezTo>
                  <a:pt x="155575" y="247650"/>
                  <a:pt x="142875" y="217487"/>
                  <a:pt x="123825" y="157162"/>
                </a:cubicBezTo>
                <a:cubicBezTo>
                  <a:pt x="123825" y="147637"/>
                  <a:pt x="123825" y="136525"/>
                  <a:pt x="123825" y="123825"/>
                </a:cubicBezTo>
                <a:close/>
                <a:moveTo>
                  <a:pt x="5067300" y="119062"/>
                </a:moveTo>
                <a:lnTo>
                  <a:pt x="5072063" y="128587"/>
                </a:lnTo>
                <a:cubicBezTo>
                  <a:pt x="5072063" y="131762"/>
                  <a:pt x="5070475" y="133350"/>
                  <a:pt x="5067300" y="133350"/>
                </a:cubicBezTo>
                <a:cubicBezTo>
                  <a:pt x="5064125" y="133350"/>
                  <a:pt x="5062537" y="131762"/>
                  <a:pt x="5062537" y="128587"/>
                </a:cubicBezTo>
                <a:cubicBezTo>
                  <a:pt x="5062537" y="125412"/>
                  <a:pt x="5064125" y="122237"/>
                  <a:pt x="5067300" y="119062"/>
                </a:cubicBezTo>
                <a:close/>
                <a:moveTo>
                  <a:pt x="3886200" y="119062"/>
                </a:moveTo>
                <a:lnTo>
                  <a:pt x="3890963" y="128587"/>
                </a:lnTo>
                <a:cubicBezTo>
                  <a:pt x="3890963" y="131762"/>
                  <a:pt x="3889375" y="133350"/>
                  <a:pt x="3886200" y="133350"/>
                </a:cubicBezTo>
                <a:cubicBezTo>
                  <a:pt x="3883025" y="133350"/>
                  <a:pt x="3881437" y="131762"/>
                  <a:pt x="3881437" y="128587"/>
                </a:cubicBezTo>
                <a:cubicBezTo>
                  <a:pt x="3881437" y="125412"/>
                  <a:pt x="3883025" y="122237"/>
                  <a:pt x="3886200" y="119062"/>
                </a:cubicBezTo>
                <a:close/>
                <a:moveTo>
                  <a:pt x="2695575" y="119062"/>
                </a:moveTo>
                <a:lnTo>
                  <a:pt x="2700337" y="128587"/>
                </a:lnTo>
                <a:cubicBezTo>
                  <a:pt x="2700337" y="130175"/>
                  <a:pt x="2699941" y="131365"/>
                  <a:pt x="2699147" y="132159"/>
                </a:cubicBezTo>
                <a:cubicBezTo>
                  <a:pt x="2698353" y="132953"/>
                  <a:pt x="2697163" y="133350"/>
                  <a:pt x="2695575" y="133350"/>
                </a:cubicBezTo>
                <a:cubicBezTo>
                  <a:pt x="2693988" y="133350"/>
                  <a:pt x="2692797" y="132953"/>
                  <a:pt x="2692003" y="132159"/>
                </a:cubicBezTo>
                <a:cubicBezTo>
                  <a:pt x="2691209" y="131365"/>
                  <a:pt x="2690813" y="130175"/>
                  <a:pt x="2690813" y="128587"/>
                </a:cubicBezTo>
                <a:cubicBezTo>
                  <a:pt x="2690813" y="125412"/>
                  <a:pt x="2692400" y="122237"/>
                  <a:pt x="2695575" y="119062"/>
                </a:cubicBezTo>
                <a:close/>
                <a:moveTo>
                  <a:pt x="295275" y="119062"/>
                </a:moveTo>
                <a:lnTo>
                  <a:pt x="300038" y="128587"/>
                </a:lnTo>
                <a:cubicBezTo>
                  <a:pt x="300038" y="131762"/>
                  <a:pt x="298450" y="133350"/>
                  <a:pt x="295275" y="133350"/>
                </a:cubicBezTo>
                <a:cubicBezTo>
                  <a:pt x="292100" y="133350"/>
                  <a:pt x="290513" y="131762"/>
                  <a:pt x="290513" y="128587"/>
                </a:cubicBezTo>
                <a:cubicBezTo>
                  <a:pt x="290513" y="125412"/>
                  <a:pt x="292100" y="122237"/>
                  <a:pt x="295275" y="119062"/>
                </a:cubicBezTo>
                <a:close/>
                <a:moveTo>
                  <a:pt x="109538" y="119062"/>
                </a:moveTo>
                <a:lnTo>
                  <a:pt x="114300" y="119062"/>
                </a:lnTo>
                <a:cubicBezTo>
                  <a:pt x="120650" y="119062"/>
                  <a:pt x="123825" y="120650"/>
                  <a:pt x="123825" y="123825"/>
                </a:cubicBezTo>
                <a:lnTo>
                  <a:pt x="109538" y="123825"/>
                </a:lnTo>
                <a:close/>
                <a:moveTo>
                  <a:pt x="6243637" y="114300"/>
                </a:moveTo>
                <a:lnTo>
                  <a:pt x="6243637" y="119062"/>
                </a:lnTo>
                <a:lnTo>
                  <a:pt x="6243637" y="123825"/>
                </a:lnTo>
                <a:cubicBezTo>
                  <a:pt x="6243637" y="127000"/>
                  <a:pt x="6243637" y="128587"/>
                  <a:pt x="6243637" y="128587"/>
                </a:cubicBezTo>
                <a:lnTo>
                  <a:pt x="6238875" y="128587"/>
                </a:lnTo>
                <a:cubicBezTo>
                  <a:pt x="6235700" y="128587"/>
                  <a:pt x="6234113" y="127000"/>
                  <a:pt x="6234113" y="123825"/>
                </a:cubicBezTo>
                <a:lnTo>
                  <a:pt x="6234113" y="119062"/>
                </a:lnTo>
                <a:cubicBezTo>
                  <a:pt x="6234113" y="119062"/>
                  <a:pt x="6237287" y="117475"/>
                  <a:pt x="6243637" y="114300"/>
                </a:cubicBezTo>
                <a:close/>
                <a:moveTo>
                  <a:pt x="4800600" y="114300"/>
                </a:moveTo>
                <a:lnTo>
                  <a:pt x="4805363" y="114300"/>
                </a:lnTo>
                <a:cubicBezTo>
                  <a:pt x="4805363" y="120650"/>
                  <a:pt x="4814887" y="133350"/>
                  <a:pt x="4833937" y="152400"/>
                </a:cubicBezTo>
                <a:cubicBezTo>
                  <a:pt x="4833937" y="158750"/>
                  <a:pt x="4832350" y="166687"/>
                  <a:pt x="4829175" y="176212"/>
                </a:cubicBezTo>
                <a:cubicBezTo>
                  <a:pt x="4810125" y="176212"/>
                  <a:pt x="4800600" y="174625"/>
                  <a:pt x="4800600" y="171450"/>
                </a:cubicBezTo>
                <a:close/>
                <a:moveTo>
                  <a:pt x="3619500" y="114300"/>
                </a:moveTo>
                <a:lnTo>
                  <a:pt x="3624263" y="114300"/>
                </a:lnTo>
                <a:cubicBezTo>
                  <a:pt x="3624263" y="120650"/>
                  <a:pt x="3633787" y="133350"/>
                  <a:pt x="3652837" y="152400"/>
                </a:cubicBezTo>
                <a:cubicBezTo>
                  <a:pt x="3652837" y="158750"/>
                  <a:pt x="3651250" y="166687"/>
                  <a:pt x="3648075" y="176212"/>
                </a:cubicBezTo>
                <a:cubicBezTo>
                  <a:pt x="3629025" y="176212"/>
                  <a:pt x="3619500" y="174625"/>
                  <a:pt x="3619500" y="171450"/>
                </a:cubicBezTo>
                <a:close/>
                <a:moveTo>
                  <a:pt x="2428875" y="114300"/>
                </a:moveTo>
                <a:lnTo>
                  <a:pt x="2433637" y="114300"/>
                </a:lnTo>
                <a:cubicBezTo>
                  <a:pt x="2433637" y="115887"/>
                  <a:pt x="2434233" y="117871"/>
                  <a:pt x="2435423" y="120253"/>
                </a:cubicBezTo>
                <a:cubicBezTo>
                  <a:pt x="2436614" y="122634"/>
                  <a:pt x="2438400" y="125412"/>
                  <a:pt x="2440781" y="128587"/>
                </a:cubicBezTo>
                <a:cubicBezTo>
                  <a:pt x="2445544" y="134937"/>
                  <a:pt x="2452687" y="142875"/>
                  <a:pt x="2462213" y="152400"/>
                </a:cubicBezTo>
                <a:cubicBezTo>
                  <a:pt x="2462213" y="155575"/>
                  <a:pt x="2461816" y="159146"/>
                  <a:pt x="2461022" y="163115"/>
                </a:cubicBezTo>
                <a:cubicBezTo>
                  <a:pt x="2460228" y="167084"/>
                  <a:pt x="2459038" y="171450"/>
                  <a:pt x="2457450" y="176212"/>
                </a:cubicBezTo>
                <a:cubicBezTo>
                  <a:pt x="2447925" y="176212"/>
                  <a:pt x="2440781" y="175815"/>
                  <a:pt x="2436019" y="175021"/>
                </a:cubicBezTo>
                <a:cubicBezTo>
                  <a:pt x="2431256" y="174228"/>
                  <a:pt x="2428875" y="173037"/>
                  <a:pt x="2428875" y="171450"/>
                </a:cubicBezTo>
                <a:close/>
                <a:moveTo>
                  <a:pt x="457200" y="114300"/>
                </a:moveTo>
                <a:cubicBezTo>
                  <a:pt x="492125" y="149225"/>
                  <a:pt x="519113" y="169862"/>
                  <a:pt x="538163" y="176212"/>
                </a:cubicBezTo>
                <a:cubicBezTo>
                  <a:pt x="554038" y="188912"/>
                  <a:pt x="568325" y="206375"/>
                  <a:pt x="581025" y="228600"/>
                </a:cubicBezTo>
                <a:cubicBezTo>
                  <a:pt x="584200" y="228600"/>
                  <a:pt x="585788" y="228600"/>
                  <a:pt x="585788" y="228600"/>
                </a:cubicBezTo>
                <a:lnTo>
                  <a:pt x="585788" y="238125"/>
                </a:lnTo>
                <a:cubicBezTo>
                  <a:pt x="585788" y="247650"/>
                  <a:pt x="577850" y="260350"/>
                  <a:pt x="561975" y="276225"/>
                </a:cubicBezTo>
                <a:lnTo>
                  <a:pt x="566738" y="280987"/>
                </a:lnTo>
                <a:cubicBezTo>
                  <a:pt x="595313" y="277812"/>
                  <a:pt x="611187" y="276225"/>
                  <a:pt x="614363" y="276225"/>
                </a:cubicBezTo>
                <a:cubicBezTo>
                  <a:pt x="649287" y="279400"/>
                  <a:pt x="666750" y="282575"/>
                  <a:pt x="666750" y="285750"/>
                </a:cubicBezTo>
                <a:lnTo>
                  <a:pt x="666750" y="314325"/>
                </a:lnTo>
                <a:cubicBezTo>
                  <a:pt x="666750" y="327025"/>
                  <a:pt x="658813" y="338137"/>
                  <a:pt x="642938" y="347662"/>
                </a:cubicBezTo>
                <a:lnTo>
                  <a:pt x="628650" y="342900"/>
                </a:lnTo>
                <a:cubicBezTo>
                  <a:pt x="628650" y="346075"/>
                  <a:pt x="619125" y="349250"/>
                  <a:pt x="600075" y="352425"/>
                </a:cubicBezTo>
                <a:cubicBezTo>
                  <a:pt x="600075" y="349250"/>
                  <a:pt x="588963" y="346075"/>
                  <a:pt x="566738" y="342900"/>
                </a:cubicBezTo>
                <a:cubicBezTo>
                  <a:pt x="560388" y="346075"/>
                  <a:pt x="554038" y="347662"/>
                  <a:pt x="547688" y="347662"/>
                </a:cubicBezTo>
                <a:cubicBezTo>
                  <a:pt x="519113" y="354012"/>
                  <a:pt x="496888" y="369887"/>
                  <a:pt x="481013" y="395287"/>
                </a:cubicBezTo>
                <a:cubicBezTo>
                  <a:pt x="458788" y="439737"/>
                  <a:pt x="430213" y="476250"/>
                  <a:pt x="395288" y="504825"/>
                </a:cubicBezTo>
                <a:lnTo>
                  <a:pt x="390525" y="495300"/>
                </a:lnTo>
                <a:cubicBezTo>
                  <a:pt x="390525" y="495300"/>
                  <a:pt x="392113" y="495300"/>
                  <a:pt x="395288" y="495300"/>
                </a:cubicBezTo>
                <a:cubicBezTo>
                  <a:pt x="388938" y="488950"/>
                  <a:pt x="385763" y="482600"/>
                  <a:pt x="385763" y="476250"/>
                </a:cubicBezTo>
                <a:lnTo>
                  <a:pt x="385763" y="442912"/>
                </a:lnTo>
                <a:cubicBezTo>
                  <a:pt x="385763" y="449262"/>
                  <a:pt x="384175" y="452437"/>
                  <a:pt x="381000" y="452437"/>
                </a:cubicBezTo>
                <a:lnTo>
                  <a:pt x="376238" y="452437"/>
                </a:lnTo>
                <a:cubicBezTo>
                  <a:pt x="354013" y="433387"/>
                  <a:pt x="342900" y="414337"/>
                  <a:pt x="342900" y="395287"/>
                </a:cubicBezTo>
                <a:lnTo>
                  <a:pt x="352425" y="395287"/>
                </a:lnTo>
                <a:cubicBezTo>
                  <a:pt x="355600" y="395287"/>
                  <a:pt x="366713" y="407987"/>
                  <a:pt x="385763" y="433387"/>
                </a:cubicBezTo>
                <a:lnTo>
                  <a:pt x="385763" y="423862"/>
                </a:lnTo>
                <a:cubicBezTo>
                  <a:pt x="385763" y="411162"/>
                  <a:pt x="387350" y="395287"/>
                  <a:pt x="390525" y="376237"/>
                </a:cubicBezTo>
                <a:lnTo>
                  <a:pt x="385763" y="376237"/>
                </a:lnTo>
                <a:lnTo>
                  <a:pt x="376238" y="381000"/>
                </a:lnTo>
                <a:cubicBezTo>
                  <a:pt x="376238" y="371475"/>
                  <a:pt x="361950" y="363537"/>
                  <a:pt x="333375" y="357187"/>
                </a:cubicBezTo>
                <a:lnTo>
                  <a:pt x="333375" y="352425"/>
                </a:lnTo>
                <a:cubicBezTo>
                  <a:pt x="336550" y="346075"/>
                  <a:pt x="358775" y="338137"/>
                  <a:pt x="400050" y="328612"/>
                </a:cubicBezTo>
                <a:cubicBezTo>
                  <a:pt x="415925" y="274637"/>
                  <a:pt x="423863" y="238125"/>
                  <a:pt x="423863" y="219075"/>
                </a:cubicBezTo>
                <a:cubicBezTo>
                  <a:pt x="433388" y="200025"/>
                  <a:pt x="441325" y="166687"/>
                  <a:pt x="447675" y="119062"/>
                </a:cubicBezTo>
                <a:close/>
                <a:moveTo>
                  <a:pt x="28575" y="114300"/>
                </a:moveTo>
                <a:lnTo>
                  <a:pt x="33338" y="114300"/>
                </a:lnTo>
                <a:cubicBezTo>
                  <a:pt x="33338" y="120650"/>
                  <a:pt x="42863" y="133350"/>
                  <a:pt x="61913" y="152400"/>
                </a:cubicBezTo>
                <a:cubicBezTo>
                  <a:pt x="61913" y="158750"/>
                  <a:pt x="60325" y="166687"/>
                  <a:pt x="57150" y="176212"/>
                </a:cubicBezTo>
                <a:cubicBezTo>
                  <a:pt x="38100" y="176212"/>
                  <a:pt x="28575" y="174625"/>
                  <a:pt x="28575" y="171450"/>
                </a:cubicBezTo>
                <a:close/>
                <a:moveTo>
                  <a:pt x="5986463" y="109537"/>
                </a:moveTo>
                <a:lnTo>
                  <a:pt x="5991225" y="109537"/>
                </a:lnTo>
                <a:cubicBezTo>
                  <a:pt x="5991225" y="112712"/>
                  <a:pt x="6000750" y="123825"/>
                  <a:pt x="6019800" y="142875"/>
                </a:cubicBezTo>
                <a:lnTo>
                  <a:pt x="6019800" y="147637"/>
                </a:lnTo>
                <a:cubicBezTo>
                  <a:pt x="6016625" y="150812"/>
                  <a:pt x="6013450" y="157162"/>
                  <a:pt x="6010275" y="166687"/>
                </a:cubicBezTo>
                <a:cubicBezTo>
                  <a:pt x="5994400" y="166687"/>
                  <a:pt x="5986463" y="165100"/>
                  <a:pt x="5986463" y="161925"/>
                </a:cubicBezTo>
                <a:close/>
                <a:moveTo>
                  <a:pt x="4062413" y="104775"/>
                </a:moveTo>
                <a:cubicBezTo>
                  <a:pt x="4110037" y="161925"/>
                  <a:pt x="4146550" y="196850"/>
                  <a:pt x="4171950" y="209550"/>
                </a:cubicBezTo>
                <a:cubicBezTo>
                  <a:pt x="4181475" y="215900"/>
                  <a:pt x="4189413" y="227012"/>
                  <a:pt x="4195763" y="242887"/>
                </a:cubicBezTo>
                <a:lnTo>
                  <a:pt x="4186237" y="271462"/>
                </a:lnTo>
                <a:cubicBezTo>
                  <a:pt x="4189413" y="274637"/>
                  <a:pt x="4191000" y="277812"/>
                  <a:pt x="4191000" y="280987"/>
                </a:cubicBezTo>
                <a:cubicBezTo>
                  <a:pt x="4184650" y="280987"/>
                  <a:pt x="4181475" y="284162"/>
                  <a:pt x="4181475" y="290512"/>
                </a:cubicBezTo>
                <a:lnTo>
                  <a:pt x="4181475" y="295275"/>
                </a:lnTo>
                <a:lnTo>
                  <a:pt x="4186237" y="295275"/>
                </a:lnTo>
                <a:cubicBezTo>
                  <a:pt x="4217987" y="295275"/>
                  <a:pt x="4287837" y="271462"/>
                  <a:pt x="4395787" y="223837"/>
                </a:cubicBezTo>
                <a:cubicBezTo>
                  <a:pt x="4418013" y="211137"/>
                  <a:pt x="4441825" y="203200"/>
                  <a:pt x="4467225" y="200025"/>
                </a:cubicBezTo>
                <a:cubicBezTo>
                  <a:pt x="4495800" y="203200"/>
                  <a:pt x="4510087" y="206375"/>
                  <a:pt x="4510087" y="209550"/>
                </a:cubicBezTo>
                <a:cubicBezTo>
                  <a:pt x="4481513" y="238125"/>
                  <a:pt x="4459287" y="252412"/>
                  <a:pt x="4443413" y="252412"/>
                </a:cubicBezTo>
                <a:cubicBezTo>
                  <a:pt x="4440237" y="252412"/>
                  <a:pt x="4416425" y="261937"/>
                  <a:pt x="4371975" y="280987"/>
                </a:cubicBezTo>
                <a:cubicBezTo>
                  <a:pt x="4343400" y="290512"/>
                  <a:pt x="4322763" y="295275"/>
                  <a:pt x="4310063" y="295275"/>
                </a:cubicBezTo>
                <a:cubicBezTo>
                  <a:pt x="4310063" y="298450"/>
                  <a:pt x="4305300" y="303212"/>
                  <a:pt x="4295775" y="309562"/>
                </a:cubicBezTo>
                <a:lnTo>
                  <a:pt x="4281487" y="304800"/>
                </a:lnTo>
                <a:lnTo>
                  <a:pt x="4267200" y="314325"/>
                </a:lnTo>
                <a:lnTo>
                  <a:pt x="4257675" y="309562"/>
                </a:lnTo>
                <a:cubicBezTo>
                  <a:pt x="4251325" y="315912"/>
                  <a:pt x="4238625" y="320675"/>
                  <a:pt x="4219575" y="323850"/>
                </a:cubicBezTo>
                <a:lnTo>
                  <a:pt x="4162425" y="309562"/>
                </a:lnTo>
                <a:cubicBezTo>
                  <a:pt x="4159250" y="312737"/>
                  <a:pt x="4144963" y="327025"/>
                  <a:pt x="4119563" y="352425"/>
                </a:cubicBezTo>
                <a:cubicBezTo>
                  <a:pt x="4097337" y="384175"/>
                  <a:pt x="4060825" y="420687"/>
                  <a:pt x="4010025" y="461962"/>
                </a:cubicBezTo>
                <a:cubicBezTo>
                  <a:pt x="4010025" y="468312"/>
                  <a:pt x="4000500" y="476250"/>
                  <a:pt x="3981450" y="485775"/>
                </a:cubicBezTo>
                <a:cubicBezTo>
                  <a:pt x="3981450" y="492125"/>
                  <a:pt x="3975100" y="500062"/>
                  <a:pt x="3962400" y="509587"/>
                </a:cubicBezTo>
                <a:cubicBezTo>
                  <a:pt x="3962400" y="512762"/>
                  <a:pt x="3954463" y="525462"/>
                  <a:pt x="3938587" y="547687"/>
                </a:cubicBezTo>
                <a:cubicBezTo>
                  <a:pt x="3935413" y="547687"/>
                  <a:pt x="3925887" y="550862"/>
                  <a:pt x="3910013" y="557212"/>
                </a:cubicBezTo>
                <a:cubicBezTo>
                  <a:pt x="3900487" y="554037"/>
                  <a:pt x="3895725" y="547687"/>
                  <a:pt x="3895725" y="538162"/>
                </a:cubicBezTo>
                <a:cubicBezTo>
                  <a:pt x="3902075" y="538162"/>
                  <a:pt x="3913188" y="512762"/>
                  <a:pt x="3929063" y="461962"/>
                </a:cubicBezTo>
                <a:lnTo>
                  <a:pt x="3946374" y="428679"/>
                </a:lnTo>
                <a:lnTo>
                  <a:pt x="3942159" y="423862"/>
                </a:lnTo>
                <a:cubicBezTo>
                  <a:pt x="3936603" y="414337"/>
                  <a:pt x="3933825" y="404812"/>
                  <a:pt x="3933825" y="395287"/>
                </a:cubicBezTo>
                <a:lnTo>
                  <a:pt x="3943350" y="395287"/>
                </a:lnTo>
                <a:cubicBezTo>
                  <a:pt x="3944938" y="395287"/>
                  <a:pt x="3948509" y="398462"/>
                  <a:pt x="3954066" y="404812"/>
                </a:cubicBezTo>
                <a:lnTo>
                  <a:pt x="3956961" y="408322"/>
                </a:lnTo>
                <a:lnTo>
                  <a:pt x="3956968" y="408310"/>
                </a:lnTo>
                <a:cubicBezTo>
                  <a:pt x="4017739" y="288503"/>
                  <a:pt x="4048125" y="206375"/>
                  <a:pt x="4048125" y="161925"/>
                </a:cubicBezTo>
                <a:cubicBezTo>
                  <a:pt x="4048125" y="152400"/>
                  <a:pt x="4052887" y="144462"/>
                  <a:pt x="4062413" y="138112"/>
                </a:cubicBezTo>
                <a:cubicBezTo>
                  <a:pt x="4056063" y="131762"/>
                  <a:pt x="4052887" y="122237"/>
                  <a:pt x="4052887" y="109537"/>
                </a:cubicBezTo>
                <a:close/>
                <a:moveTo>
                  <a:pt x="6729413" y="100012"/>
                </a:moveTo>
                <a:cubicBezTo>
                  <a:pt x="6732587" y="100012"/>
                  <a:pt x="6738937" y="109537"/>
                  <a:pt x="6748463" y="128587"/>
                </a:cubicBezTo>
                <a:cubicBezTo>
                  <a:pt x="6811963" y="195262"/>
                  <a:pt x="6846887" y="239712"/>
                  <a:pt x="6853237" y="261937"/>
                </a:cubicBezTo>
                <a:cubicBezTo>
                  <a:pt x="6878637" y="300037"/>
                  <a:pt x="6891337" y="322262"/>
                  <a:pt x="6891337" y="328612"/>
                </a:cubicBezTo>
                <a:lnTo>
                  <a:pt x="6886575" y="328612"/>
                </a:lnTo>
                <a:lnTo>
                  <a:pt x="6891337" y="333375"/>
                </a:lnTo>
                <a:lnTo>
                  <a:pt x="6891337" y="357187"/>
                </a:lnTo>
                <a:lnTo>
                  <a:pt x="6880861" y="388620"/>
                </a:lnTo>
                <a:lnTo>
                  <a:pt x="6886575" y="381000"/>
                </a:lnTo>
                <a:lnTo>
                  <a:pt x="6886575" y="390525"/>
                </a:lnTo>
                <a:cubicBezTo>
                  <a:pt x="6883400" y="396875"/>
                  <a:pt x="6878637" y="407987"/>
                  <a:pt x="6872287" y="423862"/>
                </a:cubicBezTo>
                <a:lnTo>
                  <a:pt x="6881813" y="433387"/>
                </a:lnTo>
                <a:cubicBezTo>
                  <a:pt x="6884987" y="433387"/>
                  <a:pt x="6888163" y="430212"/>
                  <a:pt x="6891337" y="423862"/>
                </a:cubicBezTo>
                <a:cubicBezTo>
                  <a:pt x="6894513" y="420687"/>
                  <a:pt x="6927850" y="403225"/>
                  <a:pt x="6991350" y="371475"/>
                </a:cubicBezTo>
                <a:cubicBezTo>
                  <a:pt x="6991350" y="371475"/>
                  <a:pt x="7013575" y="360362"/>
                  <a:pt x="7058025" y="338137"/>
                </a:cubicBezTo>
                <a:lnTo>
                  <a:pt x="7058025" y="347662"/>
                </a:lnTo>
                <a:cubicBezTo>
                  <a:pt x="7019925" y="376237"/>
                  <a:pt x="6986587" y="393700"/>
                  <a:pt x="6958013" y="400050"/>
                </a:cubicBezTo>
                <a:cubicBezTo>
                  <a:pt x="6938963" y="406400"/>
                  <a:pt x="6913563" y="420687"/>
                  <a:pt x="6881813" y="442912"/>
                </a:cubicBezTo>
                <a:cubicBezTo>
                  <a:pt x="6875463" y="442912"/>
                  <a:pt x="6872287" y="446087"/>
                  <a:pt x="6872287" y="452437"/>
                </a:cubicBezTo>
                <a:lnTo>
                  <a:pt x="6891337" y="457200"/>
                </a:lnTo>
                <a:lnTo>
                  <a:pt x="6891337" y="466725"/>
                </a:lnTo>
                <a:cubicBezTo>
                  <a:pt x="6910387" y="473075"/>
                  <a:pt x="6919913" y="476250"/>
                  <a:pt x="6919913" y="476250"/>
                </a:cubicBezTo>
                <a:cubicBezTo>
                  <a:pt x="6919913" y="482600"/>
                  <a:pt x="6915150" y="485775"/>
                  <a:pt x="6905625" y="485775"/>
                </a:cubicBezTo>
                <a:cubicBezTo>
                  <a:pt x="6899275" y="479425"/>
                  <a:pt x="6894513" y="476250"/>
                  <a:pt x="6891337" y="476250"/>
                </a:cubicBezTo>
                <a:cubicBezTo>
                  <a:pt x="6891337" y="476250"/>
                  <a:pt x="6889750" y="479425"/>
                  <a:pt x="6886575" y="485775"/>
                </a:cubicBezTo>
                <a:lnTo>
                  <a:pt x="6891337" y="490537"/>
                </a:lnTo>
                <a:cubicBezTo>
                  <a:pt x="6900863" y="512762"/>
                  <a:pt x="6911975" y="527050"/>
                  <a:pt x="6924675" y="533400"/>
                </a:cubicBezTo>
                <a:cubicBezTo>
                  <a:pt x="6927850" y="527050"/>
                  <a:pt x="6929437" y="523875"/>
                  <a:pt x="6929437" y="523875"/>
                </a:cubicBezTo>
                <a:cubicBezTo>
                  <a:pt x="6935787" y="530225"/>
                  <a:pt x="6945313" y="539750"/>
                  <a:pt x="6958013" y="552450"/>
                </a:cubicBezTo>
                <a:lnTo>
                  <a:pt x="6958013" y="557212"/>
                </a:lnTo>
                <a:cubicBezTo>
                  <a:pt x="6958013" y="557212"/>
                  <a:pt x="6954837" y="557212"/>
                  <a:pt x="6948487" y="557212"/>
                </a:cubicBezTo>
                <a:cubicBezTo>
                  <a:pt x="6948487" y="557212"/>
                  <a:pt x="6938963" y="549275"/>
                  <a:pt x="6919913" y="533400"/>
                </a:cubicBezTo>
                <a:cubicBezTo>
                  <a:pt x="6900863" y="523875"/>
                  <a:pt x="6889750" y="519112"/>
                  <a:pt x="6886575" y="519112"/>
                </a:cubicBezTo>
                <a:cubicBezTo>
                  <a:pt x="6886575" y="519112"/>
                  <a:pt x="6884987" y="519112"/>
                  <a:pt x="6881813" y="519112"/>
                </a:cubicBezTo>
                <a:cubicBezTo>
                  <a:pt x="6881813" y="522287"/>
                  <a:pt x="6875463" y="527050"/>
                  <a:pt x="6862763" y="533400"/>
                </a:cubicBezTo>
                <a:lnTo>
                  <a:pt x="6862763" y="542925"/>
                </a:lnTo>
                <a:cubicBezTo>
                  <a:pt x="6862763" y="542925"/>
                  <a:pt x="6869113" y="554037"/>
                  <a:pt x="6881813" y="576262"/>
                </a:cubicBezTo>
                <a:cubicBezTo>
                  <a:pt x="6875463" y="576262"/>
                  <a:pt x="6867525" y="568325"/>
                  <a:pt x="6858000" y="552450"/>
                </a:cubicBezTo>
                <a:lnTo>
                  <a:pt x="6846279" y="534867"/>
                </a:lnTo>
                <a:lnTo>
                  <a:pt x="6846094" y="537567"/>
                </a:lnTo>
                <a:cubicBezTo>
                  <a:pt x="6843713" y="569714"/>
                  <a:pt x="6841331" y="585787"/>
                  <a:pt x="6838950" y="585787"/>
                </a:cubicBezTo>
                <a:cubicBezTo>
                  <a:pt x="6845300" y="668337"/>
                  <a:pt x="6853237" y="739775"/>
                  <a:pt x="6862763" y="800100"/>
                </a:cubicBezTo>
                <a:cubicBezTo>
                  <a:pt x="6884987" y="876300"/>
                  <a:pt x="6929437" y="954087"/>
                  <a:pt x="6996113" y="1033462"/>
                </a:cubicBezTo>
                <a:cubicBezTo>
                  <a:pt x="7046913" y="1081087"/>
                  <a:pt x="7072313" y="1114425"/>
                  <a:pt x="7072313" y="1133475"/>
                </a:cubicBezTo>
                <a:lnTo>
                  <a:pt x="7077075" y="1138237"/>
                </a:lnTo>
                <a:lnTo>
                  <a:pt x="7077075" y="1185862"/>
                </a:lnTo>
                <a:lnTo>
                  <a:pt x="7038975" y="1171575"/>
                </a:lnTo>
                <a:cubicBezTo>
                  <a:pt x="7013575" y="1171575"/>
                  <a:pt x="6958013" y="1136650"/>
                  <a:pt x="6872287" y="1066800"/>
                </a:cubicBezTo>
                <a:cubicBezTo>
                  <a:pt x="6853237" y="1050925"/>
                  <a:pt x="6829425" y="1020762"/>
                  <a:pt x="6800850" y="976312"/>
                </a:cubicBezTo>
                <a:cubicBezTo>
                  <a:pt x="6778625" y="950912"/>
                  <a:pt x="6753225" y="898525"/>
                  <a:pt x="6724650" y="819150"/>
                </a:cubicBezTo>
                <a:cubicBezTo>
                  <a:pt x="6708775" y="796925"/>
                  <a:pt x="6696075" y="747712"/>
                  <a:pt x="6686550" y="671512"/>
                </a:cubicBezTo>
                <a:cubicBezTo>
                  <a:pt x="6686550" y="636587"/>
                  <a:pt x="6683375" y="604837"/>
                  <a:pt x="6677025" y="576262"/>
                </a:cubicBezTo>
                <a:lnTo>
                  <a:pt x="6677025" y="566737"/>
                </a:lnTo>
                <a:cubicBezTo>
                  <a:pt x="6673850" y="538162"/>
                  <a:pt x="6670675" y="523875"/>
                  <a:pt x="6667500" y="523875"/>
                </a:cubicBezTo>
                <a:lnTo>
                  <a:pt x="6672263" y="504825"/>
                </a:lnTo>
                <a:lnTo>
                  <a:pt x="6672263" y="495300"/>
                </a:lnTo>
                <a:cubicBezTo>
                  <a:pt x="6672263" y="482600"/>
                  <a:pt x="6670675" y="465137"/>
                  <a:pt x="6667500" y="442912"/>
                </a:cubicBezTo>
                <a:cubicBezTo>
                  <a:pt x="6670675" y="436562"/>
                  <a:pt x="6672263" y="428625"/>
                  <a:pt x="6672263" y="419100"/>
                </a:cubicBezTo>
                <a:cubicBezTo>
                  <a:pt x="6669087" y="415925"/>
                  <a:pt x="6667500" y="414337"/>
                  <a:pt x="6667500" y="414337"/>
                </a:cubicBezTo>
                <a:cubicBezTo>
                  <a:pt x="6673850" y="363537"/>
                  <a:pt x="6684963" y="288925"/>
                  <a:pt x="6700837" y="190500"/>
                </a:cubicBezTo>
                <a:cubicBezTo>
                  <a:pt x="6681787" y="203200"/>
                  <a:pt x="6669087" y="209550"/>
                  <a:pt x="6662737" y="209550"/>
                </a:cubicBezTo>
                <a:cubicBezTo>
                  <a:pt x="6656387" y="219075"/>
                  <a:pt x="6578600" y="242887"/>
                  <a:pt x="6429375" y="280987"/>
                </a:cubicBezTo>
                <a:lnTo>
                  <a:pt x="6410325" y="280987"/>
                </a:lnTo>
                <a:lnTo>
                  <a:pt x="6405563" y="285750"/>
                </a:lnTo>
                <a:lnTo>
                  <a:pt x="6391275" y="285750"/>
                </a:lnTo>
                <a:cubicBezTo>
                  <a:pt x="6365875" y="276225"/>
                  <a:pt x="6335713" y="269875"/>
                  <a:pt x="6300787" y="266700"/>
                </a:cubicBezTo>
                <a:cubicBezTo>
                  <a:pt x="6297613" y="260350"/>
                  <a:pt x="6292850" y="250825"/>
                  <a:pt x="6286500" y="238125"/>
                </a:cubicBezTo>
                <a:lnTo>
                  <a:pt x="6700837" y="152400"/>
                </a:lnTo>
                <a:cubicBezTo>
                  <a:pt x="6710363" y="142875"/>
                  <a:pt x="6716713" y="130175"/>
                  <a:pt x="6719887" y="114300"/>
                </a:cubicBezTo>
                <a:cubicBezTo>
                  <a:pt x="6723063" y="104775"/>
                  <a:pt x="6726237" y="100012"/>
                  <a:pt x="6729413" y="100012"/>
                </a:cubicBezTo>
                <a:close/>
                <a:moveTo>
                  <a:pt x="5343525" y="66675"/>
                </a:moveTo>
                <a:lnTo>
                  <a:pt x="5348287" y="66675"/>
                </a:lnTo>
                <a:lnTo>
                  <a:pt x="5376863" y="85725"/>
                </a:lnTo>
                <a:cubicBezTo>
                  <a:pt x="5376863" y="88900"/>
                  <a:pt x="5391150" y="104775"/>
                  <a:pt x="5419725" y="133350"/>
                </a:cubicBezTo>
                <a:cubicBezTo>
                  <a:pt x="5419725" y="136525"/>
                  <a:pt x="5427663" y="147637"/>
                  <a:pt x="5443537" y="166687"/>
                </a:cubicBezTo>
                <a:cubicBezTo>
                  <a:pt x="5456237" y="179387"/>
                  <a:pt x="5465763" y="193675"/>
                  <a:pt x="5472113" y="209550"/>
                </a:cubicBezTo>
                <a:cubicBezTo>
                  <a:pt x="5472113" y="209550"/>
                  <a:pt x="5472113" y="217487"/>
                  <a:pt x="5472113" y="233362"/>
                </a:cubicBezTo>
                <a:cubicBezTo>
                  <a:pt x="5475287" y="249237"/>
                  <a:pt x="5478463" y="257175"/>
                  <a:pt x="5481637" y="257175"/>
                </a:cubicBezTo>
                <a:cubicBezTo>
                  <a:pt x="5554663" y="244475"/>
                  <a:pt x="5594350" y="236537"/>
                  <a:pt x="5600700" y="233362"/>
                </a:cubicBezTo>
                <a:cubicBezTo>
                  <a:pt x="5600700" y="230187"/>
                  <a:pt x="5608637" y="223837"/>
                  <a:pt x="5624513" y="214312"/>
                </a:cubicBezTo>
                <a:cubicBezTo>
                  <a:pt x="5637213" y="214312"/>
                  <a:pt x="5649913" y="223837"/>
                  <a:pt x="5662613" y="242887"/>
                </a:cubicBezTo>
                <a:lnTo>
                  <a:pt x="5657850" y="247650"/>
                </a:lnTo>
                <a:lnTo>
                  <a:pt x="5729287" y="338137"/>
                </a:lnTo>
                <a:cubicBezTo>
                  <a:pt x="5732463" y="338137"/>
                  <a:pt x="5741987" y="347662"/>
                  <a:pt x="5757863" y="366712"/>
                </a:cubicBezTo>
                <a:lnTo>
                  <a:pt x="5753100" y="381000"/>
                </a:lnTo>
                <a:cubicBezTo>
                  <a:pt x="5756275" y="396875"/>
                  <a:pt x="5757863" y="406400"/>
                  <a:pt x="5757863" y="409575"/>
                </a:cubicBezTo>
                <a:cubicBezTo>
                  <a:pt x="5754687" y="409575"/>
                  <a:pt x="5743575" y="420687"/>
                  <a:pt x="5724525" y="442912"/>
                </a:cubicBezTo>
                <a:cubicBezTo>
                  <a:pt x="5705475" y="452437"/>
                  <a:pt x="5667375" y="460375"/>
                  <a:pt x="5610225" y="466725"/>
                </a:cubicBezTo>
                <a:lnTo>
                  <a:pt x="5597544" y="471901"/>
                </a:lnTo>
                <a:lnTo>
                  <a:pt x="5606653" y="501253"/>
                </a:lnTo>
                <a:cubicBezTo>
                  <a:pt x="5612209" y="513159"/>
                  <a:pt x="5619750" y="525462"/>
                  <a:pt x="5629275" y="538162"/>
                </a:cubicBezTo>
                <a:lnTo>
                  <a:pt x="5634037" y="538162"/>
                </a:lnTo>
                <a:cubicBezTo>
                  <a:pt x="5640387" y="538162"/>
                  <a:pt x="5643563" y="534987"/>
                  <a:pt x="5643563" y="528637"/>
                </a:cubicBezTo>
                <a:cubicBezTo>
                  <a:pt x="5643563" y="519112"/>
                  <a:pt x="5643563" y="509587"/>
                  <a:pt x="5643563" y="500062"/>
                </a:cubicBezTo>
                <a:cubicBezTo>
                  <a:pt x="5643563" y="509587"/>
                  <a:pt x="5648325" y="519112"/>
                  <a:pt x="5657850" y="528637"/>
                </a:cubicBezTo>
                <a:lnTo>
                  <a:pt x="5667375" y="528637"/>
                </a:lnTo>
                <a:cubicBezTo>
                  <a:pt x="5667375" y="509587"/>
                  <a:pt x="5667375" y="500062"/>
                  <a:pt x="5667375" y="500062"/>
                </a:cubicBezTo>
                <a:cubicBezTo>
                  <a:pt x="5667375" y="509587"/>
                  <a:pt x="5670550" y="519112"/>
                  <a:pt x="5676900" y="528637"/>
                </a:cubicBezTo>
                <a:cubicBezTo>
                  <a:pt x="5676900" y="528637"/>
                  <a:pt x="5684837" y="523875"/>
                  <a:pt x="5700713" y="514350"/>
                </a:cubicBezTo>
                <a:cubicBezTo>
                  <a:pt x="5700713" y="514350"/>
                  <a:pt x="5702300" y="514350"/>
                  <a:pt x="5705475" y="514350"/>
                </a:cubicBezTo>
                <a:cubicBezTo>
                  <a:pt x="5718175" y="495300"/>
                  <a:pt x="5724525" y="485775"/>
                  <a:pt x="5724525" y="485775"/>
                </a:cubicBezTo>
                <a:cubicBezTo>
                  <a:pt x="5724525" y="488950"/>
                  <a:pt x="5716587" y="503237"/>
                  <a:pt x="5700713" y="528637"/>
                </a:cubicBezTo>
                <a:cubicBezTo>
                  <a:pt x="5700713" y="528637"/>
                  <a:pt x="5705475" y="531812"/>
                  <a:pt x="5715000" y="538162"/>
                </a:cubicBezTo>
                <a:cubicBezTo>
                  <a:pt x="5715000" y="538162"/>
                  <a:pt x="5718175" y="533400"/>
                  <a:pt x="5724525" y="523875"/>
                </a:cubicBezTo>
                <a:lnTo>
                  <a:pt x="5724525" y="528637"/>
                </a:lnTo>
                <a:cubicBezTo>
                  <a:pt x="5724525" y="534987"/>
                  <a:pt x="5721350" y="546100"/>
                  <a:pt x="5715000" y="561975"/>
                </a:cubicBezTo>
                <a:lnTo>
                  <a:pt x="5724525" y="571500"/>
                </a:lnTo>
                <a:cubicBezTo>
                  <a:pt x="5724525" y="571500"/>
                  <a:pt x="5727700" y="568325"/>
                  <a:pt x="5734050" y="561975"/>
                </a:cubicBezTo>
                <a:cubicBezTo>
                  <a:pt x="5737225" y="558800"/>
                  <a:pt x="5772150" y="542925"/>
                  <a:pt x="5838825" y="514350"/>
                </a:cubicBezTo>
                <a:cubicBezTo>
                  <a:pt x="5838825" y="514350"/>
                  <a:pt x="5862637" y="501650"/>
                  <a:pt x="5910263" y="476250"/>
                </a:cubicBezTo>
                <a:lnTo>
                  <a:pt x="5910263" y="485775"/>
                </a:lnTo>
                <a:cubicBezTo>
                  <a:pt x="5868987" y="514350"/>
                  <a:pt x="5834063" y="531812"/>
                  <a:pt x="5805487" y="538162"/>
                </a:cubicBezTo>
                <a:cubicBezTo>
                  <a:pt x="5786437" y="544512"/>
                  <a:pt x="5759450" y="560387"/>
                  <a:pt x="5724525" y="585787"/>
                </a:cubicBezTo>
                <a:cubicBezTo>
                  <a:pt x="5718175" y="585787"/>
                  <a:pt x="5715000" y="588962"/>
                  <a:pt x="5715000" y="595312"/>
                </a:cubicBezTo>
                <a:lnTo>
                  <a:pt x="5734050" y="600075"/>
                </a:lnTo>
                <a:lnTo>
                  <a:pt x="5734050" y="609600"/>
                </a:lnTo>
                <a:cubicBezTo>
                  <a:pt x="5753100" y="615950"/>
                  <a:pt x="5762625" y="619125"/>
                  <a:pt x="5762625" y="619125"/>
                </a:cubicBezTo>
                <a:cubicBezTo>
                  <a:pt x="5762625" y="625475"/>
                  <a:pt x="5757863" y="628650"/>
                  <a:pt x="5748337" y="628650"/>
                </a:cubicBezTo>
                <a:cubicBezTo>
                  <a:pt x="5741987" y="622300"/>
                  <a:pt x="5737225" y="619125"/>
                  <a:pt x="5734050" y="619125"/>
                </a:cubicBezTo>
                <a:cubicBezTo>
                  <a:pt x="5734050" y="619125"/>
                  <a:pt x="5730875" y="622300"/>
                  <a:pt x="5724525" y="628650"/>
                </a:cubicBezTo>
                <a:lnTo>
                  <a:pt x="5734050" y="633412"/>
                </a:lnTo>
                <a:cubicBezTo>
                  <a:pt x="5743575" y="658812"/>
                  <a:pt x="5756275" y="674687"/>
                  <a:pt x="5772150" y="681037"/>
                </a:cubicBezTo>
                <a:cubicBezTo>
                  <a:pt x="5775325" y="674687"/>
                  <a:pt x="5776913" y="671512"/>
                  <a:pt x="5776913" y="671512"/>
                </a:cubicBezTo>
                <a:cubicBezTo>
                  <a:pt x="5780087" y="677862"/>
                  <a:pt x="5789613" y="687387"/>
                  <a:pt x="5805487" y="700087"/>
                </a:cubicBezTo>
                <a:lnTo>
                  <a:pt x="5805487" y="704850"/>
                </a:lnTo>
                <a:cubicBezTo>
                  <a:pt x="5805487" y="704850"/>
                  <a:pt x="5802313" y="704850"/>
                  <a:pt x="5795963" y="704850"/>
                </a:cubicBezTo>
                <a:lnTo>
                  <a:pt x="5791200" y="704850"/>
                </a:lnTo>
                <a:cubicBezTo>
                  <a:pt x="5791200" y="704850"/>
                  <a:pt x="5781675" y="696912"/>
                  <a:pt x="5762625" y="681037"/>
                </a:cubicBezTo>
                <a:cubicBezTo>
                  <a:pt x="5743575" y="671512"/>
                  <a:pt x="5730875" y="666750"/>
                  <a:pt x="5724525" y="666750"/>
                </a:cubicBezTo>
                <a:cubicBezTo>
                  <a:pt x="5724525" y="669925"/>
                  <a:pt x="5718175" y="674687"/>
                  <a:pt x="5705475" y="681037"/>
                </a:cubicBezTo>
                <a:lnTo>
                  <a:pt x="5705475" y="690562"/>
                </a:lnTo>
                <a:cubicBezTo>
                  <a:pt x="5705475" y="690562"/>
                  <a:pt x="5711825" y="703262"/>
                  <a:pt x="5724525" y="728662"/>
                </a:cubicBezTo>
                <a:cubicBezTo>
                  <a:pt x="5718175" y="728662"/>
                  <a:pt x="5710237" y="719137"/>
                  <a:pt x="5700713" y="700087"/>
                </a:cubicBezTo>
                <a:lnTo>
                  <a:pt x="5676900" y="671512"/>
                </a:lnTo>
                <a:lnTo>
                  <a:pt x="5667375" y="671512"/>
                </a:lnTo>
                <a:cubicBezTo>
                  <a:pt x="5645150" y="677862"/>
                  <a:pt x="5634037" y="692150"/>
                  <a:pt x="5634037" y="714375"/>
                </a:cubicBezTo>
                <a:lnTo>
                  <a:pt x="5643563" y="752475"/>
                </a:lnTo>
                <a:cubicBezTo>
                  <a:pt x="5643563" y="758825"/>
                  <a:pt x="5640387" y="762000"/>
                  <a:pt x="5634037" y="762000"/>
                </a:cubicBezTo>
                <a:lnTo>
                  <a:pt x="5629275" y="762000"/>
                </a:lnTo>
                <a:cubicBezTo>
                  <a:pt x="5622925" y="762000"/>
                  <a:pt x="5619750" y="758825"/>
                  <a:pt x="5619750" y="752475"/>
                </a:cubicBezTo>
                <a:lnTo>
                  <a:pt x="5629275" y="714375"/>
                </a:lnTo>
                <a:lnTo>
                  <a:pt x="5629275" y="700087"/>
                </a:lnTo>
                <a:lnTo>
                  <a:pt x="5629275" y="690562"/>
                </a:lnTo>
                <a:lnTo>
                  <a:pt x="5627525" y="691340"/>
                </a:lnTo>
                <a:lnTo>
                  <a:pt x="5627489" y="691753"/>
                </a:lnTo>
                <a:cubicBezTo>
                  <a:pt x="5623917" y="710803"/>
                  <a:pt x="5614987" y="726281"/>
                  <a:pt x="5600700" y="738187"/>
                </a:cubicBezTo>
                <a:cubicBezTo>
                  <a:pt x="5600700" y="741362"/>
                  <a:pt x="5595937" y="750887"/>
                  <a:pt x="5586413" y="766762"/>
                </a:cubicBezTo>
                <a:cubicBezTo>
                  <a:pt x="5586413" y="773112"/>
                  <a:pt x="5580063" y="779462"/>
                  <a:pt x="5567363" y="785812"/>
                </a:cubicBezTo>
                <a:cubicBezTo>
                  <a:pt x="5567363" y="801687"/>
                  <a:pt x="5553075" y="830262"/>
                  <a:pt x="5524500" y="871537"/>
                </a:cubicBezTo>
                <a:lnTo>
                  <a:pt x="5524500" y="876300"/>
                </a:lnTo>
                <a:cubicBezTo>
                  <a:pt x="5607050" y="933450"/>
                  <a:pt x="5678487" y="973137"/>
                  <a:pt x="5738813" y="995362"/>
                </a:cubicBezTo>
                <a:lnTo>
                  <a:pt x="5772117" y="1009717"/>
                </a:lnTo>
                <a:lnTo>
                  <a:pt x="5772150" y="1009650"/>
                </a:lnTo>
                <a:cubicBezTo>
                  <a:pt x="5765800" y="1003300"/>
                  <a:pt x="5762625" y="996950"/>
                  <a:pt x="5762625" y="990600"/>
                </a:cubicBezTo>
                <a:lnTo>
                  <a:pt x="5767387" y="990600"/>
                </a:lnTo>
                <a:lnTo>
                  <a:pt x="5772150" y="990600"/>
                </a:lnTo>
                <a:cubicBezTo>
                  <a:pt x="5783262" y="998537"/>
                  <a:pt x="5792391" y="1006078"/>
                  <a:pt x="5799535" y="1013221"/>
                </a:cubicBezTo>
                <a:lnTo>
                  <a:pt x="5809267" y="1025948"/>
                </a:lnTo>
                <a:lnTo>
                  <a:pt x="5862637" y="1057275"/>
                </a:lnTo>
                <a:cubicBezTo>
                  <a:pt x="5910263" y="1076325"/>
                  <a:pt x="5935663" y="1090612"/>
                  <a:pt x="5938837" y="1100137"/>
                </a:cubicBezTo>
                <a:cubicBezTo>
                  <a:pt x="5916613" y="1119187"/>
                  <a:pt x="5889625" y="1128712"/>
                  <a:pt x="5857875" y="1128712"/>
                </a:cubicBezTo>
                <a:cubicBezTo>
                  <a:pt x="5832475" y="1141412"/>
                  <a:pt x="5807075" y="1152525"/>
                  <a:pt x="5781675" y="1162050"/>
                </a:cubicBezTo>
                <a:cubicBezTo>
                  <a:pt x="5781675" y="1165225"/>
                  <a:pt x="5775325" y="1169987"/>
                  <a:pt x="5762625" y="1176337"/>
                </a:cubicBezTo>
                <a:lnTo>
                  <a:pt x="5748337" y="1171575"/>
                </a:lnTo>
                <a:lnTo>
                  <a:pt x="5724525" y="1176337"/>
                </a:lnTo>
                <a:cubicBezTo>
                  <a:pt x="5683250" y="1157287"/>
                  <a:pt x="5653087" y="1139825"/>
                  <a:pt x="5634037" y="1123950"/>
                </a:cubicBezTo>
                <a:cubicBezTo>
                  <a:pt x="5623719" y="1114425"/>
                  <a:pt x="5613897" y="1105346"/>
                  <a:pt x="5604569" y="1096714"/>
                </a:cubicBezTo>
                <a:lnTo>
                  <a:pt x="5592149" y="1085200"/>
                </a:lnTo>
                <a:lnTo>
                  <a:pt x="5591175" y="1085850"/>
                </a:lnTo>
                <a:lnTo>
                  <a:pt x="5586413" y="1085850"/>
                </a:lnTo>
                <a:cubicBezTo>
                  <a:pt x="5583237" y="1085850"/>
                  <a:pt x="5580063" y="1082674"/>
                  <a:pt x="5576887" y="1076325"/>
                </a:cubicBezTo>
                <a:lnTo>
                  <a:pt x="5578230" y="1072298"/>
                </a:lnTo>
                <a:lnTo>
                  <a:pt x="5578078" y="1072157"/>
                </a:lnTo>
                <a:cubicBezTo>
                  <a:pt x="5528072" y="1025723"/>
                  <a:pt x="5495925" y="995362"/>
                  <a:pt x="5481637" y="981075"/>
                </a:cubicBezTo>
                <a:lnTo>
                  <a:pt x="5453063" y="952500"/>
                </a:lnTo>
                <a:lnTo>
                  <a:pt x="5448300" y="952500"/>
                </a:lnTo>
                <a:cubicBezTo>
                  <a:pt x="5426075" y="981075"/>
                  <a:pt x="5400675" y="1003300"/>
                  <a:pt x="5372100" y="1019175"/>
                </a:cubicBezTo>
                <a:cubicBezTo>
                  <a:pt x="5343525" y="1050925"/>
                  <a:pt x="5318125" y="1071562"/>
                  <a:pt x="5295900" y="1081087"/>
                </a:cubicBezTo>
                <a:cubicBezTo>
                  <a:pt x="5280025" y="1090612"/>
                  <a:pt x="5272087" y="1096962"/>
                  <a:pt x="5272087" y="1100137"/>
                </a:cubicBezTo>
                <a:cubicBezTo>
                  <a:pt x="5264149" y="1108075"/>
                  <a:pt x="5248275" y="1115615"/>
                  <a:pt x="5224463" y="1122759"/>
                </a:cubicBezTo>
                <a:lnTo>
                  <a:pt x="5222283" y="1123304"/>
                </a:lnTo>
                <a:lnTo>
                  <a:pt x="5224463" y="1133475"/>
                </a:lnTo>
                <a:lnTo>
                  <a:pt x="5224463" y="1152525"/>
                </a:lnTo>
                <a:cubicBezTo>
                  <a:pt x="5214937" y="1158874"/>
                  <a:pt x="5207794" y="1163637"/>
                  <a:pt x="5203031" y="1166812"/>
                </a:cubicBezTo>
                <a:lnTo>
                  <a:pt x="5199615" y="1169090"/>
                </a:lnTo>
                <a:lnTo>
                  <a:pt x="5195887" y="1143000"/>
                </a:lnTo>
                <a:cubicBezTo>
                  <a:pt x="5195887" y="1138237"/>
                  <a:pt x="5196185" y="1133871"/>
                  <a:pt x="5196781" y="1129903"/>
                </a:cubicBezTo>
                <a:lnTo>
                  <a:pt x="5196840" y="1129665"/>
                </a:lnTo>
                <a:lnTo>
                  <a:pt x="5182791" y="1133177"/>
                </a:lnTo>
                <a:cubicBezTo>
                  <a:pt x="5166915" y="1136550"/>
                  <a:pt x="5149056" y="1139824"/>
                  <a:pt x="5129213" y="1143000"/>
                </a:cubicBezTo>
                <a:lnTo>
                  <a:pt x="5124450" y="1143000"/>
                </a:lnTo>
                <a:cubicBezTo>
                  <a:pt x="5108575" y="1139825"/>
                  <a:pt x="5100637" y="1136650"/>
                  <a:pt x="5100637" y="1133475"/>
                </a:cubicBezTo>
                <a:cubicBezTo>
                  <a:pt x="5100637" y="1127125"/>
                  <a:pt x="5119687" y="1119187"/>
                  <a:pt x="5157787" y="1109662"/>
                </a:cubicBezTo>
                <a:cubicBezTo>
                  <a:pt x="5192713" y="1090612"/>
                  <a:pt x="5253037" y="1031875"/>
                  <a:pt x="5338763" y="933450"/>
                </a:cubicBezTo>
                <a:lnTo>
                  <a:pt x="5376863" y="881062"/>
                </a:lnTo>
                <a:lnTo>
                  <a:pt x="5376863" y="876300"/>
                </a:lnTo>
                <a:cubicBezTo>
                  <a:pt x="5373687" y="876300"/>
                  <a:pt x="5351463" y="855662"/>
                  <a:pt x="5310187" y="814387"/>
                </a:cubicBezTo>
                <a:cubicBezTo>
                  <a:pt x="5291137" y="804862"/>
                  <a:pt x="5278437" y="800100"/>
                  <a:pt x="5272087" y="800100"/>
                </a:cubicBezTo>
                <a:lnTo>
                  <a:pt x="5262563" y="800100"/>
                </a:lnTo>
                <a:cubicBezTo>
                  <a:pt x="5253037" y="800100"/>
                  <a:pt x="5237163" y="814387"/>
                  <a:pt x="5214937" y="842962"/>
                </a:cubicBezTo>
                <a:cubicBezTo>
                  <a:pt x="5195887" y="858837"/>
                  <a:pt x="5183187" y="866775"/>
                  <a:pt x="5176837" y="866775"/>
                </a:cubicBezTo>
                <a:cubicBezTo>
                  <a:pt x="5170487" y="866775"/>
                  <a:pt x="5153025" y="860425"/>
                  <a:pt x="5124450" y="847725"/>
                </a:cubicBezTo>
                <a:cubicBezTo>
                  <a:pt x="5108575" y="876300"/>
                  <a:pt x="5094287" y="900112"/>
                  <a:pt x="5081587" y="919162"/>
                </a:cubicBezTo>
                <a:cubicBezTo>
                  <a:pt x="5081587" y="928687"/>
                  <a:pt x="5073650" y="942975"/>
                  <a:pt x="5057775" y="962025"/>
                </a:cubicBezTo>
                <a:cubicBezTo>
                  <a:pt x="5057775" y="965200"/>
                  <a:pt x="5051425" y="979487"/>
                  <a:pt x="5038725" y="1004887"/>
                </a:cubicBezTo>
                <a:cubicBezTo>
                  <a:pt x="5032375" y="1023937"/>
                  <a:pt x="5019675" y="1044575"/>
                  <a:pt x="5000625" y="1066800"/>
                </a:cubicBezTo>
                <a:lnTo>
                  <a:pt x="5005387" y="1071562"/>
                </a:lnTo>
                <a:lnTo>
                  <a:pt x="4986337" y="1095375"/>
                </a:lnTo>
                <a:cubicBezTo>
                  <a:pt x="4979987" y="1095375"/>
                  <a:pt x="4973637" y="1077912"/>
                  <a:pt x="4967287" y="1042987"/>
                </a:cubicBezTo>
                <a:cubicBezTo>
                  <a:pt x="4973637" y="1039812"/>
                  <a:pt x="4978400" y="1038225"/>
                  <a:pt x="4981575" y="1038225"/>
                </a:cubicBezTo>
                <a:lnTo>
                  <a:pt x="4981575" y="1033462"/>
                </a:lnTo>
                <a:cubicBezTo>
                  <a:pt x="4981575" y="1011237"/>
                  <a:pt x="4983163" y="996950"/>
                  <a:pt x="4986337" y="990600"/>
                </a:cubicBezTo>
                <a:cubicBezTo>
                  <a:pt x="5018087" y="819150"/>
                  <a:pt x="5033963" y="711200"/>
                  <a:pt x="5033963" y="666750"/>
                </a:cubicBezTo>
                <a:cubicBezTo>
                  <a:pt x="5040313" y="587375"/>
                  <a:pt x="5045075" y="547687"/>
                  <a:pt x="5048250" y="547687"/>
                </a:cubicBezTo>
                <a:cubicBezTo>
                  <a:pt x="5045075" y="544512"/>
                  <a:pt x="5043487" y="541337"/>
                  <a:pt x="5043487" y="538162"/>
                </a:cubicBezTo>
                <a:cubicBezTo>
                  <a:pt x="5049837" y="503237"/>
                  <a:pt x="5053013" y="482600"/>
                  <a:pt x="5053013" y="476250"/>
                </a:cubicBezTo>
                <a:lnTo>
                  <a:pt x="5048250" y="452437"/>
                </a:lnTo>
                <a:cubicBezTo>
                  <a:pt x="5051425" y="439737"/>
                  <a:pt x="5053013" y="431800"/>
                  <a:pt x="5053013" y="428625"/>
                </a:cubicBezTo>
                <a:lnTo>
                  <a:pt x="5048250" y="381000"/>
                </a:lnTo>
                <a:lnTo>
                  <a:pt x="5053013" y="366712"/>
                </a:lnTo>
                <a:cubicBezTo>
                  <a:pt x="5049837" y="347662"/>
                  <a:pt x="5045075" y="334962"/>
                  <a:pt x="5038725" y="328612"/>
                </a:cubicBezTo>
                <a:lnTo>
                  <a:pt x="5038725" y="323850"/>
                </a:lnTo>
                <a:cubicBezTo>
                  <a:pt x="5045075" y="323850"/>
                  <a:pt x="5053013" y="320675"/>
                  <a:pt x="5062537" y="314325"/>
                </a:cubicBezTo>
                <a:cubicBezTo>
                  <a:pt x="5072063" y="314325"/>
                  <a:pt x="5105400" y="342900"/>
                  <a:pt x="5162550" y="400050"/>
                </a:cubicBezTo>
                <a:cubicBezTo>
                  <a:pt x="5187950" y="425450"/>
                  <a:pt x="5200650" y="442912"/>
                  <a:pt x="5200650" y="452437"/>
                </a:cubicBezTo>
                <a:cubicBezTo>
                  <a:pt x="5200650" y="468312"/>
                  <a:pt x="5200650" y="479425"/>
                  <a:pt x="5200650" y="485775"/>
                </a:cubicBezTo>
                <a:cubicBezTo>
                  <a:pt x="5200650" y="485775"/>
                  <a:pt x="5200650" y="487362"/>
                  <a:pt x="5200650" y="490537"/>
                </a:cubicBezTo>
                <a:cubicBezTo>
                  <a:pt x="5191125" y="547687"/>
                  <a:pt x="5186363" y="581025"/>
                  <a:pt x="5186363" y="590550"/>
                </a:cubicBezTo>
                <a:cubicBezTo>
                  <a:pt x="5186363" y="590550"/>
                  <a:pt x="5187950" y="595312"/>
                  <a:pt x="5191125" y="604837"/>
                </a:cubicBezTo>
                <a:lnTo>
                  <a:pt x="5205413" y="604837"/>
                </a:lnTo>
                <a:cubicBezTo>
                  <a:pt x="5208587" y="604837"/>
                  <a:pt x="5211763" y="604837"/>
                  <a:pt x="5214937" y="604837"/>
                </a:cubicBezTo>
                <a:cubicBezTo>
                  <a:pt x="5218113" y="604837"/>
                  <a:pt x="5221287" y="604837"/>
                  <a:pt x="5224463" y="604837"/>
                </a:cubicBezTo>
                <a:lnTo>
                  <a:pt x="5348287" y="576262"/>
                </a:lnTo>
                <a:lnTo>
                  <a:pt x="5348287" y="571500"/>
                </a:lnTo>
                <a:lnTo>
                  <a:pt x="5348287" y="538162"/>
                </a:lnTo>
                <a:cubicBezTo>
                  <a:pt x="5348287" y="531812"/>
                  <a:pt x="5346700" y="520700"/>
                  <a:pt x="5343525" y="504825"/>
                </a:cubicBezTo>
                <a:lnTo>
                  <a:pt x="5348287" y="504825"/>
                </a:lnTo>
                <a:cubicBezTo>
                  <a:pt x="5332413" y="400050"/>
                  <a:pt x="5324475" y="342900"/>
                  <a:pt x="5324475" y="333375"/>
                </a:cubicBezTo>
                <a:cubicBezTo>
                  <a:pt x="5264150" y="346075"/>
                  <a:pt x="5229225" y="352425"/>
                  <a:pt x="5219700" y="352425"/>
                </a:cubicBezTo>
                <a:cubicBezTo>
                  <a:pt x="5200650" y="346075"/>
                  <a:pt x="5191125" y="333375"/>
                  <a:pt x="5191125" y="314325"/>
                </a:cubicBezTo>
                <a:cubicBezTo>
                  <a:pt x="5194300" y="314325"/>
                  <a:pt x="5195887" y="312737"/>
                  <a:pt x="5195887" y="309562"/>
                </a:cubicBezTo>
                <a:lnTo>
                  <a:pt x="5210175" y="314325"/>
                </a:lnTo>
                <a:cubicBezTo>
                  <a:pt x="5257800" y="307975"/>
                  <a:pt x="5295900" y="298450"/>
                  <a:pt x="5324475" y="285750"/>
                </a:cubicBezTo>
                <a:cubicBezTo>
                  <a:pt x="5324475" y="282575"/>
                  <a:pt x="5324475" y="279400"/>
                  <a:pt x="5324475" y="276225"/>
                </a:cubicBezTo>
                <a:lnTo>
                  <a:pt x="5324475" y="261937"/>
                </a:lnTo>
                <a:cubicBezTo>
                  <a:pt x="5324475" y="255587"/>
                  <a:pt x="5324475" y="250825"/>
                  <a:pt x="5324475" y="247650"/>
                </a:cubicBezTo>
                <a:lnTo>
                  <a:pt x="5324475" y="233362"/>
                </a:lnTo>
                <a:cubicBezTo>
                  <a:pt x="5324475" y="223837"/>
                  <a:pt x="5324475" y="214312"/>
                  <a:pt x="5324475" y="204787"/>
                </a:cubicBezTo>
                <a:lnTo>
                  <a:pt x="5329237" y="161925"/>
                </a:lnTo>
                <a:cubicBezTo>
                  <a:pt x="5326063" y="158750"/>
                  <a:pt x="5324475" y="153987"/>
                  <a:pt x="5324475" y="147637"/>
                </a:cubicBezTo>
                <a:cubicBezTo>
                  <a:pt x="5324475" y="144462"/>
                  <a:pt x="5326063" y="142875"/>
                  <a:pt x="5329237" y="142875"/>
                </a:cubicBezTo>
                <a:lnTo>
                  <a:pt x="5324475" y="128587"/>
                </a:lnTo>
                <a:lnTo>
                  <a:pt x="5324475" y="123825"/>
                </a:lnTo>
                <a:cubicBezTo>
                  <a:pt x="5324475" y="92075"/>
                  <a:pt x="5330825" y="73025"/>
                  <a:pt x="5343525" y="66675"/>
                </a:cubicBezTo>
                <a:close/>
                <a:moveTo>
                  <a:pt x="962025" y="42862"/>
                </a:moveTo>
                <a:cubicBezTo>
                  <a:pt x="971550" y="52387"/>
                  <a:pt x="989013" y="90487"/>
                  <a:pt x="1014413" y="157162"/>
                </a:cubicBezTo>
                <a:cubicBezTo>
                  <a:pt x="1017588" y="157162"/>
                  <a:pt x="1022350" y="165100"/>
                  <a:pt x="1028700" y="180975"/>
                </a:cubicBezTo>
                <a:cubicBezTo>
                  <a:pt x="1016000" y="222250"/>
                  <a:pt x="1000125" y="242887"/>
                  <a:pt x="981075" y="242887"/>
                </a:cubicBezTo>
                <a:cubicBezTo>
                  <a:pt x="901700" y="258762"/>
                  <a:pt x="839788" y="282575"/>
                  <a:pt x="795338" y="314325"/>
                </a:cubicBezTo>
                <a:lnTo>
                  <a:pt x="733425" y="333375"/>
                </a:lnTo>
                <a:cubicBezTo>
                  <a:pt x="733425" y="342900"/>
                  <a:pt x="752475" y="360362"/>
                  <a:pt x="790575" y="385762"/>
                </a:cubicBezTo>
                <a:cubicBezTo>
                  <a:pt x="815975" y="420687"/>
                  <a:pt x="830263" y="438150"/>
                  <a:pt x="833438" y="438150"/>
                </a:cubicBezTo>
                <a:cubicBezTo>
                  <a:pt x="868363" y="431800"/>
                  <a:pt x="935038" y="417512"/>
                  <a:pt x="1033463" y="395287"/>
                </a:cubicBezTo>
                <a:lnTo>
                  <a:pt x="1038225" y="395287"/>
                </a:lnTo>
                <a:cubicBezTo>
                  <a:pt x="1092200" y="395287"/>
                  <a:pt x="1125538" y="403225"/>
                  <a:pt x="1138237" y="419100"/>
                </a:cubicBezTo>
                <a:cubicBezTo>
                  <a:pt x="1138237" y="438150"/>
                  <a:pt x="1114425" y="447675"/>
                  <a:pt x="1066800" y="447675"/>
                </a:cubicBezTo>
                <a:cubicBezTo>
                  <a:pt x="1063625" y="450850"/>
                  <a:pt x="1027113" y="460375"/>
                  <a:pt x="957263" y="476250"/>
                </a:cubicBezTo>
                <a:cubicBezTo>
                  <a:pt x="957263" y="479425"/>
                  <a:pt x="950913" y="481012"/>
                  <a:pt x="938213" y="481012"/>
                </a:cubicBezTo>
                <a:cubicBezTo>
                  <a:pt x="938213" y="493712"/>
                  <a:pt x="963613" y="520700"/>
                  <a:pt x="1014413" y="561975"/>
                </a:cubicBezTo>
                <a:cubicBezTo>
                  <a:pt x="1028700" y="574675"/>
                  <a:pt x="1039416" y="586581"/>
                  <a:pt x="1046559" y="597693"/>
                </a:cubicBezTo>
                <a:lnTo>
                  <a:pt x="1052080" y="613641"/>
                </a:lnTo>
                <a:lnTo>
                  <a:pt x="1057275" y="609600"/>
                </a:lnTo>
                <a:lnTo>
                  <a:pt x="1076325" y="609600"/>
                </a:lnTo>
                <a:lnTo>
                  <a:pt x="1076325" y="623887"/>
                </a:lnTo>
                <a:cubicBezTo>
                  <a:pt x="1076325" y="636587"/>
                  <a:pt x="1071563" y="646112"/>
                  <a:pt x="1062037" y="652462"/>
                </a:cubicBezTo>
                <a:lnTo>
                  <a:pt x="1057275" y="652462"/>
                </a:lnTo>
                <a:lnTo>
                  <a:pt x="1057275" y="661987"/>
                </a:lnTo>
                <a:lnTo>
                  <a:pt x="1062037" y="676275"/>
                </a:lnTo>
                <a:lnTo>
                  <a:pt x="1057275" y="676275"/>
                </a:lnTo>
                <a:lnTo>
                  <a:pt x="1062037" y="685800"/>
                </a:lnTo>
                <a:cubicBezTo>
                  <a:pt x="1062037" y="692150"/>
                  <a:pt x="1060450" y="695325"/>
                  <a:pt x="1057275" y="695325"/>
                </a:cubicBezTo>
                <a:lnTo>
                  <a:pt x="1062037" y="709612"/>
                </a:lnTo>
                <a:lnTo>
                  <a:pt x="1062037" y="814387"/>
                </a:lnTo>
                <a:cubicBezTo>
                  <a:pt x="1062037" y="846137"/>
                  <a:pt x="1058863" y="879475"/>
                  <a:pt x="1052513" y="914400"/>
                </a:cubicBezTo>
                <a:lnTo>
                  <a:pt x="1052513" y="919162"/>
                </a:lnTo>
                <a:lnTo>
                  <a:pt x="1042987" y="1066800"/>
                </a:lnTo>
                <a:lnTo>
                  <a:pt x="1047750" y="1071562"/>
                </a:lnTo>
                <a:cubicBezTo>
                  <a:pt x="1035050" y="1157287"/>
                  <a:pt x="1019175" y="1200150"/>
                  <a:pt x="1000125" y="1200150"/>
                </a:cubicBezTo>
                <a:cubicBezTo>
                  <a:pt x="1000125" y="1209675"/>
                  <a:pt x="996950" y="1216024"/>
                  <a:pt x="990600" y="1219200"/>
                </a:cubicBezTo>
                <a:cubicBezTo>
                  <a:pt x="974725" y="1203325"/>
                  <a:pt x="965200" y="1187449"/>
                  <a:pt x="962025" y="1171575"/>
                </a:cubicBezTo>
                <a:lnTo>
                  <a:pt x="962025" y="1157287"/>
                </a:lnTo>
                <a:cubicBezTo>
                  <a:pt x="962025" y="1154112"/>
                  <a:pt x="963613" y="1149349"/>
                  <a:pt x="966788" y="1143000"/>
                </a:cubicBezTo>
                <a:cubicBezTo>
                  <a:pt x="963613" y="1136650"/>
                  <a:pt x="962025" y="1130299"/>
                  <a:pt x="962025" y="1123950"/>
                </a:cubicBezTo>
                <a:lnTo>
                  <a:pt x="962025" y="1114425"/>
                </a:lnTo>
                <a:cubicBezTo>
                  <a:pt x="955675" y="1000125"/>
                  <a:pt x="947738" y="942975"/>
                  <a:pt x="938213" y="942975"/>
                </a:cubicBezTo>
                <a:cubicBezTo>
                  <a:pt x="938213" y="942975"/>
                  <a:pt x="939800" y="939800"/>
                  <a:pt x="942975" y="933450"/>
                </a:cubicBezTo>
                <a:cubicBezTo>
                  <a:pt x="939800" y="920750"/>
                  <a:pt x="938213" y="909637"/>
                  <a:pt x="938213" y="900112"/>
                </a:cubicBezTo>
                <a:lnTo>
                  <a:pt x="938213" y="890587"/>
                </a:lnTo>
                <a:cubicBezTo>
                  <a:pt x="938213" y="887412"/>
                  <a:pt x="939800" y="885825"/>
                  <a:pt x="942975" y="885825"/>
                </a:cubicBezTo>
                <a:cubicBezTo>
                  <a:pt x="939800" y="882650"/>
                  <a:pt x="938213" y="866775"/>
                  <a:pt x="938213" y="838200"/>
                </a:cubicBezTo>
                <a:cubicBezTo>
                  <a:pt x="938213" y="825500"/>
                  <a:pt x="938213" y="815975"/>
                  <a:pt x="938213" y="809625"/>
                </a:cubicBezTo>
                <a:lnTo>
                  <a:pt x="938213" y="795337"/>
                </a:lnTo>
                <a:lnTo>
                  <a:pt x="938213" y="790575"/>
                </a:lnTo>
                <a:cubicBezTo>
                  <a:pt x="938213" y="787400"/>
                  <a:pt x="938213" y="782637"/>
                  <a:pt x="938213" y="776287"/>
                </a:cubicBezTo>
                <a:lnTo>
                  <a:pt x="942975" y="776287"/>
                </a:lnTo>
                <a:cubicBezTo>
                  <a:pt x="939800" y="754062"/>
                  <a:pt x="938213" y="736600"/>
                  <a:pt x="938213" y="723900"/>
                </a:cubicBezTo>
                <a:lnTo>
                  <a:pt x="938213" y="704850"/>
                </a:lnTo>
                <a:lnTo>
                  <a:pt x="933450" y="695325"/>
                </a:lnTo>
                <a:lnTo>
                  <a:pt x="933450" y="652462"/>
                </a:lnTo>
                <a:cubicBezTo>
                  <a:pt x="933450" y="649287"/>
                  <a:pt x="930275" y="639762"/>
                  <a:pt x="923925" y="623887"/>
                </a:cubicBezTo>
                <a:cubicBezTo>
                  <a:pt x="923925" y="623887"/>
                  <a:pt x="925513" y="620712"/>
                  <a:pt x="928688" y="614362"/>
                </a:cubicBezTo>
                <a:cubicBezTo>
                  <a:pt x="922338" y="573087"/>
                  <a:pt x="915988" y="550862"/>
                  <a:pt x="909638" y="547687"/>
                </a:cubicBezTo>
                <a:lnTo>
                  <a:pt x="909638" y="500062"/>
                </a:lnTo>
                <a:cubicBezTo>
                  <a:pt x="915988" y="493712"/>
                  <a:pt x="919163" y="488950"/>
                  <a:pt x="919163" y="485775"/>
                </a:cubicBezTo>
                <a:lnTo>
                  <a:pt x="909638" y="476250"/>
                </a:lnTo>
                <a:lnTo>
                  <a:pt x="895350" y="476250"/>
                </a:lnTo>
                <a:cubicBezTo>
                  <a:pt x="889000" y="476250"/>
                  <a:pt x="884238" y="476250"/>
                  <a:pt x="881063" y="476250"/>
                </a:cubicBezTo>
                <a:cubicBezTo>
                  <a:pt x="862013" y="476250"/>
                  <a:pt x="846138" y="484187"/>
                  <a:pt x="833438" y="500062"/>
                </a:cubicBezTo>
                <a:cubicBezTo>
                  <a:pt x="833438" y="509587"/>
                  <a:pt x="831850" y="519112"/>
                  <a:pt x="828675" y="528637"/>
                </a:cubicBezTo>
                <a:cubicBezTo>
                  <a:pt x="831850" y="538162"/>
                  <a:pt x="833438" y="547687"/>
                  <a:pt x="833438" y="557212"/>
                </a:cubicBezTo>
                <a:lnTo>
                  <a:pt x="833438" y="561975"/>
                </a:lnTo>
                <a:cubicBezTo>
                  <a:pt x="833438" y="565150"/>
                  <a:pt x="831850" y="566737"/>
                  <a:pt x="828675" y="566737"/>
                </a:cubicBezTo>
                <a:cubicBezTo>
                  <a:pt x="831850" y="569912"/>
                  <a:pt x="833438" y="573087"/>
                  <a:pt x="833438" y="576262"/>
                </a:cubicBezTo>
                <a:cubicBezTo>
                  <a:pt x="823913" y="674687"/>
                  <a:pt x="811213" y="738187"/>
                  <a:pt x="795338" y="766762"/>
                </a:cubicBezTo>
                <a:cubicBezTo>
                  <a:pt x="773113" y="817562"/>
                  <a:pt x="750888" y="852487"/>
                  <a:pt x="728663" y="871537"/>
                </a:cubicBezTo>
                <a:cubicBezTo>
                  <a:pt x="728663" y="881062"/>
                  <a:pt x="693738" y="915987"/>
                  <a:pt x="623888" y="976312"/>
                </a:cubicBezTo>
                <a:cubicBezTo>
                  <a:pt x="621506" y="983456"/>
                  <a:pt x="619175" y="990228"/>
                  <a:pt x="616893" y="996627"/>
                </a:cubicBezTo>
                <a:lnTo>
                  <a:pt x="616194" y="998513"/>
                </a:lnTo>
                <a:lnTo>
                  <a:pt x="635496" y="988218"/>
                </a:lnTo>
                <a:cubicBezTo>
                  <a:pt x="644426" y="983456"/>
                  <a:pt x="654844" y="977900"/>
                  <a:pt x="666750" y="971550"/>
                </a:cubicBezTo>
                <a:lnTo>
                  <a:pt x="666750" y="981075"/>
                </a:lnTo>
                <a:cubicBezTo>
                  <a:pt x="656431" y="988218"/>
                  <a:pt x="646509" y="994668"/>
                  <a:pt x="636984" y="1000422"/>
                </a:cubicBezTo>
                <a:lnTo>
                  <a:pt x="609903" y="1015435"/>
                </a:lnTo>
                <a:lnTo>
                  <a:pt x="603796" y="1030560"/>
                </a:lnTo>
                <a:cubicBezTo>
                  <a:pt x="593378" y="1055117"/>
                  <a:pt x="584200" y="1070371"/>
                  <a:pt x="576263" y="1076325"/>
                </a:cubicBezTo>
                <a:cubicBezTo>
                  <a:pt x="567531" y="1063624"/>
                  <a:pt x="559892" y="1052413"/>
                  <a:pt x="553343" y="1042689"/>
                </a:cubicBezTo>
                <a:lnTo>
                  <a:pt x="550389" y="1038271"/>
                </a:lnTo>
                <a:lnTo>
                  <a:pt x="546199" y="1040011"/>
                </a:lnTo>
                <a:cubicBezTo>
                  <a:pt x="534690" y="1045567"/>
                  <a:pt x="521196" y="1053504"/>
                  <a:pt x="505718" y="1063823"/>
                </a:cubicBezTo>
                <a:lnTo>
                  <a:pt x="502886" y="1065802"/>
                </a:lnTo>
                <a:lnTo>
                  <a:pt x="514350" y="1081087"/>
                </a:lnTo>
                <a:lnTo>
                  <a:pt x="509588" y="1085850"/>
                </a:lnTo>
                <a:lnTo>
                  <a:pt x="476250" y="1085850"/>
                </a:lnTo>
                <a:lnTo>
                  <a:pt x="473869" y="1083468"/>
                </a:lnTo>
                <a:cubicBezTo>
                  <a:pt x="472281" y="1085056"/>
                  <a:pt x="471488" y="1087437"/>
                  <a:pt x="471488" y="1090612"/>
                </a:cubicBezTo>
                <a:lnTo>
                  <a:pt x="490538" y="1095375"/>
                </a:lnTo>
                <a:lnTo>
                  <a:pt x="490538" y="1104900"/>
                </a:lnTo>
                <a:cubicBezTo>
                  <a:pt x="509588" y="1111250"/>
                  <a:pt x="519113" y="1114425"/>
                  <a:pt x="519113" y="1114425"/>
                </a:cubicBezTo>
                <a:cubicBezTo>
                  <a:pt x="519113" y="1120774"/>
                  <a:pt x="514350" y="1123950"/>
                  <a:pt x="504825" y="1123950"/>
                </a:cubicBezTo>
                <a:cubicBezTo>
                  <a:pt x="498475" y="1117600"/>
                  <a:pt x="493713" y="1114425"/>
                  <a:pt x="490538" y="1114425"/>
                </a:cubicBezTo>
                <a:cubicBezTo>
                  <a:pt x="490538" y="1114425"/>
                  <a:pt x="487363" y="1117600"/>
                  <a:pt x="481013" y="1123950"/>
                </a:cubicBezTo>
                <a:lnTo>
                  <a:pt x="490538" y="1128712"/>
                </a:lnTo>
                <a:cubicBezTo>
                  <a:pt x="500063" y="1154112"/>
                  <a:pt x="512763" y="1169987"/>
                  <a:pt x="528638" y="1176337"/>
                </a:cubicBezTo>
                <a:cubicBezTo>
                  <a:pt x="531813" y="1169987"/>
                  <a:pt x="533400" y="1166812"/>
                  <a:pt x="533400" y="1166812"/>
                </a:cubicBezTo>
                <a:cubicBezTo>
                  <a:pt x="534988" y="1169987"/>
                  <a:pt x="538163" y="1173956"/>
                  <a:pt x="542925" y="1178718"/>
                </a:cubicBezTo>
                <a:lnTo>
                  <a:pt x="556532" y="1190625"/>
                </a:lnTo>
                <a:lnTo>
                  <a:pt x="557213" y="1190625"/>
                </a:lnTo>
                <a:lnTo>
                  <a:pt x="557742" y="1191683"/>
                </a:lnTo>
                <a:lnTo>
                  <a:pt x="561975" y="1195387"/>
                </a:lnTo>
                <a:lnTo>
                  <a:pt x="561975" y="1200150"/>
                </a:lnTo>
                <a:lnTo>
                  <a:pt x="557213" y="1204912"/>
                </a:lnTo>
                <a:lnTo>
                  <a:pt x="552450" y="1204912"/>
                </a:lnTo>
                <a:cubicBezTo>
                  <a:pt x="549275" y="1204912"/>
                  <a:pt x="547688" y="1203325"/>
                  <a:pt x="547688" y="1200150"/>
                </a:cubicBezTo>
                <a:cubicBezTo>
                  <a:pt x="547688" y="1200150"/>
                  <a:pt x="538163" y="1192212"/>
                  <a:pt x="519113" y="1176337"/>
                </a:cubicBezTo>
                <a:cubicBezTo>
                  <a:pt x="500063" y="1166812"/>
                  <a:pt x="487363" y="1162050"/>
                  <a:pt x="481013" y="1162050"/>
                </a:cubicBezTo>
                <a:cubicBezTo>
                  <a:pt x="481013" y="1165225"/>
                  <a:pt x="474663" y="1169987"/>
                  <a:pt x="461963" y="1176337"/>
                </a:cubicBezTo>
                <a:lnTo>
                  <a:pt x="461963" y="1185862"/>
                </a:lnTo>
                <a:cubicBezTo>
                  <a:pt x="461963" y="1185862"/>
                  <a:pt x="468313" y="1198562"/>
                  <a:pt x="481013" y="1223962"/>
                </a:cubicBezTo>
                <a:cubicBezTo>
                  <a:pt x="474663" y="1223962"/>
                  <a:pt x="466725" y="1214437"/>
                  <a:pt x="457200" y="1195387"/>
                </a:cubicBezTo>
                <a:lnTo>
                  <a:pt x="433388" y="1166812"/>
                </a:lnTo>
                <a:lnTo>
                  <a:pt x="431006" y="1166812"/>
                </a:lnTo>
                <a:lnTo>
                  <a:pt x="427590" y="1169090"/>
                </a:lnTo>
                <a:lnTo>
                  <a:pt x="427264" y="1166812"/>
                </a:lnTo>
                <a:lnTo>
                  <a:pt x="423863" y="1166812"/>
                </a:lnTo>
                <a:lnTo>
                  <a:pt x="421129" y="1167984"/>
                </a:lnTo>
                <a:lnTo>
                  <a:pt x="424168" y="1171371"/>
                </a:lnTo>
                <a:lnTo>
                  <a:pt x="423863" y="1171575"/>
                </a:lnTo>
                <a:lnTo>
                  <a:pt x="412750" y="1171575"/>
                </a:lnTo>
                <a:lnTo>
                  <a:pt x="409277" y="1173063"/>
                </a:lnTo>
                <a:cubicBezTo>
                  <a:pt x="396776" y="1180802"/>
                  <a:pt x="390525" y="1193006"/>
                  <a:pt x="390525" y="1209675"/>
                </a:cubicBezTo>
                <a:lnTo>
                  <a:pt x="400050" y="1247775"/>
                </a:lnTo>
                <a:cubicBezTo>
                  <a:pt x="400050" y="1254124"/>
                  <a:pt x="396875" y="1257300"/>
                  <a:pt x="390525" y="1257300"/>
                </a:cubicBezTo>
                <a:lnTo>
                  <a:pt x="385763" y="1257300"/>
                </a:lnTo>
                <a:cubicBezTo>
                  <a:pt x="379413" y="1257300"/>
                  <a:pt x="376238" y="1254124"/>
                  <a:pt x="376238" y="1247775"/>
                </a:cubicBezTo>
                <a:lnTo>
                  <a:pt x="385763" y="1209675"/>
                </a:lnTo>
                <a:lnTo>
                  <a:pt x="385763" y="1195387"/>
                </a:lnTo>
                <a:lnTo>
                  <a:pt x="385763" y="1185862"/>
                </a:lnTo>
                <a:cubicBezTo>
                  <a:pt x="379413" y="1185862"/>
                  <a:pt x="369888" y="1198562"/>
                  <a:pt x="357188" y="1223962"/>
                </a:cubicBezTo>
                <a:lnTo>
                  <a:pt x="352425" y="1223962"/>
                </a:lnTo>
                <a:cubicBezTo>
                  <a:pt x="365125" y="1204912"/>
                  <a:pt x="371475" y="1192212"/>
                  <a:pt x="371475" y="1185862"/>
                </a:cubicBezTo>
                <a:cubicBezTo>
                  <a:pt x="371475" y="1179512"/>
                  <a:pt x="371475" y="1176337"/>
                  <a:pt x="371475" y="1176337"/>
                </a:cubicBezTo>
                <a:cubicBezTo>
                  <a:pt x="368300" y="1176337"/>
                  <a:pt x="363538" y="1182687"/>
                  <a:pt x="357188" y="1195387"/>
                </a:cubicBezTo>
                <a:lnTo>
                  <a:pt x="352425" y="1185862"/>
                </a:lnTo>
                <a:cubicBezTo>
                  <a:pt x="361950" y="1173162"/>
                  <a:pt x="366713" y="1162050"/>
                  <a:pt x="366713" y="1152525"/>
                </a:cubicBezTo>
                <a:cubicBezTo>
                  <a:pt x="360363" y="1152525"/>
                  <a:pt x="357188" y="1152525"/>
                  <a:pt x="357188" y="1152525"/>
                </a:cubicBezTo>
                <a:lnTo>
                  <a:pt x="366713" y="1138237"/>
                </a:lnTo>
                <a:lnTo>
                  <a:pt x="366713" y="1128712"/>
                </a:lnTo>
                <a:cubicBezTo>
                  <a:pt x="366713" y="1125537"/>
                  <a:pt x="361950" y="1123950"/>
                  <a:pt x="352425" y="1123950"/>
                </a:cubicBezTo>
                <a:cubicBezTo>
                  <a:pt x="336550" y="1127125"/>
                  <a:pt x="325438" y="1128712"/>
                  <a:pt x="319088" y="1128712"/>
                </a:cubicBezTo>
                <a:cubicBezTo>
                  <a:pt x="319088" y="1125537"/>
                  <a:pt x="319088" y="1123950"/>
                  <a:pt x="319088" y="1123950"/>
                </a:cubicBezTo>
                <a:cubicBezTo>
                  <a:pt x="319088" y="1117600"/>
                  <a:pt x="327025" y="1114425"/>
                  <a:pt x="342900" y="1114425"/>
                </a:cubicBezTo>
                <a:lnTo>
                  <a:pt x="352425" y="1095375"/>
                </a:lnTo>
                <a:lnTo>
                  <a:pt x="352425" y="1081087"/>
                </a:lnTo>
                <a:cubicBezTo>
                  <a:pt x="352425" y="1071562"/>
                  <a:pt x="341313" y="1058862"/>
                  <a:pt x="319088" y="1042987"/>
                </a:cubicBezTo>
                <a:lnTo>
                  <a:pt x="328613" y="1042987"/>
                </a:lnTo>
                <a:cubicBezTo>
                  <a:pt x="338138" y="1052512"/>
                  <a:pt x="342900" y="1057275"/>
                  <a:pt x="342900" y="1057275"/>
                </a:cubicBezTo>
                <a:cubicBezTo>
                  <a:pt x="352425" y="1057275"/>
                  <a:pt x="360363" y="1052512"/>
                  <a:pt x="366713" y="1042987"/>
                </a:cubicBezTo>
                <a:lnTo>
                  <a:pt x="376238" y="1052512"/>
                </a:lnTo>
                <a:lnTo>
                  <a:pt x="376238" y="1033462"/>
                </a:lnTo>
                <a:cubicBezTo>
                  <a:pt x="363538" y="1001712"/>
                  <a:pt x="349250" y="981075"/>
                  <a:pt x="333375" y="971550"/>
                </a:cubicBezTo>
                <a:cubicBezTo>
                  <a:pt x="333375" y="965200"/>
                  <a:pt x="328613" y="957262"/>
                  <a:pt x="319088" y="947737"/>
                </a:cubicBezTo>
                <a:cubicBezTo>
                  <a:pt x="319088" y="941387"/>
                  <a:pt x="315913" y="928687"/>
                  <a:pt x="309563" y="909637"/>
                </a:cubicBezTo>
                <a:lnTo>
                  <a:pt x="319088" y="900112"/>
                </a:lnTo>
                <a:cubicBezTo>
                  <a:pt x="334963" y="925512"/>
                  <a:pt x="346075" y="946150"/>
                  <a:pt x="352425" y="962025"/>
                </a:cubicBezTo>
                <a:cubicBezTo>
                  <a:pt x="355600" y="984250"/>
                  <a:pt x="366713" y="1008062"/>
                  <a:pt x="385763" y="1033462"/>
                </a:cubicBezTo>
                <a:lnTo>
                  <a:pt x="390525" y="1033462"/>
                </a:lnTo>
                <a:cubicBezTo>
                  <a:pt x="396875" y="1033462"/>
                  <a:pt x="400050" y="1030287"/>
                  <a:pt x="400050" y="1023937"/>
                </a:cubicBezTo>
                <a:cubicBezTo>
                  <a:pt x="400050" y="1014412"/>
                  <a:pt x="400050" y="1004887"/>
                  <a:pt x="400050" y="995362"/>
                </a:cubicBezTo>
                <a:cubicBezTo>
                  <a:pt x="400050" y="1004887"/>
                  <a:pt x="404813" y="1014412"/>
                  <a:pt x="414338" y="1023937"/>
                </a:cubicBezTo>
                <a:lnTo>
                  <a:pt x="423863" y="1023937"/>
                </a:lnTo>
                <a:cubicBezTo>
                  <a:pt x="423863" y="1004887"/>
                  <a:pt x="423863" y="995362"/>
                  <a:pt x="423863" y="995362"/>
                </a:cubicBezTo>
                <a:cubicBezTo>
                  <a:pt x="423863" y="1004887"/>
                  <a:pt x="427038" y="1014412"/>
                  <a:pt x="433388" y="1023937"/>
                </a:cubicBezTo>
                <a:cubicBezTo>
                  <a:pt x="433388" y="1023937"/>
                  <a:pt x="441325" y="1019175"/>
                  <a:pt x="457200" y="1009650"/>
                </a:cubicBezTo>
                <a:cubicBezTo>
                  <a:pt x="457200" y="1009650"/>
                  <a:pt x="458788" y="1009650"/>
                  <a:pt x="461963" y="1009650"/>
                </a:cubicBezTo>
                <a:cubicBezTo>
                  <a:pt x="474663" y="990600"/>
                  <a:pt x="481013" y="981075"/>
                  <a:pt x="481013" y="981075"/>
                </a:cubicBezTo>
                <a:cubicBezTo>
                  <a:pt x="481013" y="984250"/>
                  <a:pt x="473075" y="998537"/>
                  <a:pt x="457200" y="1023937"/>
                </a:cubicBezTo>
                <a:cubicBezTo>
                  <a:pt x="457200" y="1023937"/>
                  <a:pt x="461963" y="1027112"/>
                  <a:pt x="471488" y="1033462"/>
                </a:cubicBezTo>
                <a:cubicBezTo>
                  <a:pt x="471488" y="1033462"/>
                  <a:pt x="474663" y="1028700"/>
                  <a:pt x="481013" y="1019175"/>
                </a:cubicBezTo>
                <a:lnTo>
                  <a:pt x="481013" y="1023937"/>
                </a:lnTo>
                <a:cubicBezTo>
                  <a:pt x="481013" y="1030287"/>
                  <a:pt x="477838" y="1041400"/>
                  <a:pt x="471488" y="1057275"/>
                </a:cubicBezTo>
                <a:lnTo>
                  <a:pt x="481013" y="1066800"/>
                </a:lnTo>
                <a:cubicBezTo>
                  <a:pt x="481013" y="1066800"/>
                  <a:pt x="484188" y="1063624"/>
                  <a:pt x="490538" y="1057275"/>
                </a:cubicBezTo>
                <a:cubicBezTo>
                  <a:pt x="492125" y="1055687"/>
                  <a:pt x="501650" y="1050925"/>
                  <a:pt x="519113" y="1042987"/>
                </a:cubicBezTo>
                <a:lnTo>
                  <a:pt x="545656" y="1031190"/>
                </a:lnTo>
                <a:lnTo>
                  <a:pt x="544339" y="1029220"/>
                </a:lnTo>
                <a:cubicBezTo>
                  <a:pt x="530696" y="1008633"/>
                  <a:pt x="523875" y="997346"/>
                  <a:pt x="523875" y="995362"/>
                </a:cubicBezTo>
                <a:cubicBezTo>
                  <a:pt x="523875" y="982662"/>
                  <a:pt x="519113" y="971550"/>
                  <a:pt x="509588" y="962025"/>
                </a:cubicBezTo>
                <a:lnTo>
                  <a:pt x="514350" y="942975"/>
                </a:lnTo>
                <a:cubicBezTo>
                  <a:pt x="514350" y="936625"/>
                  <a:pt x="508000" y="900112"/>
                  <a:pt x="495300" y="833437"/>
                </a:cubicBezTo>
                <a:lnTo>
                  <a:pt x="500063" y="814387"/>
                </a:lnTo>
                <a:lnTo>
                  <a:pt x="500063" y="785812"/>
                </a:lnTo>
                <a:lnTo>
                  <a:pt x="495300" y="766762"/>
                </a:lnTo>
                <a:lnTo>
                  <a:pt x="485775" y="766762"/>
                </a:lnTo>
                <a:cubicBezTo>
                  <a:pt x="485775" y="773112"/>
                  <a:pt x="481013" y="779462"/>
                  <a:pt x="471488" y="785812"/>
                </a:cubicBezTo>
                <a:lnTo>
                  <a:pt x="452438" y="781050"/>
                </a:lnTo>
                <a:lnTo>
                  <a:pt x="447675" y="781050"/>
                </a:lnTo>
                <a:lnTo>
                  <a:pt x="428625" y="795337"/>
                </a:lnTo>
                <a:lnTo>
                  <a:pt x="419100" y="795337"/>
                </a:lnTo>
                <a:cubicBezTo>
                  <a:pt x="409575" y="804862"/>
                  <a:pt x="387350" y="817562"/>
                  <a:pt x="352425" y="833437"/>
                </a:cubicBezTo>
                <a:cubicBezTo>
                  <a:pt x="352425" y="836612"/>
                  <a:pt x="349250" y="838200"/>
                  <a:pt x="342900" y="838200"/>
                </a:cubicBezTo>
                <a:cubicBezTo>
                  <a:pt x="339725" y="838200"/>
                  <a:pt x="338138" y="836612"/>
                  <a:pt x="338138" y="833437"/>
                </a:cubicBezTo>
                <a:lnTo>
                  <a:pt x="319088" y="833437"/>
                </a:lnTo>
                <a:lnTo>
                  <a:pt x="314325" y="833437"/>
                </a:lnTo>
                <a:lnTo>
                  <a:pt x="290513" y="819150"/>
                </a:lnTo>
                <a:lnTo>
                  <a:pt x="276225" y="819150"/>
                </a:lnTo>
                <a:lnTo>
                  <a:pt x="266700" y="823912"/>
                </a:lnTo>
                <a:cubicBezTo>
                  <a:pt x="266700" y="820737"/>
                  <a:pt x="265113" y="819150"/>
                  <a:pt x="261938" y="819150"/>
                </a:cubicBezTo>
                <a:lnTo>
                  <a:pt x="252413" y="819150"/>
                </a:lnTo>
                <a:lnTo>
                  <a:pt x="252413" y="823912"/>
                </a:lnTo>
                <a:lnTo>
                  <a:pt x="257175" y="862012"/>
                </a:lnTo>
                <a:cubicBezTo>
                  <a:pt x="254000" y="862012"/>
                  <a:pt x="244475" y="893762"/>
                  <a:pt x="228600" y="957262"/>
                </a:cubicBezTo>
                <a:cubicBezTo>
                  <a:pt x="219075" y="985837"/>
                  <a:pt x="209550" y="1004887"/>
                  <a:pt x="200025" y="1014412"/>
                </a:cubicBezTo>
                <a:lnTo>
                  <a:pt x="195263" y="1014412"/>
                </a:lnTo>
                <a:lnTo>
                  <a:pt x="195263" y="1009650"/>
                </a:lnTo>
                <a:lnTo>
                  <a:pt x="200025" y="1000125"/>
                </a:lnTo>
                <a:lnTo>
                  <a:pt x="190500" y="1000125"/>
                </a:lnTo>
                <a:lnTo>
                  <a:pt x="190500" y="1004887"/>
                </a:lnTo>
                <a:lnTo>
                  <a:pt x="195263" y="1023937"/>
                </a:lnTo>
                <a:lnTo>
                  <a:pt x="176213" y="1033462"/>
                </a:lnTo>
                <a:lnTo>
                  <a:pt x="176213" y="1028700"/>
                </a:lnTo>
                <a:cubicBezTo>
                  <a:pt x="176213" y="1025525"/>
                  <a:pt x="176213" y="1022350"/>
                  <a:pt x="176213" y="1019175"/>
                </a:cubicBezTo>
                <a:lnTo>
                  <a:pt x="161925" y="1019175"/>
                </a:lnTo>
                <a:cubicBezTo>
                  <a:pt x="158750" y="1022350"/>
                  <a:pt x="153988" y="1023937"/>
                  <a:pt x="147638" y="1023937"/>
                </a:cubicBezTo>
                <a:cubicBezTo>
                  <a:pt x="131763" y="1014412"/>
                  <a:pt x="120650" y="1009650"/>
                  <a:pt x="114300" y="1009650"/>
                </a:cubicBezTo>
                <a:cubicBezTo>
                  <a:pt x="114300" y="1000125"/>
                  <a:pt x="107950" y="995362"/>
                  <a:pt x="95250" y="995362"/>
                </a:cubicBezTo>
                <a:cubicBezTo>
                  <a:pt x="95250" y="992187"/>
                  <a:pt x="88900" y="989012"/>
                  <a:pt x="76200" y="985837"/>
                </a:cubicBezTo>
                <a:cubicBezTo>
                  <a:pt x="76200" y="982662"/>
                  <a:pt x="63500" y="976312"/>
                  <a:pt x="38100" y="966787"/>
                </a:cubicBezTo>
                <a:cubicBezTo>
                  <a:pt x="38100" y="960437"/>
                  <a:pt x="25400" y="946150"/>
                  <a:pt x="0" y="923925"/>
                </a:cubicBezTo>
                <a:lnTo>
                  <a:pt x="0" y="914400"/>
                </a:lnTo>
                <a:cubicBezTo>
                  <a:pt x="6350" y="914400"/>
                  <a:pt x="11113" y="915987"/>
                  <a:pt x="14288" y="919162"/>
                </a:cubicBezTo>
                <a:cubicBezTo>
                  <a:pt x="34925" y="903287"/>
                  <a:pt x="54372" y="885428"/>
                  <a:pt x="72628" y="865584"/>
                </a:cubicBezTo>
                <a:lnTo>
                  <a:pt x="97754" y="835941"/>
                </a:lnTo>
                <a:lnTo>
                  <a:pt x="97632" y="835818"/>
                </a:lnTo>
                <a:cubicBezTo>
                  <a:pt x="96044" y="832643"/>
                  <a:pt x="95250" y="828675"/>
                  <a:pt x="95250" y="823912"/>
                </a:cubicBezTo>
                <a:cubicBezTo>
                  <a:pt x="107950" y="811212"/>
                  <a:pt x="115888" y="804862"/>
                  <a:pt x="119063" y="804862"/>
                </a:cubicBezTo>
                <a:lnTo>
                  <a:pt x="120808" y="804280"/>
                </a:lnTo>
                <a:lnTo>
                  <a:pt x="123825" y="800100"/>
                </a:lnTo>
                <a:cubicBezTo>
                  <a:pt x="171450" y="762000"/>
                  <a:pt x="214313" y="714375"/>
                  <a:pt x="252413" y="657225"/>
                </a:cubicBezTo>
                <a:cubicBezTo>
                  <a:pt x="255588" y="650875"/>
                  <a:pt x="257175" y="646112"/>
                  <a:pt x="257175" y="642937"/>
                </a:cubicBezTo>
                <a:lnTo>
                  <a:pt x="266700" y="642937"/>
                </a:lnTo>
                <a:lnTo>
                  <a:pt x="266700" y="652462"/>
                </a:lnTo>
                <a:cubicBezTo>
                  <a:pt x="269875" y="668337"/>
                  <a:pt x="271463" y="676275"/>
                  <a:pt x="271463" y="676275"/>
                </a:cubicBezTo>
                <a:lnTo>
                  <a:pt x="271463" y="681037"/>
                </a:lnTo>
                <a:cubicBezTo>
                  <a:pt x="271463" y="687387"/>
                  <a:pt x="269875" y="696912"/>
                  <a:pt x="266700" y="709612"/>
                </a:cubicBezTo>
                <a:lnTo>
                  <a:pt x="271463" y="714375"/>
                </a:lnTo>
                <a:cubicBezTo>
                  <a:pt x="268288" y="733425"/>
                  <a:pt x="266700" y="744537"/>
                  <a:pt x="266700" y="747712"/>
                </a:cubicBezTo>
                <a:cubicBezTo>
                  <a:pt x="276225" y="750887"/>
                  <a:pt x="280988" y="754062"/>
                  <a:pt x="280988" y="757237"/>
                </a:cubicBezTo>
                <a:lnTo>
                  <a:pt x="300038" y="757237"/>
                </a:lnTo>
                <a:lnTo>
                  <a:pt x="500063" y="704850"/>
                </a:lnTo>
                <a:cubicBezTo>
                  <a:pt x="503238" y="688975"/>
                  <a:pt x="504825" y="679450"/>
                  <a:pt x="504825" y="676275"/>
                </a:cubicBezTo>
                <a:cubicBezTo>
                  <a:pt x="501650" y="654050"/>
                  <a:pt x="498475" y="630237"/>
                  <a:pt x="495300" y="604837"/>
                </a:cubicBezTo>
                <a:lnTo>
                  <a:pt x="485775" y="604837"/>
                </a:lnTo>
                <a:cubicBezTo>
                  <a:pt x="473075" y="604837"/>
                  <a:pt x="452438" y="617537"/>
                  <a:pt x="423863" y="642937"/>
                </a:cubicBezTo>
                <a:cubicBezTo>
                  <a:pt x="423863" y="633412"/>
                  <a:pt x="387350" y="595312"/>
                  <a:pt x="314325" y="528637"/>
                </a:cubicBezTo>
                <a:lnTo>
                  <a:pt x="319088" y="528637"/>
                </a:lnTo>
                <a:lnTo>
                  <a:pt x="342900" y="528637"/>
                </a:lnTo>
                <a:cubicBezTo>
                  <a:pt x="368300" y="528637"/>
                  <a:pt x="415925" y="520700"/>
                  <a:pt x="485775" y="504825"/>
                </a:cubicBezTo>
                <a:cubicBezTo>
                  <a:pt x="498475" y="473075"/>
                  <a:pt x="506413" y="447675"/>
                  <a:pt x="509588" y="428625"/>
                </a:cubicBezTo>
                <a:cubicBezTo>
                  <a:pt x="515938" y="428625"/>
                  <a:pt x="527050" y="441325"/>
                  <a:pt x="542925" y="466725"/>
                </a:cubicBezTo>
                <a:lnTo>
                  <a:pt x="571500" y="495300"/>
                </a:lnTo>
                <a:lnTo>
                  <a:pt x="619125" y="495300"/>
                </a:lnTo>
                <a:cubicBezTo>
                  <a:pt x="622300" y="495300"/>
                  <a:pt x="623888" y="495300"/>
                  <a:pt x="623888" y="495300"/>
                </a:cubicBezTo>
                <a:cubicBezTo>
                  <a:pt x="630237" y="492125"/>
                  <a:pt x="636588" y="490537"/>
                  <a:pt x="642938" y="490537"/>
                </a:cubicBezTo>
                <a:lnTo>
                  <a:pt x="652463" y="490537"/>
                </a:lnTo>
                <a:cubicBezTo>
                  <a:pt x="665163" y="490537"/>
                  <a:pt x="674688" y="495300"/>
                  <a:pt x="681038" y="504825"/>
                </a:cubicBezTo>
                <a:cubicBezTo>
                  <a:pt x="677863" y="514350"/>
                  <a:pt x="663575" y="525462"/>
                  <a:pt x="638175" y="538162"/>
                </a:cubicBezTo>
                <a:cubicBezTo>
                  <a:pt x="638175" y="538162"/>
                  <a:pt x="633413" y="542925"/>
                  <a:pt x="623888" y="552450"/>
                </a:cubicBezTo>
                <a:lnTo>
                  <a:pt x="623888" y="557212"/>
                </a:lnTo>
                <a:cubicBezTo>
                  <a:pt x="627063" y="560387"/>
                  <a:pt x="630237" y="573087"/>
                  <a:pt x="633413" y="595312"/>
                </a:cubicBezTo>
                <a:cubicBezTo>
                  <a:pt x="627063" y="623887"/>
                  <a:pt x="623888" y="641350"/>
                  <a:pt x="623888" y="647700"/>
                </a:cubicBezTo>
                <a:cubicBezTo>
                  <a:pt x="627063" y="663575"/>
                  <a:pt x="628650" y="676275"/>
                  <a:pt x="628650" y="685800"/>
                </a:cubicBezTo>
                <a:cubicBezTo>
                  <a:pt x="635000" y="685800"/>
                  <a:pt x="647700" y="685800"/>
                  <a:pt x="666750" y="685800"/>
                </a:cubicBezTo>
                <a:cubicBezTo>
                  <a:pt x="669925" y="688975"/>
                  <a:pt x="673100" y="690562"/>
                  <a:pt x="676275" y="690562"/>
                </a:cubicBezTo>
                <a:cubicBezTo>
                  <a:pt x="676275" y="703262"/>
                  <a:pt x="663575" y="712787"/>
                  <a:pt x="638175" y="719137"/>
                </a:cubicBezTo>
                <a:cubicBezTo>
                  <a:pt x="635000" y="725487"/>
                  <a:pt x="630237" y="731837"/>
                  <a:pt x="623888" y="738187"/>
                </a:cubicBezTo>
                <a:lnTo>
                  <a:pt x="628650" y="757237"/>
                </a:lnTo>
                <a:lnTo>
                  <a:pt x="628650" y="766762"/>
                </a:lnTo>
                <a:cubicBezTo>
                  <a:pt x="628650" y="814387"/>
                  <a:pt x="625475" y="854075"/>
                  <a:pt x="619125" y="885825"/>
                </a:cubicBezTo>
                <a:lnTo>
                  <a:pt x="628650" y="885825"/>
                </a:lnTo>
                <a:cubicBezTo>
                  <a:pt x="669925" y="812800"/>
                  <a:pt x="690563" y="771525"/>
                  <a:pt x="690563" y="762000"/>
                </a:cubicBezTo>
                <a:cubicBezTo>
                  <a:pt x="715963" y="657225"/>
                  <a:pt x="728663" y="588962"/>
                  <a:pt x="728663" y="557212"/>
                </a:cubicBezTo>
                <a:cubicBezTo>
                  <a:pt x="728663" y="512762"/>
                  <a:pt x="714375" y="471487"/>
                  <a:pt x="685800" y="433387"/>
                </a:cubicBezTo>
                <a:lnTo>
                  <a:pt x="690563" y="414337"/>
                </a:lnTo>
                <a:lnTo>
                  <a:pt x="681038" y="395287"/>
                </a:lnTo>
                <a:lnTo>
                  <a:pt x="685800" y="385762"/>
                </a:lnTo>
                <a:lnTo>
                  <a:pt x="681038" y="381000"/>
                </a:lnTo>
                <a:lnTo>
                  <a:pt x="685800" y="366712"/>
                </a:lnTo>
                <a:lnTo>
                  <a:pt x="681038" y="357187"/>
                </a:lnTo>
                <a:lnTo>
                  <a:pt x="695325" y="309562"/>
                </a:lnTo>
                <a:cubicBezTo>
                  <a:pt x="711200" y="315912"/>
                  <a:pt x="722313" y="319087"/>
                  <a:pt x="728663" y="319087"/>
                </a:cubicBezTo>
                <a:cubicBezTo>
                  <a:pt x="769938" y="300037"/>
                  <a:pt x="820738" y="249237"/>
                  <a:pt x="881063" y="166687"/>
                </a:cubicBezTo>
                <a:cubicBezTo>
                  <a:pt x="919163" y="125412"/>
                  <a:pt x="938213" y="101600"/>
                  <a:pt x="938213" y="95250"/>
                </a:cubicBezTo>
                <a:cubicBezTo>
                  <a:pt x="938213" y="88900"/>
                  <a:pt x="942975" y="77787"/>
                  <a:pt x="952500" y="61912"/>
                </a:cubicBezTo>
                <a:cubicBezTo>
                  <a:pt x="952500" y="58737"/>
                  <a:pt x="952500" y="53975"/>
                  <a:pt x="952500" y="47625"/>
                </a:cubicBezTo>
                <a:close/>
                <a:moveTo>
                  <a:pt x="1685925" y="38100"/>
                </a:moveTo>
                <a:lnTo>
                  <a:pt x="1690687" y="38100"/>
                </a:lnTo>
                <a:cubicBezTo>
                  <a:pt x="1700213" y="38100"/>
                  <a:pt x="1717675" y="44450"/>
                  <a:pt x="1743075" y="57150"/>
                </a:cubicBezTo>
                <a:cubicBezTo>
                  <a:pt x="1752600" y="50800"/>
                  <a:pt x="1765300" y="49212"/>
                  <a:pt x="1781175" y="52387"/>
                </a:cubicBezTo>
                <a:cubicBezTo>
                  <a:pt x="1835150" y="61912"/>
                  <a:pt x="1862138" y="77787"/>
                  <a:pt x="1862138" y="100012"/>
                </a:cubicBezTo>
                <a:lnTo>
                  <a:pt x="1838325" y="209550"/>
                </a:lnTo>
                <a:cubicBezTo>
                  <a:pt x="1952625" y="203200"/>
                  <a:pt x="2024063" y="196850"/>
                  <a:pt x="2052638" y="190500"/>
                </a:cubicBezTo>
                <a:cubicBezTo>
                  <a:pt x="2093913" y="200025"/>
                  <a:pt x="2112963" y="217487"/>
                  <a:pt x="2109788" y="242887"/>
                </a:cubicBezTo>
                <a:lnTo>
                  <a:pt x="2109788" y="247650"/>
                </a:lnTo>
                <a:cubicBezTo>
                  <a:pt x="2109788" y="250825"/>
                  <a:pt x="2108200" y="252412"/>
                  <a:pt x="2105025" y="252412"/>
                </a:cubicBezTo>
                <a:cubicBezTo>
                  <a:pt x="2095500" y="249237"/>
                  <a:pt x="2087563" y="249237"/>
                  <a:pt x="2081213" y="252412"/>
                </a:cubicBezTo>
                <a:cubicBezTo>
                  <a:pt x="1979613" y="239712"/>
                  <a:pt x="1922463" y="241300"/>
                  <a:pt x="1909763" y="257175"/>
                </a:cubicBezTo>
                <a:lnTo>
                  <a:pt x="1909763" y="266700"/>
                </a:lnTo>
                <a:cubicBezTo>
                  <a:pt x="1927225" y="298450"/>
                  <a:pt x="1940719" y="326231"/>
                  <a:pt x="1950244" y="350043"/>
                </a:cubicBezTo>
                <a:lnTo>
                  <a:pt x="1961321" y="382109"/>
                </a:lnTo>
                <a:lnTo>
                  <a:pt x="1971675" y="395287"/>
                </a:lnTo>
                <a:lnTo>
                  <a:pt x="1976438" y="395287"/>
                </a:lnTo>
                <a:cubicBezTo>
                  <a:pt x="1982787" y="395287"/>
                  <a:pt x="1985963" y="392112"/>
                  <a:pt x="1985963" y="385762"/>
                </a:cubicBezTo>
                <a:cubicBezTo>
                  <a:pt x="1985963" y="376237"/>
                  <a:pt x="1985963" y="368300"/>
                  <a:pt x="1985963" y="361950"/>
                </a:cubicBezTo>
                <a:cubicBezTo>
                  <a:pt x="1985963" y="368300"/>
                  <a:pt x="1990725" y="376237"/>
                  <a:pt x="2000250" y="385762"/>
                </a:cubicBezTo>
                <a:lnTo>
                  <a:pt x="2009775" y="385762"/>
                </a:lnTo>
                <a:cubicBezTo>
                  <a:pt x="2009775" y="369887"/>
                  <a:pt x="2009775" y="361950"/>
                  <a:pt x="2009775" y="361950"/>
                </a:cubicBezTo>
                <a:lnTo>
                  <a:pt x="2009775" y="338137"/>
                </a:lnTo>
                <a:lnTo>
                  <a:pt x="2014538" y="328612"/>
                </a:lnTo>
                <a:lnTo>
                  <a:pt x="2014538" y="338137"/>
                </a:lnTo>
                <a:lnTo>
                  <a:pt x="2014538" y="361950"/>
                </a:lnTo>
                <a:cubicBezTo>
                  <a:pt x="2014538" y="368300"/>
                  <a:pt x="2017713" y="376237"/>
                  <a:pt x="2024063" y="385762"/>
                </a:cubicBezTo>
                <a:cubicBezTo>
                  <a:pt x="2024063" y="385762"/>
                  <a:pt x="2032000" y="381000"/>
                  <a:pt x="2047875" y="371475"/>
                </a:cubicBezTo>
                <a:lnTo>
                  <a:pt x="2051756" y="371475"/>
                </a:lnTo>
                <a:lnTo>
                  <a:pt x="2046685" y="365521"/>
                </a:lnTo>
                <a:cubicBezTo>
                  <a:pt x="2042716" y="358378"/>
                  <a:pt x="2039938" y="347662"/>
                  <a:pt x="2038350" y="333375"/>
                </a:cubicBezTo>
                <a:cubicBezTo>
                  <a:pt x="2038350" y="327025"/>
                  <a:pt x="2043113" y="320675"/>
                  <a:pt x="2052638" y="314325"/>
                </a:cubicBezTo>
                <a:lnTo>
                  <a:pt x="2066925" y="314325"/>
                </a:lnTo>
                <a:cubicBezTo>
                  <a:pt x="2079625" y="323850"/>
                  <a:pt x="2085975" y="334962"/>
                  <a:pt x="2085975" y="347662"/>
                </a:cubicBezTo>
                <a:cubicBezTo>
                  <a:pt x="2079625" y="366712"/>
                  <a:pt x="2071688" y="376237"/>
                  <a:pt x="2062163" y="376237"/>
                </a:cubicBezTo>
                <a:lnTo>
                  <a:pt x="2055903" y="374294"/>
                </a:lnTo>
                <a:lnTo>
                  <a:pt x="2047875" y="385762"/>
                </a:lnTo>
                <a:cubicBezTo>
                  <a:pt x="2047875" y="385762"/>
                  <a:pt x="2052638" y="388937"/>
                  <a:pt x="2062163" y="395287"/>
                </a:cubicBezTo>
                <a:cubicBezTo>
                  <a:pt x="2062163" y="395287"/>
                  <a:pt x="2066925" y="390525"/>
                  <a:pt x="2076450" y="381000"/>
                </a:cubicBezTo>
                <a:lnTo>
                  <a:pt x="2076450" y="385762"/>
                </a:lnTo>
                <a:cubicBezTo>
                  <a:pt x="2073275" y="392112"/>
                  <a:pt x="2068513" y="403225"/>
                  <a:pt x="2062163" y="419100"/>
                </a:cubicBezTo>
                <a:lnTo>
                  <a:pt x="2071688" y="428625"/>
                </a:lnTo>
                <a:cubicBezTo>
                  <a:pt x="2074863" y="428625"/>
                  <a:pt x="2079625" y="425450"/>
                  <a:pt x="2085975" y="419100"/>
                </a:cubicBezTo>
                <a:cubicBezTo>
                  <a:pt x="2089150" y="415925"/>
                  <a:pt x="2127250" y="400050"/>
                  <a:pt x="2200275" y="371475"/>
                </a:cubicBezTo>
                <a:cubicBezTo>
                  <a:pt x="2200275" y="371475"/>
                  <a:pt x="2225675" y="360362"/>
                  <a:pt x="2276475" y="338137"/>
                </a:cubicBezTo>
                <a:lnTo>
                  <a:pt x="2276475" y="347662"/>
                </a:lnTo>
                <a:cubicBezTo>
                  <a:pt x="2232025" y="373062"/>
                  <a:pt x="2193925" y="388937"/>
                  <a:pt x="2162175" y="395287"/>
                </a:cubicBezTo>
                <a:cubicBezTo>
                  <a:pt x="2145506" y="400050"/>
                  <a:pt x="2124373" y="409277"/>
                  <a:pt x="2098775" y="422969"/>
                </a:cubicBezTo>
                <a:lnTo>
                  <a:pt x="2075523" y="436000"/>
                </a:lnTo>
                <a:lnTo>
                  <a:pt x="2085975" y="433387"/>
                </a:lnTo>
                <a:lnTo>
                  <a:pt x="2095500" y="442912"/>
                </a:lnTo>
                <a:cubicBezTo>
                  <a:pt x="2098675" y="442912"/>
                  <a:pt x="2103438" y="442912"/>
                  <a:pt x="2109788" y="442912"/>
                </a:cubicBezTo>
                <a:cubicBezTo>
                  <a:pt x="2166938" y="452437"/>
                  <a:pt x="2195513" y="471487"/>
                  <a:pt x="2195513" y="500062"/>
                </a:cubicBezTo>
                <a:cubicBezTo>
                  <a:pt x="2195513" y="503237"/>
                  <a:pt x="2197100" y="508000"/>
                  <a:pt x="2200275" y="514350"/>
                </a:cubicBezTo>
                <a:lnTo>
                  <a:pt x="2200275" y="519112"/>
                </a:lnTo>
                <a:cubicBezTo>
                  <a:pt x="2181225" y="534987"/>
                  <a:pt x="2171700" y="542925"/>
                  <a:pt x="2171700" y="542925"/>
                </a:cubicBezTo>
                <a:cubicBezTo>
                  <a:pt x="2171700" y="539750"/>
                  <a:pt x="2151063" y="528637"/>
                  <a:pt x="2109788" y="509587"/>
                </a:cubicBezTo>
                <a:cubicBezTo>
                  <a:pt x="2109788" y="508000"/>
                  <a:pt x="2105422" y="504825"/>
                  <a:pt x="2096691" y="500062"/>
                </a:cubicBezTo>
                <a:lnTo>
                  <a:pt x="2092056" y="497703"/>
                </a:lnTo>
                <a:lnTo>
                  <a:pt x="2093714" y="500955"/>
                </a:lnTo>
                <a:cubicBezTo>
                  <a:pt x="2102049" y="514647"/>
                  <a:pt x="2112169" y="523875"/>
                  <a:pt x="2124075" y="528637"/>
                </a:cubicBezTo>
                <a:cubicBezTo>
                  <a:pt x="2127250" y="522287"/>
                  <a:pt x="2128838" y="519112"/>
                  <a:pt x="2128838" y="519112"/>
                </a:cubicBezTo>
                <a:cubicBezTo>
                  <a:pt x="2135187" y="525462"/>
                  <a:pt x="2146300" y="534987"/>
                  <a:pt x="2162175" y="547687"/>
                </a:cubicBezTo>
                <a:lnTo>
                  <a:pt x="2162175" y="552450"/>
                </a:lnTo>
                <a:cubicBezTo>
                  <a:pt x="2162175" y="552450"/>
                  <a:pt x="2159000" y="552450"/>
                  <a:pt x="2152650" y="552450"/>
                </a:cubicBezTo>
                <a:lnTo>
                  <a:pt x="2147888" y="552450"/>
                </a:lnTo>
                <a:cubicBezTo>
                  <a:pt x="2147888" y="552450"/>
                  <a:pt x="2136775" y="544512"/>
                  <a:pt x="2114550" y="528637"/>
                </a:cubicBezTo>
                <a:cubicBezTo>
                  <a:pt x="2095500" y="519112"/>
                  <a:pt x="2082800" y="514350"/>
                  <a:pt x="2076450" y="514350"/>
                </a:cubicBezTo>
                <a:cubicBezTo>
                  <a:pt x="2076450" y="514350"/>
                  <a:pt x="2074863" y="514350"/>
                  <a:pt x="2071688" y="514350"/>
                </a:cubicBezTo>
                <a:cubicBezTo>
                  <a:pt x="2071688" y="517525"/>
                  <a:pt x="2065338" y="522287"/>
                  <a:pt x="2052638" y="528637"/>
                </a:cubicBezTo>
                <a:lnTo>
                  <a:pt x="2052638" y="538162"/>
                </a:lnTo>
                <a:cubicBezTo>
                  <a:pt x="2052638" y="538162"/>
                  <a:pt x="2058987" y="549275"/>
                  <a:pt x="2071688" y="571500"/>
                </a:cubicBezTo>
                <a:cubicBezTo>
                  <a:pt x="2065338" y="571500"/>
                  <a:pt x="2057400" y="563562"/>
                  <a:pt x="2047875" y="547687"/>
                </a:cubicBezTo>
                <a:lnTo>
                  <a:pt x="2024063" y="519112"/>
                </a:lnTo>
                <a:lnTo>
                  <a:pt x="2014538" y="519112"/>
                </a:lnTo>
                <a:cubicBezTo>
                  <a:pt x="1989138" y="525462"/>
                  <a:pt x="1976438" y="539750"/>
                  <a:pt x="1976438" y="561975"/>
                </a:cubicBezTo>
                <a:lnTo>
                  <a:pt x="1985963" y="595312"/>
                </a:lnTo>
                <a:cubicBezTo>
                  <a:pt x="1985963" y="601662"/>
                  <a:pt x="1982787" y="604837"/>
                  <a:pt x="1976438" y="604837"/>
                </a:cubicBezTo>
                <a:lnTo>
                  <a:pt x="1971675" y="604837"/>
                </a:lnTo>
                <a:cubicBezTo>
                  <a:pt x="1965325" y="604837"/>
                  <a:pt x="1962150" y="601662"/>
                  <a:pt x="1962150" y="595312"/>
                </a:cubicBezTo>
                <a:lnTo>
                  <a:pt x="1971675" y="561975"/>
                </a:lnTo>
                <a:lnTo>
                  <a:pt x="1971675" y="547687"/>
                </a:lnTo>
                <a:lnTo>
                  <a:pt x="1971675" y="538162"/>
                </a:lnTo>
                <a:cubicBezTo>
                  <a:pt x="1966913" y="538162"/>
                  <a:pt x="1959471" y="544413"/>
                  <a:pt x="1949351" y="556914"/>
                </a:cubicBezTo>
                <a:lnTo>
                  <a:pt x="1944085" y="563888"/>
                </a:lnTo>
                <a:lnTo>
                  <a:pt x="1941314" y="580429"/>
                </a:lnTo>
                <a:cubicBezTo>
                  <a:pt x="1937742" y="601464"/>
                  <a:pt x="1933575" y="625475"/>
                  <a:pt x="1928813" y="652462"/>
                </a:cubicBezTo>
                <a:lnTo>
                  <a:pt x="2005013" y="604837"/>
                </a:lnTo>
                <a:cubicBezTo>
                  <a:pt x="2039937" y="633412"/>
                  <a:pt x="2063750" y="663575"/>
                  <a:pt x="2076450" y="695325"/>
                </a:cubicBezTo>
                <a:lnTo>
                  <a:pt x="2095500" y="723900"/>
                </a:lnTo>
                <a:lnTo>
                  <a:pt x="2090738" y="738187"/>
                </a:lnTo>
                <a:cubicBezTo>
                  <a:pt x="2093913" y="738187"/>
                  <a:pt x="2097087" y="741362"/>
                  <a:pt x="2100263" y="747712"/>
                </a:cubicBezTo>
                <a:cubicBezTo>
                  <a:pt x="1966913" y="798512"/>
                  <a:pt x="1879600" y="839787"/>
                  <a:pt x="1838325" y="871537"/>
                </a:cubicBezTo>
                <a:cubicBezTo>
                  <a:pt x="1812925" y="900112"/>
                  <a:pt x="1800225" y="919162"/>
                  <a:pt x="1800225" y="928687"/>
                </a:cubicBezTo>
                <a:cubicBezTo>
                  <a:pt x="1800225" y="935037"/>
                  <a:pt x="1827213" y="947737"/>
                  <a:pt x="1881188" y="966787"/>
                </a:cubicBezTo>
                <a:cubicBezTo>
                  <a:pt x="1909763" y="989012"/>
                  <a:pt x="1941513" y="1004887"/>
                  <a:pt x="1976438" y="1014412"/>
                </a:cubicBezTo>
                <a:cubicBezTo>
                  <a:pt x="1982787" y="1020762"/>
                  <a:pt x="2017713" y="1033462"/>
                  <a:pt x="2081213" y="1052512"/>
                </a:cubicBezTo>
                <a:lnTo>
                  <a:pt x="2085975" y="1047750"/>
                </a:lnTo>
                <a:cubicBezTo>
                  <a:pt x="2152650" y="1063624"/>
                  <a:pt x="2187575" y="1076325"/>
                  <a:pt x="2190750" y="1085850"/>
                </a:cubicBezTo>
                <a:cubicBezTo>
                  <a:pt x="2209800" y="1085850"/>
                  <a:pt x="2228850" y="1093787"/>
                  <a:pt x="2247900" y="1109662"/>
                </a:cubicBezTo>
                <a:lnTo>
                  <a:pt x="2262188" y="1109662"/>
                </a:lnTo>
                <a:lnTo>
                  <a:pt x="2266950" y="1109662"/>
                </a:lnTo>
                <a:cubicBezTo>
                  <a:pt x="2314575" y="1128712"/>
                  <a:pt x="2338387" y="1149349"/>
                  <a:pt x="2338387" y="1171575"/>
                </a:cubicBezTo>
                <a:cubicBezTo>
                  <a:pt x="2325687" y="1187449"/>
                  <a:pt x="2301875" y="1200150"/>
                  <a:pt x="2266950" y="1209675"/>
                </a:cubicBezTo>
                <a:lnTo>
                  <a:pt x="2248623" y="1219100"/>
                </a:lnTo>
                <a:lnTo>
                  <a:pt x="2247305" y="1222176"/>
                </a:lnTo>
                <a:cubicBezTo>
                  <a:pt x="2241352" y="1232892"/>
                  <a:pt x="2233613" y="1238250"/>
                  <a:pt x="2224088" y="1238250"/>
                </a:cubicBezTo>
                <a:lnTo>
                  <a:pt x="2210737" y="1233799"/>
                </a:lnTo>
                <a:lnTo>
                  <a:pt x="2208014" y="1234678"/>
                </a:lnTo>
                <a:cubicBezTo>
                  <a:pt x="2202061" y="1236265"/>
                  <a:pt x="2196307" y="1237456"/>
                  <a:pt x="2190750" y="1238250"/>
                </a:cubicBezTo>
                <a:cubicBezTo>
                  <a:pt x="2190750" y="1238250"/>
                  <a:pt x="2189163" y="1238250"/>
                  <a:pt x="2185988" y="1238250"/>
                </a:cubicBezTo>
                <a:lnTo>
                  <a:pt x="2181225" y="1238250"/>
                </a:lnTo>
                <a:lnTo>
                  <a:pt x="2162175" y="1223962"/>
                </a:lnTo>
                <a:lnTo>
                  <a:pt x="2157413" y="1223962"/>
                </a:lnTo>
                <a:lnTo>
                  <a:pt x="2147888" y="1233487"/>
                </a:lnTo>
                <a:lnTo>
                  <a:pt x="2143125" y="1233487"/>
                </a:lnTo>
                <a:lnTo>
                  <a:pt x="2133600" y="1223962"/>
                </a:lnTo>
                <a:lnTo>
                  <a:pt x="2114550" y="1238250"/>
                </a:lnTo>
                <a:lnTo>
                  <a:pt x="2105025" y="1228725"/>
                </a:lnTo>
                <a:lnTo>
                  <a:pt x="2081213" y="1233487"/>
                </a:lnTo>
                <a:lnTo>
                  <a:pt x="2057400" y="1219200"/>
                </a:lnTo>
                <a:cubicBezTo>
                  <a:pt x="2057400" y="1209675"/>
                  <a:pt x="2041525" y="1200150"/>
                  <a:pt x="2009775" y="1190625"/>
                </a:cubicBezTo>
                <a:cubicBezTo>
                  <a:pt x="1997075" y="1171575"/>
                  <a:pt x="1978025" y="1160462"/>
                  <a:pt x="1952625" y="1157287"/>
                </a:cubicBezTo>
                <a:cubicBezTo>
                  <a:pt x="1952625" y="1147762"/>
                  <a:pt x="1935163" y="1135062"/>
                  <a:pt x="1900238" y="1119187"/>
                </a:cubicBezTo>
                <a:cubicBezTo>
                  <a:pt x="1900238" y="1116012"/>
                  <a:pt x="1889125" y="1104900"/>
                  <a:pt x="1866900" y="1085850"/>
                </a:cubicBezTo>
                <a:cubicBezTo>
                  <a:pt x="1860550" y="1079500"/>
                  <a:pt x="1844675" y="1069975"/>
                  <a:pt x="1819275" y="1057275"/>
                </a:cubicBezTo>
                <a:cubicBezTo>
                  <a:pt x="1819275" y="1054100"/>
                  <a:pt x="1806575" y="1044575"/>
                  <a:pt x="1781175" y="1028700"/>
                </a:cubicBezTo>
                <a:cubicBezTo>
                  <a:pt x="1781175" y="1022350"/>
                  <a:pt x="1770063" y="1011237"/>
                  <a:pt x="1747837" y="995362"/>
                </a:cubicBezTo>
                <a:cubicBezTo>
                  <a:pt x="1744663" y="992187"/>
                  <a:pt x="1743075" y="989012"/>
                  <a:pt x="1743075" y="985837"/>
                </a:cubicBezTo>
                <a:lnTo>
                  <a:pt x="1719263" y="985837"/>
                </a:lnTo>
                <a:cubicBezTo>
                  <a:pt x="1697038" y="1014412"/>
                  <a:pt x="1665288" y="1036637"/>
                  <a:pt x="1624013" y="1052512"/>
                </a:cubicBezTo>
                <a:cubicBezTo>
                  <a:pt x="1602581" y="1057275"/>
                  <a:pt x="1573113" y="1066502"/>
                  <a:pt x="1535609" y="1080194"/>
                </a:cubicBezTo>
                <a:lnTo>
                  <a:pt x="1534016" y="1080796"/>
                </a:lnTo>
                <a:lnTo>
                  <a:pt x="1540669" y="1083766"/>
                </a:lnTo>
                <a:cubicBezTo>
                  <a:pt x="1554957" y="1093886"/>
                  <a:pt x="1562100" y="1112043"/>
                  <a:pt x="1562100" y="1138237"/>
                </a:cubicBezTo>
                <a:cubicBezTo>
                  <a:pt x="1562100" y="1179512"/>
                  <a:pt x="1549400" y="1200150"/>
                  <a:pt x="1524000" y="1200150"/>
                </a:cubicBezTo>
                <a:cubicBezTo>
                  <a:pt x="1495425" y="1200150"/>
                  <a:pt x="1481138" y="1179512"/>
                  <a:pt x="1481138" y="1138237"/>
                </a:cubicBezTo>
                <a:cubicBezTo>
                  <a:pt x="1483519" y="1122759"/>
                  <a:pt x="1487016" y="1110183"/>
                  <a:pt x="1491630" y="1100509"/>
                </a:cubicBezTo>
                <a:lnTo>
                  <a:pt x="1494537" y="1095434"/>
                </a:lnTo>
                <a:lnTo>
                  <a:pt x="1482031" y="1096268"/>
                </a:lnTo>
                <a:cubicBezTo>
                  <a:pt x="1467148" y="1098053"/>
                  <a:pt x="1447800" y="1102518"/>
                  <a:pt x="1423988" y="1109662"/>
                </a:cubicBezTo>
                <a:cubicBezTo>
                  <a:pt x="1385888" y="1122362"/>
                  <a:pt x="1365250" y="1130299"/>
                  <a:pt x="1362075" y="1133475"/>
                </a:cubicBezTo>
                <a:cubicBezTo>
                  <a:pt x="1355725" y="1143000"/>
                  <a:pt x="1325563" y="1154112"/>
                  <a:pt x="1271588" y="1166812"/>
                </a:cubicBezTo>
                <a:cubicBezTo>
                  <a:pt x="1271588" y="1169987"/>
                  <a:pt x="1262063" y="1174750"/>
                  <a:pt x="1243013" y="1181100"/>
                </a:cubicBezTo>
                <a:lnTo>
                  <a:pt x="1233488" y="1181100"/>
                </a:lnTo>
                <a:cubicBezTo>
                  <a:pt x="1227137" y="1181100"/>
                  <a:pt x="1222375" y="1177924"/>
                  <a:pt x="1219200" y="1171575"/>
                </a:cubicBezTo>
                <a:cubicBezTo>
                  <a:pt x="1235075" y="1171575"/>
                  <a:pt x="1273175" y="1144587"/>
                  <a:pt x="1333500" y="1090612"/>
                </a:cubicBezTo>
                <a:cubicBezTo>
                  <a:pt x="1457325" y="1008062"/>
                  <a:pt x="1536700" y="952500"/>
                  <a:pt x="1571625" y="923925"/>
                </a:cubicBezTo>
                <a:lnTo>
                  <a:pt x="1590675" y="904875"/>
                </a:lnTo>
                <a:cubicBezTo>
                  <a:pt x="1590675" y="895350"/>
                  <a:pt x="1584325" y="884237"/>
                  <a:pt x="1571625" y="871537"/>
                </a:cubicBezTo>
                <a:lnTo>
                  <a:pt x="1562100" y="876300"/>
                </a:lnTo>
                <a:cubicBezTo>
                  <a:pt x="1555750" y="866775"/>
                  <a:pt x="1547813" y="862012"/>
                  <a:pt x="1538288" y="862012"/>
                </a:cubicBezTo>
                <a:cubicBezTo>
                  <a:pt x="1525588" y="836612"/>
                  <a:pt x="1505744" y="824706"/>
                  <a:pt x="1478756" y="826293"/>
                </a:cubicBezTo>
                <a:cubicBezTo>
                  <a:pt x="1451769" y="827881"/>
                  <a:pt x="1436688" y="830262"/>
                  <a:pt x="1433513" y="833437"/>
                </a:cubicBezTo>
                <a:cubicBezTo>
                  <a:pt x="1417638" y="839787"/>
                  <a:pt x="1392238" y="858837"/>
                  <a:pt x="1357313" y="890587"/>
                </a:cubicBezTo>
                <a:lnTo>
                  <a:pt x="1347788" y="890587"/>
                </a:lnTo>
                <a:cubicBezTo>
                  <a:pt x="1350963" y="877887"/>
                  <a:pt x="1333500" y="858837"/>
                  <a:pt x="1295400" y="833437"/>
                </a:cubicBezTo>
                <a:cubicBezTo>
                  <a:pt x="1295400" y="830262"/>
                  <a:pt x="1296988" y="828675"/>
                  <a:pt x="1300163" y="828675"/>
                </a:cubicBezTo>
                <a:lnTo>
                  <a:pt x="1314450" y="838200"/>
                </a:lnTo>
                <a:cubicBezTo>
                  <a:pt x="1397000" y="800100"/>
                  <a:pt x="1460500" y="782637"/>
                  <a:pt x="1504950" y="785812"/>
                </a:cubicBezTo>
                <a:cubicBezTo>
                  <a:pt x="1555750" y="817562"/>
                  <a:pt x="1595438" y="839787"/>
                  <a:pt x="1624013" y="852487"/>
                </a:cubicBezTo>
                <a:cubicBezTo>
                  <a:pt x="1639888" y="858837"/>
                  <a:pt x="1649413" y="862012"/>
                  <a:pt x="1652588" y="862012"/>
                </a:cubicBezTo>
                <a:cubicBezTo>
                  <a:pt x="1693863" y="820737"/>
                  <a:pt x="1720850" y="795337"/>
                  <a:pt x="1733550" y="785812"/>
                </a:cubicBezTo>
                <a:cubicBezTo>
                  <a:pt x="1809750" y="747712"/>
                  <a:pt x="1854200" y="717550"/>
                  <a:pt x="1866900" y="695325"/>
                </a:cubicBezTo>
                <a:cubicBezTo>
                  <a:pt x="1860550" y="695325"/>
                  <a:pt x="1857375" y="690562"/>
                  <a:pt x="1857375" y="681037"/>
                </a:cubicBezTo>
                <a:cubicBezTo>
                  <a:pt x="1797050" y="671512"/>
                  <a:pt x="1760538" y="669925"/>
                  <a:pt x="1747837" y="676275"/>
                </a:cubicBezTo>
                <a:lnTo>
                  <a:pt x="1690687" y="676275"/>
                </a:lnTo>
                <a:cubicBezTo>
                  <a:pt x="1671637" y="682625"/>
                  <a:pt x="1652588" y="690562"/>
                  <a:pt x="1633538" y="700087"/>
                </a:cubicBezTo>
                <a:lnTo>
                  <a:pt x="1619250" y="695325"/>
                </a:lnTo>
                <a:cubicBezTo>
                  <a:pt x="1590675" y="698500"/>
                  <a:pt x="1563688" y="704850"/>
                  <a:pt x="1538288" y="714375"/>
                </a:cubicBezTo>
                <a:cubicBezTo>
                  <a:pt x="1538288" y="717550"/>
                  <a:pt x="1533525" y="722312"/>
                  <a:pt x="1524000" y="728662"/>
                </a:cubicBezTo>
                <a:lnTo>
                  <a:pt x="1519238" y="723900"/>
                </a:lnTo>
                <a:cubicBezTo>
                  <a:pt x="1519238" y="727075"/>
                  <a:pt x="1506538" y="730250"/>
                  <a:pt x="1481138" y="733425"/>
                </a:cubicBezTo>
                <a:cubicBezTo>
                  <a:pt x="1474788" y="739775"/>
                  <a:pt x="1462088" y="746125"/>
                  <a:pt x="1443038" y="752475"/>
                </a:cubicBezTo>
                <a:lnTo>
                  <a:pt x="1419225" y="752475"/>
                </a:lnTo>
                <a:cubicBezTo>
                  <a:pt x="1403350" y="742949"/>
                  <a:pt x="1392238" y="730250"/>
                  <a:pt x="1385888" y="714375"/>
                </a:cubicBezTo>
                <a:cubicBezTo>
                  <a:pt x="1370013" y="701675"/>
                  <a:pt x="1358900" y="695325"/>
                  <a:pt x="1352550" y="695325"/>
                </a:cubicBezTo>
                <a:lnTo>
                  <a:pt x="1352550" y="690562"/>
                </a:lnTo>
                <a:lnTo>
                  <a:pt x="1352550" y="685800"/>
                </a:lnTo>
                <a:cubicBezTo>
                  <a:pt x="1352550" y="679450"/>
                  <a:pt x="1436688" y="668337"/>
                  <a:pt x="1604963" y="652462"/>
                </a:cubicBezTo>
                <a:cubicBezTo>
                  <a:pt x="1608138" y="576262"/>
                  <a:pt x="1611313" y="528637"/>
                  <a:pt x="1614488" y="509587"/>
                </a:cubicBezTo>
                <a:cubicBezTo>
                  <a:pt x="1614488" y="506412"/>
                  <a:pt x="1609725" y="496887"/>
                  <a:pt x="1600200" y="481012"/>
                </a:cubicBezTo>
                <a:lnTo>
                  <a:pt x="1590675" y="481012"/>
                </a:lnTo>
                <a:cubicBezTo>
                  <a:pt x="1577975" y="496887"/>
                  <a:pt x="1550988" y="514350"/>
                  <a:pt x="1509713" y="533400"/>
                </a:cubicBezTo>
                <a:cubicBezTo>
                  <a:pt x="1462088" y="552450"/>
                  <a:pt x="1419225" y="563562"/>
                  <a:pt x="1381125" y="566737"/>
                </a:cubicBezTo>
                <a:cubicBezTo>
                  <a:pt x="1381125" y="569912"/>
                  <a:pt x="1377950" y="571500"/>
                  <a:pt x="1371600" y="571500"/>
                </a:cubicBezTo>
                <a:cubicBezTo>
                  <a:pt x="1368425" y="565150"/>
                  <a:pt x="1366838" y="561975"/>
                  <a:pt x="1366838" y="561975"/>
                </a:cubicBezTo>
                <a:cubicBezTo>
                  <a:pt x="1366838" y="536575"/>
                  <a:pt x="1393825" y="511175"/>
                  <a:pt x="1447800" y="485775"/>
                </a:cubicBezTo>
                <a:cubicBezTo>
                  <a:pt x="1495425" y="447675"/>
                  <a:pt x="1519238" y="427037"/>
                  <a:pt x="1519238" y="423862"/>
                </a:cubicBezTo>
                <a:cubicBezTo>
                  <a:pt x="1535113" y="401637"/>
                  <a:pt x="1543050" y="385762"/>
                  <a:pt x="1543050" y="376237"/>
                </a:cubicBezTo>
                <a:cubicBezTo>
                  <a:pt x="1539875" y="376237"/>
                  <a:pt x="1538288" y="374650"/>
                  <a:pt x="1538288" y="371475"/>
                </a:cubicBezTo>
                <a:cubicBezTo>
                  <a:pt x="1541463" y="355600"/>
                  <a:pt x="1549400" y="347662"/>
                  <a:pt x="1562100" y="347662"/>
                </a:cubicBezTo>
                <a:cubicBezTo>
                  <a:pt x="1571625" y="350837"/>
                  <a:pt x="1579563" y="352425"/>
                  <a:pt x="1585913" y="352425"/>
                </a:cubicBezTo>
                <a:lnTo>
                  <a:pt x="1590675" y="352425"/>
                </a:lnTo>
                <a:cubicBezTo>
                  <a:pt x="1597025" y="352425"/>
                  <a:pt x="1600200" y="350837"/>
                  <a:pt x="1600200" y="347662"/>
                </a:cubicBezTo>
                <a:lnTo>
                  <a:pt x="1600200" y="323850"/>
                </a:lnTo>
                <a:cubicBezTo>
                  <a:pt x="1600200" y="317500"/>
                  <a:pt x="1601788" y="312737"/>
                  <a:pt x="1604963" y="309562"/>
                </a:cubicBezTo>
                <a:cubicBezTo>
                  <a:pt x="1601788" y="309562"/>
                  <a:pt x="1600200" y="303212"/>
                  <a:pt x="1600200" y="290512"/>
                </a:cubicBezTo>
                <a:cubicBezTo>
                  <a:pt x="1584325" y="296862"/>
                  <a:pt x="1539875" y="304800"/>
                  <a:pt x="1466850" y="314325"/>
                </a:cubicBezTo>
                <a:cubicBezTo>
                  <a:pt x="1450975" y="320675"/>
                  <a:pt x="1439863" y="323850"/>
                  <a:pt x="1433513" y="323850"/>
                </a:cubicBezTo>
                <a:lnTo>
                  <a:pt x="1423988" y="323850"/>
                </a:lnTo>
                <a:cubicBezTo>
                  <a:pt x="1408113" y="317500"/>
                  <a:pt x="1397000" y="311150"/>
                  <a:pt x="1390650" y="304800"/>
                </a:cubicBezTo>
                <a:cubicBezTo>
                  <a:pt x="1384300" y="304800"/>
                  <a:pt x="1377950" y="298450"/>
                  <a:pt x="1371600" y="285750"/>
                </a:cubicBezTo>
                <a:cubicBezTo>
                  <a:pt x="1362075" y="269875"/>
                  <a:pt x="1352550" y="257175"/>
                  <a:pt x="1343025" y="247650"/>
                </a:cubicBezTo>
                <a:cubicBezTo>
                  <a:pt x="1365250" y="238125"/>
                  <a:pt x="1473200" y="228600"/>
                  <a:pt x="1666875" y="219075"/>
                </a:cubicBezTo>
                <a:cubicBezTo>
                  <a:pt x="1666875" y="215900"/>
                  <a:pt x="1687513" y="212725"/>
                  <a:pt x="1728787" y="209550"/>
                </a:cubicBezTo>
                <a:lnTo>
                  <a:pt x="1728787" y="214312"/>
                </a:lnTo>
                <a:cubicBezTo>
                  <a:pt x="1738313" y="211137"/>
                  <a:pt x="1746250" y="207962"/>
                  <a:pt x="1752600" y="204787"/>
                </a:cubicBezTo>
                <a:cubicBezTo>
                  <a:pt x="1752600" y="201612"/>
                  <a:pt x="1741488" y="180975"/>
                  <a:pt x="1719263" y="142875"/>
                </a:cubicBezTo>
                <a:cubicBezTo>
                  <a:pt x="1706563" y="82550"/>
                  <a:pt x="1692275" y="52387"/>
                  <a:pt x="1676400" y="52387"/>
                </a:cubicBezTo>
                <a:cubicBezTo>
                  <a:pt x="1673225" y="52387"/>
                  <a:pt x="1671637" y="50800"/>
                  <a:pt x="1671637" y="47625"/>
                </a:cubicBezTo>
                <a:cubicBezTo>
                  <a:pt x="1671637" y="44450"/>
                  <a:pt x="1676400" y="41275"/>
                  <a:pt x="1685925" y="38100"/>
                </a:cubicBezTo>
                <a:close/>
                <a:moveTo>
                  <a:pt x="3019425" y="23812"/>
                </a:moveTo>
                <a:lnTo>
                  <a:pt x="3028950" y="23812"/>
                </a:lnTo>
                <a:cubicBezTo>
                  <a:pt x="3111500" y="84137"/>
                  <a:pt x="3152775" y="125412"/>
                  <a:pt x="3152775" y="147637"/>
                </a:cubicBezTo>
                <a:lnTo>
                  <a:pt x="3152775" y="152400"/>
                </a:lnTo>
                <a:cubicBezTo>
                  <a:pt x="3149600" y="168275"/>
                  <a:pt x="3148013" y="182562"/>
                  <a:pt x="3148013" y="195262"/>
                </a:cubicBezTo>
                <a:cubicBezTo>
                  <a:pt x="3151188" y="195262"/>
                  <a:pt x="3152775" y="196850"/>
                  <a:pt x="3152775" y="200025"/>
                </a:cubicBezTo>
                <a:cubicBezTo>
                  <a:pt x="3165475" y="196850"/>
                  <a:pt x="3171825" y="193675"/>
                  <a:pt x="3171825" y="190500"/>
                </a:cubicBezTo>
                <a:cubicBezTo>
                  <a:pt x="3206750" y="196850"/>
                  <a:pt x="3238500" y="200025"/>
                  <a:pt x="3267075" y="200025"/>
                </a:cubicBezTo>
                <a:cubicBezTo>
                  <a:pt x="3270250" y="200025"/>
                  <a:pt x="3273425" y="203200"/>
                  <a:pt x="3276600" y="209550"/>
                </a:cubicBezTo>
                <a:lnTo>
                  <a:pt x="3205163" y="228600"/>
                </a:lnTo>
                <a:lnTo>
                  <a:pt x="3190875" y="228600"/>
                </a:lnTo>
                <a:cubicBezTo>
                  <a:pt x="3187700" y="228600"/>
                  <a:pt x="3186113" y="227012"/>
                  <a:pt x="3186113" y="223837"/>
                </a:cubicBezTo>
                <a:cubicBezTo>
                  <a:pt x="3163887" y="223837"/>
                  <a:pt x="3133725" y="250825"/>
                  <a:pt x="3095625" y="304800"/>
                </a:cubicBezTo>
                <a:cubicBezTo>
                  <a:pt x="3060700" y="336550"/>
                  <a:pt x="3028950" y="358775"/>
                  <a:pt x="3000375" y="371475"/>
                </a:cubicBezTo>
                <a:lnTo>
                  <a:pt x="3000375" y="385762"/>
                </a:lnTo>
                <a:lnTo>
                  <a:pt x="3028950" y="385762"/>
                </a:lnTo>
                <a:cubicBezTo>
                  <a:pt x="3044825" y="385762"/>
                  <a:pt x="3060700" y="376237"/>
                  <a:pt x="3076575" y="357187"/>
                </a:cubicBezTo>
                <a:cubicBezTo>
                  <a:pt x="3076575" y="350837"/>
                  <a:pt x="3078163" y="347662"/>
                  <a:pt x="3081337" y="347662"/>
                </a:cubicBezTo>
                <a:lnTo>
                  <a:pt x="3100387" y="347662"/>
                </a:lnTo>
                <a:cubicBezTo>
                  <a:pt x="3103563" y="347662"/>
                  <a:pt x="3108325" y="350837"/>
                  <a:pt x="3114675" y="357187"/>
                </a:cubicBezTo>
                <a:lnTo>
                  <a:pt x="3114675" y="376237"/>
                </a:lnTo>
                <a:lnTo>
                  <a:pt x="3133725" y="504825"/>
                </a:lnTo>
                <a:cubicBezTo>
                  <a:pt x="3133725" y="520700"/>
                  <a:pt x="3109913" y="533400"/>
                  <a:pt x="3062287" y="542925"/>
                </a:cubicBezTo>
                <a:cubicBezTo>
                  <a:pt x="3027363" y="565150"/>
                  <a:pt x="3001963" y="576262"/>
                  <a:pt x="2986088" y="576262"/>
                </a:cubicBezTo>
                <a:cubicBezTo>
                  <a:pt x="2986088" y="588962"/>
                  <a:pt x="3000375" y="612775"/>
                  <a:pt x="3028950" y="647700"/>
                </a:cubicBezTo>
                <a:cubicBezTo>
                  <a:pt x="3044825" y="685800"/>
                  <a:pt x="3055938" y="704850"/>
                  <a:pt x="3062287" y="704850"/>
                </a:cubicBezTo>
                <a:lnTo>
                  <a:pt x="3067050" y="704850"/>
                </a:lnTo>
                <a:cubicBezTo>
                  <a:pt x="3136900" y="641350"/>
                  <a:pt x="3176587" y="595312"/>
                  <a:pt x="3186113" y="566737"/>
                </a:cubicBezTo>
                <a:cubicBezTo>
                  <a:pt x="3186113" y="566737"/>
                  <a:pt x="3189288" y="554037"/>
                  <a:pt x="3195637" y="528637"/>
                </a:cubicBezTo>
                <a:lnTo>
                  <a:pt x="3200400" y="528637"/>
                </a:lnTo>
                <a:cubicBezTo>
                  <a:pt x="3219450" y="557212"/>
                  <a:pt x="3228975" y="574675"/>
                  <a:pt x="3228975" y="581025"/>
                </a:cubicBezTo>
                <a:lnTo>
                  <a:pt x="3271837" y="666750"/>
                </a:lnTo>
                <a:cubicBezTo>
                  <a:pt x="3255963" y="692150"/>
                  <a:pt x="3238500" y="704850"/>
                  <a:pt x="3219450" y="704850"/>
                </a:cubicBezTo>
                <a:cubicBezTo>
                  <a:pt x="3219450" y="711200"/>
                  <a:pt x="3213101" y="714375"/>
                  <a:pt x="3200400" y="714375"/>
                </a:cubicBezTo>
                <a:cubicBezTo>
                  <a:pt x="3190875" y="714375"/>
                  <a:pt x="3182937" y="714375"/>
                  <a:pt x="3176587" y="714375"/>
                </a:cubicBezTo>
                <a:cubicBezTo>
                  <a:pt x="3144837" y="723900"/>
                  <a:pt x="3117850" y="736600"/>
                  <a:pt x="3095625" y="752475"/>
                </a:cubicBezTo>
                <a:lnTo>
                  <a:pt x="3095625" y="757237"/>
                </a:lnTo>
                <a:cubicBezTo>
                  <a:pt x="3098800" y="763587"/>
                  <a:pt x="3130550" y="784225"/>
                  <a:pt x="3190875" y="819150"/>
                </a:cubicBezTo>
                <a:cubicBezTo>
                  <a:pt x="3222625" y="835025"/>
                  <a:pt x="3251200" y="842962"/>
                  <a:pt x="3276600" y="842962"/>
                </a:cubicBezTo>
                <a:cubicBezTo>
                  <a:pt x="3276600" y="846137"/>
                  <a:pt x="3294063" y="854075"/>
                  <a:pt x="3328987" y="866775"/>
                </a:cubicBezTo>
                <a:lnTo>
                  <a:pt x="3328987" y="871537"/>
                </a:lnTo>
                <a:lnTo>
                  <a:pt x="3338513" y="871537"/>
                </a:lnTo>
                <a:cubicBezTo>
                  <a:pt x="3351213" y="871537"/>
                  <a:pt x="3371850" y="881062"/>
                  <a:pt x="3400425" y="900112"/>
                </a:cubicBezTo>
                <a:lnTo>
                  <a:pt x="3424237" y="895350"/>
                </a:lnTo>
                <a:cubicBezTo>
                  <a:pt x="3424237" y="901700"/>
                  <a:pt x="3433763" y="906462"/>
                  <a:pt x="3452813" y="909637"/>
                </a:cubicBezTo>
                <a:cubicBezTo>
                  <a:pt x="3455988" y="909637"/>
                  <a:pt x="3460750" y="909637"/>
                  <a:pt x="3467100" y="909637"/>
                </a:cubicBezTo>
                <a:cubicBezTo>
                  <a:pt x="3473450" y="909637"/>
                  <a:pt x="3478213" y="912812"/>
                  <a:pt x="3481387" y="919162"/>
                </a:cubicBezTo>
                <a:cubicBezTo>
                  <a:pt x="3481387" y="922337"/>
                  <a:pt x="3468687" y="933450"/>
                  <a:pt x="3443287" y="952500"/>
                </a:cubicBezTo>
                <a:lnTo>
                  <a:pt x="3438525" y="952500"/>
                </a:lnTo>
                <a:lnTo>
                  <a:pt x="3433686" y="950886"/>
                </a:lnTo>
                <a:lnTo>
                  <a:pt x="3433763" y="952500"/>
                </a:lnTo>
                <a:lnTo>
                  <a:pt x="3429000" y="952500"/>
                </a:lnTo>
                <a:cubicBezTo>
                  <a:pt x="3427413" y="952500"/>
                  <a:pt x="3425825" y="951706"/>
                  <a:pt x="3424237" y="950118"/>
                </a:cubicBezTo>
                <a:lnTo>
                  <a:pt x="3422197" y="947057"/>
                </a:lnTo>
                <a:lnTo>
                  <a:pt x="3409950" y="942975"/>
                </a:lnTo>
                <a:cubicBezTo>
                  <a:pt x="3403600" y="946150"/>
                  <a:pt x="3395663" y="947737"/>
                  <a:pt x="3386137" y="947737"/>
                </a:cubicBezTo>
                <a:cubicBezTo>
                  <a:pt x="3386137" y="944562"/>
                  <a:pt x="3384550" y="942975"/>
                  <a:pt x="3381375" y="942975"/>
                </a:cubicBezTo>
                <a:lnTo>
                  <a:pt x="3371850" y="942975"/>
                </a:lnTo>
                <a:cubicBezTo>
                  <a:pt x="3359150" y="952500"/>
                  <a:pt x="3344863" y="957262"/>
                  <a:pt x="3328987" y="957262"/>
                </a:cubicBezTo>
                <a:lnTo>
                  <a:pt x="3328987" y="952500"/>
                </a:lnTo>
                <a:lnTo>
                  <a:pt x="3324225" y="957262"/>
                </a:lnTo>
                <a:lnTo>
                  <a:pt x="3290887" y="957262"/>
                </a:lnTo>
                <a:lnTo>
                  <a:pt x="3190875" y="890587"/>
                </a:lnTo>
                <a:cubicBezTo>
                  <a:pt x="3130550" y="833437"/>
                  <a:pt x="3094038" y="804862"/>
                  <a:pt x="3081337" y="804862"/>
                </a:cubicBezTo>
                <a:cubicBezTo>
                  <a:pt x="3055938" y="804862"/>
                  <a:pt x="3038475" y="831850"/>
                  <a:pt x="3028950" y="885825"/>
                </a:cubicBezTo>
                <a:cubicBezTo>
                  <a:pt x="3013075" y="920750"/>
                  <a:pt x="3001963" y="941387"/>
                  <a:pt x="2995613" y="947737"/>
                </a:cubicBezTo>
                <a:lnTo>
                  <a:pt x="2995613" y="952500"/>
                </a:lnTo>
                <a:cubicBezTo>
                  <a:pt x="2995613" y="958850"/>
                  <a:pt x="2998788" y="962025"/>
                  <a:pt x="3005138" y="962025"/>
                </a:cubicBezTo>
                <a:cubicBezTo>
                  <a:pt x="3049587" y="962025"/>
                  <a:pt x="3078163" y="957262"/>
                  <a:pt x="3090863" y="947737"/>
                </a:cubicBezTo>
                <a:cubicBezTo>
                  <a:pt x="3103563" y="950912"/>
                  <a:pt x="3114675" y="952500"/>
                  <a:pt x="3124200" y="952500"/>
                </a:cubicBezTo>
                <a:cubicBezTo>
                  <a:pt x="3140075" y="949325"/>
                  <a:pt x="3151188" y="947737"/>
                  <a:pt x="3157537" y="947737"/>
                </a:cubicBezTo>
                <a:lnTo>
                  <a:pt x="3176587" y="947737"/>
                </a:lnTo>
                <a:lnTo>
                  <a:pt x="3190875" y="947737"/>
                </a:lnTo>
                <a:lnTo>
                  <a:pt x="3190875" y="957262"/>
                </a:lnTo>
                <a:cubicBezTo>
                  <a:pt x="3181350" y="957262"/>
                  <a:pt x="3163887" y="965200"/>
                  <a:pt x="3138487" y="981075"/>
                </a:cubicBezTo>
                <a:lnTo>
                  <a:pt x="3109913" y="981075"/>
                </a:lnTo>
                <a:cubicBezTo>
                  <a:pt x="3103563" y="981075"/>
                  <a:pt x="3100387" y="979487"/>
                  <a:pt x="3100387" y="976312"/>
                </a:cubicBezTo>
                <a:cubicBezTo>
                  <a:pt x="3094038" y="976312"/>
                  <a:pt x="3074988" y="981075"/>
                  <a:pt x="3043237" y="990600"/>
                </a:cubicBezTo>
                <a:cubicBezTo>
                  <a:pt x="3021013" y="987425"/>
                  <a:pt x="3009900" y="984250"/>
                  <a:pt x="3009900" y="981075"/>
                </a:cubicBezTo>
                <a:cubicBezTo>
                  <a:pt x="3000375" y="981075"/>
                  <a:pt x="2984500" y="985837"/>
                  <a:pt x="2962275" y="995362"/>
                </a:cubicBezTo>
                <a:lnTo>
                  <a:pt x="2947988" y="995362"/>
                </a:lnTo>
                <a:lnTo>
                  <a:pt x="2943225" y="990600"/>
                </a:lnTo>
                <a:cubicBezTo>
                  <a:pt x="2943225" y="996950"/>
                  <a:pt x="2940050" y="1000125"/>
                  <a:pt x="2933700" y="1000125"/>
                </a:cubicBezTo>
                <a:lnTo>
                  <a:pt x="2924175" y="1000125"/>
                </a:lnTo>
                <a:cubicBezTo>
                  <a:pt x="2921000" y="1000125"/>
                  <a:pt x="2919413" y="1000125"/>
                  <a:pt x="2919413" y="1000125"/>
                </a:cubicBezTo>
                <a:cubicBezTo>
                  <a:pt x="2909887" y="1003300"/>
                  <a:pt x="2897187" y="1004887"/>
                  <a:pt x="2881313" y="1004887"/>
                </a:cubicBezTo>
                <a:cubicBezTo>
                  <a:pt x="2881313" y="1001712"/>
                  <a:pt x="2879725" y="1000125"/>
                  <a:pt x="2876550" y="1000125"/>
                </a:cubicBezTo>
                <a:cubicBezTo>
                  <a:pt x="2876550" y="1003300"/>
                  <a:pt x="2873375" y="1008062"/>
                  <a:pt x="2867025" y="1014412"/>
                </a:cubicBezTo>
                <a:lnTo>
                  <a:pt x="2824163" y="1009650"/>
                </a:lnTo>
                <a:lnTo>
                  <a:pt x="2809875" y="1009650"/>
                </a:lnTo>
                <a:lnTo>
                  <a:pt x="2800350" y="1014412"/>
                </a:lnTo>
                <a:lnTo>
                  <a:pt x="2795587" y="1009650"/>
                </a:lnTo>
                <a:lnTo>
                  <a:pt x="2786063" y="1014412"/>
                </a:lnTo>
                <a:cubicBezTo>
                  <a:pt x="2776537" y="1014412"/>
                  <a:pt x="2744787" y="1001712"/>
                  <a:pt x="2690813" y="976312"/>
                </a:cubicBezTo>
                <a:lnTo>
                  <a:pt x="2686050" y="976312"/>
                </a:lnTo>
                <a:lnTo>
                  <a:pt x="2686050" y="971550"/>
                </a:lnTo>
                <a:lnTo>
                  <a:pt x="2724150" y="971550"/>
                </a:lnTo>
                <a:cubicBezTo>
                  <a:pt x="2730500" y="971550"/>
                  <a:pt x="2738437" y="968375"/>
                  <a:pt x="2747963" y="962025"/>
                </a:cubicBezTo>
                <a:lnTo>
                  <a:pt x="2767013" y="966787"/>
                </a:lnTo>
                <a:lnTo>
                  <a:pt x="2781300" y="962025"/>
                </a:lnTo>
                <a:cubicBezTo>
                  <a:pt x="2803525" y="968375"/>
                  <a:pt x="2825750" y="971550"/>
                  <a:pt x="2847975" y="971550"/>
                </a:cubicBezTo>
                <a:cubicBezTo>
                  <a:pt x="2876550" y="971550"/>
                  <a:pt x="2898775" y="965200"/>
                  <a:pt x="2914650" y="952500"/>
                </a:cubicBezTo>
                <a:lnTo>
                  <a:pt x="2914650" y="947737"/>
                </a:lnTo>
                <a:lnTo>
                  <a:pt x="2924175" y="923925"/>
                </a:lnTo>
                <a:lnTo>
                  <a:pt x="2919413" y="909637"/>
                </a:lnTo>
                <a:cubicBezTo>
                  <a:pt x="2928938" y="900112"/>
                  <a:pt x="2936875" y="869950"/>
                  <a:pt x="2943225" y="819150"/>
                </a:cubicBezTo>
                <a:cubicBezTo>
                  <a:pt x="2946400" y="819150"/>
                  <a:pt x="2947988" y="809625"/>
                  <a:pt x="2947988" y="790575"/>
                </a:cubicBezTo>
                <a:cubicBezTo>
                  <a:pt x="2944813" y="752475"/>
                  <a:pt x="2938463" y="715962"/>
                  <a:pt x="2928938" y="681037"/>
                </a:cubicBezTo>
                <a:cubicBezTo>
                  <a:pt x="2928938" y="674687"/>
                  <a:pt x="2928938" y="665162"/>
                  <a:pt x="2928938" y="652462"/>
                </a:cubicBezTo>
                <a:cubicBezTo>
                  <a:pt x="2928938" y="639762"/>
                  <a:pt x="2928938" y="628650"/>
                  <a:pt x="2928938" y="619125"/>
                </a:cubicBezTo>
                <a:lnTo>
                  <a:pt x="2914650" y="576262"/>
                </a:lnTo>
                <a:cubicBezTo>
                  <a:pt x="2901950" y="576262"/>
                  <a:pt x="2895600" y="573087"/>
                  <a:pt x="2895600" y="566737"/>
                </a:cubicBezTo>
                <a:cubicBezTo>
                  <a:pt x="2901950" y="566737"/>
                  <a:pt x="2906713" y="557212"/>
                  <a:pt x="2909887" y="538162"/>
                </a:cubicBezTo>
                <a:cubicBezTo>
                  <a:pt x="2903538" y="525462"/>
                  <a:pt x="2900363" y="517525"/>
                  <a:pt x="2900363" y="514350"/>
                </a:cubicBezTo>
                <a:lnTo>
                  <a:pt x="2909887" y="509587"/>
                </a:lnTo>
                <a:cubicBezTo>
                  <a:pt x="2909887" y="512762"/>
                  <a:pt x="2916237" y="519112"/>
                  <a:pt x="2928938" y="528637"/>
                </a:cubicBezTo>
                <a:lnTo>
                  <a:pt x="2933700" y="528637"/>
                </a:lnTo>
                <a:cubicBezTo>
                  <a:pt x="2997200" y="465137"/>
                  <a:pt x="3032125" y="422275"/>
                  <a:pt x="3038475" y="400050"/>
                </a:cubicBezTo>
                <a:lnTo>
                  <a:pt x="3033713" y="400050"/>
                </a:lnTo>
                <a:cubicBezTo>
                  <a:pt x="2995613" y="403225"/>
                  <a:pt x="2974975" y="406400"/>
                  <a:pt x="2971800" y="409575"/>
                </a:cubicBezTo>
                <a:cubicBezTo>
                  <a:pt x="2971800" y="406400"/>
                  <a:pt x="2968625" y="404812"/>
                  <a:pt x="2962275" y="404812"/>
                </a:cubicBezTo>
                <a:cubicBezTo>
                  <a:pt x="2940050" y="411162"/>
                  <a:pt x="2924175" y="417512"/>
                  <a:pt x="2914650" y="423862"/>
                </a:cubicBezTo>
                <a:cubicBezTo>
                  <a:pt x="2914650" y="417512"/>
                  <a:pt x="2911475" y="414337"/>
                  <a:pt x="2905125" y="414337"/>
                </a:cubicBezTo>
                <a:lnTo>
                  <a:pt x="2881313" y="419100"/>
                </a:lnTo>
                <a:cubicBezTo>
                  <a:pt x="2874963" y="415925"/>
                  <a:pt x="2870200" y="414337"/>
                  <a:pt x="2867025" y="414337"/>
                </a:cubicBezTo>
                <a:cubicBezTo>
                  <a:pt x="2863850" y="417512"/>
                  <a:pt x="2860675" y="419100"/>
                  <a:pt x="2857500" y="419100"/>
                </a:cubicBezTo>
                <a:cubicBezTo>
                  <a:pt x="2854325" y="412750"/>
                  <a:pt x="2852737" y="409575"/>
                  <a:pt x="2852737" y="409575"/>
                </a:cubicBezTo>
                <a:lnTo>
                  <a:pt x="2847975" y="409575"/>
                </a:lnTo>
                <a:cubicBezTo>
                  <a:pt x="2847975" y="415925"/>
                  <a:pt x="2846388" y="419100"/>
                  <a:pt x="2843213" y="419100"/>
                </a:cubicBezTo>
                <a:lnTo>
                  <a:pt x="2828925" y="419100"/>
                </a:lnTo>
                <a:cubicBezTo>
                  <a:pt x="2825750" y="419100"/>
                  <a:pt x="2824163" y="417512"/>
                  <a:pt x="2824163" y="414337"/>
                </a:cubicBezTo>
                <a:cubicBezTo>
                  <a:pt x="2814637" y="417512"/>
                  <a:pt x="2806700" y="420687"/>
                  <a:pt x="2800350" y="423862"/>
                </a:cubicBezTo>
                <a:lnTo>
                  <a:pt x="2781300" y="419100"/>
                </a:lnTo>
                <a:lnTo>
                  <a:pt x="2777788" y="422611"/>
                </a:lnTo>
                <a:lnTo>
                  <a:pt x="2786063" y="433387"/>
                </a:lnTo>
                <a:lnTo>
                  <a:pt x="2786063" y="442912"/>
                </a:lnTo>
                <a:cubicBezTo>
                  <a:pt x="2786063" y="449262"/>
                  <a:pt x="2784475" y="452437"/>
                  <a:pt x="2781300" y="452437"/>
                </a:cubicBezTo>
                <a:lnTo>
                  <a:pt x="2776537" y="452437"/>
                </a:lnTo>
                <a:cubicBezTo>
                  <a:pt x="2765425" y="442912"/>
                  <a:pt x="2757091" y="433387"/>
                  <a:pt x="2751535" y="423862"/>
                </a:cubicBezTo>
                <a:lnTo>
                  <a:pt x="2750644" y="420810"/>
                </a:lnTo>
                <a:lnTo>
                  <a:pt x="2738437" y="423862"/>
                </a:lnTo>
                <a:lnTo>
                  <a:pt x="2733675" y="419100"/>
                </a:lnTo>
                <a:lnTo>
                  <a:pt x="2728546" y="421298"/>
                </a:lnTo>
                <a:lnTo>
                  <a:pt x="2728913" y="421481"/>
                </a:lnTo>
                <a:cubicBezTo>
                  <a:pt x="2730500" y="423068"/>
                  <a:pt x="2732088" y="425450"/>
                  <a:pt x="2733675" y="428625"/>
                </a:cubicBezTo>
                <a:cubicBezTo>
                  <a:pt x="2733675" y="430212"/>
                  <a:pt x="2733278" y="431403"/>
                  <a:pt x="2732485" y="432196"/>
                </a:cubicBezTo>
                <a:cubicBezTo>
                  <a:pt x="2731691" y="432990"/>
                  <a:pt x="2730500" y="433387"/>
                  <a:pt x="2728913" y="433387"/>
                </a:cubicBezTo>
                <a:lnTo>
                  <a:pt x="2724150" y="433387"/>
                </a:lnTo>
                <a:cubicBezTo>
                  <a:pt x="2722563" y="433387"/>
                  <a:pt x="2721372" y="432593"/>
                  <a:pt x="2720578" y="431006"/>
                </a:cubicBezTo>
                <a:cubicBezTo>
                  <a:pt x="2719785" y="429418"/>
                  <a:pt x="2719387" y="427037"/>
                  <a:pt x="2719387" y="423862"/>
                </a:cubicBezTo>
                <a:lnTo>
                  <a:pt x="2714625" y="423862"/>
                </a:lnTo>
                <a:cubicBezTo>
                  <a:pt x="2708275" y="423862"/>
                  <a:pt x="2705100" y="420687"/>
                  <a:pt x="2705100" y="414337"/>
                </a:cubicBezTo>
                <a:cubicBezTo>
                  <a:pt x="2711450" y="414337"/>
                  <a:pt x="2714625" y="412750"/>
                  <a:pt x="2714625" y="409575"/>
                </a:cubicBezTo>
                <a:cubicBezTo>
                  <a:pt x="2717800" y="409575"/>
                  <a:pt x="2720975" y="409575"/>
                  <a:pt x="2724150" y="409575"/>
                </a:cubicBezTo>
                <a:lnTo>
                  <a:pt x="2746785" y="407577"/>
                </a:lnTo>
                <a:lnTo>
                  <a:pt x="2743200" y="395287"/>
                </a:lnTo>
                <a:lnTo>
                  <a:pt x="2752725" y="395287"/>
                </a:lnTo>
                <a:cubicBezTo>
                  <a:pt x="2753519" y="395287"/>
                  <a:pt x="2754809" y="396081"/>
                  <a:pt x="2756595" y="397668"/>
                </a:cubicBezTo>
                <a:cubicBezTo>
                  <a:pt x="2758381" y="399256"/>
                  <a:pt x="2760663" y="401637"/>
                  <a:pt x="2763441" y="404812"/>
                </a:cubicBezTo>
                <a:lnTo>
                  <a:pt x="2764437" y="406020"/>
                </a:lnTo>
                <a:lnTo>
                  <a:pt x="2805113" y="402431"/>
                </a:lnTo>
                <a:cubicBezTo>
                  <a:pt x="2838450" y="400843"/>
                  <a:pt x="2878138" y="400050"/>
                  <a:pt x="2924175" y="400050"/>
                </a:cubicBezTo>
                <a:cubicBezTo>
                  <a:pt x="2955925" y="390525"/>
                  <a:pt x="2971800" y="377825"/>
                  <a:pt x="2971800" y="361950"/>
                </a:cubicBezTo>
                <a:cubicBezTo>
                  <a:pt x="2984500" y="330200"/>
                  <a:pt x="2994025" y="293687"/>
                  <a:pt x="3000375" y="252412"/>
                </a:cubicBezTo>
                <a:lnTo>
                  <a:pt x="2995613" y="247650"/>
                </a:lnTo>
                <a:lnTo>
                  <a:pt x="2952750" y="247650"/>
                </a:lnTo>
                <a:cubicBezTo>
                  <a:pt x="2924175" y="260350"/>
                  <a:pt x="2908300" y="266700"/>
                  <a:pt x="2905125" y="266700"/>
                </a:cubicBezTo>
                <a:lnTo>
                  <a:pt x="2905125" y="295275"/>
                </a:lnTo>
                <a:lnTo>
                  <a:pt x="2900363" y="314325"/>
                </a:lnTo>
                <a:lnTo>
                  <a:pt x="2905125" y="319087"/>
                </a:lnTo>
                <a:cubicBezTo>
                  <a:pt x="2905125" y="338137"/>
                  <a:pt x="2897187" y="355600"/>
                  <a:pt x="2881313" y="371475"/>
                </a:cubicBezTo>
                <a:lnTo>
                  <a:pt x="2876550" y="371475"/>
                </a:lnTo>
                <a:cubicBezTo>
                  <a:pt x="2870200" y="371475"/>
                  <a:pt x="2867025" y="368300"/>
                  <a:pt x="2867025" y="361950"/>
                </a:cubicBezTo>
                <a:cubicBezTo>
                  <a:pt x="2860675" y="365125"/>
                  <a:pt x="2855913" y="366712"/>
                  <a:pt x="2852737" y="366712"/>
                </a:cubicBezTo>
                <a:lnTo>
                  <a:pt x="2828925" y="361950"/>
                </a:lnTo>
                <a:cubicBezTo>
                  <a:pt x="2828925" y="365125"/>
                  <a:pt x="2824163" y="368300"/>
                  <a:pt x="2814637" y="371475"/>
                </a:cubicBezTo>
                <a:cubicBezTo>
                  <a:pt x="2808288" y="361950"/>
                  <a:pt x="2800350" y="357187"/>
                  <a:pt x="2790825" y="357187"/>
                </a:cubicBezTo>
                <a:cubicBezTo>
                  <a:pt x="2784475" y="338137"/>
                  <a:pt x="2776537" y="309562"/>
                  <a:pt x="2767013" y="271462"/>
                </a:cubicBezTo>
                <a:cubicBezTo>
                  <a:pt x="2754313" y="274637"/>
                  <a:pt x="2741613" y="279400"/>
                  <a:pt x="2728913" y="285750"/>
                </a:cubicBezTo>
                <a:cubicBezTo>
                  <a:pt x="2728913" y="282575"/>
                  <a:pt x="2725737" y="280987"/>
                  <a:pt x="2719387" y="280987"/>
                </a:cubicBezTo>
                <a:lnTo>
                  <a:pt x="2667000" y="295275"/>
                </a:lnTo>
                <a:cubicBezTo>
                  <a:pt x="2659063" y="294481"/>
                  <a:pt x="2652117" y="293389"/>
                  <a:pt x="2646164" y="292000"/>
                </a:cubicBezTo>
                <a:lnTo>
                  <a:pt x="2636694" y="288780"/>
                </a:lnTo>
                <a:lnTo>
                  <a:pt x="2650331" y="294084"/>
                </a:lnTo>
                <a:cubicBezTo>
                  <a:pt x="2655094" y="296465"/>
                  <a:pt x="2657475" y="298450"/>
                  <a:pt x="2657475" y="300037"/>
                </a:cubicBezTo>
                <a:cubicBezTo>
                  <a:pt x="2657475" y="312737"/>
                  <a:pt x="2657475" y="322262"/>
                  <a:pt x="2657475" y="328612"/>
                </a:cubicBezTo>
                <a:cubicBezTo>
                  <a:pt x="2655094" y="331787"/>
                  <a:pt x="2652613" y="334565"/>
                  <a:pt x="2650034" y="336946"/>
                </a:cubicBezTo>
                <a:cubicBezTo>
                  <a:pt x="2647454" y="339328"/>
                  <a:pt x="2644775" y="341312"/>
                  <a:pt x="2641997" y="342900"/>
                </a:cubicBezTo>
                <a:cubicBezTo>
                  <a:pt x="2639219" y="344487"/>
                  <a:pt x="2636342" y="345678"/>
                  <a:pt x="2633365" y="346471"/>
                </a:cubicBezTo>
                <a:cubicBezTo>
                  <a:pt x="2630389" y="347265"/>
                  <a:pt x="2627313" y="347662"/>
                  <a:pt x="2624137" y="347662"/>
                </a:cubicBezTo>
                <a:cubicBezTo>
                  <a:pt x="2608263" y="334962"/>
                  <a:pt x="2596357" y="325040"/>
                  <a:pt x="2588419" y="317896"/>
                </a:cubicBezTo>
                <a:cubicBezTo>
                  <a:pt x="2580481" y="310753"/>
                  <a:pt x="2576513" y="306387"/>
                  <a:pt x="2576513" y="304800"/>
                </a:cubicBezTo>
                <a:lnTo>
                  <a:pt x="2576513" y="285750"/>
                </a:lnTo>
                <a:cubicBezTo>
                  <a:pt x="2576513" y="284162"/>
                  <a:pt x="2577703" y="281781"/>
                  <a:pt x="2580085" y="278606"/>
                </a:cubicBezTo>
                <a:lnTo>
                  <a:pt x="2587503" y="270363"/>
                </a:lnTo>
                <a:lnTo>
                  <a:pt x="2565797" y="263128"/>
                </a:lnTo>
                <a:lnTo>
                  <a:pt x="2562225" y="260205"/>
                </a:lnTo>
                <a:lnTo>
                  <a:pt x="2562225" y="261937"/>
                </a:lnTo>
                <a:lnTo>
                  <a:pt x="2557463" y="261937"/>
                </a:lnTo>
                <a:lnTo>
                  <a:pt x="2557463" y="256309"/>
                </a:lnTo>
                <a:lnTo>
                  <a:pt x="2552700" y="252412"/>
                </a:lnTo>
                <a:lnTo>
                  <a:pt x="2557463" y="247650"/>
                </a:lnTo>
                <a:lnTo>
                  <a:pt x="2571750" y="247650"/>
                </a:lnTo>
                <a:cubicBezTo>
                  <a:pt x="2574925" y="247650"/>
                  <a:pt x="2576513" y="249237"/>
                  <a:pt x="2576513" y="252412"/>
                </a:cubicBezTo>
                <a:cubicBezTo>
                  <a:pt x="2611438" y="246062"/>
                  <a:pt x="2670175" y="239712"/>
                  <a:pt x="2752725" y="233362"/>
                </a:cubicBezTo>
                <a:cubicBezTo>
                  <a:pt x="2755900" y="223837"/>
                  <a:pt x="2759075" y="206375"/>
                  <a:pt x="2762250" y="180975"/>
                </a:cubicBezTo>
                <a:cubicBezTo>
                  <a:pt x="2755900" y="180975"/>
                  <a:pt x="2749550" y="157162"/>
                  <a:pt x="2743200" y="109537"/>
                </a:cubicBezTo>
                <a:cubicBezTo>
                  <a:pt x="2746375" y="103187"/>
                  <a:pt x="2747963" y="98425"/>
                  <a:pt x="2747963" y="95250"/>
                </a:cubicBezTo>
                <a:cubicBezTo>
                  <a:pt x="2741613" y="95250"/>
                  <a:pt x="2738437" y="92075"/>
                  <a:pt x="2738437" y="85725"/>
                </a:cubicBezTo>
                <a:cubicBezTo>
                  <a:pt x="2738437" y="82550"/>
                  <a:pt x="2741613" y="80962"/>
                  <a:pt x="2747963" y="80962"/>
                </a:cubicBezTo>
                <a:lnTo>
                  <a:pt x="2752725" y="80962"/>
                </a:lnTo>
                <a:cubicBezTo>
                  <a:pt x="2838450" y="141287"/>
                  <a:pt x="2881313" y="180975"/>
                  <a:pt x="2881313" y="200025"/>
                </a:cubicBezTo>
                <a:cubicBezTo>
                  <a:pt x="2887663" y="215900"/>
                  <a:pt x="2892425" y="223837"/>
                  <a:pt x="2895600" y="223837"/>
                </a:cubicBezTo>
                <a:lnTo>
                  <a:pt x="2919413" y="223837"/>
                </a:lnTo>
                <a:cubicBezTo>
                  <a:pt x="2979738" y="223837"/>
                  <a:pt x="3009900" y="212725"/>
                  <a:pt x="3009900" y="190500"/>
                </a:cubicBezTo>
                <a:cubicBezTo>
                  <a:pt x="3009900" y="187325"/>
                  <a:pt x="3013075" y="173037"/>
                  <a:pt x="3019425" y="147637"/>
                </a:cubicBezTo>
                <a:lnTo>
                  <a:pt x="3019425" y="104775"/>
                </a:lnTo>
                <a:cubicBezTo>
                  <a:pt x="3013075" y="69850"/>
                  <a:pt x="3009900" y="50800"/>
                  <a:pt x="3009900" y="47625"/>
                </a:cubicBezTo>
                <a:lnTo>
                  <a:pt x="3009900" y="33337"/>
                </a:lnTo>
                <a:cubicBezTo>
                  <a:pt x="3013075" y="26987"/>
                  <a:pt x="3016250" y="23812"/>
                  <a:pt x="3019425" y="23812"/>
                </a:cubicBezTo>
                <a:close/>
                <a:moveTo>
                  <a:pt x="6215063" y="0"/>
                </a:moveTo>
                <a:lnTo>
                  <a:pt x="6238875" y="0"/>
                </a:lnTo>
                <a:cubicBezTo>
                  <a:pt x="6242050" y="0"/>
                  <a:pt x="6243637" y="3175"/>
                  <a:pt x="6243637" y="9525"/>
                </a:cubicBezTo>
                <a:lnTo>
                  <a:pt x="6243637" y="14287"/>
                </a:lnTo>
                <a:cubicBezTo>
                  <a:pt x="6243637" y="17462"/>
                  <a:pt x="6242050" y="20637"/>
                  <a:pt x="6238875" y="23812"/>
                </a:cubicBezTo>
                <a:lnTo>
                  <a:pt x="6210300" y="23812"/>
                </a:lnTo>
                <a:cubicBezTo>
                  <a:pt x="6207125" y="23812"/>
                  <a:pt x="6205537" y="20637"/>
                  <a:pt x="6205537" y="14287"/>
                </a:cubicBezTo>
                <a:cubicBezTo>
                  <a:pt x="6208713" y="4762"/>
                  <a:pt x="6211887" y="0"/>
                  <a:pt x="6215063" y="0"/>
                </a:cubicBezTo>
                <a:close/>
                <a:moveTo>
                  <a:pt x="5038725" y="0"/>
                </a:moveTo>
                <a:lnTo>
                  <a:pt x="5067300" y="0"/>
                </a:lnTo>
                <a:cubicBezTo>
                  <a:pt x="5070475" y="0"/>
                  <a:pt x="5072063" y="3175"/>
                  <a:pt x="5072063" y="9525"/>
                </a:cubicBezTo>
                <a:lnTo>
                  <a:pt x="5072063" y="14287"/>
                </a:lnTo>
                <a:cubicBezTo>
                  <a:pt x="5072063" y="17462"/>
                  <a:pt x="5070475" y="20637"/>
                  <a:pt x="5067300" y="23812"/>
                </a:cubicBezTo>
                <a:lnTo>
                  <a:pt x="5038725" y="23812"/>
                </a:lnTo>
                <a:cubicBezTo>
                  <a:pt x="5035550" y="23812"/>
                  <a:pt x="5032375" y="20637"/>
                  <a:pt x="5029200" y="14287"/>
                </a:cubicBezTo>
                <a:cubicBezTo>
                  <a:pt x="5032375" y="4762"/>
                  <a:pt x="5035550" y="0"/>
                  <a:pt x="5038725" y="0"/>
                </a:cubicBezTo>
                <a:close/>
                <a:moveTo>
                  <a:pt x="3857625" y="0"/>
                </a:moveTo>
                <a:lnTo>
                  <a:pt x="3886200" y="0"/>
                </a:lnTo>
                <a:cubicBezTo>
                  <a:pt x="3889375" y="0"/>
                  <a:pt x="3890963" y="3175"/>
                  <a:pt x="3890963" y="9525"/>
                </a:cubicBezTo>
                <a:lnTo>
                  <a:pt x="3890963" y="14287"/>
                </a:lnTo>
                <a:cubicBezTo>
                  <a:pt x="3890963" y="17462"/>
                  <a:pt x="3889375" y="20637"/>
                  <a:pt x="3886200" y="23812"/>
                </a:cubicBezTo>
                <a:lnTo>
                  <a:pt x="3857625" y="23812"/>
                </a:lnTo>
                <a:cubicBezTo>
                  <a:pt x="3854450" y="23812"/>
                  <a:pt x="3851275" y="20637"/>
                  <a:pt x="3848100" y="14287"/>
                </a:cubicBezTo>
                <a:cubicBezTo>
                  <a:pt x="3851275" y="4762"/>
                  <a:pt x="3854450" y="0"/>
                  <a:pt x="3857625" y="0"/>
                </a:cubicBezTo>
                <a:close/>
                <a:moveTo>
                  <a:pt x="2667000" y="0"/>
                </a:moveTo>
                <a:lnTo>
                  <a:pt x="2695575" y="0"/>
                </a:lnTo>
                <a:cubicBezTo>
                  <a:pt x="2697163" y="0"/>
                  <a:pt x="2698353" y="793"/>
                  <a:pt x="2699147" y="2381"/>
                </a:cubicBezTo>
                <a:cubicBezTo>
                  <a:pt x="2699941" y="3968"/>
                  <a:pt x="2700337" y="6350"/>
                  <a:pt x="2700337" y="9525"/>
                </a:cubicBezTo>
                <a:lnTo>
                  <a:pt x="2700337" y="14287"/>
                </a:lnTo>
                <a:cubicBezTo>
                  <a:pt x="2700337" y="17462"/>
                  <a:pt x="2698750" y="20637"/>
                  <a:pt x="2695575" y="23812"/>
                </a:cubicBezTo>
                <a:lnTo>
                  <a:pt x="2667000" y="23812"/>
                </a:lnTo>
                <a:cubicBezTo>
                  <a:pt x="2663825" y="23812"/>
                  <a:pt x="2660650" y="20637"/>
                  <a:pt x="2657475" y="14287"/>
                </a:cubicBezTo>
                <a:cubicBezTo>
                  <a:pt x="2658269" y="11906"/>
                  <a:pt x="2659063" y="9822"/>
                  <a:pt x="2659856" y="8036"/>
                </a:cubicBezTo>
                <a:cubicBezTo>
                  <a:pt x="2660650" y="6250"/>
                  <a:pt x="2661444" y="4762"/>
                  <a:pt x="2662237" y="3571"/>
                </a:cubicBezTo>
                <a:cubicBezTo>
                  <a:pt x="2663031" y="2381"/>
                  <a:pt x="2663825" y="1488"/>
                  <a:pt x="2664619" y="893"/>
                </a:cubicBezTo>
                <a:cubicBezTo>
                  <a:pt x="2665413" y="297"/>
                  <a:pt x="2666207" y="0"/>
                  <a:pt x="2667000" y="0"/>
                </a:cubicBezTo>
                <a:close/>
                <a:moveTo>
                  <a:pt x="266700" y="0"/>
                </a:moveTo>
                <a:lnTo>
                  <a:pt x="295275" y="0"/>
                </a:lnTo>
                <a:cubicBezTo>
                  <a:pt x="298450" y="0"/>
                  <a:pt x="300038" y="3175"/>
                  <a:pt x="300038" y="9525"/>
                </a:cubicBezTo>
                <a:lnTo>
                  <a:pt x="300038" y="14287"/>
                </a:lnTo>
                <a:cubicBezTo>
                  <a:pt x="300038" y="17462"/>
                  <a:pt x="298450" y="20637"/>
                  <a:pt x="295275" y="23812"/>
                </a:cubicBezTo>
                <a:lnTo>
                  <a:pt x="266700" y="23812"/>
                </a:lnTo>
                <a:cubicBezTo>
                  <a:pt x="263525" y="23812"/>
                  <a:pt x="260350" y="20637"/>
                  <a:pt x="257175" y="14287"/>
                </a:cubicBezTo>
                <a:cubicBezTo>
                  <a:pt x="260350" y="4762"/>
                  <a:pt x="263525" y="0"/>
                  <a:pt x="266700" y="0"/>
                </a:cubicBezTo>
                <a:close/>
              </a:path>
            </a:pathLst>
          </a:custGeom>
          <a:gradFill>
            <a:gsLst>
              <a:gs pos="0">
                <a:schemeClr val="accent1"/>
              </a:gs>
              <a:gs pos="100000">
                <a:schemeClr val="accent4"/>
              </a:gs>
            </a:gsLst>
            <a:lin ang="0" scaled="1"/>
          </a:gradFill>
          <a:ln>
            <a:noFill/>
          </a:ln>
          <a:effectLst>
            <a:outerShdw blurRad="2159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Tree>
    <p:extLst>
      <p:ext uri="{BB962C8B-B14F-4D97-AF65-F5344CB8AC3E}">
        <p14:creationId xmlns:p14="http://schemas.microsoft.com/office/powerpoint/2010/main" val="27841912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500"/>
                                  </p:stCondLst>
                                  <p:endCondLst>
                                    <p:cond evt="begin" delay="0">
                                      <p:tn val="5"/>
                                    </p:cond>
                                  </p:endCondLst>
                                  <p:childTnLst>
                                    <p:set>
                                      <p:cBhvr>
                                        <p:cTn id="6" dur="1" fill="hold">
                                          <p:stCondLst>
                                            <p:cond delay="0"/>
                                          </p:stCondLst>
                                        </p:cTn>
                                        <p:tgtEl>
                                          <p:spTgt spid="25">
                                            <p:txEl>
                                              <p:charRg st="4294967295" end="4294967295"/>
                                            </p:txEl>
                                          </p:spTgt>
                                        </p:tgtEl>
                                        <p:attrNameLst>
                                          <p:attrName>style.visibility</p:attrName>
                                        </p:attrNameLst>
                                      </p:cBhvr>
                                      <p:to>
                                        <p:strVal val="visible"/>
                                      </p:to>
                                    </p:set>
                                    <p:animEffect transition="in" filter="fade">
                                      <p:cBhvr>
                                        <p:cTn id="7" dur="500"/>
                                        <p:tgtEl>
                                          <p:spTgt spid="25">
                                            <p:txEl>
                                              <p:charRg st="4294967295" end="4294967295"/>
                                            </p:txEl>
                                          </p:spTgt>
                                        </p:tgtEl>
                                      </p:cBhvr>
                                    </p:animEffect>
                                  </p:childTnLst>
                                </p:cTn>
                              </p:par>
                              <p:par>
                                <p:cTn id="8" presetID="53" presetClass="entr" presetSubtype="16" fill="hold" grpId="1" nodeType="withEffect" nodePh="1">
                                  <p:stCondLst>
                                    <p:cond delay="1500"/>
                                  </p:stCondLst>
                                  <p:endCondLst>
                                    <p:cond evt="begin" delay="0">
                                      <p:tn val="8"/>
                                    </p:cond>
                                  </p:endCondLst>
                                  <p:childTnLst>
                                    <p:set>
                                      <p:cBhvr>
                                        <p:cTn id="9" dur="1" fill="hold">
                                          <p:stCondLst>
                                            <p:cond delay="0"/>
                                          </p:stCondLst>
                                        </p:cTn>
                                        <p:tgtEl>
                                          <p:spTgt spid="25">
                                            <p:txEl>
                                              <p:charRg st="4294967295" end="4294967295"/>
                                            </p:txEl>
                                          </p:spTgt>
                                        </p:tgtEl>
                                        <p:attrNameLst>
                                          <p:attrName>style.visibility</p:attrName>
                                        </p:attrNameLst>
                                      </p:cBhvr>
                                      <p:to>
                                        <p:strVal val="visible"/>
                                      </p:to>
                                    </p:set>
                                    <p:anim calcmode="lin" valueType="num">
                                      <p:cBhvr>
                                        <p:cTn id="10" dur="500" fill="hold"/>
                                        <p:tgtEl>
                                          <p:spTgt spid="25">
                                            <p:txEl>
                                              <p:charRg st="4294967295" end="4294967295"/>
                                            </p:txEl>
                                          </p:spTgt>
                                        </p:tgtEl>
                                        <p:attrNameLst>
                                          <p:attrName>ppt_w</p:attrName>
                                        </p:attrNameLst>
                                      </p:cBhvr>
                                      <p:tavLst>
                                        <p:tav tm="0">
                                          <p:val>
                                            <p:fltVal val="0"/>
                                          </p:val>
                                        </p:tav>
                                        <p:tav tm="100000">
                                          <p:val>
                                            <p:strVal val="#ppt_w"/>
                                          </p:val>
                                        </p:tav>
                                      </p:tavLst>
                                    </p:anim>
                                    <p:anim calcmode="lin" valueType="num">
                                      <p:cBhvr>
                                        <p:cTn id="11" dur="500" fill="hold"/>
                                        <p:tgtEl>
                                          <p:spTgt spid="25">
                                            <p:txEl>
                                              <p:charRg st="4294967295" end="4294967295"/>
                                            </p:txEl>
                                          </p:spTgt>
                                        </p:tgtEl>
                                        <p:attrNameLst>
                                          <p:attrName>ppt_h</p:attrName>
                                        </p:attrNameLst>
                                      </p:cBhvr>
                                      <p:tavLst>
                                        <p:tav tm="0">
                                          <p:val>
                                            <p:fltVal val="0"/>
                                          </p:val>
                                        </p:tav>
                                        <p:tav tm="100000">
                                          <p:val>
                                            <p:strVal val="#ppt_h"/>
                                          </p:val>
                                        </p:tav>
                                      </p:tavLst>
                                    </p:anim>
                                    <p:animEffect transition="in" filter="fade">
                                      <p:cBhvr>
                                        <p:cTn id="12" dur="500"/>
                                        <p:tgtEl>
                                          <p:spTgt spid="25">
                                            <p:txEl>
                                              <p:charRg st="4294967295" end="4294967295"/>
                                            </p:txEl>
                                          </p:spTgt>
                                        </p:tgtEl>
                                      </p:cBhvr>
                                    </p:animEffect>
                                  </p:childTnLst>
                                </p:cTn>
                              </p:par>
                              <p:par>
                                <p:cTn id="13" presetID="6" presetClass="emph" presetSubtype="0" accel="30000" decel="26000" autoRev="1" fill="hold" grpId="2" nodeType="withEffect" nodePh="1">
                                  <p:stCondLst>
                                    <p:cond delay="1900"/>
                                  </p:stCondLst>
                                  <p:endCondLst>
                                    <p:cond evt="begin" delay="0">
                                      <p:tn val="13"/>
                                    </p:cond>
                                  </p:endCondLst>
                                  <p:childTnLst>
                                    <p:animScale>
                                      <p:cBhvr>
                                        <p:cTn id="14" dur="500" fill="hold"/>
                                        <p:tgtEl>
                                          <p:spTgt spid="25">
                                            <p:txEl>
                                              <p:charRg st="4294967295" end="429496729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utoUpdateAnimBg="0"/>
      <p:bldP spid="25" grpId="1" autoUpdateAnimBg="0"/>
      <p:bldP spid="25" grpId="2"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A_库_文本框 24">
            <a:extLst>
              <a:ext uri="{FF2B5EF4-FFF2-40B4-BE49-F238E27FC236}">
                <a16:creationId xmlns:a16="http://schemas.microsoft.com/office/drawing/2014/main" id="{D1C18CCB-68FA-41AF-82FB-2D7DE4F31936}"/>
              </a:ext>
            </a:extLst>
          </p:cNvPr>
          <p:cNvSpPr txBox="1"/>
          <p:nvPr>
            <p:custDataLst>
              <p:tags r:id="rId1"/>
            </p:custDataLst>
          </p:nvPr>
        </p:nvSpPr>
        <p:spPr>
          <a:xfrm>
            <a:off x="7470044" y="5036222"/>
            <a:ext cx="3057342" cy="369332"/>
          </a:xfrm>
          <a:prstGeom prst="rect">
            <a:avLst/>
          </a:prstGeom>
          <a:noFill/>
        </p:spPr>
        <p:txBody>
          <a:bodyPr wrap="square" rtlCol="0">
            <a:spAutoFit/>
          </a:bodyPr>
          <a:lstStyle/>
          <a:p>
            <a:r>
              <a:rPr lang="en-US" sz="900" i="1" dirty="0">
                <a:solidFill>
                  <a:schemeClr val="bg1">
                    <a:lumMod val="75000"/>
                  </a:schemeClr>
                </a:solidFill>
              </a:rPr>
              <a:t>“The quick, brown fox jumps over a lazy dog. DJs flock by when MTV</a:t>
            </a:r>
          </a:p>
        </p:txBody>
      </p:sp>
      <p:sp>
        <p:nvSpPr>
          <p:cNvPr id="26" name="PA_库_文本框 25">
            <a:extLst>
              <a:ext uri="{FF2B5EF4-FFF2-40B4-BE49-F238E27FC236}">
                <a16:creationId xmlns:a16="http://schemas.microsoft.com/office/drawing/2014/main" id="{2758940D-63EA-4E37-9E7F-410A1E38DA1E}"/>
              </a:ext>
            </a:extLst>
          </p:cNvPr>
          <p:cNvSpPr txBox="1"/>
          <p:nvPr>
            <p:custDataLst>
              <p:tags r:id="rId2"/>
            </p:custDataLst>
          </p:nvPr>
        </p:nvSpPr>
        <p:spPr>
          <a:xfrm>
            <a:off x="7470044" y="2200003"/>
            <a:ext cx="3057342" cy="1077218"/>
          </a:xfrm>
          <a:prstGeom prst="rect">
            <a:avLst/>
          </a:prstGeom>
          <a:noFill/>
        </p:spPr>
        <p:txBody>
          <a:bodyPr wrap="square" rtlCol="0">
            <a:spAutoFit/>
          </a:bodyPr>
          <a:lstStyle/>
          <a:p>
            <a:r>
              <a:rPr lang="en-US" sz="3200" dirty="0">
                <a:solidFill>
                  <a:schemeClr val="bg1"/>
                </a:solidFill>
                <a:latin typeface="+mj-lt"/>
              </a:rPr>
              <a:t>Creative</a:t>
            </a:r>
          </a:p>
          <a:p>
            <a:r>
              <a:rPr lang="en-US" sz="3200" b="1" dirty="0">
                <a:solidFill>
                  <a:schemeClr val="bg1"/>
                </a:solidFill>
                <a:latin typeface="+mj-lt"/>
              </a:rPr>
              <a:t>Image Layout</a:t>
            </a:r>
          </a:p>
        </p:txBody>
      </p:sp>
      <p:cxnSp>
        <p:nvCxnSpPr>
          <p:cNvPr id="27" name="Straight Connector 26">
            <a:extLst>
              <a:ext uri="{FF2B5EF4-FFF2-40B4-BE49-F238E27FC236}">
                <a16:creationId xmlns:a16="http://schemas.microsoft.com/office/drawing/2014/main" id="{0ACBD2F8-0FD1-449A-ACB4-E616F0DD024C}"/>
              </a:ext>
            </a:extLst>
          </p:cNvPr>
          <p:cNvCxnSpPr>
            <a:cxnSpLocks/>
          </p:cNvCxnSpPr>
          <p:nvPr/>
        </p:nvCxnSpPr>
        <p:spPr>
          <a:xfrm>
            <a:off x="6706951" y="2514677"/>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8" name="PA_库_文本框 27">
            <a:extLst>
              <a:ext uri="{FF2B5EF4-FFF2-40B4-BE49-F238E27FC236}">
                <a16:creationId xmlns:a16="http://schemas.microsoft.com/office/drawing/2014/main" id="{1D180AF6-857F-4F2E-A699-4BB30C09B9FD}"/>
              </a:ext>
            </a:extLst>
          </p:cNvPr>
          <p:cNvSpPr txBox="1"/>
          <p:nvPr>
            <p:custDataLst>
              <p:tags r:id="rId3"/>
            </p:custDataLst>
          </p:nvPr>
        </p:nvSpPr>
        <p:spPr>
          <a:xfrm>
            <a:off x="7470044" y="3501157"/>
            <a:ext cx="3681754" cy="1311128"/>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 Fox nymphs </a:t>
            </a:r>
            <a:r>
              <a:rPr lang="en-US" sz="1100" dirty="0" err="1">
                <a:solidFill>
                  <a:schemeClr val="bg1">
                    <a:lumMod val="75000"/>
                  </a:schemeClr>
                </a:solidFill>
              </a:rPr>
              <a:t>grabquick</a:t>
            </a:r>
            <a:r>
              <a:rPr lang="en-US" sz="1100" dirty="0">
                <a:solidFill>
                  <a:schemeClr val="bg1">
                    <a:lumMod val="75000"/>
                  </a:schemeClr>
                </a:solidFill>
              </a:rPr>
              <a:t>-jived waltz. Brick quiz whangs jumpy veldt fox. Bright vixens jump; dozy fowl quack.</a:t>
            </a:r>
          </a:p>
        </p:txBody>
      </p:sp>
      <p:sp>
        <p:nvSpPr>
          <p:cNvPr id="29" name="PA_库_文本框 28">
            <a:extLst>
              <a:ext uri="{FF2B5EF4-FFF2-40B4-BE49-F238E27FC236}">
                <a16:creationId xmlns:a16="http://schemas.microsoft.com/office/drawing/2014/main" id="{F7EAB36C-AF8C-4CA8-94B9-02277746D972}"/>
              </a:ext>
            </a:extLst>
          </p:cNvPr>
          <p:cNvSpPr txBox="1"/>
          <p:nvPr>
            <p:custDataLst>
              <p:tags r:id="rId4"/>
            </p:custDataLst>
          </p:nvPr>
        </p:nvSpPr>
        <p:spPr>
          <a:xfrm>
            <a:off x="7470044" y="1938393"/>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pic>
        <p:nvPicPr>
          <p:cNvPr id="2" name="图片占位符 1"/>
          <p:cNvPicPr>
            <a:picLocks noGrp="1" noChangeAspect="1"/>
          </p:cNvPicPr>
          <p:nvPr>
            <p:ph type="pic" sz="quarter" idx="10"/>
          </p:nvPr>
        </p:nvPicPr>
        <p:blipFill>
          <a:blip r:embed="rId7" cstate="hqprint">
            <a:extLst>
              <a:ext uri="{28A0092B-C50C-407E-A947-70E740481C1C}">
                <a14:useLocalDpi xmlns:a14="http://schemas.microsoft.com/office/drawing/2010/main" val="0"/>
              </a:ext>
            </a:extLst>
          </a:blip>
          <a:srcRect l="16344" r="16344"/>
          <a:stretch>
            <a:fillRect/>
          </a:stretch>
        </p:blipFill>
        <p:spPr/>
      </p:pic>
    </p:spTree>
    <p:extLst>
      <p:ext uri="{BB962C8B-B14F-4D97-AF65-F5344CB8AC3E}">
        <p14:creationId xmlns:p14="http://schemas.microsoft.com/office/powerpoint/2010/main" val="11920613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1000"/>
                                        <p:tgtEl>
                                          <p:spTgt spid="26"/>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1000"/>
                                        <p:tgtEl>
                                          <p:spTgt spid="28"/>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utoUpdateAnimBg="0"/>
      <p:bldP spid="26" grpId="0" autoUpdateAnimBg="0"/>
      <p:bldP spid="28" grpId="0" autoUpdateAnimBg="0"/>
      <p:bldP spid="2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B7F8CEF-CD55-44D5-A457-8E00E6EB4B35}"/>
              </a:ext>
            </a:extLst>
          </p:cNvPr>
          <p:cNvGrpSpPr/>
          <p:nvPr/>
        </p:nvGrpSpPr>
        <p:grpSpPr>
          <a:xfrm>
            <a:off x="1543665" y="489492"/>
            <a:ext cx="9104670" cy="846385"/>
            <a:chOff x="1543665" y="824265"/>
            <a:chExt cx="9104670" cy="846385"/>
          </a:xfrm>
        </p:grpSpPr>
        <p:sp>
          <p:nvSpPr>
            <p:cNvPr id="8" name="TextBox 7">
              <a:extLst>
                <a:ext uri="{FF2B5EF4-FFF2-40B4-BE49-F238E27FC236}">
                  <a16:creationId xmlns:a16="http://schemas.microsoft.com/office/drawing/2014/main" id="{E328E0B9-F1AC-41B4-B852-5915DBD2659F}"/>
                </a:ext>
              </a:extLst>
            </p:cNvPr>
            <p:cNvSpPr txBox="1"/>
            <p:nvPr/>
          </p:nvSpPr>
          <p:spPr>
            <a:xfrm>
              <a:off x="5159157" y="824265"/>
              <a:ext cx="1873686" cy="261610"/>
            </a:xfrm>
            <a:prstGeom prst="rect">
              <a:avLst/>
            </a:prstGeom>
            <a:noFill/>
          </p:spPr>
          <p:txBody>
            <a:bodyPr wrap="square" rtlCol="0">
              <a:spAutoFit/>
            </a:bodyPr>
            <a:lstStyle/>
            <a:p>
              <a:pPr algn="ctr"/>
              <a:r>
                <a:rPr lang="en-US" sz="1050" spc="300" dirty="0">
                  <a:solidFill>
                    <a:schemeClr val="bg1">
                      <a:lumMod val="65000"/>
                    </a:schemeClr>
                  </a:solidFill>
                </a:rPr>
                <a:t>Your text here</a:t>
              </a:r>
            </a:p>
          </p:txBody>
        </p:sp>
        <p:sp>
          <p:nvSpPr>
            <p:cNvPr id="9" name="TextBox 8">
              <a:extLst>
                <a:ext uri="{FF2B5EF4-FFF2-40B4-BE49-F238E27FC236}">
                  <a16:creationId xmlns:a16="http://schemas.microsoft.com/office/drawing/2014/main" id="{50DC3D7C-9D73-469B-BED4-0015215DA178}"/>
                </a:ext>
              </a:extLst>
            </p:cNvPr>
            <p:cNvSpPr txBox="1"/>
            <p:nvPr/>
          </p:nvSpPr>
          <p:spPr>
            <a:xfrm>
              <a:off x="1543665" y="1085875"/>
              <a:ext cx="9104670" cy="584775"/>
            </a:xfrm>
            <a:prstGeom prst="rect">
              <a:avLst/>
            </a:prstGeom>
            <a:noFill/>
          </p:spPr>
          <p:txBody>
            <a:bodyPr wrap="square" rtlCol="0">
              <a:spAutoFit/>
            </a:bodyPr>
            <a:lstStyle/>
            <a:p>
              <a:pPr algn="ctr"/>
              <a:r>
                <a:rPr lang="en-US" sz="3200" dirty="0">
                  <a:solidFill>
                    <a:schemeClr val="bg1"/>
                  </a:solidFill>
                  <a:latin typeface="+mj-lt"/>
                </a:rPr>
                <a:t>Our </a:t>
              </a:r>
              <a:r>
                <a:rPr lang="en-US" sz="3200" b="1" dirty="0">
                  <a:solidFill>
                    <a:schemeClr val="bg1"/>
                  </a:solidFill>
                  <a:latin typeface="+mj-lt"/>
                </a:rPr>
                <a:t>Creative Team</a:t>
              </a:r>
            </a:p>
          </p:txBody>
        </p:sp>
      </p:grpSp>
      <p:sp>
        <p:nvSpPr>
          <p:cNvPr id="15" name="PA_库_文本框 14">
            <a:extLst>
              <a:ext uri="{FF2B5EF4-FFF2-40B4-BE49-F238E27FC236}">
                <a16:creationId xmlns:a16="http://schemas.microsoft.com/office/drawing/2014/main" id="{C0C945CF-7673-4004-8693-7F2B8ED713EE}"/>
              </a:ext>
            </a:extLst>
          </p:cNvPr>
          <p:cNvSpPr txBox="1"/>
          <p:nvPr>
            <p:custDataLst>
              <p:tags r:id="rId1"/>
            </p:custDataLst>
          </p:nvPr>
        </p:nvSpPr>
        <p:spPr>
          <a:xfrm>
            <a:off x="1316891" y="4914376"/>
            <a:ext cx="2603480" cy="904863"/>
          </a:xfrm>
          <a:prstGeom prst="rect">
            <a:avLst/>
          </a:prstGeom>
          <a:noFill/>
        </p:spPr>
        <p:txBody>
          <a:bodyPr wrap="square" rtlCol="0">
            <a:spAutoFit/>
          </a:bodyPr>
          <a:lstStyle/>
          <a:p>
            <a:pPr>
              <a:lnSpc>
                <a:spcPct val="120000"/>
              </a:lnSpc>
            </a:pPr>
            <a:r>
              <a:rPr lang="en-US" sz="1100" dirty="0">
                <a:solidFill>
                  <a:schemeClr val="bg1">
                    <a:lumMod val="75000"/>
                  </a:schemeClr>
                </a:solidFill>
              </a:rPr>
              <a:t>The quick, brown fox jumps over a lazy dog. DJs flock by when MTV </a:t>
            </a:r>
            <a:r>
              <a:rPr lang="en-US" sz="1100" dirty="0" err="1">
                <a:solidFill>
                  <a:schemeClr val="bg1">
                    <a:lumMod val="75000"/>
                  </a:schemeClr>
                </a:solidFill>
              </a:rPr>
              <a:t>axquizprog</a:t>
            </a:r>
            <a:r>
              <a:rPr lang="en-US" sz="1100" dirty="0">
                <a:solidFill>
                  <a:schemeClr val="bg1">
                    <a:lumMod val="75000"/>
                  </a:schemeClr>
                </a:solidFill>
              </a:rPr>
              <a:t>. Junk MTV quiz graced by fox whelps. Bawds jog.</a:t>
            </a:r>
          </a:p>
        </p:txBody>
      </p:sp>
      <p:sp>
        <p:nvSpPr>
          <p:cNvPr id="16" name="PA_库_文本框 15">
            <a:extLst>
              <a:ext uri="{FF2B5EF4-FFF2-40B4-BE49-F238E27FC236}">
                <a16:creationId xmlns:a16="http://schemas.microsoft.com/office/drawing/2014/main" id="{B24B6EA1-0F0E-4F2D-8DBC-CBC4A5611A0C}"/>
              </a:ext>
            </a:extLst>
          </p:cNvPr>
          <p:cNvSpPr txBox="1"/>
          <p:nvPr>
            <p:custDataLst>
              <p:tags r:id="rId2"/>
            </p:custDataLst>
          </p:nvPr>
        </p:nvSpPr>
        <p:spPr>
          <a:xfrm>
            <a:off x="1316891" y="4359998"/>
            <a:ext cx="1461842" cy="276999"/>
          </a:xfrm>
          <a:prstGeom prst="rect">
            <a:avLst/>
          </a:prstGeom>
          <a:noFill/>
        </p:spPr>
        <p:txBody>
          <a:bodyPr wrap="square" rtlCol="0">
            <a:spAutoFit/>
          </a:bodyPr>
          <a:lstStyle/>
          <a:p>
            <a:pPr>
              <a:lnSpc>
                <a:spcPct val="120000"/>
              </a:lnSpc>
            </a:pPr>
            <a:r>
              <a:rPr lang="en-US" sz="1000" i="1" dirty="0">
                <a:solidFill>
                  <a:schemeClr val="bg1"/>
                </a:solidFill>
              </a:rPr>
              <a:t>Designer</a:t>
            </a:r>
          </a:p>
        </p:txBody>
      </p:sp>
      <p:sp>
        <p:nvSpPr>
          <p:cNvPr id="17" name="PA_库_文本框 16">
            <a:extLst>
              <a:ext uri="{FF2B5EF4-FFF2-40B4-BE49-F238E27FC236}">
                <a16:creationId xmlns:a16="http://schemas.microsoft.com/office/drawing/2014/main" id="{7CF8BD26-1310-4739-B6B8-BCDB2465AE49}"/>
              </a:ext>
            </a:extLst>
          </p:cNvPr>
          <p:cNvSpPr txBox="1"/>
          <p:nvPr>
            <p:custDataLst>
              <p:tags r:id="rId3"/>
            </p:custDataLst>
          </p:nvPr>
        </p:nvSpPr>
        <p:spPr>
          <a:xfrm>
            <a:off x="1316890" y="4529723"/>
            <a:ext cx="2469837" cy="363048"/>
          </a:xfrm>
          <a:prstGeom prst="rect">
            <a:avLst/>
          </a:prstGeom>
          <a:noFill/>
        </p:spPr>
        <p:txBody>
          <a:bodyPr wrap="square" rtlCol="0">
            <a:spAutoFit/>
          </a:bodyPr>
          <a:lstStyle/>
          <a:p>
            <a:pPr>
              <a:lnSpc>
                <a:spcPct val="120000"/>
              </a:lnSpc>
            </a:pPr>
            <a:r>
              <a:rPr lang="en-US" sz="1600" b="1" dirty="0">
                <a:gradFill flip="none" rotWithShape="1">
                  <a:gsLst>
                    <a:gs pos="0">
                      <a:schemeClr val="accent1"/>
                    </a:gs>
                    <a:gs pos="100000">
                      <a:schemeClr val="accent4"/>
                    </a:gs>
                  </a:gsLst>
                  <a:lin ang="0" scaled="1"/>
                  <a:tileRect/>
                </a:gradFill>
                <a:latin typeface="+mj-lt"/>
              </a:rPr>
              <a:t>Gaufrid Yam</a:t>
            </a:r>
          </a:p>
        </p:txBody>
      </p:sp>
      <p:grpSp>
        <p:nvGrpSpPr>
          <p:cNvPr id="18" name="Group 17">
            <a:extLst>
              <a:ext uri="{FF2B5EF4-FFF2-40B4-BE49-F238E27FC236}">
                <a16:creationId xmlns:a16="http://schemas.microsoft.com/office/drawing/2014/main" id="{0C2575F2-4F28-496A-809E-D066CA8B56B5}"/>
              </a:ext>
            </a:extLst>
          </p:cNvPr>
          <p:cNvGrpSpPr/>
          <p:nvPr/>
        </p:nvGrpSpPr>
        <p:grpSpPr>
          <a:xfrm>
            <a:off x="2929686" y="6180861"/>
            <a:ext cx="741204" cy="129102"/>
            <a:chOff x="5510618" y="5867489"/>
            <a:chExt cx="741204" cy="129102"/>
          </a:xfrm>
          <a:solidFill>
            <a:schemeClr val="accent1"/>
          </a:solidFill>
        </p:grpSpPr>
        <p:sp>
          <p:nvSpPr>
            <p:cNvPr id="19" name="Freeform 75">
              <a:extLst>
                <a:ext uri="{FF2B5EF4-FFF2-40B4-BE49-F238E27FC236}">
                  <a16:creationId xmlns:a16="http://schemas.microsoft.com/office/drawing/2014/main" id="{5519E642-18CF-4E84-AD5C-D23D311A6F80}"/>
                </a:ext>
              </a:extLst>
            </p:cNvPr>
            <p:cNvSpPr>
              <a:spLocks noChangeArrowheads="1"/>
            </p:cNvSpPr>
            <p:nvPr/>
          </p:nvSpPr>
          <p:spPr bwMode="auto">
            <a:xfrm>
              <a:off x="5824996" y="5867489"/>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20" name="Freeform 85">
              <a:extLst>
                <a:ext uri="{FF2B5EF4-FFF2-40B4-BE49-F238E27FC236}">
                  <a16:creationId xmlns:a16="http://schemas.microsoft.com/office/drawing/2014/main" id="{5648A545-8C68-4FD0-8569-3A656EC9CBFC}"/>
                </a:ext>
              </a:extLst>
            </p:cNvPr>
            <p:cNvSpPr>
              <a:spLocks noChangeArrowheads="1"/>
            </p:cNvSpPr>
            <p:nvPr/>
          </p:nvSpPr>
          <p:spPr bwMode="auto">
            <a:xfrm>
              <a:off x="5510618" y="5879488"/>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21" name="Freeform 87">
              <a:extLst>
                <a:ext uri="{FF2B5EF4-FFF2-40B4-BE49-F238E27FC236}">
                  <a16:creationId xmlns:a16="http://schemas.microsoft.com/office/drawing/2014/main" id="{CD699627-C41C-466A-B65B-FC7712F0AC70}"/>
                </a:ext>
              </a:extLst>
            </p:cNvPr>
            <p:cNvSpPr>
              <a:spLocks noChangeArrowheads="1"/>
            </p:cNvSpPr>
            <p:nvPr/>
          </p:nvSpPr>
          <p:spPr bwMode="auto">
            <a:xfrm>
              <a:off x="6130995" y="5870385"/>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sp>
        <p:nvSpPr>
          <p:cNvPr id="64" name="PA_库_文本框 63">
            <a:extLst>
              <a:ext uri="{FF2B5EF4-FFF2-40B4-BE49-F238E27FC236}">
                <a16:creationId xmlns:a16="http://schemas.microsoft.com/office/drawing/2014/main" id="{BBC6780D-8E57-4BDD-BDD4-5CC8284590F5}"/>
              </a:ext>
            </a:extLst>
          </p:cNvPr>
          <p:cNvSpPr txBox="1"/>
          <p:nvPr>
            <p:custDataLst>
              <p:tags r:id="rId4"/>
            </p:custDataLst>
          </p:nvPr>
        </p:nvSpPr>
        <p:spPr>
          <a:xfrm>
            <a:off x="4837008" y="4914376"/>
            <a:ext cx="2603480" cy="904863"/>
          </a:xfrm>
          <a:prstGeom prst="rect">
            <a:avLst/>
          </a:prstGeom>
          <a:noFill/>
        </p:spPr>
        <p:txBody>
          <a:bodyPr wrap="square" rtlCol="0">
            <a:spAutoFit/>
          </a:bodyPr>
          <a:lstStyle/>
          <a:p>
            <a:pPr>
              <a:lnSpc>
                <a:spcPct val="120000"/>
              </a:lnSpc>
            </a:pPr>
            <a:r>
              <a:rPr lang="en-US" sz="1100" dirty="0">
                <a:solidFill>
                  <a:schemeClr val="bg1">
                    <a:lumMod val="75000"/>
                  </a:schemeClr>
                </a:solidFill>
              </a:rPr>
              <a:t>The quick, brown fox jumps over a lazy dog. DJs flock by when MTV </a:t>
            </a:r>
            <a:r>
              <a:rPr lang="en-US" sz="1100" dirty="0" err="1">
                <a:solidFill>
                  <a:schemeClr val="bg1">
                    <a:lumMod val="75000"/>
                  </a:schemeClr>
                </a:solidFill>
              </a:rPr>
              <a:t>axquizprog</a:t>
            </a:r>
            <a:r>
              <a:rPr lang="en-US" sz="1100" dirty="0">
                <a:solidFill>
                  <a:schemeClr val="bg1">
                    <a:lumMod val="75000"/>
                  </a:schemeClr>
                </a:solidFill>
              </a:rPr>
              <a:t>. Junk MTV quiz graced by fox whelps. Bawds jog.</a:t>
            </a:r>
          </a:p>
        </p:txBody>
      </p:sp>
      <p:sp>
        <p:nvSpPr>
          <p:cNvPr id="65" name="PA_库_文本框 64">
            <a:extLst>
              <a:ext uri="{FF2B5EF4-FFF2-40B4-BE49-F238E27FC236}">
                <a16:creationId xmlns:a16="http://schemas.microsoft.com/office/drawing/2014/main" id="{7D693010-E51F-47E0-8B7D-7524A17B0963}"/>
              </a:ext>
            </a:extLst>
          </p:cNvPr>
          <p:cNvSpPr txBox="1"/>
          <p:nvPr>
            <p:custDataLst>
              <p:tags r:id="rId5"/>
            </p:custDataLst>
          </p:nvPr>
        </p:nvSpPr>
        <p:spPr>
          <a:xfrm>
            <a:off x="4837008" y="4359998"/>
            <a:ext cx="1461842" cy="259879"/>
          </a:xfrm>
          <a:prstGeom prst="rect">
            <a:avLst/>
          </a:prstGeom>
          <a:noFill/>
        </p:spPr>
        <p:txBody>
          <a:bodyPr wrap="square" rtlCol="0">
            <a:spAutoFit/>
          </a:bodyPr>
          <a:lstStyle/>
          <a:p>
            <a:pPr>
              <a:lnSpc>
                <a:spcPct val="120000"/>
              </a:lnSpc>
            </a:pPr>
            <a:r>
              <a:rPr lang="en-US" sz="1000" i="1" dirty="0">
                <a:solidFill>
                  <a:schemeClr val="bg1"/>
                </a:solidFill>
              </a:rPr>
              <a:t>Presenter</a:t>
            </a:r>
          </a:p>
        </p:txBody>
      </p:sp>
      <p:sp>
        <p:nvSpPr>
          <p:cNvPr id="66" name="PA_库_文本框 65">
            <a:extLst>
              <a:ext uri="{FF2B5EF4-FFF2-40B4-BE49-F238E27FC236}">
                <a16:creationId xmlns:a16="http://schemas.microsoft.com/office/drawing/2014/main" id="{2B9B2F1C-377A-4DD8-A3E0-2B1EF1F4121D}"/>
              </a:ext>
            </a:extLst>
          </p:cNvPr>
          <p:cNvSpPr txBox="1"/>
          <p:nvPr>
            <p:custDataLst>
              <p:tags r:id="rId6"/>
            </p:custDataLst>
          </p:nvPr>
        </p:nvSpPr>
        <p:spPr>
          <a:xfrm>
            <a:off x="4837007" y="4529723"/>
            <a:ext cx="2469837" cy="363048"/>
          </a:xfrm>
          <a:prstGeom prst="rect">
            <a:avLst/>
          </a:prstGeom>
          <a:noFill/>
        </p:spPr>
        <p:txBody>
          <a:bodyPr wrap="square" rtlCol="0">
            <a:spAutoFit/>
          </a:bodyPr>
          <a:lstStyle/>
          <a:p>
            <a:pPr>
              <a:lnSpc>
                <a:spcPct val="120000"/>
              </a:lnSpc>
            </a:pPr>
            <a:r>
              <a:rPr lang="en-US" sz="1600" b="1" dirty="0" err="1">
                <a:gradFill flip="none" rotWithShape="1">
                  <a:gsLst>
                    <a:gs pos="0">
                      <a:schemeClr val="accent1"/>
                    </a:gs>
                    <a:gs pos="100000">
                      <a:schemeClr val="accent4"/>
                    </a:gs>
                  </a:gsLst>
                  <a:lin ang="0" scaled="1"/>
                  <a:tileRect/>
                </a:gradFill>
                <a:latin typeface="+mj-lt"/>
              </a:rPr>
              <a:t>Barbora</a:t>
            </a:r>
            <a:r>
              <a:rPr lang="en-US" sz="1600" b="1" dirty="0">
                <a:gradFill flip="none" rotWithShape="1">
                  <a:gsLst>
                    <a:gs pos="0">
                      <a:schemeClr val="accent1"/>
                    </a:gs>
                    <a:gs pos="100000">
                      <a:schemeClr val="accent4"/>
                    </a:gs>
                  </a:gsLst>
                  <a:lin ang="0" scaled="1"/>
                  <a:tileRect/>
                </a:gradFill>
                <a:latin typeface="+mj-lt"/>
              </a:rPr>
              <a:t> Lamont</a:t>
            </a:r>
          </a:p>
        </p:txBody>
      </p:sp>
      <p:grpSp>
        <p:nvGrpSpPr>
          <p:cNvPr id="67" name="Group 66">
            <a:extLst>
              <a:ext uri="{FF2B5EF4-FFF2-40B4-BE49-F238E27FC236}">
                <a16:creationId xmlns:a16="http://schemas.microsoft.com/office/drawing/2014/main" id="{C0F35789-0286-4E81-84EB-54092B26F0D8}"/>
              </a:ext>
            </a:extLst>
          </p:cNvPr>
          <p:cNvGrpSpPr/>
          <p:nvPr/>
        </p:nvGrpSpPr>
        <p:grpSpPr>
          <a:xfrm>
            <a:off x="6449803" y="6180861"/>
            <a:ext cx="741204" cy="129102"/>
            <a:chOff x="5510618" y="5867489"/>
            <a:chExt cx="741204" cy="129102"/>
          </a:xfrm>
          <a:solidFill>
            <a:schemeClr val="accent1"/>
          </a:solidFill>
        </p:grpSpPr>
        <p:sp>
          <p:nvSpPr>
            <p:cNvPr id="68" name="Freeform 75">
              <a:extLst>
                <a:ext uri="{FF2B5EF4-FFF2-40B4-BE49-F238E27FC236}">
                  <a16:creationId xmlns:a16="http://schemas.microsoft.com/office/drawing/2014/main" id="{B514B5E5-F6D3-4E06-BFE2-DF1AC8E84AB5}"/>
                </a:ext>
              </a:extLst>
            </p:cNvPr>
            <p:cNvSpPr>
              <a:spLocks noChangeArrowheads="1"/>
            </p:cNvSpPr>
            <p:nvPr/>
          </p:nvSpPr>
          <p:spPr bwMode="auto">
            <a:xfrm>
              <a:off x="5824996" y="5867489"/>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69" name="Freeform 85">
              <a:extLst>
                <a:ext uri="{FF2B5EF4-FFF2-40B4-BE49-F238E27FC236}">
                  <a16:creationId xmlns:a16="http://schemas.microsoft.com/office/drawing/2014/main" id="{F8A16482-1979-43BC-9F09-1693C34DD67C}"/>
                </a:ext>
              </a:extLst>
            </p:cNvPr>
            <p:cNvSpPr>
              <a:spLocks noChangeArrowheads="1"/>
            </p:cNvSpPr>
            <p:nvPr/>
          </p:nvSpPr>
          <p:spPr bwMode="auto">
            <a:xfrm>
              <a:off x="5510618" y="5879488"/>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70" name="Freeform 87">
              <a:extLst>
                <a:ext uri="{FF2B5EF4-FFF2-40B4-BE49-F238E27FC236}">
                  <a16:creationId xmlns:a16="http://schemas.microsoft.com/office/drawing/2014/main" id="{F981AE17-61D6-4F1C-B8C8-D48169036724}"/>
                </a:ext>
              </a:extLst>
            </p:cNvPr>
            <p:cNvSpPr>
              <a:spLocks noChangeArrowheads="1"/>
            </p:cNvSpPr>
            <p:nvPr/>
          </p:nvSpPr>
          <p:spPr bwMode="auto">
            <a:xfrm>
              <a:off x="6130995" y="5870385"/>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sp>
        <p:nvSpPr>
          <p:cNvPr id="74" name="PA_库_文本框 73">
            <a:extLst>
              <a:ext uri="{FF2B5EF4-FFF2-40B4-BE49-F238E27FC236}">
                <a16:creationId xmlns:a16="http://schemas.microsoft.com/office/drawing/2014/main" id="{17377DA5-4F06-4CF2-A2CB-4A1670316780}"/>
              </a:ext>
            </a:extLst>
          </p:cNvPr>
          <p:cNvSpPr txBox="1"/>
          <p:nvPr>
            <p:custDataLst>
              <p:tags r:id="rId7"/>
            </p:custDataLst>
          </p:nvPr>
        </p:nvSpPr>
        <p:spPr>
          <a:xfrm>
            <a:off x="8357125" y="4914376"/>
            <a:ext cx="2603480" cy="904863"/>
          </a:xfrm>
          <a:prstGeom prst="rect">
            <a:avLst/>
          </a:prstGeom>
          <a:noFill/>
        </p:spPr>
        <p:txBody>
          <a:bodyPr wrap="square" rtlCol="0">
            <a:spAutoFit/>
          </a:bodyPr>
          <a:lstStyle/>
          <a:p>
            <a:pPr>
              <a:lnSpc>
                <a:spcPct val="120000"/>
              </a:lnSpc>
            </a:pPr>
            <a:r>
              <a:rPr lang="en-US" sz="1100" dirty="0">
                <a:solidFill>
                  <a:schemeClr val="bg1">
                    <a:lumMod val="75000"/>
                  </a:schemeClr>
                </a:solidFill>
              </a:rPr>
              <a:t>The quick, brown fox jumps over a lazy dog. DJs flock by when MTV </a:t>
            </a:r>
            <a:r>
              <a:rPr lang="en-US" sz="1100" dirty="0" err="1">
                <a:solidFill>
                  <a:schemeClr val="bg1">
                    <a:lumMod val="75000"/>
                  </a:schemeClr>
                </a:solidFill>
              </a:rPr>
              <a:t>axquizprog</a:t>
            </a:r>
            <a:r>
              <a:rPr lang="en-US" sz="1100" dirty="0">
                <a:solidFill>
                  <a:schemeClr val="bg1">
                    <a:lumMod val="75000"/>
                  </a:schemeClr>
                </a:solidFill>
              </a:rPr>
              <a:t>. Junk MTV quiz graced by fox whelps. Bawds jog.</a:t>
            </a:r>
          </a:p>
        </p:txBody>
      </p:sp>
      <p:sp>
        <p:nvSpPr>
          <p:cNvPr id="75" name="PA_库_文本框 74">
            <a:extLst>
              <a:ext uri="{FF2B5EF4-FFF2-40B4-BE49-F238E27FC236}">
                <a16:creationId xmlns:a16="http://schemas.microsoft.com/office/drawing/2014/main" id="{EC294B48-AD85-46D1-A715-20A6328E1FAB}"/>
              </a:ext>
            </a:extLst>
          </p:cNvPr>
          <p:cNvSpPr txBox="1"/>
          <p:nvPr>
            <p:custDataLst>
              <p:tags r:id="rId8"/>
            </p:custDataLst>
          </p:nvPr>
        </p:nvSpPr>
        <p:spPr>
          <a:xfrm>
            <a:off x="8357125" y="4359998"/>
            <a:ext cx="1461842" cy="259879"/>
          </a:xfrm>
          <a:prstGeom prst="rect">
            <a:avLst/>
          </a:prstGeom>
          <a:noFill/>
        </p:spPr>
        <p:txBody>
          <a:bodyPr wrap="square" rtlCol="0">
            <a:spAutoFit/>
          </a:bodyPr>
          <a:lstStyle/>
          <a:p>
            <a:pPr>
              <a:lnSpc>
                <a:spcPct val="120000"/>
              </a:lnSpc>
            </a:pPr>
            <a:r>
              <a:rPr lang="en-US" sz="1000" i="1" dirty="0">
                <a:solidFill>
                  <a:schemeClr val="bg1"/>
                </a:solidFill>
              </a:rPr>
              <a:t>Editor</a:t>
            </a:r>
          </a:p>
        </p:txBody>
      </p:sp>
      <p:sp>
        <p:nvSpPr>
          <p:cNvPr id="76" name="PA_库_文本框 75">
            <a:extLst>
              <a:ext uri="{FF2B5EF4-FFF2-40B4-BE49-F238E27FC236}">
                <a16:creationId xmlns:a16="http://schemas.microsoft.com/office/drawing/2014/main" id="{AF754BB4-2533-44A9-AB0F-C1518EC5579E}"/>
              </a:ext>
            </a:extLst>
          </p:cNvPr>
          <p:cNvSpPr txBox="1"/>
          <p:nvPr>
            <p:custDataLst>
              <p:tags r:id="rId9"/>
            </p:custDataLst>
          </p:nvPr>
        </p:nvSpPr>
        <p:spPr>
          <a:xfrm>
            <a:off x="8357124" y="4529723"/>
            <a:ext cx="2469837" cy="363048"/>
          </a:xfrm>
          <a:prstGeom prst="rect">
            <a:avLst/>
          </a:prstGeom>
          <a:noFill/>
        </p:spPr>
        <p:txBody>
          <a:bodyPr wrap="square" rtlCol="0">
            <a:spAutoFit/>
          </a:bodyPr>
          <a:lstStyle/>
          <a:p>
            <a:pPr>
              <a:lnSpc>
                <a:spcPct val="120000"/>
              </a:lnSpc>
            </a:pPr>
            <a:r>
              <a:rPr lang="en-US" sz="1600" b="1" dirty="0" err="1">
                <a:gradFill flip="none" rotWithShape="1">
                  <a:gsLst>
                    <a:gs pos="0">
                      <a:schemeClr val="accent1"/>
                    </a:gs>
                    <a:gs pos="100000">
                      <a:schemeClr val="accent4"/>
                    </a:gs>
                  </a:gsLst>
                  <a:lin ang="0" scaled="1"/>
                  <a:tileRect/>
                </a:gradFill>
                <a:latin typeface="+mj-lt"/>
              </a:rPr>
              <a:t>Avgust</a:t>
            </a:r>
            <a:r>
              <a:rPr lang="en-US" sz="1600" b="1" dirty="0">
                <a:gradFill flip="none" rotWithShape="1">
                  <a:gsLst>
                    <a:gs pos="0">
                      <a:schemeClr val="accent1"/>
                    </a:gs>
                    <a:gs pos="100000">
                      <a:schemeClr val="accent4"/>
                    </a:gs>
                  </a:gsLst>
                  <a:lin ang="0" scaled="1"/>
                  <a:tileRect/>
                </a:gradFill>
                <a:latin typeface="+mj-lt"/>
              </a:rPr>
              <a:t> </a:t>
            </a:r>
            <a:r>
              <a:rPr lang="en-US" sz="1600" b="1" dirty="0" err="1">
                <a:gradFill flip="none" rotWithShape="1">
                  <a:gsLst>
                    <a:gs pos="0">
                      <a:schemeClr val="accent1"/>
                    </a:gs>
                    <a:gs pos="100000">
                      <a:schemeClr val="accent4"/>
                    </a:gs>
                  </a:gsLst>
                  <a:lin ang="0" scaled="1"/>
                  <a:tileRect/>
                </a:gradFill>
                <a:latin typeface="+mj-lt"/>
              </a:rPr>
              <a:t>Völundr</a:t>
            </a:r>
            <a:endParaRPr lang="en-US" sz="1600" b="1" dirty="0">
              <a:gradFill flip="none" rotWithShape="1">
                <a:gsLst>
                  <a:gs pos="0">
                    <a:schemeClr val="accent1"/>
                  </a:gs>
                  <a:gs pos="100000">
                    <a:schemeClr val="accent4"/>
                  </a:gs>
                </a:gsLst>
                <a:lin ang="0" scaled="1"/>
                <a:tileRect/>
              </a:gradFill>
              <a:latin typeface="+mj-lt"/>
            </a:endParaRPr>
          </a:p>
        </p:txBody>
      </p:sp>
      <p:grpSp>
        <p:nvGrpSpPr>
          <p:cNvPr id="77" name="Group 76">
            <a:extLst>
              <a:ext uri="{FF2B5EF4-FFF2-40B4-BE49-F238E27FC236}">
                <a16:creationId xmlns:a16="http://schemas.microsoft.com/office/drawing/2014/main" id="{DEC0D659-66CE-4AC5-A7A7-3C2C9FEB487C}"/>
              </a:ext>
            </a:extLst>
          </p:cNvPr>
          <p:cNvGrpSpPr/>
          <p:nvPr/>
        </p:nvGrpSpPr>
        <p:grpSpPr>
          <a:xfrm>
            <a:off x="9969920" y="6180861"/>
            <a:ext cx="741204" cy="129102"/>
            <a:chOff x="5510618" y="5867489"/>
            <a:chExt cx="741204" cy="129102"/>
          </a:xfrm>
          <a:solidFill>
            <a:schemeClr val="accent1"/>
          </a:solidFill>
        </p:grpSpPr>
        <p:sp>
          <p:nvSpPr>
            <p:cNvPr id="78" name="Freeform 75">
              <a:extLst>
                <a:ext uri="{FF2B5EF4-FFF2-40B4-BE49-F238E27FC236}">
                  <a16:creationId xmlns:a16="http://schemas.microsoft.com/office/drawing/2014/main" id="{A8C545C9-CA2B-4BE5-A8E8-C67B767CAAF0}"/>
                </a:ext>
              </a:extLst>
            </p:cNvPr>
            <p:cNvSpPr>
              <a:spLocks noChangeArrowheads="1"/>
            </p:cNvSpPr>
            <p:nvPr/>
          </p:nvSpPr>
          <p:spPr bwMode="auto">
            <a:xfrm>
              <a:off x="5824996" y="5867489"/>
              <a:ext cx="69517" cy="129102"/>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lstStyle/>
            <a:p>
              <a:endParaRPr lang="en-US" dirty="0"/>
            </a:p>
          </p:txBody>
        </p:sp>
        <p:sp>
          <p:nvSpPr>
            <p:cNvPr id="79" name="Freeform 85">
              <a:extLst>
                <a:ext uri="{FF2B5EF4-FFF2-40B4-BE49-F238E27FC236}">
                  <a16:creationId xmlns:a16="http://schemas.microsoft.com/office/drawing/2014/main" id="{DAB8C507-F297-4804-A792-67A5F8B79EB7}"/>
                </a:ext>
              </a:extLst>
            </p:cNvPr>
            <p:cNvSpPr>
              <a:spLocks noChangeArrowheads="1"/>
            </p:cNvSpPr>
            <p:nvPr/>
          </p:nvSpPr>
          <p:spPr bwMode="auto">
            <a:xfrm>
              <a:off x="5510618" y="5879488"/>
              <a:ext cx="130758" cy="10510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lstStyle/>
            <a:p>
              <a:endParaRPr lang="en-US" dirty="0"/>
            </a:p>
          </p:txBody>
        </p:sp>
        <p:sp>
          <p:nvSpPr>
            <p:cNvPr id="80" name="Freeform 87">
              <a:extLst>
                <a:ext uri="{FF2B5EF4-FFF2-40B4-BE49-F238E27FC236}">
                  <a16:creationId xmlns:a16="http://schemas.microsoft.com/office/drawing/2014/main" id="{4CE184D6-8C5F-44D4-8613-A228F188CDAE}"/>
                </a:ext>
              </a:extLst>
            </p:cNvPr>
            <p:cNvSpPr>
              <a:spLocks noChangeArrowheads="1"/>
            </p:cNvSpPr>
            <p:nvPr/>
          </p:nvSpPr>
          <p:spPr bwMode="auto">
            <a:xfrm>
              <a:off x="6130995" y="5870385"/>
              <a:ext cx="120827" cy="123310"/>
            </a:xfrm>
            <a:custGeom>
              <a:avLst/>
              <a:gdLst>
                <a:gd name="T0" fmla="*/ 187705 w 426"/>
                <a:gd name="T1" fmla="*/ 115822 h 435"/>
                <a:gd name="T2" fmla="*/ 187705 w 426"/>
                <a:gd name="T3" fmla="*/ 115822 h 435"/>
                <a:gd name="T4" fmla="*/ 115888 w 426"/>
                <a:gd name="T5" fmla="*/ 188143 h 435"/>
                <a:gd name="T6" fmla="*/ 42982 w 426"/>
                <a:gd name="T7" fmla="*/ 115822 h 435"/>
                <a:gd name="T8" fmla="*/ 47878 w 426"/>
                <a:gd name="T9" fmla="*/ 106034 h 435"/>
                <a:gd name="T10" fmla="*/ 0 w 426"/>
                <a:gd name="T11" fmla="*/ 106034 h 435"/>
                <a:gd name="T12" fmla="*/ 0 w 426"/>
                <a:gd name="T13" fmla="*/ 197387 h 435"/>
                <a:gd name="T14" fmla="*/ 33733 w 426"/>
                <a:gd name="T15" fmla="*/ 235994 h 435"/>
                <a:gd name="T16" fmla="*/ 197498 w 426"/>
                <a:gd name="T17" fmla="*/ 235994 h 435"/>
                <a:gd name="T18" fmla="*/ 231231 w 426"/>
                <a:gd name="T19" fmla="*/ 197387 h 435"/>
                <a:gd name="T20" fmla="*/ 231231 w 426"/>
                <a:gd name="T21" fmla="*/ 106034 h 435"/>
                <a:gd name="T22" fmla="*/ 183353 w 426"/>
                <a:gd name="T23" fmla="*/ 106034 h 435"/>
                <a:gd name="T24" fmla="*/ 187705 w 426"/>
                <a:gd name="T25" fmla="*/ 115822 h 435"/>
                <a:gd name="T26" fmla="*/ 197498 w 426"/>
                <a:gd name="T27" fmla="*/ 0 h 435"/>
                <a:gd name="T28" fmla="*/ 197498 w 426"/>
                <a:gd name="T29" fmla="*/ 0 h 435"/>
                <a:gd name="T30" fmla="*/ 33733 w 426"/>
                <a:gd name="T31" fmla="*/ 0 h 435"/>
                <a:gd name="T32" fmla="*/ 0 w 426"/>
                <a:gd name="T33" fmla="*/ 38607 h 435"/>
                <a:gd name="T34" fmla="*/ 0 w 426"/>
                <a:gd name="T35" fmla="*/ 77215 h 435"/>
                <a:gd name="T36" fmla="*/ 57672 w 426"/>
                <a:gd name="T37" fmla="*/ 77215 h 435"/>
                <a:gd name="T38" fmla="*/ 115888 w 426"/>
                <a:gd name="T39" fmla="*/ 48395 h 435"/>
                <a:gd name="T40" fmla="*/ 173559 w 426"/>
                <a:gd name="T41" fmla="*/ 77215 h 435"/>
                <a:gd name="T42" fmla="*/ 231231 w 426"/>
                <a:gd name="T43" fmla="*/ 77215 h 435"/>
                <a:gd name="T44" fmla="*/ 231231 w 426"/>
                <a:gd name="T45" fmla="*/ 38607 h 435"/>
                <a:gd name="T46" fmla="*/ 197498 w 426"/>
                <a:gd name="T47" fmla="*/ 0 h 435"/>
                <a:gd name="T48" fmla="*/ 212188 w 426"/>
                <a:gd name="T49" fmla="*/ 48395 h 435"/>
                <a:gd name="T50" fmla="*/ 212188 w 426"/>
                <a:gd name="T51" fmla="*/ 48395 h 435"/>
                <a:gd name="T52" fmla="*/ 207292 w 426"/>
                <a:gd name="T53" fmla="*/ 52745 h 435"/>
                <a:gd name="T54" fmla="*/ 187705 w 426"/>
                <a:gd name="T55" fmla="*/ 52745 h 435"/>
                <a:gd name="T56" fmla="*/ 178456 w 426"/>
                <a:gd name="T57" fmla="*/ 48395 h 435"/>
                <a:gd name="T58" fmla="*/ 178456 w 426"/>
                <a:gd name="T59" fmla="*/ 28820 h 435"/>
                <a:gd name="T60" fmla="*/ 187705 w 426"/>
                <a:gd name="T61" fmla="*/ 19576 h 435"/>
                <a:gd name="T62" fmla="*/ 207292 w 426"/>
                <a:gd name="T63" fmla="*/ 19576 h 435"/>
                <a:gd name="T64" fmla="*/ 212188 w 426"/>
                <a:gd name="T65" fmla="*/ 28820 h 435"/>
                <a:gd name="T66" fmla="*/ 212188 w 426"/>
                <a:gd name="T67" fmla="*/ 48395 h 435"/>
                <a:gd name="T68" fmla="*/ 158869 w 426"/>
                <a:gd name="T69" fmla="*/ 115822 h 435"/>
                <a:gd name="T70" fmla="*/ 158869 w 426"/>
                <a:gd name="T71" fmla="*/ 115822 h 435"/>
                <a:gd name="T72" fmla="*/ 115888 w 426"/>
                <a:gd name="T73" fmla="*/ 72321 h 435"/>
                <a:gd name="T74" fmla="*/ 71818 w 426"/>
                <a:gd name="T75" fmla="*/ 115822 h 435"/>
                <a:gd name="T76" fmla="*/ 115888 w 426"/>
                <a:gd name="T77" fmla="*/ 159323 h 435"/>
                <a:gd name="T78" fmla="*/ 158869 w 426"/>
                <a:gd name="T79" fmla="*/ 115822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p:spPr>
          <p:txBody>
            <a:bodyPr wrap="none" lIns="34290" tIns="17145" rIns="34290" bIns="17145" anchor="ctr"/>
            <a:lstStyle/>
            <a:p>
              <a:endParaRPr lang="en-US" dirty="0"/>
            </a:p>
          </p:txBody>
        </p:sp>
      </p:grpSp>
      <p:pic>
        <p:nvPicPr>
          <p:cNvPr id="2" name="PA_库_PicturePlaceholder 1"/>
          <p:cNvPicPr>
            <a:picLocks noGrp="1" noChangeAspect="1"/>
          </p:cNvPicPr>
          <p:nvPr>
            <p:ph type="pic" sz="quarter" idx="10"/>
            <p:custDataLst>
              <p:tags r:id="rId10"/>
            </p:custDataLst>
          </p:nvPr>
        </p:nvPicPr>
        <p:blipFill>
          <a:blip r:embed="rId15" cstate="print">
            <a:extLst>
              <a:ext uri="{28A0092B-C50C-407E-A947-70E740481C1C}">
                <a14:useLocalDpi xmlns:a14="http://schemas.microsoft.com/office/drawing/2010/main" val="0"/>
              </a:ext>
            </a:extLst>
          </a:blip>
          <a:srcRect t="14562" b="14562"/>
          <a:stretch>
            <a:fillRect/>
          </a:stretch>
        </p:blipFill>
        <p:spPr/>
      </p:pic>
      <p:pic>
        <p:nvPicPr>
          <p:cNvPr id="4" name="PA_库_PicturePlaceholder 3"/>
          <p:cNvPicPr>
            <a:picLocks noGrp="1" noChangeAspect="1"/>
          </p:cNvPicPr>
          <p:nvPr>
            <p:ph type="pic" sz="quarter" idx="11"/>
            <p:custDataLst>
              <p:tags r:id="rId11"/>
            </p:custDataLst>
          </p:nvPr>
        </p:nvPicPr>
        <p:blipFill>
          <a:blip r:embed="rId16" cstate="print">
            <a:extLst>
              <a:ext uri="{28A0092B-C50C-407E-A947-70E740481C1C}">
                <a14:useLocalDpi xmlns:a14="http://schemas.microsoft.com/office/drawing/2010/main" val="0"/>
              </a:ext>
            </a:extLst>
          </a:blip>
          <a:srcRect t="17158" b="17158"/>
          <a:stretch>
            <a:fillRect/>
          </a:stretch>
        </p:blipFill>
        <p:spPr/>
      </p:pic>
      <p:pic>
        <p:nvPicPr>
          <p:cNvPr id="6" name="PA_库_PicturePlaceholder 5"/>
          <p:cNvPicPr>
            <a:picLocks noGrp="1" noChangeAspect="1"/>
          </p:cNvPicPr>
          <p:nvPr>
            <p:ph type="pic" sz="quarter" idx="12"/>
            <p:custDataLst>
              <p:tags r:id="rId12"/>
            </p:custDataLst>
          </p:nvPr>
        </p:nvPicPr>
        <p:blipFill>
          <a:blip r:embed="rId17">
            <a:extLst>
              <a:ext uri="{28A0092B-C50C-407E-A947-70E740481C1C}">
                <a14:useLocalDpi xmlns:a14="http://schemas.microsoft.com/office/drawing/2010/main" val="0"/>
              </a:ext>
            </a:extLst>
          </a:blip>
          <a:srcRect t="12390" b="12390"/>
          <a:stretch>
            <a:fillRect/>
          </a:stretch>
        </p:blipFill>
        <p:spPr/>
      </p:pic>
    </p:spTree>
    <p:extLst>
      <p:ext uri="{BB962C8B-B14F-4D97-AF65-F5344CB8AC3E}">
        <p14:creationId xmlns:p14="http://schemas.microsoft.com/office/powerpoint/2010/main" val="1947134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5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53" presetClass="entr" presetSubtype="16" fill="hold" nodeType="withEffect">
                                  <p:stCondLst>
                                    <p:cond delay="150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1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15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6" presetClass="emph" presetSubtype="0" accel="30000" decel="26000" autoRev="1" fill="hold" nodeType="withEffect">
                                  <p:stCondLst>
                                    <p:cond delay="1900"/>
                                  </p:stCondLst>
                                  <p:childTnLst>
                                    <p:animScale>
                                      <p:cBhvr>
                                        <p:cTn id="30" dur="500" fill="hold"/>
                                        <p:tgtEl>
                                          <p:spTgt spid="2"/>
                                        </p:tgtEl>
                                      </p:cBhvr>
                                      <p:by x="110000" y="110000"/>
                                    </p:animScale>
                                  </p:childTnLst>
                                </p:cTn>
                              </p:par>
                              <p:par>
                                <p:cTn id="31" presetID="6" presetClass="emph" presetSubtype="0" accel="30000" decel="26000" autoRev="1" fill="hold" nodeType="withEffect">
                                  <p:stCondLst>
                                    <p:cond delay="1900"/>
                                  </p:stCondLst>
                                  <p:childTnLst>
                                    <p:animScale>
                                      <p:cBhvr>
                                        <p:cTn id="32" dur="500" fill="hold"/>
                                        <p:tgtEl>
                                          <p:spTgt spid="4"/>
                                        </p:tgtEl>
                                      </p:cBhvr>
                                      <p:by x="110000" y="110000"/>
                                    </p:animScale>
                                  </p:childTnLst>
                                </p:cTn>
                              </p:par>
                              <p:par>
                                <p:cTn id="33" presetID="6" presetClass="emph" presetSubtype="0" accel="30000" decel="26000" autoRev="1" fill="hold" nodeType="withEffect">
                                  <p:stCondLst>
                                    <p:cond delay="1900"/>
                                  </p:stCondLst>
                                  <p:childTnLst>
                                    <p:animScale>
                                      <p:cBhvr>
                                        <p:cTn id="34" dur="500" fill="hold"/>
                                        <p:tgtEl>
                                          <p:spTgt spid="6"/>
                                        </p:tgtEl>
                                      </p:cBhvr>
                                      <p:by x="110000" y="110000"/>
                                    </p:animScale>
                                  </p:childTnLst>
                                </p:cTn>
                              </p:par>
                              <p:par>
                                <p:cTn id="35" presetID="22" presetClass="entr" presetSubtype="8"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1000"/>
                                        <p:tgtEl>
                                          <p:spTgt spid="15"/>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1000"/>
                                        <p:tgtEl>
                                          <p:spTgt spid="16"/>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1000"/>
                                        <p:tgtEl>
                                          <p:spTgt spid="17"/>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1000"/>
                                        <p:tgtEl>
                                          <p:spTgt spid="64"/>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1000"/>
                                        <p:tgtEl>
                                          <p:spTgt spid="65"/>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66"/>
                                        </p:tgtEl>
                                        <p:attrNameLst>
                                          <p:attrName>style.visibility</p:attrName>
                                        </p:attrNameLst>
                                      </p:cBhvr>
                                      <p:to>
                                        <p:strVal val="visible"/>
                                      </p:to>
                                    </p:set>
                                    <p:animEffect transition="in" filter="wipe(left)">
                                      <p:cBhvr>
                                        <p:cTn id="52" dur="1000"/>
                                        <p:tgtEl>
                                          <p:spTgt spid="66"/>
                                        </p:tgtEl>
                                      </p:cBhvr>
                                    </p:animEffect>
                                  </p:childTnLst>
                                </p:cTn>
                              </p:par>
                              <p:par>
                                <p:cTn id="53" presetID="22" presetClass="entr" presetSubtype="8" fill="hold" grpId="0" nodeType="withEffect">
                                  <p:stCondLst>
                                    <p:cond delay="250"/>
                                  </p:stCondLst>
                                  <p:childTnLst>
                                    <p:set>
                                      <p:cBhvr>
                                        <p:cTn id="54" dur="1" fill="hold">
                                          <p:stCondLst>
                                            <p:cond delay="0"/>
                                          </p:stCondLst>
                                        </p:cTn>
                                        <p:tgtEl>
                                          <p:spTgt spid="74"/>
                                        </p:tgtEl>
                                        <p:attrNameLst>
                                          <p:attrName>style.visibility</p:attrName>
                                        </p:attrNameLst>
                                      </p:cBhvr>
                                      <p:to>
                                        <p:strVal val="visible"/>
                                      </p:to>
                                    </p:set>
                                    <p:animEffect transition="in" filter="wipe(left)">
                                      <p:cBhvr>
                                        <p:cTn id="55" dur="1000"/>
                                        <p:tgtEl>
                                          <p:spTgt spid="74"/>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5"/>
                                        </p:tgtEl>
                                        <p:attrNameLst>
                                          <p:attrName>style.visibility</p:attrName>
                                        </p:attrNameLst>
                                      </p:cBhvr>
                                      <p:to>
                                        <p:strVal val="visible"/>
                                      </p:to>
                                    </p:set>
                                    <p:animEffect transition="in" filter="wipe(left)">
                                      <p:cBhvr>
                                        <p:cTn id="58" dur="1000"/>
                                        <p:tgtEl>
                                          <p:spTgt spid="75"/>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6"/>
                                        </p:tgtEl>
                                        <p:attrNameLst>
                                          <p:attrName>style.visibility</p:attrName>
                                        </p:attrNameLst>
                                      </p:cBhvr>
                                      <p:to>
                                        <p:strVal val="visible"/>
                                      </p:to>
                                    </p:set>
                                    <p:animEffect transition="in" filter="wipe(left)">
                                      <p:cBhvr>
                                        <p:cTn id="61"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6" grpId="0" autoUpdateAnimBg="0"/>
      <p:bldP spid="17" grpId="0" autoUpdateAnimBg="0"/>
      <p:bldP spid="64" grpId="0" autoUpdateAnimBg="0"/>
      <p:bldP spid="65" grpId="0" autoUpdateAnimBg="0"/>
      <p:bldP spid="66" grpId="0" autoUpdateAnimBg="0"/>
      <p:bldP spid="74" grpId="0" autoUpdateAnimBg="0"/>
      <p:bldP spid="75" grpId="0" autoUpdateAnimBg="0"/>
      <p:bldP spid="7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PicturePlaceholder 1"/>
          <p:cNvPicPr>
            <a:picLocks noGrp="1" noChangeAspect="1"/>
          </p:cNvPicPr>
          <p:nvPr>
            <p:ph type="pic" sz="quarter" idx="10"/>
            <p:custDataLst>
              <p:tags r:id="rId1"/>
            </p:custDataLst>
          </p:nvPr>
        </p:nvPicPr>
        <p:blipFill>
          <a:blip r:embed="rId14">
            <a:extLst>
              <a:ext uri="{28A0092B-C50C-407E-A947-70E740481C1C}">
                <a14:useLocalDpi xmlns:a14="http://schemas.microsoft.com/office/drawing/2010/main" val="0"/>
              </a:ext>
            </a:extLst>
          </a:blip>
          <a:srcRect t="2125" b="2125"/>
          <a:stretch>
            <a:fillRect/>
          </a:stretch>
        </p:blipFill>
        <p:spPr>
          <a:xfrm>
            <a:off x="1552575" y="1935163"/>
            <a:ext cx="4108450" cy="3933825"/>
          </a:xfrm>
        </p:spPr>
      </p:pic>
      <p:sp>
        <p:nvSpPr>
          <p:cNvPr id="19" name="PA_库_Freeform: Shape 18">
            <a:extLst>
              <a:ext uri="{FF2B5EF4-FFF2-40B4-BE49-F238E27FC236}">
                <a16:creationId xmlns:a16="http://schemas.microsoft.com/office/drawing/2014/main" id="{83CE8736-1829-46E9-A703-85DE82E139C1}"/>
              </a:ext>
            </a:extLst>
          </p:cNvPr>
          <p:cNvSpPr/>
          <p:nvPr>
            <p:custDataLst>
              <p:tags r:id="rId2"/>
            </p:custDataLst>
          </p:nvPr>
        </p:nvSpPr>
        <p:spPr>
          <a:xfrm>
            <a:off x="1553029" y="1935892"/>
            <a:ext cx="4107542" cy="3933371"/>
          </a:xfrm>
          <a:custGeom>
            <a:avLst/>
            <a:gdLst>
              <a:gd name="connsiteX0" fmla="*/ 53809 w 4107542"/>
              <a:gd name="connsiteY0" fmla="*/ 0 h 3933371"/>
              <a:gd name="connsiteX1" fmla="*/ 4053733 w 4107542"/>
              <a:gd name="connsiteY1" fmla="*/ 0 h 3933371"/>
              <a:gd name="connsiteX2" fmla="*/ 4107542 w 4107542"/>
              <a:gd name="connsiteY2" fmla="*/ 53809 h 3933371"/>
              <a:gd name="connsiteX3" fmla="*/ 4107542 w 4107542"/>
              <a:gd name="connsiteY3" fmla="*/ 3879562 h 3933371"/>
              <a:gd name="connsiteX4" fmla="*/ 4053733 w 4107542"/>
              <a:gd name="connsiteY4" fmla="*/ 3933371 h 3933371"/>
              <a:gd name="connsiteX5" fmla="*/ 53809 w 4107542"/>
              <a:gd name="connsiteY5" fmla="*/ 3933371 h 3933371"/>
              <a:gd name="connsiteX6" fmla="*/ 0 w 4107542"/>
              <a:gd name="connsiteY6" fmla="*/ 3879562 h 3933371"/>
              <a:gd name="connsiteX7" fmla="*/ 0 w 4107542"/>
              <a:gd name="connsiteY7" fmla="*/ 53809 h 3933371"/>
              <a:gd name="connsiteX8" fmla="*/ 53809 w 4107542"/>
              <a:gd name="connsiteY8" fmla="*/ 0 h 393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7542" h="3933371">
                <a:moveTo>
                  <a:pt x="53809" y="0"/>
                </a:moveTo>
                <a:lnTo>
                  <a:pt x="4053733" y="0"/>
                </a:lnTo>
                <a:cubicBezTo>
                  <a:pt x="4083451" y="0"/>
                  <a:pt x="4107542" y="24091"/>
                  <a:pt x="4107542" y="53809"/>
                </a:cubicBezTo>
                <a:lnTo>
                  <a:pt x="4107542" y="3879562"/>
                </a:lnTo>
                <a:cubicBezTo>
                  <a:pt x="4107542" y="3909280"/>
                  <a:pt x="4083451" y="3933371"/>
                  <a:pt x="4053733" y="3933371"/>
                </a:cubicBezTo>
                <a:lnTo>
                  <a:pt x="53809" y="3933371"/>
                </a:lnTo>
                <a:cubicBezTo>
                  <a:pt x="24091" y="3933371"/>
                  <a:pt x="0" y="3909280"/>
                  <a:pt x="0" y="3879562"/>
                </a:cubicBezTo>
                <a:lnTo>
                  <a:pt x="0" y="53809"/>
                </a:lnTo>
                <a:cubicBezTo>
                  <a:pt x="0" y="24091"/>
                  <a:pt x="24091" y="0"/>
                  <a:pt x="53809" y="0"/>
                </a:cubicBezTo>
                <a:close/>
              </a:path>
            </a:pathLst>
          </a:custGeom>
          <a:gradFill flip="none" rotWithShape="1">
            <a:gsLst>
              <a:gs pos="0">
                <a:schemeClr val="tx2">
                  <a:lumMod val="50000"/>
                  <a:alpha val="0"/>
                </a:schemeClr>
              </a:gs>
              <a:gs pos="100000">
                <a:schemeClr val="tx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A_库_Rectangle: Rounded Corners 2">
            <a:extLst>
              <a:ext uri="{FF2B5EF4-FFF2-40B4-BE49-F238E27FC236}">
                <a16:creationId xmlns:a16="http://schemas.microsoft.com/office/drawing/2014/main" id="{A49D5AE8-E9E0-4CC4-8E2A-8F4686D664CA}"/>
              </a:ext>
            </a:extLst>
          </p:cNvPr>
          <p:cNvSpPr/>
          <p:nvPr>
            <p:custDataLst>
              <p:tags r:id="rId3"/>
            </p:custDataLst>
          </p:nvPr>
        </p:nvSpPr>
        <p:spPr>
          <a:xfrm>
            <a:off x="5522687" y="1935890"/>
            <a:ext cx="5116284" cy="3933371"/>
          </a:xfrm>
          <a:prstGeom prst="roundRect">
            <a:avLst>
              <a:gd name="adj" fmla="val 1368"/>
            </a:avLst>
          </a:prstGeom>
          <a:solidFill>
            <a:schemeClr val="bg1"/>
          </a:solidFill>
          <a:ln>
            <a:noFill/>
          </a:ln>
          <a:effectLst>
            <a:outerShdw blurRad="635000" dist="63500" dir="5400000" algn="t" rotWithShape="0">
              <a:schemeClr val="accent1">
                <a:lumMod val="5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a:extLst>
              <a:ext uri="{FF2B5EF4-FFF2-40B4-BE49-F238E27FC236}">
                <a16:creationId xmlns:a16="http://schemas.microsoft.com/office/drawing/2014/main" id="{A443553D-0274-46FD-BB7D-723919C3843A}"/>
              </a:ext>
            </a:extLst>
          </p:cNvPr>
          <p:cNvSpPr txBox="1"/>
          <p:nvPr/>
        </p:nvSpPr>
        <p:spPr>
          <a:xfrm>
            <a:off x="2082481" y="5166430"/>
            <a:ext cx="3179272" cy="462114"/>
          </a:xfrm>
          <a:prstGeom prst="rect">
            <a:avLst/>
          </a:prstGeom>
          <a:noFill/>
        </p:spPr>
        <p:txBody>
          <a:bodyPr wrap="square" rtlCol="0">
            <a:spAutoFit/>
          </a:bodyPr>
          <a:lstStyle/>
          <a:p>
            <a:pPr algn="r">
              <a:lnSpc>
                <a:spcPct val="120000"/>
              </a:lnSpc>
            </a:pPr>
            <a:r>
              <a:rPr lang="en-US" sz="1050" i="1" dirty="0">
                <a:solidFill>
                  <a:schemeClr val="bg1"/>
                </a:solidFill>
              </a:rPr>
              <a:t>“The quick, brown fox jumps over a lazy dog. DJs flock by when</a:t>
            </a:r>
          </a:p>
        </p:txBody>
      </p:sp>
      <p:sp>
        <p:nvSpPr>
          <p:cNvPr id="21" name="TextBox 20">
            <a:extLst>
              <a:ext uri="{FF2B5EF4-FFF2-40B4-BE49-F238E27FC236}">
                <a16:creationId xmlns:a16="http://schemas.microsoft.com/office/drawing/2014/main" id="{1C9CC8BB-80C1-4DCE-A6B9-3643741606E6}"/>
              </a:ext>
            </a:extLst>
          </p:cNvPr>
          <p:cNvSpPr txBox="1"/>
          <p:nvPr/>
        </p:nvSpPr>
        <p:spPr>
          <a:xfrm>
            <a:off x="4039425" y="4704765"/>
            <a:ext cx="1222328" cy="461665"/>
          </a:xfrm>
          <a:prstGeom prst="rect">
            <a:avLst/>
          </a:prstGeom>
          <a:noFill/>
        </p:spPr>
        <p:txBody>
          <a:bodyPr wrap="square" rtlCol="0">
            <a:spAutoFit/>
          </a:bodyPr>
          <a:lstStyle/>
          <a:p>
            <a:pPr algn="r"/>
            <a:r>
              <a:rPr lang="en-US" sz="2400" dirty="0">
                <a:solidFill>
                  <a:schemeClr val="bg1"/>
                </a:solidFill>
                <a:latin typeface="+mj-lt"/>
              </a:rPr>
              <a:t>3,700</a:t>
            </a:r>
          </a:p>
        </p:txBody>
      </p:sp>
      <p:grpSp>
        <p:nvGrpSpPr>
          <p:cNvPr id="28" name="Group 27">
            <a:extLst>
              <a:ext uri="{FF2B5EF4-FFF2-40B4-BE49-F238E27FC236}">
                <a16:creationId xmlns:a16="http://schemas.microsoft.com/office/drawing/2014/main" id="{E06AD683-85EB-4DF8-B874-98EE9E4870A4}"/>
              </a:ext>
            </a:extLst>
          </p:cNvPr>
          <p:cNvGrpSpPr/>
          <p:nvPr/>
        </p:nvGrpSpPr>
        <p:grpSpPr>
          <a:xfrm>
            <a:off x="5206569" y="3543430"/>
            <a:ext cx="643266" cy="718292"/>
            <a:chOff x="5175621" y="3503554"/>
            <a:chExt cx="714687" cy="798043"/>
          </a:xfrm>
        </p:grpSpPr>
        <p:sp>
          <p:nvSpPr>
            <p:cNvPr id="26" name="Freeform 5">
              <a:extLst>
                <a:ext uri="{FF2B5EF4-FFF2-40B4-BE49-F238E27FC236}">
                  <a16:creationId xmlns:a16="http://schemas.microsoft.com/office/drawing/2014/main" id="{A95BDEB0-7D8B-4C95-9903-C9217D8D04CE}"/>
                </a:ext>
              </a:extLst>
            </p:cNvPr>
            <p:cNvSpPr>
              <a:spLocks/>
            </p:cNvSpPr>
            <p:nvPr/>
          </p:nvSpPr>
          <p:spPr bwMode="auto">
            <a:xfrm>
              <a:off x="5175621" y="3503554"/>
              <a:ext cx="714687" cy="798043"/>
            </a:xfrm>
            <a:custGeom>
              <a:avLst/>
              <a:gdLst>
                <a:gd name="T0" fmla="*/ 500 w 540"/>
                <a:gd name="T1" fmla="*/ 235 h 604"/>
                <a:gd name="T2" fmla="*/ 120 w 540"/>
                <a:gd name="T3" fmla="*/ 15 h 604"/>
                <a:gd name="T4" fmla="*/ 40 w 540"/>
                <a:gd name="T5" fmla="*/ 15 h 604"/>
                <a:gd name="T6" fmla="*/ 0 w 540"/>
                <a:gd name="T7" fmla="*/ 84 h 604"/>
                <a:gd name="T8" fmla="*/ 0 w 540"/>
                <a:gd name="T9" fmla="*/ 524 h 604"/>
                <a:gd name="T10" fmla="*/ 40 w 540"/>
                <a:gd name="T11" fmla="*/ 593 h 604"/>
                <a:gd name="T12" fmla="*/ 80 w 540"/>
                <a:gd name="T13" fmla="*/ 604 h 604"/>
                <a:gd name="T14" fmla="*/ 120 w 540"/>
                <a:gd name="T15" fmla="*/ 593 h 604"/>
                <a:gd name="T16" fmla="*/ 500 w 540"/>
                <a:gd name="T17" fmla="*/ 373 h 604"/>
                <a:gd name="T18" fmla="*/ 540 w 540"/>
                <a:gd name="T19" fmla="*/ 304 h 604"/>
                <a:gd name="T20" fmla="*/ 500 w 540"/>
                <a:gd name="T21" fmla="*/ 23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0" h="604">
                  <a:moveTo>
                    <a:pt x="500" y="235"/>
                  </a:moveTo>
                  <a:cubicBezTo>
                    <a:pt x="120" y="15"/>
                    <a:pt x="120" y="15"/>
                    <a:pt x="120" y="15"/>
                  </a:cubicBezTo>
                  <a:cubicBezTo>
                    <a:pt x="95" y="0"/>
                    <a:pt x="65" y="0"/>
                    <a:pt x="40" y="15"/>
                  </a:cubicBezTo>
                  <a:cubicBezTo>
                    <a:pt x="15" y="29"/>
                    <a:pt x="0" y="55"/>
                    <a:pt x="0" y="84"/>
                  </a:cubicBezTo>
                  <a:cubicBezTo>
                    <a:pt x="0" y="524"/>
                    <a:pt x="0" y="524"/>
                    <a:pt x="0" y="524"/>
                  </a:cubicBezTo>
                  <a:cubicBezTo>
                    <a:pt x="0" y="553"/>
                    <a:pt x="15" y="579"/>
                    <a:pt x="40" y="593"/>
                  </a:cubicBezTo>
                  <a:cubicBezTo>
                    <a:pt x="52" y="600"/>
                    <a:pt x="66" y="604"/>
                    <a:pt x="80" y="604"/>
                  </a:cubicBezTo>
                  <a:cubicBezTo>
                    <a:pt x="94" y="604"/>
                    <a:pt x="108" y="600"/>
                    <a:pt x="120" y="593"/>
                  </a:cubicBezTo>
                  <a:cubicBezTo>
                    <a:pt x="500" y="373"/>
                    <a:pt x="500" y="373"/>
                    <a:pt x="500" y="373"/>
                  </a:cubicBezTo>
                  <a:cubicBezTo>
                    <a:pt x="525" y="359"/>
                    <a:pt x="540" y="333"/>
                    <a:pt x="540" y="304"/>
                  </a:cubicBezTo>
                  <a:cubicBezTo>
                    <a:pt x="540" y="275"/>
                    <a:pt x="525" y="249"/>
                    <a:pt x="500" y="235"/>
                  </a:cubicBezTo>
                  <a:close/>
                </a:path>
              </a:pathLst>
            </a:custGeom>
            <a:solidFill>
              <a:schemeClr val="bg1"/>
            </a:solidFill>
            <a:ln w="22225">
              <a:gradFill>
                <a:gsLst>
                  <a:gs pos="0">
                    <a:schemeClr val="accent1"/>
                  </a:gs>
                  <a:gs pos="100000">
                    <a:schemeClr val="accent4"/>
                  </a:gs>
                </a:gsLst>
                <a:lin ang="5400000" scaled="1"/>
              </a:gradFill>
            </a:ln>
            <a:effectLst>
              <a:outerShdw blurRad="406400" dist="38100" dir="5400000" algn="t" rotWithShape="0">
                <a:schemeClr val="accent1">
                  <a:lumMod val="60000"/>
                  <a:lumOff val="40000"/>
                  <a:alpha val="70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27" name="Freeform 19">
              <a:extLst>
                <a:ext uri="{FF2B5EF4-FFF2-40B4-BE49-F238E27FC236}">
                  <a16:creationId xmlns:a16="http://schemas.microsoft.com/office/drawing/2014/main" id="{4870FDE5-E146-4EBF-A60C-95E234B1C802}"/>
                </a:ext>
              </a:extLst>
            </p:cNvPr>
            <p:cNvSpPr>
              <a:spLocks noEditPoints="1"/>
            </p:cNvSpPr>
            <p:nvPr/>
          </p:nvSpPr>
          <p:spPr bwMode="auto">
            <a:xfrm>
              <a:off x="5301643" y="3786688"/>
              <a:ext cx="317500" cy="231775"/>
            </a:xfrm>
            <a:custGeom>
              <a:avLst/>
              <a:gdLst>
                <a:gd name="T0" fmla="*/ 200 w 220"/>
                <a:gd name="T1" fmla="*/ 0 h 160"/>
                <a:gd name="T2" fmla="*/ 180 w 220"/>
                <a:gd name="T3" fmla="*/ 20 h 160"/>
                <a:gd name="T4" fmla="*/ 188 w 220"/>
                <a:gd name="T5" fmla="*/ 36 h 160"/>
                <a:gd name="T6" fmla="*/ 184 w 220"/>
                <a:gd name="T7" fmla="*/ 34 h 160"/>
                <a:gd name="T8" fmla="*/ 136 w 220"/>
                <a:gd name="T9" fmla="*/ 124 h 160"/>
                <a:gd name="T10" fmla="*/ 124 w 220"/>
                <a:gd name="T11" fmla="*/ 120 h 160"/>
                <a:gd name="T12" fmla="*/ 113 w 220"/>
                <a:gd name="T13" fmla="*/ 123 h 160"/>
                <a:gd name="T14" fmla="*/ 76 w 220"/>
                <a:gd name="T15" fmla="*/ 71 h 160"/>
                <a:gd name="T16" fmla="*/ 80 w 220"/>
                <a:gd name="T17" fmla="*/ 60 h 160"/>
                <a:gd name="T18" fmla="*/ 60 w 220"/>
                <a:gd name="T19" fmla="*/ 40 h 160"/>
                <a:gd name="T20" fmla="*/ 40 w 220"/>
                <a:gd name="T21" fmla="*/ 60 h 160"/>
                <a:gd name="T22" fmla="*/ 43 w 220"/>
                <a:gd name="T23" fmla="*/ 71 h 160"/>
                <a:gd name="T24" fmla="*/ 28 w 220"/>
                <a:gd name="T25" fmla="*/ 90 h 160"/>
                <a:gd name="T26" fmla="*/ 20 w 220"/>
                <a:gd name="T27" fmla="*/ 88 h 160"/>
                <a:gd name="T28" fmla="*/ 0 w 220"/>
                <a:gd name="T29" fmla="*/ 108 h 160"/>
                <a:gd name="T30" fmla="*/ 20 w 220"/>
                <a:gd name="T31" fmla="*/ 128 h 160"/>
                <a:gd name="T32" fmla="*/ 40 w 220"/>
                <a:gd name="T33" fmla="*/ 108 h 160"/>
                <a:gd name="T34" fmla="*/ 35 w 220"/>
                <a:gd name="T35" fmla="*/ 94 h 160"/>
                <a:gd name="T36" fmla="*/ 49 w 220"/>
                <a:gd name="T37" fmla="*/ 77 h 160"/>
                <a:gd name="T38" fmla="*/ 60 w 220"/>
                <a:gd name="T39" fmla="*/ 80 h 160"/>
                <a:gd name="T40" fmla="*/ 71 w 220"/>
                <a:gd name="T41" fmla="*/ 77 h 160"/>
                <a:gd name="T42" fmla="*/ 108 w 220"/>
                <a:gd name="T43" fmla="*/ 129 h 160"/>
                <a:gd name="T44" fmla="*/ 104 w 220"/>
                <a:gd name="T45" fmla="*/ 140 h 160"/>
                <a:gd name="T46" fmla="*/ 124 w 220"/>
                <a:gd name="T47" fmla="*/ 160 h 160"/>
                <a:gd name="T48" fmla="*/ 144 w 220"/>
                <a:gd name="T49" fmla="*/ 140 h 160"/>
                <a:gd name="T50" fmla="*/ 141 w 220"/>
                <a:gd name="T51" fmla="*/ 130 h 160"/>
                <a:gd name="T52" fmla="*/ 191 w 220"/>
                <a:gd name="T53" fmla="*/ 38 h 160"/>
                <a:gd name="T54" fmla="*/ 200 w 220"/>
                <a:gd name="T55" fmla="*/ 40 h 160"/>
                <a:gd name="T56" fmla="*/ 220 w 220"/>
                <a:gd name="T57" fmla="*/ 20 h 160"/>
                <a:gd name="T58" fmla="*/ 200 w 220"/>
                <a:gd name="T59" fmla="*/ 0 h 160"/>
                <a:gd name="T60" fmla="*/ 20 w 220"/>
                <a:gd name="T61" fmla="*/ 120 h 160"/>
                <a:gd name="T62" fmla="*/ 8 w 220"/>
                <a:gd name="T63" fmla="*/ 108 h 160"/>
                <a:gd name="T64" fmla="*/ 20 w 220"/>
                <a:gd name="T65" fmla="*/ 96 h 160"/>
                <a:gd name="T66" fmla="*/ 32 w 220"/>
                <a:gd name="T67" fmla="*/ 108 h 160"/>
                <a:gd name="T68" fmla="*/ 20 w 220"/>
                <a:gd name="T69" fmla="*/ 120 h 160"/>
                <a:gd name="T70" fmla="*/ 60 w 220"/>
                <a:gd name="T71" fmla="*/ 72 h 160"/>
                <a:gd name="T72" fmla="*/ 48 w 220"/>
                <a:gd name="T73" fmla="*/ 60 h 160"/>
                <a:gd name="T74" fmla="*/ 60 w 220"/>
                <a:gd name="T75" fmla="*/ 48 h 160"/>
                <a:gd name="T76" fmla="*/ 72 w 220"/>
                <a:gd name="T77" fmla="*/ 60 h 160"/>
                <a:gd name="T78" fmla="*/ 60 w 220"/>
                <a:gd name="T79" fmla="*/ 72 h 160"/>
                <a:gd name="T80" fmla="*/ 124 w 220"/>
                <a:gd name="T81" fmla="*/ 152 h 160"/>
                <a:gd name="T82" fmla="*/ 112 w 220"/>
                <a:gd name="T83" fmla="*/ 140 h 160"/>
                <a:gd name="T84" fmla="*/ 124 w 220"/>
                <a:gd name="T85" fmla="*/ 128 h 160"/>
                <a:gd name="T86" fmla="*/ 136 w 220"/>
                <a:gd name="T87" fmla="*/ 140 h 160"/>
                <a:gd name="T88" fmla="*/ 124 w 220"/>
                <a:gd name="T89" fmla="*/ 152 h 160"/>
                <a:gd name="T90" fmla="*/ 200 w 220"/>
                <a:gd name="T91" fmla="*/ 32 h 160"/>
                <a:gd name="T92" fmla="*/ 188 w 220"/>
                <a:gd name="T93" fmla="*/ 20 h 160"/>
                <a:gd name="T94" fmla="*/ 200 w 220"/>
                <a:gd name="T95" fmla="*/ 8 h 160"/>
                <a:gd name="T96" fmla="*/ 212 w 220"/>
                <a:gd name="T97" fmla="*/ 20 h 160"/>
                <a:gd name="T98" fmla="*/ 200 w 220"/>
                <a:gd name="T99"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60">
                  <a:moveTo>
                    <a:pt x="200" y="0"/>
                  </a:moveTo>
                  <a:cubicBezTo>
                    <a:pt x="189" y="0"/>
                    <a:pt x="180" y="9"/>
                    <a:pt x="180" y="20"/>
                  </a:cubicBezTo>
                  <a:cubicBezTo>
                    <a:pt x="180" y="27"/>
                    <a:pt x="183" y="33"/>
                    <a:pt x="188" y="36"/>
                  </a:cubicBezTo>
                  <a:cubicBezTo>
                    <a:pt x="184" y="34"/>
                    <a:pt x="184" y="34"/>
                    <a:pt x="184" y="34"/>
                  </a:cubicBezTo>
                  <a:cubicBezTo>
                    <a:pt x="136" y="124"/>
                    <a:pt x="136" y="124"/>
                    <a:pt x="136" y="124"/>
                  </a:cubicBezTo>
                  <a:cubicBezTo>
                    <a:pt x="132" y="122"/>
                    <a:pt x="128" y="120"/>
                    <a:pt x="124" y="120"/>
                  </a:cubicBezTo>
                  <a:cubicBezTo>
                    <a:pt x="120" y="120"/>
                    <a:pt x="116" y="121"/>
                    <a:pt x="113" y="123"/>
                  </a:cubicBezTo>
                  <a:cubicBezTo>
                    <a:pt x="76" y="71"/>
                    <a:pt x="76" y="71"/>
                    <a:pt x="76" y="71"/>
                  </a:cubicBezTo>
                  <a:cubicBezTo>
                    <a:pt x="79" y="68"/>
                    <a:pt x="80" y="64"/>
                    <a:pt x="80" y="60"/>
                  </a:cubicBezTo>
                  <a:cubicBezTo>
                    <a:pt x="80" y="49"/>
                    <a:pt x="71" y="40"/>
                    <a:pt x="60" y="40"/>
                  </a:cubicBezTo>
                  <a:cubicBezTo>
                    <a:pt x="49" y="40"/>
                    <a:pt x="40" y="49"/>
                    <a:pt x="40" y="60"/>
                  </a:cubicBezTo>
                  <a:cubicBezTo>
                    <a:pt x="40" y="64"/>
                    <a:pt x="41" y="68"/>
                    <a:pt x="43" y="71"/>
                  </a:cubicBezTo>
                  <a:cubicBezTo>
                    <a:pt x="28" y="90"/>
                    <a:pt x="28" y="90"/>
                    <a:pt x="28" y="90"/>
                  </a:cubicBezTo>
                  <a:cubicBezTo>
                    <a:pt x="26" y="89"/>
                    <a:pt x="23" y="88"/>
                    <a:pt x="20" y="88"/>
                  </a:cubicBezTo>
                  <a:cubicBezTo>
                    <a:pt x="9" y="88"/>
                    <a:pt x="0" y="97"/>
                    <a:pt x="0" y="108"/>
                  </a:cubicBezTo>
                  <a:cubicBezTo>
                    <a:pt x="0" y="119"/>
                    <a:pt x="9" y="128"/>
                    <a:pt x="20" y="128"/>
                  </a:cubicBezTo>
                  <a:cubicBezTo>
                    <a:pt x="31" y="128"/>
                    <a:pt x="40" y="119"/>
                    <a:pt x="40" y="108"/>
                  </a:cubicBezTo>
                  <a:cubicBezTo>
                    <a:pt x="40" y="103"/>
                    <a:pt x="38" y="98"/>
                    <a:pt x="35" y="94"/>
                  </a:cubicBezTo>
                  <a:cubicBezTo>
                    <a:pt x="49" y="77"/>
                    <a:pt x="49" y="77"/>
                    <a:pt x="49" y="77"/>
                  </a:cubicBezTo>
                  <a:cubicBezTo>
                    <a:pt x="52" y="79"/>
                    <a:pt x="56" y="80"/>
                    <a:pt x="60" y="80"/>
                  </a:cubicBezTo>
                  <a:cubicBezTo>
                    <a:pt x="64" y="80"/>
                    <a:pt x="68" y="79"/>
                    <a:pt x="71" y="77"/>
                  </a:cubicBezTo>
                  <a:cubicBezTo>
                    <a:pt x="108" y="129"/>
                    <a:pt x="108" y="129"/>
                    <a:pt x="108" y="129"/>
                  </a:cubicBezTo>
                  <a:cubicBezTo>
                    <a:pt x="105" y="132"/>
                    <a:pt x="104" y="136"/>
                    <a:pt x="104" y="140"/>
                  </a:cubicBezTo>
                  <a:cubicBezTo>
                    <a:pt x="104" y="151"/>
                    <a:pt x="113" y="160"/>
                    <a:pt x="124" y="160"/>
                  </a:cubicBezTo>
                  <a:cubicBezTo>
                    <a:pt x="135" y="160"/>
                    <a:pt x="144" y="151"/>
                    <a:pt x="144" y="140"/>
                  </a:cubicBezTo>
                  <a:cubicBezTo>
                    <a:pt x="144" y="136"/>
                    <a:pt x="143" y="133"/>
                    <a:pt x="141" y="130"/>
                  </a:cubicBezTo>
                  <a:cubicBezTo>
                    <a:pt x="191" y="38"/>
                    <a:pt x="191" y="38"/>
                    <a:pt x="191" y="38"/>
                  </a:cubicBezTo>
                  <a:cubicBezTo>
                    <a:pt x="194" y="39"/>
                    <a:pt x="197" y="40"/>
                    <a:pt x="200" y="40"/>
                  </a:cubicBezTo>
                  <a:cubicBezTo>
                    <a:pt x="211" y="40"/>
                    <a:pt x="220" y="31"/>
                    <a:pt x="220" y="20"/>
                  </a:cubicBezTo>
                  <a:cubicBezTo>
                    <a:pt x="220" y="9"/>
                    <a:pt x="211" y="0"/>
                    <a:pt x="200" y="0"/>
                  </a:cubicBezTo>
                  <a:close/>
                  <a:moveTo>
                    <a:pt x="20" y="120"/>
                  </a:moveTo>
                  <a:cubicBezTo>
                    <a:pt x="13" y="120"/>
                    <a:pt x="8" y="115"/>
                    <a:pt x="8" y="108"/>
                  </a:cubicBezTo>
                  <a:cubicBezTo>
                    <a:pt x="8" y="101"/>
                    <a:pt x="13" y="96"/>
                    <a:pt x="20" y="96"/>
                  </a:cubicBezTo>
                  <a:cubicBezTo>
                    <a:pt x="27" y="96"/>
                    <a:pt x="32" y="101"/>
                    <a:pt x="32" y="108"/>
                  </a:cubicBezTo>
                  <a:cubicBezTo>
                    <a:pt x="32" y="115"/>
                    <a:pt x="27" y="120"/>
                    <a:pt x="20" y="120"/>
                  </a:cubicBezTo>
                  <a:close/>
                  <a:moveTo>
                    <a:pt x="60" y="72"/>
                  </a:moveTo>
                  <a:cubicBezTo>
                    <a:pt x="53" y="72"/>
                    <a:pt x="48" y="67"/>
                    <a:pt x="48" y="60"/>
                  </a:cubicBezTo>
                  <a:cubicBezTo>
                    <a:pt x="48" y="53"/>
                    <a:pt x="53" y="48"/>
                    <a:pt x="60" y="48"/>
                  </a:cubicBezTo>
                  <a:cubicBezTo>
                    <a:pt x="67" y="48"/>
                    <a:pt x="72" y="53"/>
                    <a:pt x="72" y="60"/>
                  </a:cubicBezTo>
                  <a:cubicBezTo>
                    <a:pt x="72" y="67"/>
                    <a:pt x="67" y="72"/>
                    <a:pt x="60" y="72"/>
                  </a:cubicBezTo>
                  <a:close/>
                  <a:moveTo>
                    <a:pt x="124" y="152"/>
                  </a:moveTo>
                  <a:cubicBezTo>
                    <a:pt x="117" y="152"/>
                    <a:pt x="112" y="147"/>
                    <a:pt x="112" y="140"/>
                  </a:cubicBezTo>
                  <a:cubicBezTo>
                    <a:pt x="112" y="133"/>
                    <a:pt x="117" y="128"/>
                    <a:pt x="124" y="128"/>
                  </a:cubicBezTo>
                  <a:cubicBezTo>
                    <a:pt x="131" y="128"/>
                    <a:pt x="136" y="133"/>
                    <a:pt x="136" y="140"/>
                  </a:cubicBezTo>
                  <a:cubicBezTo>
                    <a:pt x="136" y="147"/>
                    <a:pt x="131" y="152"/>
                    <a:pt x="124" y="152"/>
                  </a:cubicBezTo>
                  <a:close/>
                  <a:moveTo>
                    <a:pt x="200" y="32"/>
                  </a:moveTo>
                  <a:cubicBezTo>
                    <a:pt x="193" y="32"/>
                    <a:pt x="188" y="27"/>
                    <a:pt x="188" y="20"/>
                  </a:cubicBezTo>
                  <a:cubicBezTo>
                    <a:pt x="188" y="13"/>
                    <a:pt x="193" y="8"/>
                    <a:pt x="200" y="8"/>
                  </a:cubicBezTo>
                  <a:cubicBezTo>
                    <a:pt x="207" y="8"/>
                    <a:pt x="212" y="13"/>
                    <a:pt x="212" y="20"/>
                  </a:cubicBezTo>
                  <a:cubicBezTo>
                    <a:pt x="212" y="27"/>
                    <a:pt x="207" y="32"/>
                    <a:pt x="200" y="32"/>
                  </a:cubicBez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29" name="PA_库_文本框 28">
            <a:extLst>
              <a:ext uri="{FF2B5EF4-FFF2-40B4-BE49-F238E27FC236}">
                <a16:creationId xmlns:a16="http://schemas.microsoft.com/office/drawing/2014/main" id="{298DA04B-6D85-4B33-900E-F6AFA051704A}"/>
              </a:ext>
            </a:extLst>
          </p:cNvPr>
          <p:cNvSpPr txBox="1"/>
          <p:nvPr>
            <p:custDataLst>
              <p:tags r:id="rId4"/>
            </p:custDataLst>
          </p:nvPr>
        </p:nvSpPr>
        <p:spPr>
          <a:xfrm>
            <a:off x="5976689" y="2327964"/>
            <a:ext cx="3346159" cy="400110"/>
          </a:xfrm>
          <a:prstGeom prst="rect">
            <a:avLst/>
          </a:prstGeom>
          <a:noFill/>
        </p:spPr>
        <p:txBody>
          <a:bodyPr wrap="square" rtlCol="0">
            <a:spAutoFit/>
          </a:bodyPr>
          <a:lstStyle/>
          <a:p>
            <a:r>
              <a:rPr lang="en-US" sz="2000" dirty="0">
                <a:gradFill>
                  <a:gsLst>
                    <a:gs pos="0">
                      <a:schemeClr val="accent1"/>
                    </a:gs>
                    <a:gs pos="100000">
                      <a:schemeClr val="accent4"/>
                    </a:gs>
                  </a:gsLst>
                  <a:lin ang="0" scaled="1"/>
                </a:gradFill>
                <a:latin typeface="+mj-lt"/>
              </a:rPr>
              <a:t>It’s show time</a:t>
            </a:r>
          </a:p>
        </p:txBody>
      </p:sp>
      <p:sp>
        <p:nvSpPr>
          <p:cNvPr id="30" name="PA_库_文本框 29">
            <a:extLst>
              <a:ext uri="{FF2B5EF4-FFF2-40B4-BE49-F238E27FC236}">
                <a16:creationId xmlns:a16="http://schemas.microsoft.com/office/drawing/2014/main" id="{8C69BC23-B68E-4EE9-8E15-5713FA5B92DD}"/>
              </a:ext>
            </a:extLst>
          </p:cNvPr>
          <p:cNvSpPr txBox="1"/>
          <p:nvPr>
            <p:custDataLst>
              <p:tags r:id="rId5"/>
            </p:custDataLst>
          </p:nvPr>
        </p:nvSpPr>
        <p:spPr>
          <a:xfrm>
            <a:off x="5976689" y="2762972"/>
            <a:ext cx="4280724" cy="736548"/>
          </a:xfrm>
          <a:prstGeom prst="rect">
            <a:avLst/>
          </a:prstGeom>
          <a:noFill/>
        </p:spPr>
        <p:txBody>
          <a:bodyPr wrap="square" rtlCol="0">
            <a:spAutoFit/>
          </a:bodyPr>
          <a:lstStyle/>
          <a:p>
            <a:pPr>
              <a:lnSpc>
                <a:spcPct val="120000"/>
              </a:lnSpc>
            </a:pPr>
            <a:r>
              <a:rPr lang="en-US" sz="1200" dirty="0">
                <a:solidFill>
                  <a:schemeClr val="bg1">
                    <a:lumMod val="65000"/>
                  </a:schemeClr>
                </a:solidFill>
              </a:rPr>
              <a:t>The quick, brown fox jumps over a lazy dog. DJs flock by when MTV ax quiz prog. Junk MTV quiz graced by fox whelps.</a:t>
            </a:r>
          </a:p>
        </p:txBody>
      </p:sp>
      <p:grpSp>
        <p:nvGrpSpPr>
          <p:cNvPr id="47" name="PA_库_组合 46">
            <a:extLst>
              <a:ext uri="{FF2B5EF4-FFF2-40B4-BE49-F238E27FC236}">
                <a16:creationId xmlns:a16="http://schemas.microsoft.com/office/drawing/2014/main" id="{885B8332-C629-4715-9873-7EA092AD37AA}"/>
              </a:ext>
            </a:extLst>
          </p:cNvPr>
          <p:cNvGrpSpPr/>
          <p:nvPr>
            <p:custDataLst>
              <p:tags r:id="rId6"/>
            </p:custDataLst>
          </p:nvPr>
        </p:nvGrpSpPr>
        <p:grpSpPr>
          <a:xfrm>
            <a:off x="5963263" y="3692330"/>
            <a:ext cx="1132573" cy="1385103"/>
            <a:chOff x="1167753" y="4368420"/>
            <a:chExt cx="1337322" cy="1635504"/>
          </a:xfrm>
        </p:grpSpPr>
        <p:graphicFrame>
          <p:nvGraphicFramePr>
            <p:cNvPr id="49" name="Chart 48">
              <a:extLst>
                <a:ext uri="{FF2B5EF4-FFF2-40B4-BE49-F238E27FC236}">
                  <a16:creationId xmlns:a16="http://schemas.microsoft.com/office/drawing/2014/main" id="{33725746-DCDF-4817-898A-5FA792ABDCA9}"/>
                </a:ext>
              </a:extLst>
            </p:cNvPr>
            <p:cNvGraphicFramePr/>
            <p:nvPr>
              <p:extLst>
                <p:ext uri="{D42A27DB-BD31-4B8C-83A1-F6EECF244321}">
                  <p14:modId xmlns:p14="http://schemas.microsoft.com/office/powerpoint/2010/main" val="49911682"/>
                </p:ext>
              </p:extLst>
            </p:nvPr>
          </p:nvGraphicFramePr>
          <p:xfrm>
            <a:off x="1167753" y="4368420"/>
            <a:ext cx="1337322" cy="1635504"/>
          </p:xfrm>
          <a:graphic>
            <a:graphicData uri="http://schemas.openxmlformats.org/drawingml/2006/chart">
              <c:chart xmlns:c="http://schemas.openxmlformats.org/drawingml/2006/chart" xmlns:r="http://schemas.openxmlformats.org/officeDocument/2006/relationships" r:id="rId15"/>
            </a:graphicData>
          </a:graphic>
        </p:graphicFrame>
        <p:sp>
          <p:nvSpPr>
            <p:cNvPr id="50" name="Oval 49">
              <a:extLst>
                <a:ext uri="{FF2B5EF4-FFF2-40B4-BE49-F238E27FC236}">
                  <a16:creationId xmlns:a16="http://schemas.microsoft.com/office/drawing/2014/main" id="{7BE0074C-28A9-4954-AEEC-C69A1CE84690}"/>
                </a:ext>
              </a:extLst>
            </p:cNvPr>
            <p:cNvSpPr/>
            <p:nvPr/>
          </p:nvSpPr>
          <p:spPr>
            <a:xfrm>
              <a:off x="1405880" y="4755639"/>
              <a:ext cx="861066" cy="8610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lumMod val="75000"/>
                      <a:lumOff val="25000"/>
                    </a:schemeClr>
                  </a:solidFill>
                  <a:latin typeface="+mj-lt"/>
                  <a:cs typeface="Montserrat"/>
                </a:rPr>
                <a:t>40</a:t>
              </a:r>
              <a:r>
                <a:rPr lang="id-ID" sz="1200" b="1" dirty="0">
                  <a:solidFill>
                    <a:schemeClr val="tx1">
                      <a:lumMod val="75000"/>
                      <a:lumOff val="25000"/>
                    </a:schemeClr>
                  </a:solidFill>
                  <a:latin typeface="+mj-lt"/>
                  <a:cs typeface="Montserrat"/>
                </a:rPr>
                <a:t>%</a:t>
              </a:r>
              <a:endParaRPr lang="en-US" sz="1200" b="1" dirty="0">
                <a:solidFill>
                  <a:schemeClr val="tx1">
                    <a:lumMod val="75000"/>
                    <a:lumOff val="25000"/>
                  </a:schemeClr>
                </a:solidFill>
                <a:latin typeface="+mj-lt"/>
                <a:cs typeface="Montserrat"/>
              </a:endParaRPr>
            </a:p>
          </p:txBody>
        </p:sp>
      </p:grpSp>
      <p:sp>
        <p:nvSpPr>
          <p:cNvPr id="48" name="PA_库_文本框 47">
            <a:extLst>
              <a:ext uri="{FF2B5EF4-FFF2-40B4-BE49-F238E27FC236}">
                <a16:creationId xmlns:a16="http://schemas.microsoft.com/office/drawing/2014/main" id="{EE98B8C5-B9E4-4216-9ED8-B32C5E9D292B}"/>
              </a:ext>
            </a:extLst>
          </p:cNvPr>
          <p:cNvSpPr txBox="1"/>
          <p:nvPr>
            <p:custDataLst>
              <p:tags r:id="rId7"/>
            </p:custDataLst>
          </p:nvPr>
        </p:nvSpPr>
        <p:spPr>
          <a:xfrm>
            <a:off x="5971904" y="4907352"/>
            <a:ext cx="1115291" cy="268696"/>
          </a:xfrm>
          <a:prstGeom prst="rect">
            <a:avLst/>
          </a:prstGeom>
          <a:noFill/>
        </p:spPr>
        <p:txBody>
          <a:bodyPr wrap="square" rtlCol="0">
            <a:spAutoFit/>
          </a:bodyPr>
          <a:lstStyle/>
          <a:p>
            <a:pPr algn="ctr">
              <a:lnSpc>
                <a:spcPct val="120000"/>
              </a:lnSpc>
            </a:pPr>
            <a:r>
              <a:rPr lang="en-US" sz="1050" dirty="0">
                <a:solidFill>
                  <a:schemeClr val="bg1">
                    <a:lumMod val="65000"/>
                  </a:schemeClr>
                </a:solidFill>
              </a:rPr>
              <a:t>Your text here</a:t>
            </a:r>
          </a:p>
        </p:txBody>
      </p:sp>
      <p:grpSp>
        <p:nvGrpSpPr>
          <p:cNvPr id="57" name="PA_库_组合 56">
            <a:extLst>
              <a:ext uri="{FF2B5EF4-FFF2-40B4-BE49-F238E27FC236}">
                <a16:creationId xmlns:a16="http://schemas.microsoft.com/office/drawing/2014/main" id="{BBE12749-B429-4BC5-ABA6-C290A0A6D678}"/>
              </a:ext>
            </a:extLst>
          </p:cNvPr>
          <p:cNvGrpSpPr/>
          <p:nvPr>
            <p:custDataLst>
              <p:tags r:id="rId8"/>
            </p:custDataLst>
          </p:nvPr>
        </p:nvGrpSpPr>
        <p:grpSpPr>
          <a:xfrm>
            <a:off x="7381805" y="3692330"/>
            <a:ext cx="1132573" cy="1385103"/>
            <a:chOff x="1167753" y="4368420"/>
            <a:chExt cx="1337322" cy="1635504"/>
          </a:xfrm>
        </p:grpSpPr>
        <p:graphicFrame>
          <p:nvGraphicFramePr>
            <p:cNvPr id="59" name="Chart 58">
              <a:extLst>
                <a:ext uri="{FF2B5EF4-FFF2-40B4-BE49-F238E27FC236}">
                  <a16:creationId xmlns:a16="http://schemas.microsoft.com/office/drawing/2014/main" id="{94113E1B-2F07-48C2-A627-B85F67051A40}"/>
                </a:ext>
              </a:extLst>
            </p:cNvPr>
            <p:cNvGraphicFramePr/>
            <p:nvPr>
              <p:extLst>
                <p:ext uri="{D42A27DB-BD31-4B8C-83A1-F6EECF244321}">
                  <p14:modId xmlns:p14="http://schemas.microsoft.com/office/powerpoint/2010/main" val="624071085"/>
                </p:ext>
              </p:extLst>
            </p:nvPr>
          </p:nvGraphicFramePr>
          <p:xfrm>
            <a:off x="1167753" y="4368420"/>
            <a:ext cx="1337322" cy="1635504"/>
          </p:xfrm>
          <a:graphic>
            <a:graphicData uri="http://schemas.openxmlformats.org/drawingml/2006/chart">
              <c:chart xmlns:c="http://schemas.openxmlformats.org/drawingml/2006/chart" xmlns:r="http://schemas.openxmlformats.org/officeDocument/2006/relationships" r:id="rId16"/>
            </a:graphicData>
          </a:graphic>
        </p:graphicFrame>
        <p:sp>
          <p:nvSpPr>
            <p:cNvPr id="60" name="Oval 59">
              <a:extLst>
                <a:ext uri="{FF2B5EF4-FFF2-40B4-BE49-F238E27FC236}">
                  <a16:creationId xmlns:a16="http://schemas.microsoft.com/office/drawing/2014/main" id="{EF4D9E20-8E7D-4336-96F0-71AF54D1AA4D}"/>
                </a:ext>
              </a:extLst>
            </p:cNvPr>
            <p:cNvSpPr/>
            <p:nvPr/>
          </p:nvSpPr>
          <p:spPr>
            <a:xfrm>
              <a:off x="1405880" y="4755639"/>
              <a:ext cx="861066" cy="8610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lumMod val="75000"/>
                      <a:lumOff val="25000"/>
                    </a:schemeClr>
                  </a:solidFill>
                  <a:latin typeface="+mj-lt"/>
                  <a:cs typeface="Montserrat"/>
                </a:rPr>
                <a:t>70</a:t>
              </a:r>
              <a:r>
                <a:rPr lang="id-ID" sz="1200" b="1" dirty="0">
                  <a:solidFill>
                    <a:schemeClr val="tx1">
                      <a:lumMod val="75000"/>
                      <a:lumOff val="25000"/>
                    </a:schemeClr>
                  </a:solidFill>
                  <a:latin typeface="+mj-lt"/>
                  <a:cs typeface="Montserrat"/>
                </a:rPr>
                <a:t>%</a:t>
              </a:r>
              <a:endParaRPr lang="en-US" sz="1200" b="1" dirty="0">
                <a:solidFill>
                  <a:schemeClr val="tx1">
                    <a:lumMod val="75000"/>
                    <a:lumOff val="25000"/>
                  </a:schemeClr>
                </a:solidFill>
                <a:latin typeface="+mj-lt"/>
                <a:cs typeface="Montserrat"/>
              </a:endParaRPr>
            </a:p>
          </p:txBody>
        </p:sp>
      </p:grpSp>
      <p:sp>
        <p:nvSpPr>
          <p:cNvPr id="58" name="PA_库_文本框 57">
            <a:extLst>
              <a:ext uri="{FF2B5EF4-FFF2-40B4-BE49-F238E27FC236}">
                <a16:creationId xmlns:a16="http://schemas.microsoft.com/office/drawing/2014/main" id="{CFEC09EE-69EE-4D76-B78F-52386277687F}"/>
              </a:ext>
            </a:extLst>
          </p:cNvPr>
          <p:cNvSpPr txBox="1"/>
          <p:nvPr>
            <p:custDataLst>
              <p:tags r:id="rId9"/>
            </p:custDataLst>
          </p:nvPr>
        </p:nvSpPr>
        <p:spPr>
          <a:xfrm>
            <a:off x="7390446" y="4907352"/>
            <a:ext cx="1115291" cy="268696"/>
          </a:xfrm>
          <a:prstGeom prst="rect">
            <a:avLst/>
          </a:prstGeom>
          <a:noFill/>
        </p:spPr>
        <p:txBody>
          <a:bodyPr wrap="square" rtlCol="0">
            <a:spAutoFit/>
          </a:bodyPr>
          <a:lstStyle/>
          <a:p>
            <a:pPr algn="ctr">
              <a:lnSpc>
                <a:spcPct val="120000"/>
              </a:lnSpc>
            </a:pPr>
            <a:r>
              <a:rPr lang="en-US" sz="1050" dirty="0">
                <a:solidFill>
                  <a:schemeClr val="bg1">
                    <a:lumMod val="65000"/>
                  </a:schemeClr>
                </a:solidFill>
              </a:rPr>
              <a:t>Your text here</a:t>
            </a:r>
          </a:p>
        </p:txBody>
      </p:sp>
      <p:grpSp>
        <p:nvGrpSpPr>
          <p:cNvPr id="62" name="PA_库_组合 61">
            <a:extLst>
              <a:ext uri="{FF2B5EF4-FFF2-40B4-BE49-F238E27FC236}">
                <a16:creationId xmlns:a16="http://schemas.microsoft.com/office/drawing/2014/main" id="{972E34DF-145F-46FC-83EA-10F17197991B}"/>
              </a:ext>
            </a:extLst>
          </p:cNvPr>
          <p:cNvGrpSpPr/>
          <p:nvPr>
            <p:custDataLst>
              <p:tags r:id="rId10"/>
            </p:custDataLst>
          </p:nvPr>
        </p:nvGrpSpPr>
        <p:grpSpPr>
          <a:xfrm>
            <a:off x="8800348" y="3692330"/>
            <a:ext cx="1132573" cy="1385103"/>
            <a:chOff x="1167753" y="4368420"/>
            <a:chExt cx="1337322" cy="1635504"/>
          </a:xfrm>
        </p:grpSpPr>
        <p:graphicFrame>
          <p:nvGraphicFramePr>
            <p:cNvPr id="64" name="Chart 63">
              <a:extLst>
                <a:ext uri="{FF2B5EF4-FFF2-40B4-BE49-F238E27FC236}">
                  <a16:creationId xmlns:a16="http://schemas.microsoft.com/office/drawing/2014/main" id="{B0AA8075-F4BB-486A-9A22-16BDC41D5A70}"/>
                </a:ext>
              </a:extLst>
            </p:cNvPr>
            <p:cNvGraphicFramePr/>
            <p:nvPr>
              <p:extLst>
                <p:ext uri="{D42A27DB-BD31-4B8C-83A1-F6EECF244321}">
                  <p14:modId xmlns:p14="http://schemas.microsoft.com/office/powerpoint/2010/main" val="444067026"/>
                </p:ext>
              </p:extLst>
            </p:nvPr>
          </p:nvGraphicFramePr>
          <p:xfrm>
            <a:off x="1167753" y="4368420"/>
            <a:ext cx="1337322" cy="1635504"/>
          </p:xfrm>
          <a:graphic>
            <a:graphicData uri="http://schemas.openxmlformats.org/drawingml/2006/chart">
              <c:chart xmlns:c="http://schemas.openxmlformats.org/drawingml/2006/chart" xmlns:r="http://schemas.openxmlformats.org/officeDocument/2006/relationships" r:id="rId17"/>
            </a:graphicData>
          </a:graphic>
        </p:graphicFrame>
        <p:sp>
          <p:nvSpPr>
            <p:cNvPr id="65" name="Oval 64">
              <a:extLst>
                <a:ext uri="{FF2B5EF4-FFF2-40B4-BE49-F238E27FC236}">
                  <a16:creationId xmlns:a16="http://schemas.microsoft.com/office/drawing/2014/main" id="{175B08B6-8049-4468-8121-809446306AFC}"/>
                </a:ext>
              </a:extLst>
            </p:cNvPr>
            <p:cNvSpPr/>
            <p:nvPr/>
          </p:nvSpPr>
          <p:spPr>
            <a:xfrm>
              <a:off x="1405880" y="4755639"/>
              <a:ext cx="861066" cy="86106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lumMod val="75000"/>
                      <a:lumOff val="25000"/>
                    </a:schemeClr>
                  </a:solidFill>
                  <a:latin typeface="+mj-lt"/>
                  <a:cs typeface="Montserrat"/>
                </a:rPr>
                <a:t>22</a:t>
              </a:r>
              <a:r>
                <a:rPr lang="id-ID" sz="1200" b="1" dirty="0">
                  <a:solidFill>
                    <a:schemeClr val="tx1">
                      <a:lumMod val="75000"/>
                      <a:lumOff val="25000"/>
                    </a:schemeClr>
                  </a:solidFill>
                  <a:latin typeface="+mj-lt"/>
                  <a:cs typeface="Montserrat"/>
                </a:rPr>
                <a:t>%</a:t>
              </a:r>
              <a:endParaRPr lang="en-US" sz="1200" b="1" dirty="0">
                <a:solidFill>
                  <a:schemeClr val="tx1">
                    <a:lumMod val="75000"/>
                    <a:lumOff val="25000"/>
                  </a:schemeClr>
                </a:solidFill>
                <a:latin typeface="+mj-lt"/>
                <a:cs typeface="Montserrat"/>
              </a:endParaRPr>
            </a:p>
          </p:txBody>
        </p:sp>
      </p:grpSp>
      <p:sp>
        <p:nvSpPr>
          <p:cNvPr id="63" name="PA_库_文本框 62">
            <a:extLst>
              <a:ext uri="{FF2B5EF4-FFF2-40B4-BE49-F238E27FC236}">
                <a16:creationId xmlns:a16="http://schemas.microsoft.com/office/drawing/2014/main" id="{271B4487-F9CC-4897-8F37-5BD516756DF1}"/>
              </a:ext>
            </a:extLst>
          </p:cNvPr>
          <p:cNvSpPr txBox="1"/>
          <p:nvPr>
            <p:custDataLst>
              <p:tags r:id="rId11"/>
            </p:custDataLst>
          </p:nvPr>
        </p:nvSpPr>
        <p:spPr>
          <a:xfrm>
            <a:off x="8808989" y="4907352"/>
            <a:ext cx="1115291" cy="268696"/>
          </a:xfrm>
          <a:prstGeom prst="rect">
            <a:avLst/>
          </a:prstGeom>
          <a:noFill/>
        </p:spPr>
        <p:txBody>
          <a:bodyPr wrap="square" rtlCol="0">
            <a:spAutoFit/>
          </a:bodyPr>
          <a:lstStyle/>
          <a:p>
            <a:pPr algn="ctr">
              <a:lnSpc>
                <a:spcPct val="120000"/>
              </a:lnSpc>
            </a:pPr>
            <a:r>
              <a:rPr lang="en-US" sz="1050" dirty="0">
                <a:solidFill>
                  <a:schemeClr val="bg1">
                    <a:lumMod val="65000"/>
                  </a:schemeClr>
                </a:solidFill>
              </a:rPr>
              <a:t>Your text here</a:t>
            </a:r>
          </a:p>
        </p:txBody>
      </p:sp>
      <p:sp>
        <p:nvSpPr>
          <p:cNvPr id="31" name="TextBox 30">
            <a:extLst>
              <a:ext uri="{FF2B5EF4-FFF2-40B4-BE49-F238E27FC236}">
                <a16:creationId xmlns:a16="http://schemas.microsoft.com/office/drawing/2014/main" id="{766E6080-31E6-4C12-93B3-C109D24259F9}"/>
              </a:ext>
            </a:extLst>
          </p:cNvPr>
          <p:cNvSpPr txBox="1"/>
          <p:nvPr/>
        </p:nvSpPr>
        <p:spPr>
          <a:xfrm>
            <a:off x="5159157" y="489492"/>
            <a:ext cx="1873686" cy="261610"/>
          </a:xfrm>
          <a:prstGeom prst="rect">
            <a:avLst/>
          </a:prstGeom>
          <a:noFill/>
        </p:spPr>
        <p:txBody>
          <a:bodyPr wrap="square" rtlCol="0">
            <a:spAutoFit/>
          </a:bodyPr>
          <a:lstStyle/>
          <a:p>
            <a:pPr algn="ctr"/>
            <a:r>
              <a:rPr lang="en-US" sz="1050" spc="300" dirty="0">
                <a:solidFill>
                  <a:schemeClr val="bg1"/>
                </a:solidFill>
              </a:rPr>
              <a:t>Your text here</a:t>
            </a:r>
          </a:p>
        </p:txBody>
      </p:sp>
      <p:sp>
        <p:nvSpPr>
          <p:cNvPr id="32" name="TextBox 31">
            <a:extLst>
              <a:ext uri="{FF2B5EF4-FFF2-40B4-BE49-F238E27FC236}">
                <a16:creationId xmlns:a16="http://schemas.microsoft.com/office/drawing/2014/main" id="{914E99DF-0223-40F2-8BFB-0A08B0A944F7}"/>
              </a:ext>
            </a:extLst>
          </p:cNvPr>
          <p:cNvSpPr txBox="1"/>
          <p:nvPr/>
        </p:nvSpPr>
        <p:spPr>
          <a:xfrm>
            <a:off x="1543665" y="751102"/>
            <a:ext cx="9104670" cy="584775"/>
          </a:xfrm>
          <a:prstGeom prst="rect">
            <a:avLst/>
          </a:prstGeom>
          <a:noFill/>
        </p:spPr>
        <p:txBody>
          <a:bodyPr wrap="square" rtlCol="0">
            <a:spAutoFit/>
          </a:bodyPr>
          <a:lstStyle/>
          <a:p>
            <a:pPr algn="ctr"/>
            <a:r>
              <a:rPr lang="en-US" sz="3200" dirty="0" err="1">
                <a:solidFill>
                  <a:schemeClr val="bg1"/>
                </a:solidFill>
                <a:latin typeface="+mj-lt"/>
              </a:rPr>
              <a:t>Colorfull</a:t>
            </a:r>
            <a:r>
              <a:rPr lang="en-US" sz="3200" b="1" dirty="0">
                <a:solidFill>
                  <a:schemeClr val="bg1"/>
                </a:solidFill>
                <a:latin typeface="+mj-lt"/>
              </a:rPr>
              <a:t> Presentation</a:t>
            </a:r>
          </a:p>
        </p:txBody>
      </p:sp>
    </p:spTree>
    <p:extLst>
      <p:ext uri="{BB962C8B-B14F-4D97-AF65-F5344CB8AC3E}">
        <p14:creationId xmlns:p14="http://schemas.microsoft.com/office/powerpoint/2010/main" val="1655498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set>
                                      <p:cBhvr>
                                        <p:cTn id="9" dur="1" fill="hold">
                                          <p:stCondLst>
                                            <p:cond delay="0"/>
                                          </p:stCondLst>
                                        </p:cTn>
                                        <p:tgtEl>
                                          <p:spTgt spid="2"/>
                                        </p:tgtEl>
                                        <p:attrNameLst>
                                          <p:attrName>style.visibility</p:attrName>
                                        </p:attrNameLst>
                                      </p:cBhvr>
                                      <p:to>
                                        <p:strVal val="visible"/>
                                      </p:to>
                                    </p:set>
                                    <p:anim to="" calcmode="lin" valueType="num">
                                      <p:cBhvr>
                                        <p:cTn id="10"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2" dur="1500">
                                          <p:stCondLst>
                                            <p:cond delay="0"/>
                                          </p:stCondLst>
                                        </p:cTn>
                                        <p:tgtEl>
                                          <p:spTgt spid="2"/>
                                        </p:tgtEl>
                                      </p:cBhvr>
                                    </p:animEffect>
                                  </p:childTnLst>
                                </p:cTn>
                              </p:par>
                              <p:par>
                                <p:cTn id="13" presetID="22" presetClass="entr" presetSubtype="8"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1000"/>
                                        <p:tgtEl>
                                          <p:spTgt spid="29"/>
                                        </p:tgtEl>
                                      </p:cBhvr>
                                    </p:animEffect>
                                  </p:childTnLst>
                                </p:cTn>
                              </p:par>
                              <p:par>
                                <p:cTn id="19" presetID="22" presetClass="entr" presetSubtype="8" fill="hold" grpId="0" nodeType="withEffect">
                                  <p:stCondLst>
                                    <p:cond delay="25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1000"/>
                                        <p:tgtEl>
                                          <p:spTgt spid="30"/>
                                        </p:tgtEl>
                                      </p:cBhvr>
                                    </p:animEffect>
                                  </p:childTnLst>
                                </p:cTn>
                              </p:par>
                              <p:par>
                                <p:cTn id="22" presetID="22" presetClass="entr" presetSubtype="8" fill="hold" nodeType="withEffect">
                                  <p:stCondLst>
                                    <p:cond delay="25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1000"/>
                                        <p:tgtEl>
                                          <p:spTgt spid="47"/>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1000"/>
                                        <p:tgtEl>
                                          <p:spTgt spid="48"/>
                                        </p:tgtEl>
                                      </p:cBhvr>
                                    </p:animEffect>
                                  </p:childTnLst>
                                </p:cTn>
                              </p:par>
                              <p:par>
                                <p:cTn id="28" presetID="22" presetClass="entr" presetSubtype="8" fill="hold" nodeType="withEffect">
                                  <p:stCondLst>
                                    <p:cond delay="25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1000"/>
                                        <p:tgtEl>
                                          <p:spTgt spid="57"/>
                                        </p:tgtEl>
                                      </p:cBhvr>
                                    </p:animEffect>
                                  </p:childTnLst>
                                </p:cTn>
                              </p:par>
                              <p:par>
                                <p:cTn id="31" presetID="22" presetClass="entr" presetSubtype="8" fill="hold" grpId="0" nodeType="withEffect">
                                  <p:stCondLst>
                                    <p:cond delay="25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1000"/>
                                        <p:tgtEl>
                                          <p:spTgt spid="58"/>
                                        </p:tgtEl>
                                      </p:cBhvr>
                                    </p:animEffect>
                                  </p:childTnLst>
                                </p:cTn>
                              </p:par>
                              <p:par>
                                <p:cTn id="34" presetID="22" presetClass="entr" presetSubtype="8" fill="hold" nodeType="withEffect">
                                  <p:stCondLst>
                                    <p:cond delay="250"/>
                                  </p:stCondLst>
                                  <p:childTnLst>
                                    <p:set>
                                      <p:cBhvr>
                                        <p:cTn id="35" dur="1" fill="hold">
                                          <p:stCondLst>
                                            <p:cond delay="0"/>
                                          </p:stCondLst>
                                        </p:cTn>
                                        <p:tgtEl>
                                          <p:spTgt spid="62"/>
                                        </p:tgtEl>
                                        <p:attrNameLst>
                                          <p:attrName>style.visibility</p:attrName>
                                        </p:attrNameLst>
                                      </p:cBhvr>
                                      <p:to>
                                        <p:strVal val="visible"/>
                                      </p:to>
                                    </p:set>
                                    <p:animEffect transition="in" filter="wipe(left)">
                                      <p:cBhvr>
                                        <p:cTn id="36" dur="1000"/>
                                        <p:tgtEl>
                                          <p:spTgt spid="62"/>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1000"/>
                                        <p:tgtEl>
                                          <p:spTgt spid="63"/>
                                        </p:tgtEl>
                                      </p:cBhvr>
                                    </p:animEffect>
                                  </p:childTnLst>
                                </p:cTn>
                              </p:par>
                              <p:par>
                                <p:cTn id="40" presetID="22" presetClass="entr" presetSubtype="2" fill="hold" grpId="0" nodeType="withEffect">
                                  <p:stCondLst>
                                    <p:cond delay="250"/>
                                  </p:stCondLst>
                                  <p:childTnLst>
                                    <p:set>
                                      <p:cBhvr>
                                        <p:cTn id="41" dur="1" fill="hold">
                                          <p:stCondLst>
                                            <p:cond delay="0"/>
                                          </p:stCondLst>
                                        </p:cTn>
                                        <p:tgtEl>
                                          <p:spTgt spid="3"/>
                                        </p:tgtEl>
                                        <p:attrNameLst>
                                          <p:attrName>style.visibility</p:attrName>
                                        </p:attrNameLst>
                                      </p:cBhvr>
                                      <p:to>
                                        <p:strVal val="visible"/>
                                      </p:to>
                                    </p:set>
                                    <p:animEffect transition="in" filter="wipe(right)">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 grpId="0" animBg="1"/>
      <p:bldP spid="29" grpId="0" autoUpdateAnimBg="0"/>
      <p:bldP spid="30" grpId="0" autoUpdateAnimBg="0"/>
      <p:bldP spid="48" grpId="0" autoUpdateAnimBg="0"/>
      <p:bldP spid="58" grpId="0" autoUpdateAnimBg="0"/>
      <p:bldP spid="6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EAAA5C9-8E55-4A08-AC5E-93233DF51B51}"/>
              </a:ext>
            </a:extLst>
          </p:cNvPr>
          <p:cNvSpPr/>
          <p:nvPr/>
        </p:nvSpPr>
        <p:spPr>
          <a:xfrm>
            <a:off x="4314543" y="1653757"/>
            <a:ext cx="3035416" cy="4735541"/>
          </a:xfrm>
          <a:prstGeom prst="rect">
            <a:avLst/>
          </a:prstGeom>
          <a:gradFill>
            <a:gsLst>
              <a:gs pos="0">
                <a:schemeClr val="accent4"/>
              </a:gs>
              <a:gs pos="100000">
                <a:schemeClr val="accent4">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A96839D-CBF8-4F6A-A2A3-55766DA05FA6}"/>
              </a:ext>
            </a:extLst>
          </p:cNvPr>
          <p:cNvSpPr txBox="1"/>
          <p:nvPr/>
        </p:nvSpPr>
        <p:spPr>
          <a:xfrm>
            <a:off x="4787681" y="1732703"/>
            <a:ext cx="1116990" cy="923330"/>
          </a:xfrm>
          <a:prstGeom prst="rect">
            <a:avLst/>
          </a:prstGeom>
          <a:noFill/>
        </p:spPr>
        <p:txBody>
          <a:bodyPr wrap="square" rtlCol="0">
            <a:spAutoFit/>
          </a:bodyPr>
          <a:lstStyle/>
          <a:p>
            <a:r>
              <a:rPr lang="en-US" sz="5400" dirty="0">
                <a:solidFill>
                  <a:schemeClr val="bg1"/>
                </a:solidFill>
                <a:latin typeface="+mj-lt"/>
              </a:rPr>
              <a:t>02</a:t>
            </a:r>
            <a:endParaRPr lang="en-US" sz="5400" b="1" dirty="0">
              <a:solidFill>
                <a:schemeClr val="bg1"/>
              </a:solidFill>
              <a:latin typeface="+mj-lt"/>
            </a:endParaRPr>
          </a:p>
        </p:txBody>
      </p:sp>
      <p:sp>
        <p:nvSpPr>
          <p:cNvPr id="19" name="TextBox 18">
            <a:extLst>
              <a:ext uri="{FF2B5EF4-FFF2-40B4-BE49-F238E27FC236}">
                <a16:creationId xmlns:a16="http://schemas.microsoft.com/office/drawing/2014/main" id="{3E2CE34B-E21B-4DF1-A96E-C21AC561E94A}"/>
              </a:ext>
            </a:extLst>
          </p:cNvPr>
          <p:cNvSpPr txBox="1"/>
          <p:nvPr/>
        </p:nvSpPr>
        <p:spPr>
          <a:xfrm>
            <a:off x="4787681" y="3243033"/>
            <a:ext cx="2089139" cy="259879"/>
          </a:xfrm>
          <a:prstGeom prst="rect">
            <a:avLst/>
          </a:prstGeom>
          <a:noFill/>
        </p:spPr>
        <p:txBody>
          <a:bodyPr wrap="square" rtlCol="0">
            <a:spAutoFit/>
          </a:bodyPr>
          <a:lstStyle/>
          <a:p>
            <a:pPr>
              <a:lnSpc>
                <a:spcPct val="120000"/>
              </a:lnSpc>
            </a:pPr>
            <a:r>
              <a:rPr lang="en-US" sz="1000" i="1" dirty="0">
                <a:solidFill>
                  <a:schemeClr val="bg1"/>
                </a:solidFill>
              </a:rPr>
              <a:t>Your text written here</a:t>
            </a:r>
          </a:p>
        </p:txBody>
      </p:sp>
      <p:sp>
        <p:nvSpPr>
          <p:cNvPr id="20" name="TextBox 19">
            <a:extLst>
              <a:ext uri="{FF2B5EF4-FFF2-40B4-BE49-F238E27FC236}">
                <a16:creationId xmlns:a16="http://schemas.microsoft.com/office/drawing/2014/main" id="{6CA52669-075E-4063-B84B-A2C5DDB5877C}"/>
              </a:ext>
            </a:extLst>
          </p:cNvPr>
          <p:cNvSpPr txBox="1"/>
          <p:nvPr/>
        </p:nvSpPr>
        <p:spPr>
          <a:xfrm>
            <a:off x="4787681" y="2924705"/>
            <a:ext cx="2089139" cy="363048"/>
          </a:xfrm>
          <a:prstGeom prst="rect">
            <a:avLst/>
          </a:prstGeom>
          <a:noFill/>
        </p:spPr>
        <p:txBody>
          <a:bodyPr wrap="square" rtlCol="0">
            <a:spAutoFit/>
          </a:bodyPr>
          <a:lstStyle/>
          <a:p>
            <a:pPr>
              <a:lnSpc>
                <a:spcPct val="120000"/>
              </a:lnSpc>
            </a:pPr>
            <a:r>
              <a:rPr lang="en-US" sz="1600" dirty="0">
                <a:solidFill>
                  <a:schemeClr val="bg1"/>
                </a:solidFill>
                <a:latin typeface="+mj-lt"/>
              </a:rPr>
              <a:t>Productivity</a:t>
            </a:r>
          </a:p>
        </p:txBody>
      </p:sp>
      <p:sp>
        <p:nvSpPr>
          <p:cNvPr id="21" name="TextBox 20">
            <a:extLst>
              <a:ext uri="{FF2B5EF4-FFF2-40B4-BE49-F238E27FC236}">
                <a16:creationId xmlns:a16="http://schemas.microsoft.com/office/drawing/2014/main" id="{C34D110F-F0DD-4432-8FEE-35F993BA6006}"/>
              </a:ext>
            </a:extLst>
          </p:cNvPr>
          <p:cNvSpPr txBox="1"/>
          <p:nvPr/>
        </p:nvSpPr>
        <p:spPr>
          <a:xfrm>
            <a:off x="4787681" y="6051898"/>
            <a:ext cx="2089139" cy="243143"/>
          </a:xfrm>
          <a:prstGeom prst="rect">
            <a:avLst/>
          </a:prstGeom>
          <a:noFill/>
        </p:spPr>
        <p:txBody>
          <a:bodyPr wrap="square" rtlCol="0">
            <a:spAutoFit/>
          </a:bodyPr>
          <a:lstStyle/>
          <a:p>
            <a:pPr>
              <a:lnSpc>
                <a:spcPct val="120000"/>
              </a:lnSpc>
            </a:pPr>
            <a:r>
              <a:rPr lang="en-US" sz="900" i="1" dirty="0">
                <a:solidFill>
                  <a:schemeClr val="bg1"/>
                </a:solidFill>
              </a:rPr>
              <a:t>“The quick, brown fox jumps over</a:t>
            </a:r>
          </a:p>
        </p:txBody>
      </p:sp>
      <p:sp>
        <p:nvSpPr>
          <p:cNvPr id="5" name="PA_库_文本框 4">
            <a:extLst>
              <a:ext uri="{FF2B5EF4-FFF2-40B4-BE49-F238E27FC236}">
                <a16:creationId xmlns:a16="http://schemas.microsoft.com/office/drawing/2014/main" id="{6D61C378-6706-4305-8DBC-4966BDA837CF}"/>
              </a:ext>
            </a:extLst>
          </p:cNvPr>
          <p:cNvSpPr txBox="1"/>
          <p:nvPr>
            <p:custDataLst>
              <p:tags r:id="rId1"/>
            </p:custDataLst>
          </p:nvPr>
        </p:nvSpPr>
        <p:spPr>
          <a:xfrm>
            <a:off x="8423985" y="1915367"/>
            <a:ext cx="3057342" cy="1077218"/>
          </a:xfrm>
          <a:prstGeom prst="rect">
            <a:avLst/>
          </a:prstGeom>
          <a:noFill/>
        </p:spPr>
        <p:txBody>
          <a:bodyPr wrap="square" rtlCol="0">
            <a:spAutoFit/>
          </a:bodyPr>
          <a:lstStyle/>
          <a:p>
            <a:r>
              <a:rPr lang="en-US" sz="3200" dirty="0">
                <a:solidFill>
                  <a:schemeClr val="bg1"/>
                </a:solidFill>
                <a:latin typeface="+mj-lt"/>
              </a:rPr>
              <a:t>Double</a:t>
            </a:r>
          </a:p>
          <a:p>
            <a:r>
              <a:rPr lang="en-US" sz="3200" b="1" dirty="0">
                <a:solidFill>
                  <a:schemeClr val="bg1"/>
                </a:solidFill>
                <a:latin typeface="+mj-lt"/>
              </a:rPr>
              <a:t>Feature Slide</a:t>
            </a:r>
          </a:p>
        </p:txBody>
      </p:sp>
      <p:cxnSp>
        <p:nvCxnSpPr>
          <p:cNvPr id="6" name="PA_库_直接连接符 5">
            <a:extLst>
              <a:ext uri="{FF2B5EF4-FFF2-40B4-BE49-F238E27FC236}">
                <a16:creationId xmlns:a16="http://schemas.microsoft.com/office/drawing/2014/main" id="{1E82B169-A11F-4461-A35F-5732EE77917F}"/>
              </a:ext>
            </a:extLst>
          </p:cNvPr>
          <p:cNvCxnSpPr>
            <a:cxnSpLocks/>
          </p:cNvCxnSpPr>
          <p:nvPr>
            <p:custDataLst>
              <p:tags r:id="rId2"/>
            </p:custDataLst>
          </p:nvPr>
        </p:nvCxnSpPr>
        <p:spPr>
          <a:xfrm>
            <a:off x="7660892" y="2230041"/>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8" name="PA_库_文本框 7">
            <a:extLst>
              <a:ext uri="{FF2B5EF4-FFF2-40B4-BE49-F238E27FC236}">
                <a16:creationId xmlns:a16="http://schemas.microsoft.com/office/drawing/2014/main" id="{8768CD7B-938F-411B-9FDE-B317DDC9EEE3}"/>
              </a:ext>
            </a:extLst>
          </p:cNvPr>
          <p:cNvSpPr txBox="1"/>
          <p:nvPr>
            <p:custDataLst>
              <p:tags r:id="rId3"/>
            </p:custDataLst>
          </p:nvPr>
        </p:nvSpPr>
        <p:spPr>
          <a:xfrm>
            <a:off x="8423985" y="3065952"/>
            <a:ext cx="3057342" cy="1514261"/>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 Waltz, bad nymph, for quick jigs vex! Fox nymphs </a:t>
            </a:r>
            <a:r>
              <a:rPr lang="en-US" sz="1100" dirty="0" err="1">
                <a:solidFill>
                  <a:schemeClr val="bg1">
                    <a:lumMod val="75000"/>
                  </a:schemeClr>
                </a:solidFill>
              </a:rPr>
              <a:t>grabquick</a:t>
            </a:r>
            <a:r>
              <a:rPr lang="en-US" sz="1100" dirty="0">
                <a:solidFill>
                  <a:schemeClr val="bg1">
                    <a:lumMod val="75000"/>
                  </a:schemeClr>
                </a:solidFill>
              </a:rPr>
              <a:t>-jived waltz. Brick quiz whangs jumpy veldt fox. Bright vixens jump; dozy fowl quack.</a:t>
            </a:r>
          </a:p>
        </p:txBody>
      </p:sp>
      <p:sp>
        <p:nvSpPr>
          <p:cNvPr id="10" name="PA_库_文本框 9">
            <a:extLst>
              <a:ext uri="{FF2B5EF4-FFF2-40B4-BE49-F238E27FC236}">
                <a16:creationId xmlns:a16="http://schemas.microsoft.com/office/drawing/2014/main" id="{EFAC95CA-06E8-41EC-814F-C2E47292985B}"/>
              </a:ext>
            </a:extLst>
          </p:cNvPr>
          <p:cNvSpPr txBox="1"/>
          <p:nvPr>
            <p:custDataLst>
              <p:tags r:id="rId4"/>
            </p:custDataLst>
          </p:nvPr>
        </p:nvSpPr>
        <p:spPr>
          <a:xfrm>
            <a:off x="8423985" y="1653757"/>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
        <p:nvSpPr>
          <p:cNvPr id="2" name="Rectangle 1">
            <a:extLst>
              <a:ext uri="{FF2B5EF4-FFF2-40B4-BE49-F238E27FC236}">
                <a16:creationId xmlns:a16="http://schemas.microsoft.com/office/drawing/2014/main" id="{15B944AA-C6B3-44FE-AD2F-779926095BFC}"/>
              </a:ext>
            </a:extLst>
          </p:cNvPr>
          <p:cNvSpPr/>
          <p:nvPr/>
        </p:nvSpPr>
        <p:spPr>
          <a:xfrm>
            <a:off x="651681" y="913091"/>
            <a:ext cx="3035416" cy="4735541"/>
          </a:xfrm>
          <a:prstGeom prst="rect">
            <a:avLst/>
          </a:prstGeom>
          <a:gradFill>
            <a:gsLst>
              <a:gs pos="0">
                <a:schemeClr val="accent1"/>
              </a:gs>
              <a:gs pos="10000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0DDDEC3-CFCB-4C33-AB23-E49873126EFA}"/>
              </a:ext>
            </a:extLst>
          </p:cNvPr>
          <p:cNvSpPr txBox="1"/>
          <p:nvPr/>
        </p:nvSpPr>
        <p:spPr>
          <a:xfrm>
            <a:off x="1124819" y="992037"/>
            <a:ext cx="1116990" cy="923330"/>
          </a:xfrm>
          <a:prstGeom prst="rect">
            <a:avLst/>
          </a:prstGeom>
          <a:noFill/>
        </p:spPr>
        <p:txBody>
          <a:bodyPr wrap="square" rtlCol="0">
            <a:spAutoFit/>
          </a:bodyPr>
          <a:lstStyle/>
          <a:p>
            <a:r>
              <a:rPr lang="en-US" sz="5400" dirty="0">
                <a:solidFill>
                  <a:schemeClr val="bg1"/>
                </a:solidFill>
                <a:latin typeface="+mj-lt"/>
              </a:rPr>
              <a:t>01</a:t>
            </a:r>
            <a:endParaRPr lang="en-US" sz="5400" b="1" dirty="0">
              <a:solidFill>
                <a:schemeClr val="bg1"/>
              </a:solidFill>
              <a:latin typeface="+mj-lt"/>
            </a:endParaRPr>
          </a:p>
        </p:txBody>
      </p:sp>
      <p:sp>
        <p:nvSpPr>
          <p:cNvPr id="13" name="TextBox 12">
            <a:extLst>
              <a:ext uri="{FF2B5EF4-FFF2-40B4-BE49-F238E27FC236}">
                <a16:creationId xmlns:a16="http://schemas.microsoft.com/office/drawing/2014/main" id="{C4BB41FF-4AF3-44B0-A407-D9427DC7DD9B}"/>
              </a:ext>
            </a:extLst>
          </p:cNvPr>
          <p:cNvSpPr txBox="1"/>
          <p:nvPr/>
        </p:nvSpPr>
        <p:spPr>
          <a:xfrm>
            <a:off x="1124819" y="2502367"/>
            <a:ext cx="2089139" cy="259879"/>
          </a:xfrm>
          <a:prstGeom prst="rect">
            <a:avLst/>
          </a:prstGeom>
          <a:noFill/>
        </p:spPr>
        <p:txBody>
          <a:bodyPr wrap="square" rtlCol="0">
            <a:spAutoFit/>
          </a:bodyPr>
          <a:lstStyle/>
          <a:p>
            <a:pPr>
              <a:lnSpc>
                <a:spcPct val="120000"/>
              </a:lnSpc>
            </a:pPr>
            <a:r>
              <a:rPr lang="en-US" sz="1000" i="1" dirty="0">
                <a:solidFill>
                  <a:schemeClr val="bg1"/>
                </a:solidFill>
              </a:rPr>
              <a:t>Your text written here</a:t>
            </a:r>
          </a:p>
        </p:txBody>
      </p:sp>
      <p:sp>
        <p:nvSpPr>
          <p:cNvPr id="14" name="TextBox 13">
            <a:extLst>
              <a:ext uri="{FF2B5EF4-FFF2-40B4-BE49-F238E27FC236}">
                <a16:creationId xmlns:a16="http://schemas.microsoft.com/office/drawing/2014/main" id="{978E8CC5-E73C-4C06-A047-C9FDEB805A00}"/>
              </a:ext>
            </a:extLst>
          </p:cNvPr>
          <p:cNvSpPr txBox="1"/>
          <p:nvPr/>
        </p:nvSpPr>
        <p:spPr>
          <a:xfrm>
            <a:off x="1124819" y="2184039"/>
            <a:ext cx="2089139" cy="363048"/>
          </a:xfrm>
          <a:prstGeom prst="rect">
            <a:avLst/>
          </a:prstGeom>
          <a:noFill/>
        </p:spPr>
        <p:txBody>
          <a:bodyPr wrap="square" rtlCol="0">
            <a:spAutoFit/>
          </a:bodyPr>
          <a:lstStyle/>
          <a:p>
            <a:pPr>
              <a:lnSpc>
                <a:spcPct val="120000"/>
              </a:lnSpc>
            </a:pPr>
            <a:r>
              <a:rPr lang="en-US" sz="1600" dirty="0">
                <a:solidFill>
                  <a:schemeClr val="bg1"/>
                </a:solidFill>
                <a:latin typeface="+mj-lt"/>
              </a:rPr>
              <a:t>Creativity</a:t>
            </a:r>
          </a:p>
        </p:txBody>
      </p:sp>
      <p:sp>
        <p:nvSpPr>
          <p:cNvPr id="15" name="TextBox 14">
            <a:extLst>
              <a:ext uri="{FF2B5EF4-FFF2-40B4-BE49-F238E27FC236}">
                <a16:creationId xmlns:a16="http://schemas.microsoft.com/office/drawing/2014/main" id="{0011A5EA-2C76-4050-9EB3-DFF057702245}"/>
              </a:ext>
            </a:extLst>
          </p:cNvPr>
          <p:cNvSpPr txBox="1"/>
          <p:nvPr/>
        </p:nvSpPr>
        <p:spPr>
          <a:xfrm>
            <a:off x="1124819" y="5311232"/>
            <a:ext cx="2089139" cy="243143"/>
          </a:xfrm>
          <a:prstGeom prst="rect">
            <a:avLst/>
          </a:prstGeom>
          <a:noFill/>
        </p:spPr>
        <p:txBody>
          <a:bodyPr wrap="square" rtlCol="0">
            <a:spAutoFit/>
          </a:bodyPr>
          <a:lstStyle/>
          <a:p>
            <a:pPr>
              <a:lnSpc>
                <a:spcPct val="120000"/>
              </a:lnSpc>
            </a:pPr>
            <a:r>
              <a:rPr lang="en-US" sz="900" i="1" dirty="0">
                <a:solidFill>
                  <a:schemeClr val="bg1"/>
                </a:solidFill>
              </a:rPr>
              <a:t>“The quick, brown fox jumps over</a:t>
            </a:r>
          </a:p>
        </p:txBody>
      </p:sp>
      <p:sp>
        <p:nvSpPr>
          <p:cNvPr id="22" name="Freeform 28">
            <a:extLst>
              <a:ext uri="{FF2B5EF4-FFF2-40B4-BE49-F238E27FC236}">
                <a16:creationId xmlns:a16="http://schemas.microsoft.com/office/drawing/2014/main" id="{D8ED8F40-F822-4C1D-B323-128E8D4F5FFD}"/>
              </a:ext>
            </a:extLst>
          </p:cNvPr>
          <p:cNvSpPr>
            <a:spLocks noEditPoints="1"/>
          </p:cNvSpPr>
          <p:nvPr/>
        </p:nvSpPr>
        <p:spPr bwMode="auto">
          <a:xfrm>
            <a:off x="3003410" y="1060573"/>
            <a:ext cx="521458" cy="482018"/>
          </a:xfrm>
          <a:custGeom>
            <a:avLst/>
            <a:gdLst>
              <a:gd name="T0" fmla="*/ 8 w 200"/>
              <a:gd name="T1" fmla="*/ 35 h 184"/>
              <a:gd name="T2" fmla="*/ 33 w 200"/>
              <a:gd name="T3" fmla="*/ 11 h 184"/>
              <a:gd name="T4" fmla="*/ 38 w 200"/>
              <a:gd name="T5" fmla="*/ 12 h 184"/>
              <a:gd name="T6" fmla="*/ 44 w 200"/>
              <a:gd name="T7" fmla="*/ 6 h 184"/>
              <a:gd name="T8" fmla="*/ 33 w 200"/>
              <a:gd name="T9" fmla="*/ 4 h 184"/>
              <a:gd name="T10" fmla="*/ 0 w 200"/>
              <a:gd name="T11" fmla="*/ 35 h 184"/>
              <a:gd name="T12" fmla="*/ 3 w 200"/>
              <a:gd name="T13" fmla="*/ 48 h 184"/>
              <a:gd name="T14" fmla="*/ 9 w 200"/>
              <a:gd name="T15" fmla="*/ 42 h 184"/>
              <a:gd name="T16" fmla="*/ 8 w 200"/>
              <a:gd name="T17" fmla="*/ 35 h 184"/>
              <a:gd name="T18" fmla="*/ 100 w 200"/>
              <a:gd name="T19" fmla="*/ 0 h 184"/>
              <a:gd name="T20" fmla="*/ 8 w 200"/>
              <a:gd name="T21" fmla="*/ 92 h 184"/>
              <a:gd name="T22" fmla="*/ 100 w 200"/>
              <a:gd name="T23" fmla="*/ 184 h 184"/>
              <a:gd name="T24" fmla="*/ 192 w 200"/>
              <a:gd name="T25" fmla="*/ 92 h 184"/>
              <a:gd name="T26" fmla="*/ 100 w 200"/>
              <a:gd name="T27" fmla="*/ 0 h 184"/>
              <a:gd name="T28" fmla="*/ 100 w 200"/>
              <a:gd name="T29" fmla="*/ 176 h 184"/>
              <a:gd name="T30" fmla="*/ 16 w 200"/>
              <a:gd name="T31" fmla="*/ 92 h 184"/>
              <a:gd name="T32" fmla="*/ 100 w 200"/>
              <a:gd name="T33" fmla="*/ 8 h 184"/>
              <a:gd name="T34" fmla="*/ 184 w 200"/>
              <a:gd name="T35" fmla="*/ 92 h 184"/>
              <a:gd name="T36" fmla="*/ 100 w 200"/>
              <a:gd name="T37" fmla="*/ 176 h 184"/>
              <a:gd name="T38" fmla="*/ 167 w 200"/>
              <a:gd name="T39" fmla="*/ 4 h 184"/>
              <a:gd name="T40" fmla="*/ 156 w 200"/>
              <a:gd name="T41" fmla="*/ 6 h 184"/>
              <a:gd name="T42" fmla="*/ 162 w 200"/>
              <a:gd name="T43" fmla="*/ 12 h 184"/>
              <a:gd name="T44" fmla="*/ 167 w 200"/>
              <a:gd name="T45" fmla="*/ 11 h 184"/>
              <a:gd name="T46" fmla="*/ 192 w 200"/>
              <a:gd name="T47" fmla="*/ 35 h 184"/>
              <a:gd name="T48" fmla="*/ 191 w 200"/>
              <a:gd name="T49" fmla="*/ 42 h 184"/>
              <a:gd name="T50" fmla="*/ 197 w 200"/>
              <a:gd name="T51" fmla="*/ 48 h 184"/>
              <a:gd name="T52" fmla="*/ 200 w 200"/>
              <a:gd name="T53" fmla="*/ 35 h 184"/>
              <a:gd name="T54" fmla="*/ 167 w 200"/>
              <a:gd name="T55" fmla="*/ 4 h 184"/>
              <a:gd name="T56" fmla="*/ 100 w 200"/>
              <a:gd name="T57" fmla="*/ 92 h 184"/>
              <a:gd name="T58" fmla="*/ 64 w 200"/>
              <a:gd name="T59" fmla="*/ 92 h 184"/>
              <a:gd name="T60" fmla="*/ 64 w 200"/>
              <a:gd name="T61" fmla="*/ 100 h 184"/>
              <a:gd name="T62" fmla="*/ 108 w 200"/>
              <a:gd name="T63" fmla="*/ 100 h 184"/>
              <a:gd name="T64" fmla="*/ 108 w 200"/>
              <a:gd name="T65" fmla="*/ 28 h 184"/>
              <a:gd name="T66" fmla="*/ 100 w 200"/>
              <a:gd name="T67" fmla="*/ 28 h 184"/>
              <a:gd name="T68" fmla="*/ 100 w 200"/>
              <a:gd name="T69" fmla="*/ 9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84">
                <a:moveTo>
                  <a:pt x="8" y="35"/>
                </a:moveTo>
                <a:cubicBezTo>
                  <a:pt x="8" y="22"/>
                  <a:pt x="19" y="11"/>
                  <a:pt x="33" y="11"/>
                </a:cubicBezTo>
                <a:cubicBezTo>
                  <a:pt x="34" y="11"/>
                  <a:pt x="36" y="12"/>
                  <a:pt x="38" y="12"/>
                </a:cubicBezTo>
                <a:cubicBezTo>
                  <a:pt x="44" y="6"/>
                  <a:pt x="44" y="6"/>
                  <a:pt x="44" y="6"/>
                </a:cubicBezTo>
                <a:cubicBezTo>
                  <a:pt x="40" y="4"/>
                  <a:pt x="37" y="4"/>
                  <a:pt x="33" y="4"/>
                </a:cubicBezTo>
                <a:cubicBezTo>
                  <a:pt x="15" y="4"/>
                  <a:pt x="0" y="18"/>
                  <a:pt x="0" y="35"/>
                </a:cubicBezTo>
                <a:cubicBezTo>
                  <a:pt x="0" y="39"/>
                  <a:pt x="1" y="44"/>
                  <a:pt x="3" y="48"/>
                </a:cubicBezTo>
                <a:cubicBezTo>
                  <a:pt x="9" y="42"/>
                  <a:pt x="9" y="42"/>
                  <a:pt x="9" y="42"/>
                </a:cubicBezTo>
                <a:cubicBezTo>
                  <a:pt x="8" y="39"/>
                  <a:pt x="8" y="37"/>
                  <a:pt x="8" y="35"/>
                </a:cubicBezTo>
                <a:close/>
                <a:moveTo>
                  <a:pt x="100" y="0"/>
                </a:moveTo>
                <a:cubicBezTo>
                  <a:pt x="49" y="0"/>
                  <a:pt x="8" y="41"/>
                  <a:pt x="8" y="92"/>
                </a:cubicBezTo>
                <a:cubicBezTo>
                  <a:pt x="8" y="142"/>
                  <a:pt x="49" y="184"/>
                  <a:pt x="100" y="184"/>
                </a:cubicBezTo>
                <a:cubicBezTo>
                  <a:pt x="151" y="184"/>
                  <a:pt x="192" y="142"/>
                  <a:pt x="192" y="92"/>
                </a:cubicBezTo>
                <a:cubicBezTo>
                  <a:pt x="192" y="41"/>
                  <a:pt x="151" y="0"/>
                  <a:pt x="100" y="0"/>
                </a:cubicBezTo>
                <a:close/>
                <a:moveTo>
                  <a:pt x="100" y="176"/>
                </a:moveTo>
                <a:cubicBezTo>
                  <a:pt x="54" y="176"/>
                  <a:pt x="16" y="138"/>
                  <a:pt x="16" y="92"/>
                </a:cubicBezTo>
                <a:cubicBezTo>
                  <a:pt x="16" y="45"/>
                  <a:pt x="54" y="8"/>
                  <a:pt x="100" y="8"/>
                </a:cubicBezTo>
                <a:cubicBezTo>
                  <a:pt x="146" y="8"/>
                  <a:pt x="184" y="45"/>
                  <a:pt x="184" y="92"/>
                </a:cubicBezTo>
                <a:cubicBezTo>
                  <a:pt x="184" y="138"/>
                  <a:pt x="146" y="176"/>
                  <a:pt x="100" y="176"/>
                </a:cubicBezTo>
                <a:close/>
                <a:moveTo>
                  <a:pt x="167" y="4"/>
                </a:moveTo>
                <a:cubicBezTo>
                  <a:pt x="163" y="4"/>
                  <a:pt x="160" y="4"/>
                  <a:pt x="156" y="6"/>
                </a:cubicBezTo>
                <a:cubicBezTo>
                  <a:pt x="162" y="12"/>
                  <a:pt x="162" y="12"/>
                  <a:pt x="162" y="12"/>
                </a:cubicBezTo>
                <a:cubicBezTo>
                  <a:pt x="164" y="12"/>
                  <a:pt x="166" y="11"/>
                  <a:pt x="167" y="11"/>
                </a:cubicBezTo>
                <a:cubicBezTo>
                  <a:pt x="181" y="11"/>
                  <a:pt x="192" y="22"/>
                  <a:pt x="192" y="35"/>
                </a:cubicBezTo>
                <a:cubicBezTo>
                  <a:pt x="192" y="37"/>
                  <a:pt x="192" y="39"/>
                  <a:pt x="191" y="42"/>
                </a:cubicBezTo>
                <a:cubicBezTo>
                  <a:pt x="197" y="48"/>
                  <a:pt x="197" y="48"/>
                  <a:pt x="197" y="48"/>
                </a:cubicBezTo>
                <a:cubicBezTo>
                  <a:pt x="199" y="44"/>
                  <a:pt x="200" y="39"/>
                  <a:pt x="200" y="35"/>
                </a:cubicBezTo>
                <a:cubicBezTo>
                  <a:pt x="200" y="18"/>
                  <a:pt x="185" y="4"/>
                  <a:pt x="167" y="4"/>
                </a:cubicBezTo>
                <a:close/>
                <a:moveTo>
                  <a:pt x="100" y="92"/>
                </a:moveTo>
                <a:cubicBezTo>
                  <a:pt x="64" y="92"/>
                  <a:pt x="64" y="92"/>
                  <a:pt x="64" y="92"/>
                </a:cubicBezTo>
                <a:cubicBezTo>
                  <a:pt x="64" y="100"/>
                  <a:pt x="64" y="100"/>
                  <a:pt x="64" y="100"/>
                </a:cubicBezTo>
                <a:cubicBezTo>
                  <a:pt x="108" y="100"/>
                  <a:pt x="108" y="100"/>
                  <a:pt x="108" y="100"/>
                </a:cubicBezTo>
                <a:cubicBezTo>
                  <a:pt x="108" y="28"/>
                  <a:pt x="108" y="28"/>
                  <a:pt x="108" y="28"/>
                </a:cubicBezTo>
                <a:cubicBezTo>
                  <a:pt x="100" y="28"/>
                  <a:pt x="100" y="28"/>
                  <a:pt x="100" y="28"/>
                </a:cubicBezTo>
                <a:lnTo>
                  <a:pt x="100" y="92"/>
                </a:ln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Freeform 133">
            <a:extLst>
              <a:ext uri="{FF2B5EF4-FFF2-40B4-BE49-F238E27FC236}">
                <a16:creationId xmlns:a16="http://schemas.microsoft.com/office/drawing/2014/main" id="{A94BC225-1801-4BCE-AB7D-4CA533D51729}"/>
              </a:ext>
            </a:extLst>
          </p:cNvPr>
          <p:cNvSpPr>
            <a:spLocks noEditPoints="1"/>
          </p:cNvSpPr>
          <p:nvPr/>
        </p:nvSpPr>
        <p:spPr bwMode="auto">
          <a:xfrm>
            <a:off x="6666272" y="1801238"/>
            <a:ext cx="521458" cy="582807"/>
          </a:xfrm>
          <a:custGeom>
            <a:avLst/>
            <a:gdLst>
              <a:gd name="T0" fmla="*/ 199 w 200"/>
              <a:gd name="T1" fmla="*/ 195 h 224"/>
              <a:gd name="T2" fmla="*/ 195 w 200"/>
              <a:gd name="T3" fmla="*/ 193 h 224"/>
              <a:gd name="T4" fmla="*/ 170 w 200"/>
              <a:gd name="T5" fmla="*/ 117 h 224"/>
              <a:gd name="T6" fmla="*/ 138 w 200"/>
              <a:gd name="T7" fmla="*/ 55 h 224"/>
              <a:gd name="T8" fmla="*/ 115 w 200"/>
              <a:gd name="T9" fmla="*/ 47 h 224"/>
              <a:gd name="T10" fmla="*/ 124 w 200"/>
              <a:gd name="T11" fmla="*/ 27 h 224"/>
              <a:gd name="T12" fmla="*/ 97 w 200"/>
              <a:gd name="T13" fmla="*/ 0 h 224"/>
              <a:gd name="T14" fmla="*/ 70 w 200"/>
              <a:gd name="T15" fmla="*/ 27 h 224"/>
              <a:gd name="T16" fmla="*/ 79 w 200"/>
              <a:gd name="T17" fmla="*/ 47 h 224"/>
              <a:gd name="T18" fmla="*/ 30 w 200"/>
              <a:gd name="T19" fmla="*/ 117 h 224"/>
              <a:gd name="T20" fmla="*/ 5 w 200"/>
              <a:gd name="T21" fmla="*/ 193 h 224"/>
              <a:gd name="T22" fmla="*/ 2 w 200"/>
              <a:gd name="T23" fmla="*/ 196 h 224"/>
              <a:gd name="T24" fmla="*/ 0 w 200"/>
              <a:gd name="T25" fmla="*/ 198 h 224"/>
              <a:gd name="T26" fmla="*/ 1 w 200"/>
              <a:gd name="T27" fmla="*/ 200 h 224"/>
              <a:gd name="T28" fmla="*/ 29 w 200"/>
              <a:gd name="T29" fmla="*/ 203 h 224"/>
              <a:gd name="T30" fmla="*/ 72 w 200"/>
              <a:gd name="T31" fmla="*/ 203 h 224"/>
              <a:gd name="T32" fmla="*/ 100 w 200"/>
              <a:gd name="T33" fmla="*/ 224 h 224"/>
              <a:gd name="T34" fmla="*/ 129 w 200"/>
              <a:gd name="T35" fmla="*/ 204 h 224"/>
              <a:gd name="T36" fmla="*/ 171 w 200"/>
              <a:gd name="T37" fmla="*/ 205 h 224"/>
              <a:gd name="T38" fmla="*/ 171 w 200"/>
              <a:gd name="T39" fmla="*/ 205 h 224"/>
              <a:gd name="T40" fmla="*/ 199 w 200"/>
              <a:gd name="T41" fmla="*/ 201 h 224"/>
              <a:gd name="T42" fmla="*/ 200 w 200"/>
              <a:gd name="T43" fmla="*/ 197 h 224"/>
              <a:gd name="T44" fmla="*/ 199 w 200"/>
              <a:gd name="T45" fmla="*/ 195 h 224"/>
              <a:gd name="T46" fmla="*/ 78 w 200"/>
              <a:gd name="T47" fmla="*/ 27 h 224"/>
              <a:gd name="T48" fmla="*/ 97 w 200"/>
              <a:gd name="T49" fmla="*/ 8 h 224"/>
              <a:gd name="T50" fmla="*/ 116 w 200"/>
              <a:gd name="T51" fmla="*/ 27 h 224"/>
              <a:gd name="T52" fmla="*/ 101 w 200"/>
              <a:gd name="T53" fmla="*/ 45 h 224"/>
              <a:gd name="T54" fmla="*/ 101 w 200"/>
              <a:gd name="T55" fmla="*/ 45 h 224"/>
              <a:gd name="T56" fmla="*/ 100 w 200"/>
              <a:gd name="T57" fmla="*/ 45 h 224"/>
              <a:gd name="T58" fmla="*/ 95 w 200"/>
              <a:gd name="T59" fmla="*/ 45 h 224"/>
              <a:gd name="T60" fmla="*/ 93 w 200"/>
              <a:gd name="T61" fmla="*/ 45 h 224"/>
              <a:gd name="T62" fmla="*/ 78 w 200"/>
              <a:gd name="T63" fmla="*/ 27 h 224"/>
              <a:gd name="T64" fmla="*/ 100 w 200"/>
              <a:gd name="T65" fmla="*/ 216 h 224"/>
              <a:gd name="T66" fmla="*/ 80 w 200"/>
              <a:gd name="T67" fmla="*/ 203 h 224"/>
              <a:gd name="T68" fmla="*/ 100 w 200"/>
              <a:gd name="T69" fmla="*/ 203 h 224"/>
              <a:gd name="T70" fmla="*/ 120 w 200"/>
              <a:gd name="T71" fmla="*/ 203 h 224"/>
              <a:gd name="T72" fmla="*/ 100 w 200"/>
              <a:gd name="T73" fmla="*/ 216 h 224"/>
              <a:gd name="T74" fmla="*/ 171 w 200"/>
              <a:gd name="T75" fmla="*/ 197 h 224"/>
              <a:gd name="T76" fmla="*/ 171 w 200"/>
              <a:gd name="T77" fmla="*/ 197 h 224"/>
              <a:gd name="T78" fmla="*/ 100 w 200"/>
              <a:gd name="T79" fmla="*/ 195 h 224"/>
              <a:gd name="T80" fmla="*/ 29 w 200"/>
              <a:gd name="T81" fmla="*/ 195 h 224"/>
              <a:gd name="T82" fmla="*/ 17 w 200"/>
              <a:gd name="T83" fmla="*/ 195 h 224"/>
              <a:gd name="T84" fmla="*/ 38 w 200"/>
              <a:gd name="T85" fmla="*/ 118 h 224"/>
              <a:gd name="T86" fmla="*/ 94 w 200"/>
              <a:gd name="T87" fmla="*/ 54 h 224"/>
              <a:gd name="T88" fmla="*/ 96 w 200"/>
              <a:gd name="T89" fmla="*/ 54 h 224"/>
              <a:gd name="T90" fmla="*/ 96 w 200"/>
              <a:gd name="T91" fmla="*/ 54 h 224"/>
              <a:gd name="T92" fmla="*/ 101 w 200"/>
              <a:gd name="T93" fmla="*/ 54 h 224"/>
              <a:gd name="T94" fmla="*/ 162 w 200"/>
              <a:gd name="T95" fmla="*/ 118 h 224"/>
              <a:gd name="T96" fmla="*/ 184 w 200"/>
              <a:gd name="T97" fmla="*/ 196 h 224"/>
              <a:gd name="T98" fmla="*/ 171 w 200"/>
              <a:gd name="T99" fmla="*/ 19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24">
                <a:moveTo>
                  <a:pt x="199" y="195"/>
                </a:moveTo>
                <a:cubicBezTo>
                  <a:pt x="198" y="194"/>
                  <a:pt x="197" y="194"/>
                  <a:pt x="195" y="193"/>
                </a:cubicBezTo>
                <a:cubicBezTo>
                  <a:pt x="190" y="190"/>
                  <a:pt x="172" y="182"/>
                  <a:pt x="170" y="117"/>
                </a:cubicBezTo>
                <a:cubicBezTo>
                  <a:pt x="169" y="81"/>
                  <a:pt x="152" y="63"/>
                  <a:pt x="138" y="55"/>
                </a:cubicBezTo>
                <a:cubicBezTo>
                  <a:pt x="130" y="51"/>
                  <a:pt x="122" y="48"/>
                  <a:pt x="115" y="47"/>
                </a:cubicBezTo>
                <a:cubicBezTo>
                  <a:pt x="121" y="42"/>
                  <a:pt x="124" y="35"/>
                  <a:pt x="124" y="27"/>
                </a:cubicBezTo>
                <a:cubicBezTo>
                  <a:pt x="124" y="12"/>
                  <a:pt x="112" y="0"/>
                  <a:pt x="97" y="0"/>
                </a:cubicBezTo>
                <a:cubicBezTo>
                  <a:pt x="82" y="0"/>
                  <a:pt x="70" y="12"/>
                  <a:pt x="70" y="27"/>
                </a:cubicBezTo>
                <a:cubicBezTo>
                  <a:pt x="70" y="35"/>
                  <a:pt x="73" y="42"/>
                  <a:pt x="79" y="47"/>
                </a:cubicBezTo>
                <a:cubicBezTo>
                  <a:pt x="35" y="56"/>
                  <a:pt x="30" y="102"/>
                  <a:pt x="30" y="117"/>
                </a:cubicBezTo>
                <a:cubicBezTo>
                  <a:pt x="29" y="133"/>
                  <a:pt x="28" y="182"/>
                  <a:pt x="5" y="193"/>
                </a:cubicBezTo>
                <a:cubicBezTo>
                  <a:pt x="4" y="194"/>
                  <a:pt x="2" y="194"/>
                  <a:pt x="2" y="196"/>
                </a:cubicBezTo>
                <a:cubicBezTo>
                  <a:pt x="0" y="198"/>
                  <a:pt x="0" y="198"/>
                  <a:pt x="0" y="198"/>
                </a:cubicBezTo>
                <a:cubicBezTo>
                  <a:pt x="1" y="200"/>
                  <a:pt x="1" y="200"/>
                  <a:pt x="1" y="200"/>
                </a:cubicBezTo>
                <a:cubicBezTo>
                  <a:pt x="2" y="203"/>
                  <a:pt x="3" y="203"/>
                  <a:pt x="29" y="203"/>
                </a:cubicBezTo>
                <a:cubicBezTo>
                  <a:pt x="42" y="203"/>
                  <a:pt x="58" y="203"/>
                  <a:pt x="72" y="203"/>
                </a:cubicBezTo>
                <a:cubicBezTo>
                  <a:pt x="75" y="215"/>
                  <a:pt x="87" y="224"/>
                  <a:pt x="100" y="224"/>
                </a:cubicBezTo>
                <a:cubicBezTo>
                  <a:pt x="114" y="224"/>
                  <a:pt x="125" y="216"/>
                  <a:pt x="129" y="204"/>
                </a:cubicBezTo>
                <a:cubicBezTo>
                  <a:pt x="142" y="204"/>
                  <a:pt x="158" y="205"/>
                  <a:pt x="171" y="205"/>
                </a:cubicBezTo>
                <a:cubicBezTo>
                  <a:pt x="171" y="205"/>
                  <a:pt x="171" y="205"/>
                  <a:pt x="171" y="205"/>
                </a:cubicBezTo>
                <a:cubicBezTo>
                  <a:pt x="197" y="205"/>
                  <a:pt x="198" y="203"/>
                  <a:pt x="199" y="201"/>
                </a:cubicBezTo>
                <a:cubicBezTo>
                  <a:pt x="200" y="197"/>
                  <a:pt x="200" y="197"/>
                  <a:pt x="200" y="197"/>
                </a:cubicBezTo>
                <a:lnTo>
                  <a:pt x="199" y="195"/>
                </a:lnTo>
                <a:close/>
                <a:moveTo>
                  <a:pt x="78" y="27"/>
                </a:moveTo>
                <a:cubicBezTo>
                  <a:pt x="78" y="16"/>
                  <a:pt x="86" y="8"/>
                  <a:pt x="97" y="8"/>
                </a:cubicBezTo>
                <a:cubicBezTo>
                  <a:pt x="108" y="8"/>
                  <a:pt x="116" y="16"/>
                  <a:pt x="116" y="27"/>
                </a:cubicBezTo>
                <a:cubicBezTo>
                  <a:pt x="116" y="36"/>
                  <a:pt x="110" y="43"/>
                  <a:pt x="101" y="45"/>
                </a:cubicBezTo>
                <a:cubicBezTo>
                  <a:pt x="101" y="45"/>
                  <a:pt x="101" y="45"/>
                  <a:pt x="101" y="45"/>
                </a:cubicBezTo>
                <a:cubicBezTo>
                  <a:pt x="100" y="45"/>
                  <a:pt x="100" y="45"/>
                  <a:pt x="100" y="45"/>
                </a:cubicBezTo>
                <a:cubicBezTo>
                  <a:pt x="99" y="45"/>
                  <a:pt x="97" y="45"/>
                  <a:pt x="95" y="45"/>
                </a:cubicBezTo>
                <a:cubicBezTo>
                  <a:pt x="94" y="45"/>
                  <a:pt x="94" y="45"/>
                  <a:pt x="93" y="45"/>
                </a:cubicBezTo>
                <a:cubicBezTo>
                  <a:pt x="84" y="44"/>
                  <a:pt x="78" y="36"/>
                  <a:pt x="78" y="27"/>
                </a:cubicBezTo>
                <a:close/>
                <a:moveTo>
                  <a:pt x="100" y="216"/>
                </a:moveTo>
                <a:cubicBezTo>
                  <a:pt x="91" y="216"/>
                  <a:pt x="84" y="211"/>
                  <a:pt x="80" y="203"/>
                </a:cubicBezTo>
                <a:cubicBezTo>
                  <a:pt x="89" y="203"/>
                  <a:pt x="96" y="203"/>
                  <a:pt x="100" y="203"/>
                </a:cubicBezTo>
                <a:cubicBezTo>
                  <a:pt x="104" y="203"/>
                  <a:pt x="111" y="203"/>
                  <a:pt x="120" y="203"/>
                </a:cubicBezTo>
                <a:cubicBezTo>
                  <a:pt x="117" y="211"/>
                  <a:pt x="109" y="216"/>
                  <a:pt x="100" y="216"/>
                </a:cubicBezTo>
                <a:close/>
                <a:moveTo>
                  <a:pt x="171" y="197"/>
                </a:moveTo>
                <a:cubicBezTo>
                  <a:pt x="171" y="197"/>
                  <a:pt x="171" y="197"/>
                  <a:pt x="171" y="197"/>
                </a:cubicBezTo>
                <a:cubicBezTo>
                  <a:pt x="146" y="197"/>
                  <a:pt x="111" y="195"/>
                  <a:pt x="100" y="195"/>
                </a:cubicBezTo>
                <a:cubicBezTo>
                  <a:pt x="90" y="195"/>
                  <a:pt x="54" y="195"/>
                  <a:pt x="29" y="195"/>
                </a:cubicBezTo>
                <a:cubicBezTo>
                  <a:pt x="24" y="195"/>
                  <a:pt x="20" y="195"/>
                  <a:pt x="17" y="195"/>
                </a:cubicBezTo>
                <a:cubicBezTo>
                  <a:pt x="25" y="187"/>
                  <a:pt x="37" y="168"/>
                  <a:pt x="38" y="118"/>
                </a:cubicBezTo>
                <a:cubicBezTo>
                  <a:pt x="39" y="61"/>
                  <a:pt x="77" y="54"/>
                  <a:pt x="94" y="54"/>
                </a:cubicBezTo>
                <a:cubicBezTo>
                  <a:pt x="95" y="54"/>
                  <a:pt x="96" y="54"/>
                  <a:pt x="96" y="54"/>
                </a:cubicBezTo>
                <a:cubicBezTo>
                  <a:pt x="96" y="54"/>
                  <a:pt x="96" y="54"/>
                  <a:pt x="96" y="54"/>
                </a:cubicBezTo>
                <a:cubicBezTo>
                  <a:pt x="101" y="54"/>
                  <a:pt x="101" y="54"/>
                  <a:pt x="101" y="54"/>
                </a:cubicBezTo>
                <a:cubicBezTo>
                  <a:pt x="111" y="54"/>
                  <a:pt x="161" y="57"/>
                  <a:pt x="162" y="118"/>
                </a:cubicBezTo>
                <a:cubicBezTo>
                  <a:pt x="163" y="168"/>
                  <a:pt x="175" y="188"/>
                  <a:pt x="184" y="196"/>
                </a:cubicBezTo>
                <a:cubicBezTo>
                  <a:pt x="180" y="196"/>
                  <a:pt x="176" y="197"/>
                  <a:pt x="171" y="197"/>
                </a:cubicBez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pic>
        <p:nvPicPr>
          <p:cNvPr id="24" name="图片占位符 23"/>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t="22415" b="22415"/>
          <a:stretch>
            <a:fillRect/>
          </a:stretch>
        </p:blipFill>
        <p:spPr/>
      </p:pic>
      <p:pic>
        <p:nvPicPr>
          <p:cNvPr id="25" name="图片占位符 24"/>
          <p:cNvPicPr>
            <a:picLocks noGrp="1" noChangeAspect="1"/>
          </p:cNvPicPr>
          <p:nvPr>
            <p:ph type="pic" sz="quarter" idx="11"/>
          </p:nvPr>
        </p:nvPicPr>
        <p:blipFill>
          <a:blip r:embed="rId8">
            <a:extLst>
              <a:ext uri="{28A0092B-C50C-407E-A947-70E740481C1C}">
                <a14:useLocalDpi xmlns:a14="http://schemas.microsoft.com/office/drawing/2010/main" val="0"/>
              </a:ext>
            </a:extLst>
          </a:blip>
          <a:srcRect t="13285" b="13285"/>
          <a:stretch>
            <a:fillRect/>
          </a:stretch>
        </p:blipFill>
        <p:spPr/>
      </p:pic>
    </p:spTree>
    <p:extLst>
      <p:ext uri="{BB962C8B-B14F-4D97-AF65-F5344CB8AC3E}">
        <p14:creationId xmlns:p14="http://schemas.microsoft.com/office/powerpoint/2010/main" val="744581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8" grpId="0" autoUpdateAnimBg="0"/>
      <p:bldP spid="1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9" cstate="hqprint">
            <a:extLst>
              <a:ext uri="{28A0092B-C50C-407E-A947-70E740481C1C}">
                <a14:useLocalDpi xmlns:a14="http://schemas.microsoft.com/office/drawing/2010/main" val="0"/>
              </a:ext>
            </a:extLst>
          </a:blip>
          <a:srcRect t="7616" b="7616"/>
          <a:stretch>
            <a:fillRect/>
          </a:stretch>
        </p:blipFill>
        <p:spPr/>
      </p:pic>
      <p:sp>
        <p:nvSpPr>
          <p:cNvPr id="29" name="Freeform: Shape 28">
            <a:extLst>
              <a:ext uri="{FF2B5EF4-FFF2-40B4-BE49-F238E27FC236}">
                <a16:creationId xmlns:a16="http://schemas.microsoft.com/office/drawing/2014/main" id="{7D36851C-F140-4B01-B78B-955FAD39C131}"/>
              </a:ext>
            </a:extLst>
          </p:cNvPr>
          <p:cNvSpPr/>
          <p:nvPr/>
        </p:nvSpPr>
        <p:spPr>
          <a:xfrm>
            <a:off x="6767488" y="0"/>
            <a:ext cx="5424513" cy="5747813"/>
          </a:xfrm>
          <a:custGeom>
            <a:avLst/>
            <a:gdLst>
              <a:gd name="connsiteX0" fmla="*/ 467915 w 5424513"/>
              <a:gd name="connsiteY0" fmla="*/ 0 h 5747813"/>
              <a:gd name="connsiteX1" fmla="*/ 5424512 w 5424513"/>
              <a:gd name="connsiteY1" fmla="*/ 1 h 5747813"/>
              <a:gd name="connsiteX2" fmla="*/ 5424513 w 5424513"/>
              <a:gd name="connsiteY2" fmla="*/ 5449203 h 5747813"/>
              <a:gd name="connsiteX3" fmla="*/ 5316358 w 5424513"/>
              <a:gd name="connsiteY3" fmla="*/ 5496188 h 5747813"/>
              <a:gd name="connsiteX4" fmla="*/ 1593323 w 5424513"/>
              <a:gd name="connsiteY4" fmla="*/ 4741312 h 5747813"/>
              <a:gd name="connsiteX5" fmla="*/ 1006502 w 5424513"/>
              <a:gd name="connsiteY5" fmla="*/ 4154490 h 5747813"/>
              <a:gd name="connsiteX6" fmla="*/ 393166 w 5424513"/>
              <a:gd name="connsiteY6" fmla="*/ 126496 h 574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4513" h="5747813">
                <a:moveTo>
                  <a:pt x="467915" y="0"/>
                </a:moveTo>
                <a:lnTo>
                  <a:pt x="5424512" y="1"/>
                </a:lnTo>
                <a:lnTo>
                  <a:pt x="5424513" y="5449203"/>
                </a:lnTo>
                <a:lnTo>
                  <a:pt x="5316358" y="5496188"/>
                </a:lnTo>
                <a:cubicBezTo>
                  <a:pt x="4075346" y="5999439"/>
                  <a:pt x="2599824" y="5747813"/>
                  <a:pt x="1593323" y="4741312"/>
                </a:cubicBezTo>
                <a:lnTo>
                  <a:pt x="1006502" y="4154490"/>
                </a:lnTo>
                <a:cubicBezTo>
                  <a:pt x="-83875" y="3064114"/>
                  <a:pt x="-288320" y="1423290"/>
                  <a:pt x="393166" y="126496"/>
                </a:cubicBezTo>
                <a:close/>
              </a:path>
            </a:pathLst>
          </a:custGeom>
          <a:gradFill>
            <a:gsLst>
              <a:gs pos="0">
                <a:schemeClr val="accent1">
                  <a:alpha val="70000"/>
                </a:schemeClr>
              </a:gs>
              <a:gs pos="100000">
                <a:schemeClr val="accent4">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397B9C7-E57A-44E9-8CCC-79B42DA94E91}"/>
              </a:ext>
            </a:extLst>
          </p:cNvPr>
          <p:cNvSpPr txBox="1"/>
          <p:nvPr/>
        </p:nvSpPr>
        <p:spPr>
          <a:xfrm>
            <a:off x="1649864" y="1401017"/>
            <a:ext cx="3057342" cy="1077218"/>
          </a:xfrm>
          <a:prstGeom prst="rect">
            <a:avLst/>
          </a:prstGeom>
          <a:noFill/>
        </p:spPr>
        <p:txBody>
          <a:bodyPr wrap="square" rtlCol="0">
            <a:spAutoFit/>
          </a:bodyPr>
          <a:lstStyle/>
          <a:p>
            <a:r>
              <a:rPr lang="en-US" sz="3200" dirty="0">
                <a:solidFill>
                  <a:schemeClr val="bg1"/>
                </a:solidFill>
                <a:latin typeface="+mj-lt"/>
              </a:rPr>
              <a:t>Raise Up</a:t>
            </a:r>
          </a:p>
          <a:p>
            <a:r>
              <a:rPr lang="en-US" sz="3200" b="1" dirty="0">
                <a:solidFill>
                  <a:schemeClr val="bg1"/>
                </a:solidFill>
                <a:latin typeface="+mj-lt"/>
              </a:rPr>
              <a:t>Your Business</a:t>
            </a:r>
          </a:p>
        </p:txBody>
      </p:sp>
      <p:cxnSp>
        <p:nvCxnSpPr>
          <p:cNvPr id="7" name="Straight Connector 6">
            <a:extLst>
              <a:ext uri="{FF2B5EF4-FFF2-40B4-BE49-F238E27FC236}">
                <a16:creationId xmlns:a16="http://schemas.microsoft.com/office/drawing/2014/main" id="{4CCCABAA-6B0C-452D-86A3-462CAB384938}"/>
              </a:ext>
            </a:extLst>
          </p:cNvPr>
          <p:cNvCxnSpPr>
            <a:cxnSpLocks/>
          </p:cNvCxnSpPr>
          <p:nvPr/>
        </p:nvCxnSpPr>
        <p:spPr>
          <a:xfrm>
            <a:off x="886771" y="1715691"/>
            <a:ext cx="6280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4F4D75A-FAE4-4CA4-8BD8-B6366EC58A1B}"/>
              </a:ext>
            </a:extLst>
          </p:cNvPr>
          <p:cNvSpPr txBox="1"/>
          <p:nvPr/>
        </p:nvSpPr>
        <p:spPr>
          <a:xfrm>
            <a:off x="1649864" y="2739845"/>
            <a:ext cx="4446136" cy="701731"/>
          </a:xfrm>
          <a:prstGeom prst="rect">
            <a:avLst/>
          </a:prstGeom>
          <a:noFill/>
        </p:spPr>
        <p:txBody>
          <a:bodyPr wrap="square" rtlCol="0">
            <a:spAutoFit/>
          </a:bodyPr>
          <a:lstStyle/>
          <a:p>
            <a:pP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 Junk MTV quiz graced by fox whelps. Bawds jog, flick quartz, vex nymphs.</a:t>
            </a:r>
          </a:p>
        </p:txBody>
      </p:sp>
      <p:sp>
        <p:nvSpPr>
          <p:cNvPr id="9" name="TextBox 8">
            <a:extLst>
              <a:ext uri="{FF2B5EF4-FFF2-40B4-BE49-F238E27FC236}">
                <a16:creationId xmlns:a16="http://schemas.microsoft.com/office/drawing/2014/main" id="{75BB783A-9BC6-430C-9A32-E7D7BBDB7688}"/>
              </a:ext>
            </a:extLst>
          </p:cNvPr>
          <p:cNvSpPr txBox="1"/>
          <p:nvPr/>
        </p:nvSpPr>
        <p:spPr>
          <a:xfrm>
            <a:off x="1649864" y="1139407"/>
            <a:ext cx="1873686" cy="261610"/>
          </a:xfrm>
          <a:prstGeom prst="rect">
            <a:avLst/>
          </a:prstGeom>
          <a:noFill/>
        </p:spPr>
        <p:txBody>
          <a:bodyPr wrap="square" rtlCol="0">
            <a:spAutoFit/>
          </a:bodyPr>
          <a:lstStyle/>
          <a:p>
            <a:r>
              <a:rPr lang="en-US" sz="1050" spc="300" dirty="0">
                <a:solidFill>
                  <a:schemeClr val="bg1">
                    <a:lumMod val="65000"/>
                  </a:schemeClr>
                </a:solidFill>
              </a:rPr>
              <a:t>Your text here</a:t>
            </a:r>
          </a:p>
        </p:txBody>
      </p:sp>
      <p:sp>
        <p:nvSpPr>
          <p:cNvPr id="15" name="PA_库_Rectangle: Rounded Corners 14">
            <a:extLst>
              <a:ext uri="{FF2B5EF4-FFF2-40B4-BE49-F238E27FC236}">
                <a16:creationId xmlns:a16="http://schemas.microsoft.com/office/drawing/2014/main" id="{735282DC-3520-4B08-9070-038AD0258CEB}"/>
              </a:ext>
            </a:extLst>
          </p:cNvPr>
          <p:cNvSpPr/>
          <p:nvPr>
            <p:custDataLst>
              <p:tags r:id="rId1"/>
            </p:custDataLst>
          </p:nvPr>
        </p:nvSpPr>
        <p:spPr>
          <a:xfrm>
            <a:off x="1657257" y="4026169"/>
            <a:ext cx="2826237" cy="2047884"/>
          </a:xfrm>
          <a:prstGeom prst="roundRect">
            <a:avLst>
              <a:gd name="adj" fmla="val 4098"/>
            </a:avLst>
          </a:prstGeom>
          <a:solidFill>
            <a:schemeClr val="tx2">
              <a:lumMod val="75000"/>
            </a:schemeClr>
          </a:solidFill>
          <a:ln>
            <a:noFill/>
          </a:ln>
          <a:effectLst>
            <a:outerShdw blurRad="635000" dist="901700" dir="5400000" sx="72000" sy="7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A_库_Rectangle: Rounded Corners 16">
            <a:extLst>
              <a:ext uri="{FF2B5EF4-FFF2-40B4-BE49-F238E27FC236}">
                <a16:creationId xmlns:a16="http://schemas.microsoft.com/office/drawing/2014/main" id="{0679E3CA-35C0-470D-910C-79637F55FFEE}"/>
              </a:ext>
            </a:extLst>
          </p:cNvPr>
          <p:cNvSpPr/>
          <p:nvPr>
            <p:custDataLst>
              <p:tags r:id="rId2"/>
            </p:custDataLst>
          </p:nvPr>
        </p:nvSpPr>
        <p:spPr>
          <a:xfrm>
            <a:off x="7708506" y="4026169"/>
            <a:ext cx="2826237" cy="2047884"/>
          </a:xfrm>
          <a:prstGeom prst="roundRect">
            <a:avLst>
              <a:gd name="adj" fmla="val 4098"/>
            </a:avLst>
          </a:prstGeom>
          <a:solidFill>
            <a:schemeClr val="tx2">
              <a:lumMod val="75000"/>
            </a:schemeClr>
          </a:solidFill>
          <a:ln>
            <a:noFill/>
          </a:ln>
          <a:effectLst>
            <a:outerShdw blurRad="635000" dist="901700" dir="5400000" sx="72000" sy="7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_库_Rectangle: Rounded Corners 15">
            <a:extLst>
              <a:ext uri="{FF2B5EF4-FFF2-40B4-BE49-F238E27FC236}">
                <a16:creationId xmlns:a16="http://schemas.microsoft.com/office/drawing/2014/main" id="{3DE7C2EC-0EEE-4E93-B0FF-F0CC01818EBF}"/>
              </a:ext>
            </a:extLst>
          </p:cNvPr>
          <p:cNvSpPr/>
          <p:nvPr>
            <p:custDataLst>
              <p:tags r:id="rId3"/>
            </p:custDataLst>
          </p:nvPr>
        </p:nvSpPr>
        <p:spPr>
          <a:xfrm>
            <a:off x="4682881" y="3859291"/>
            <a:ext cx="2826237" cy="2047884"/>
          </a:xfrm>
          <a:prstGeom prst="roundRect">
            <a:avLst>
              <a:gd name="adj" fmla="val 4098"/>
            </a:avLst>
          </a:prstGeom>
          <a:gradFill flip="none" rotWithShape="1">
            <a:gsLst>
              <a:gs pos="0">
                <a:schemeClr val="accent1"/>
              </a:gs>
              <a:gs pos="100000">
                <a:schemeClr val="accent1">
                  <a:lumMod val="75000"/>
                </a:schemeClr>
              </a:gs>
            </a:gsLst>
            <a:path path="circle">
              <a:fillToRect r="100000" b="100000"/>
            </a:path>
            <a:tileRect l="-100000" t="-100000"/>
          </a:gradFill>
          <a:ln>
            <a:noFill/>
          </a:ln>
          <a:effectLst>
            <a:outerShdw blurRad="1270000" dist="495300" dir="5400000" sx="91000" sy="91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 name="PA_库_组合 2">
            <a:extLst>
              <a:ext uri="{FF2B5EF4-FFF2-40B4-BE49-F238E27FC236}">
                <a16:creationId xmlns:a16="http://schemas.microsoft.com/office/drawing/2014/main" id="{9BA60FE5-F6B4-450A-BEAC-3890DF0965D9}"/>
              </a:ext>
            </a:extLst>
          </p:cNvPr>
          <p:cNvGrpSpPr/>
          <p:nvPr>
            <p:custDataLst>
              <p:tags r:id="rId4"/>
            </p:custDataLst>
          </p:nvPr>
        </p:nvGrpSpPr>
        <p:grpSpPr>
          <a:xfrm>
            <a:off x="4905828" y="4081148"/>
            <a:ext cx="2380342" cy="1471711"/>
            <a:chOff x="4905828" y="4081148"/>
            <a:chExt cx="2380342" cy="1471711"/>
          </a:xfrm>
        </p:grpSpPr>
        <p:sp>
          <p:nvSpPr>
            <p:cNvPr id="35" name="TextBox 34">
              <a:extLst>
                <a:ext uri="{FF2B5EF4-FFF2-40B4-BE49-F238E27FC236}">
                  <a16:creationId xmlns:a16="http://schemas.microsoft.com/office/drawing/2014/main" id="{9B31354D-E4C7-48EA-8899-EC542229C864}"/>
                </a:ext>
              </a:extLst>
            </p:cNvPr>
            <p:cNvSpPr txBox="1"/>
            <p:nvPr/>
          </p:nvSpPr>
          <p:spPr>
            <a:xfrm>
              <a:off x="4905828" y="4851128"/>
              <a:ext cx="2380342" cy="701731"/>
            </a:xfrm>
            <a:prstGeom prst="rect">
              <a:avLst/>
            </a:prstGeom>
            <a:noFill/>
          </p:spPr>
          <p:txBody>
            <a:bodyPr wrap="square" rtlCol="0">
              <a:spAutoFit/>
            </a:bodyPr>
            <a:lstStyle/>
            <a:p>
              <a:pPr algn="ctr">
                <a:lnSpc>
                  <a:spcPct val="120000"/>
                </a:lnSpc>
              </a:pPr>
              <a:r>
                <a:rPr lang="en-US" sz="1100" b="1" dirty="0">
                  <a:solidFill>
                    <a:schemeClr val="bg1"/>
                  </a:solidFill>
                </a:rPr>
                <a:t>The quick, brown fox </a:t>
              </a:r>
              <a:r>
                <a:rPr lang="en-US" sz="1100" dirty="0">
                  <a:solidFill>
                    <a:schemeClr val="bg1"/>
                  </a:solidFill>
                </a:rPr>
                <a:t>jumps over a lazy dog. DJs flock by when MTV ax quiz prog.</a:t>
              </a:r>
            </a:p>
          </p:txBody>
        </p:sp>
        <p:grpSp>
          <p:nvGrpSpPr>
            <p:cNvPr id="46" name="Group 45">
              <a:extLst>
                <a:ext uri="{FF2B5EF4-FFF2-40B4-BE49-F238E27FC236}">
                  <a16:creationId xmlns:a16="http://schemas.microsoft.com/office/drawing/2014/main" id="{C0EF596D-2652-4FC4-BFE8-C6DDA433F622}"/>
                </a:ext>
              </a:extLst>
            </p:cNvPr>
            <p:cNvGrpSpPr/>
            <p:nvPr/>
          </p:nvGrpSpPr>
          <p:grpSpPr>
            <a:xfrm>
              <a:off x="5778396" y="4081148"/>
              <a:ext cx="635207" cy="635207"/>
              <a:chOff x="5778396" y="4081148"/>
              <a:chExt cx="635207" cy="635207"/>
            </a:xfrm>
          </p:grpSpPr>
          <p:sp>
            <p:nvSpPr>
              <p:cNvPr id="40" name="Oval 39">
                <a:extLst>
                  <a:ext uri="{FF2B5EF4-FFF2-40B4-BE49-F238E27FC236}">
                    <a16:creationId xmlns:a16="http://schemas.microsoft.com/office/drawing/2014/main" id="{507A9271-EA67-4857-8741-E58CDA2DF96A}"/>
                  </a:ext>
                </a:extLst>
              </p:cNvPr>
              <p:cNvSpPr/>
              <p:nvPr/>
            </p:nvSpPr>
            <p:spPr>
              <a:xfrm>
                <a:off x="5778396" y="4081148"/>
                <a:ext cx="635207" cy="6352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9">
                <a:extLst>
                  <a:ext uri="{FF2B5EF4-FFF2-40B4-BE49-F238E27FC236}">
                    <a16:creationId xmlns:a16="http://schemas.microsoft.com/office/drawing/2014/main" id="{516A2A1E-FDE7-481F-91D0-C81C5D2C84A5}"/>
                  </a:ext>
                </a:extLst>
              </p:cNvPr>
              <p:cNvSpPr>
                <a:spLocks noEditPoints="1"/>
              </p:cNvSpPr>
              <p:nvPr/>
            </p:nvSpPr>
            <p:spPr bwMode="auto">
              <a:xfrm>
                <a:off x="5948679" y="4289678"/>
                <a:ext cx="294640" cy="218147"/>
              </a:xfrm>
              <a:custGeom>
                <a:avLst/>
                <a:gdLst>
                  <a:gd name="T0" fmla="*/ 228 w 228"/>
                  <a:gd name="T1" fmla="*/ 58 h 168"/>
                  <a:gd name="T2" fmla="*/ 114 w 228"/>
                  <a:gd name="T3" fmla="*/ 0 h 168"/>
                  <a:gd name="T4" fmla="*/ 0 w 228"/>
                  <a:gd name="T5" fmla="*/ 58 h 168"/>
                  <a:gd name="T6" fmla="*/ 56 w 228"/>
                  <a:gd name="T7" fmla="*/ 91 h 168"/>
                  <a:gd name="T8" fmla="*/ 56 w 228"/>
                  <a:gd name="T9" fmla="*/ 148 h 168"/>
                  <a:gd name="T10" fmla="*/ 74 w 228"/>
                  <a:gd name="T11" fmla="*/ 168 h 168"/>
                  <a:gd name="T12" fmla="*/ 154 w 228"/>
                  <a:gd name="T13" fmla="*/ 168 h 168"/>
                  <a:gd name="T14" fmla="*/ 172 w 228"/>
                  <a:gd name="T15" fmla="*/ 148 h 168"/>
                  <a:gd name="T16" fmla="*/ 172 w 228"/>
                  <a:gd name="T17" fmla="*/ 91 h 168"/>
                  <a:gd name="T18" fmla="*/ 196 w 228"/>
                  <a:gd name="T19" fmla="*/ 77 h 168"/>
                  <a:gd name="T20" fmla="*/ 196 w 228"/>
                  <a:gd name="T21" fmla="*/ 115 h 168"/>
                  <a:gd name="T22" fmla="*/ 204 w 228"/>
                  <a:gd name="T23" fmla="*/ 115 h 168"/>
                  <a:gd name="T24" fmla="*/ 204 w 228"/>
                  <a:gd name="T25" fmla="*/ 73 h 168"/>
                  <a:gd name="T26" fmla="*/ 228 w 228"/>
                  <a:gd name="T27" fmla="*/ 58 h 168"/>
                  <a:gd name="T28" fmla="*/ 114 w 228"/>
                  <a:gd name="T29" fmla="*/ 9 h 168"/>
                  <a:gd name="T30" fmla="*/ 211 w 228"/>
                  <a:gd name="T31" fmla="*/ 59 h 168"/>
                  <a:gd name="T32" fmla="*/ 114 w 228"/>
                  <a:gd name="T33" fmla="*/ 117 h 168"/>
                  <a:gd name="T34" fmla="*/ 17 w 228"/>
                  <a:gd name="T35" fmla="*/ 59 h 168"/>
                  <a:gd name="T36" fmla="*/ 114 w 228"/>
                  <a:gd name="T37" fmla="*/ 9 h 168"/>
                  <a:gd name="T38" fmla="*/ 164 w 228"/>
                  <a:gd name="T39" fmla="*/ 148 h 168"/>
                  <a:gd name="T40" fmla="*/ 154 w 228"/>
                  <a:gd name="T41" fmla="*/ 160 h 168"/>
                  <a:gd name="T42" fmla="*/ 74 w 228"/>
                  <a:gd name="T43" fmla="*/ 160 h 168"/>
                  <a:gd name="T44" fmla="*/ 64 w 228"/>
                  <a:gd name="T45" fmla="*/ 148 h 168"/>
                  <a:gd name="T46" fmla="*/ 64 w 228"/>
                  <a:gd name="T47" fmla="*/ 96 h 168"/>
                  <a:gd name="T48" fmla="*/ 114 w 228"/>
                  <a:gd name="T49" fmla="*/ 126 h 168"/>
                  <a:gd name="T50" fmla="*/ 164 w 228"/>
                  <a:gd name="T51" fmla="*/ 96 h 168"/>
                  <a:gd name="T52" fmla="*/ 164 w 228"/>
                  <a:gd name="T53" fmla="*/ 1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68">
                    <a:moveTo>
                      <a:pt x="228" y="58"/>
                    </a:moveTo>
                    <a:cubicBezTo>
                      <a:pt x="114" y="0"/>
                      <a:pt x="114" y="0"/>
                      <a:pt x="114" y="0"/>
                    </a:cubicBezTo>
                    <a:cubicBezTo>
                      <a:pt x="0" y="58"/>
                      <a:pt x="0" y="58"/>
                      <a:pt x="0" y="58"/>
                    </a:cubicBezTo>
                    <a:cubicBezTo>
                      <a:pt x="56" y="91"/>
                      <a:pt x="56" y="91"/>
                      <a:pt x="56" y="91"/>
                    </a:cubicBezTo>
                    <a:cubicBezTo>
                      <a:pt x="56" y="148"/>
                      <a:pt x="56" y="148"/>
                      <a:pt x="56" y="148"/>
                    </a:cubicBezTo>
                    <a:cubicBezTo>
                      <a:pt x="56" y="160"/>
                      <a:pt x="64" y="168"/>
                      <a:pt x="74" y="168"/>
                    </a:cubicBezTo>
                    <a:cubicBezTo>
                      <a:pt x="154" y="168"/>
                      <a:pt x="154" y="168"/>
                      <a:pt x="154" y="168"/>
                    </a:cubicBezTo>
                    <a:cubicBezTo>
                      <a:pt x="164" y="168"/>
                      <a:pt x="172" y="160"/>
                      <a:pt x="172" y="148"/>
                    </a:cubicBezTo>
                    <a:cubicBezTo>
                      <a:pt x="172" y="91"/>
                      <a:pt x="172" y="91"/>
                      <a:pt x="172" y="91"/>
                    </a:cubicBezTo>
                    <a:cubicBezTo>
                      <a:pt x="196" y="77"/>
                      <a:pt x="196" y="77"/>
                      <a:pt x="196" y="77"/>
                    </a:cubicBezTo>
                    <a:cubicBezTo>
                      <a:pt x="196" y="115"/>
                      <a:pt x="196" y="115"/>
                      <a:pt x="196" y="115"/>
                    </a:cubicBezTo>
                    <a:cubicBezTo>
                      <a:pt x="204" y="115"/>
                      <a:pt x="204" y="115"/>
                      <a:pt x="204" y="115"/>
                    </a:cubicBezTo>
                    <a:cubicBezTo>
                      <a:pt x="204" y="73"/>
                      <a:pt x="204" y="73"/>
                      <a:pt x="204" y="73"/>
                    </a:cubicBezTo>
                    <a:lnTo>
                      <a:pt x="228" y="58"/>
                    </a:lnTo>
                    <a:close/>
                    <a:moveTo>
                      <a:pt x="114" y="9"/>
                    </a:moveTo>
                    <a:cubicBezTo>
                      <a:pt x="211" y="59"/>
                      <a:pt x="211" y="59"/>
                      <a:pt x="211" y="59"/>
                    </a:cubicBezTo>
                    <a:cubicBezTo>
                      <a:pt x="114" y="117"/>
                      <a:pt x="114" y="117"/>
                      <a:pt x="114" y="117"/>
                    </a:cubicBezTo>
                    <a:cubicBezTo>
                      <a:pt x="17" y="59"/>
                      <a:pt x="17" y="59"/>
                      <a:pt x="17" y="59"/>
                    </a:cubicBezTo>
                    <a:lnTo>
                      <a:pt x="114" y="9"/>
                    </a:lnTo>
                    <a:close/>
                    <a:moveTo>
                      <a:pt x="164" y="148"/>
                    </a:moveTo>
                    <a:cubicBezTo>
                      <a:pt x="164" y="154"/>
                      <a:pt x="161" y="160"/>
                      <a:pt x="154" y="160"/>
                    </a:cubicBezTo>
                    <a:cubicBezTo>
                      <a:pt x="74" y="160"/>
                      <a:pt x="74" y="160"/>
                      <a:pt x="74" y="160"/>
                    </a:cubicBezTo>
                    <a:cubicBezTo>
                      <a:pt x="67" y="160"/>
                      <a:pt x="64" y="154"/>
                      <a:pt x="64" y="148"/>
                    </a:cubicBezTo>
                    <a:cubicBezTo>
                      <a:pt x="64" y="96"/>
                      <a:pt x="64" y="96"/>
                      <a:pt x="64" y="96"/>
                    </a:cubicBezTo>
                    <a:cubicBezTo>
                      <a:pt x="114" y="126"/>
                      <a:pt x="114" y="126"/>
                      <a:pt x="114" y="126"/>
                    </a:cubicBezTo>
                    <a:cubicBezTo>
                      <a:pt x="164" y="96"/>
                      <a:pt x="164" y="96"/>
                      <a:pt x="164" y="96"/>
                    </a:cubicBezTo>
                    <a:lnTo>
                      <a:pt x="164" y="14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4" name="PA_库_组合 3">
            <a:extLst>
              <a:ext uri="{FF2B5EF4-FFF2-40B4-BE49-F238E27FC236}">
                <a16:creationId xmlns:a16="http://schemas.microsoft.com/office/drawing/2014/main" id="{ABC5FF5A-F994-417F-A14A-7DA8E31C0575}"/>
              </a:ext>
            </a:extLst>
          </p:cNvPr>
          <p:cNvGrpSpPr/>
          <p:nvPr>
            <p:custDataLst>
              <p:tags r:id="rId5"/>
            </p:custDataLst>
          </p:nvPr>
        </p:nvGrpSpPr>
        <p:grpSpPr>
          <a:xfrm>
            <a:off x="7931453" y="4248026"/>
            <a:ext cx="2380342" cy="1471711"/>
            <a:chOff x="7931453" y="4248026"/>
            <a:chExt cx="2380342" cy="1471711"/>
          </a:xfrm>
        </p:grpSpPr>
        <p:sp>
          <p:nvSpPr>
            <p:cNvPr id="38" name="TextBox 37">
              <a:extLst>
                <a:ext uri="{FF2B5EF4-FFF2-40B4-BE49-F238E27FC236}">
                  <a16:creationId xmlns:a16="http://schemas.microsoft.com/office/drawing/2014/main" id="{8887B597-B572-4DF2-99E2-EFE7240F1BE6}"/>
                </a:ext>
              </a:extLst>
            </p:cNvPr>
            <p:cNvSpPr txBox="1"/>
            <p:nvPr/>
          </p:nvSpPr>
          <p:spPr>
            <a:xfrm>
              <a:off x="7931453" y="5018006"/>
              <a:ext cx="2380342" cy="701731"/>
            </a:xfrm>
            <a:prstGeom prst="rect">
              <a:avLst/>
            </a:prstGeom>
            <a:noFill/>
          </p:spPr>
          <p:txBody>
            <a:bodyPr wrap="square" rtlCol="0">
              <a:spAutoFit/>
            </a:bodyPr>
            <a:lstStyle/>
            <a:p>
              <a:pPr algn="ct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a:t>
              </a:r>
            </a:p>
          </p:txBody>
        </p:sp>
        <p:grpSp>
          <p:nvGrpSpPr>
            <p:cNvPr id="47" name="Group 46">
              <a:extLst>
                <a:ext uri="{FF2B5EF4-FFF2-40B4-BE49-F238E27FC236}">
                  <a16:creationId xmlns:a16="http://schemas.microsoft.com/office/drawing/2014/main" id="{89DEA0F4-4B90-4B56-8A58-FDC53F57A1AD}"/>
                </a:ext>
              </a:extLst>
            </p:cNvPr>
            <p:cNvGrpSpPr/>
            <p:nvPr/>
          </p:nvGrpSpPr>
          <p:grpSpPr>
            <a:xfrm>
              <a:off x="8804021" y="4248026"/>
              <a:ext cx="635207" cy="635207"/>
              <a:chOff x="8804021" y="4248026"/>
              <a:chExt cx="635207" cy="635207"/>
            </a:xfrm>
          </p:grpSpPr>
          <p:sp>
            <p:nvSpPr>
              <p:cNvPr id="41" name="Oval 40">
                <a:extLst>
                  <a:ext uri="{FF2B5EF4-FFF2-40B4-BE49-F238E27FC236}">
                    <a16:creationId xmlns:a16="http://schemas.microsoft.com/office/drawing/2014/main" id="{25D9A3D1-2020-4D4F-8561-3B09ADB20C63}"/>
                  </a:ext>
                </a:extLst>
              </p:cNvPr>
              <p:cNvSpPr/>
              <p:nvPr/>
            </p:nvSpPr>
            <p:spPr>
              <a:xfrm>
                <a:off x="8804021" y="4248026"/>
                <a:ext cx="635207" cy="635207"/>
              </a:xfrm>
              <a:prstGeom prst="ellipse">
                <a:avLst/>
              </a:prstGeom>
              <a:gradFill flip="none" rotWithShape="1">
                <a:gsLst>
                  <a:gs pos="0">
                    <a:schemeClr val="accent4"/>
                  </a:gs>
                  <a:gs pos="100000">
                    <a:schemeClr val="accent4">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51">
                <a:extLst>
                  <a:ext uri="{FF2B5EF4-FFF2-40B4-BE49-F238E27FC236}">
                    <a16:creationId xmlns:a16="http://schemas.microsoft.com/office/drawing/2014/main" id="{9DF364A8-C227-4562-8F30-44F207BD0C73}"/>
                  </a:ext>
                </a:extLst>
              </p:cNvPr>
              <p:cNvSpPr>
                <a:spLocks noEditPoints="1"/>
              </p:cNvSpPr>
              <p:nvPr/>
            </p:nvSpPr>
            <p:spPr bwMode="auto">
              <a:xfrm>
                <a:off x="8997677" y="4449473"/>
                <a:ext cx="247895" cy="232313"/>
              </a:xfrm>
              <a:custGeom>
                <a:avLst/>
                <a:gdLst>
                  <a:gd name="T0" fmla="*/ 172 w 192"/>
                  <a:gd name="T1" fmla="*/ 0 h 180"/>
                  <a:gd name="T2" fmla="*/ 20 w 192"/>
                  <a:gd name="T3" fmla="*/ 0 h 180"/>
                  <a:gd name="T4" fmla="*/ 0 w 192"/>
                  <a:gd name="T5" fmla="*/ 20 h 180"/>
                  <a:gd name="T6" fmla="*/ 20 w 192"/>
                  <a:gd name="T7" fmla="*/ 40 h 180"/>
                  <a:gd name="T8" fmla="*/ 24 w 192"/>
                  <a:gd name="T9" fmla="*/ 40 h 180"/>
                  <a:gd name="T10" fmla="*/ 24 w 192"/>
                  <a:gd name="T11" fmla="*/ 116 h 180"/>
                  <a:gd name="T12" fmla="*/ 44 w 192"/>
                  <a:gd name="T13" fmla="*/ 136 h 180"/>
                  <a:gd name="T14" fmla="*/ 92 w 192"/>
                  <a:gd name="T15" fmla="*/ 136 h 180"/>
                  <a:gd name="T16" fmla="*/ 92 w 192"/>
                  <a:gd name="T17" fmla="*/ 152 h 180"/>
                  <a:gd name="T18" fmla="*/ 71 w 192"/>
                  <a:gd name="T19" fmla="*/ 173 h 180"/>
                  <a:gd name="T20" fmla="*/ 76 w 192"/>
                  <a:gd name="T21" fmla="*/ 179 h 180"/>
                  <a:gd name="T22" fmla="*/ 92 w 192"/>
                  <a:gd name="T23" fmla="*/ 163 h 180"/>
                  <a:gd name="T24" fmla="*/ 92 w 192"/>
                  <a:gd name="T25" fmla="*/ 180 h 180"/>
                  <a:gd name="T26" fmla="*/ 100 w 192"/>
                  <a:gd name="T27" fmla="*/ 180 h 180"/>
                  <a:gd name="T28" fmla="*/ 100 w 192"/>
                  <a:gd name="T29" fmla="*/ 163 h 180"/>
                  <a:gd name="T30" fmla="*/ 116 w 192"/>
                  <a:gd name="T31" fmla="*/ 179 h 180"/>
                  <a:gd name="T32" fmla="*/ 121 w 192"/>
                  <a:gd name="T33" fmla="*/ 173 h 180"/>
                  <a:gd name="T34" fmla="*/ 100 w 192"/>
                  <a:gd name="T35" fmla="*/ 152 h 180"/>
                  <a:gd name="T36" fmla="*/ 100 w 192"/>
                  <a:gd name="T37" fmla="*/ 136 h 180"/>
                  <a:gd name="T38" fmla="*/ 148 w 192"/>
                  <a:gd name="T39" fmla="*/ 136 h 180"/>
                  <a:gd name="T40" fmla="*/ 168 w 192"/>
                  <a:gd name="T41" fmla="*/ 116 h 180"/>
                  <a:gd name="T42" fmla="*/ 168 w 192"/>
                  <a:gd name="T43" fmla="*/ 40 h 180"/>
                  <a:gd name="T44" fmla="*/ 172 w 192"/>
                  <a:gd name="T45" fmla="*/ 40 h 180"/>
                  <a:gd name="T46" fmla="*/ 192 w 192"/>
                  <a:gd name="T47" fmla="*/ 20 h 180"/>
                  <a:gd name="T48" fmla="*/ 172 w 192"/>
                  <a:gd name="T49" fmla="*/ 0 h 180"/>
                  <a:gd name="T50" fmla="*/ 160 w 192"/>
                  <a:gd name="T51" fmla="*/ 116 h 180"/>
                  <a:gd name="T52" fmla="*/ 148 w 192"/>
                  <a:gd name="T53" fmla="*/ 128 h 180"/>
                  <a:gd name="T54" fmla="*/ 44 w 192"/>
                  <a:gd name="T55" fmla="*/ 128 h 180"/>
                  <a:gd name="T56" fmla="*/ 32 w 192"/>
                  <a:gd name="T57" fmla="*/ 116 h 180"/>
                  <a:gd name="T58" fmla="*/ 32 w 192"/>
                  <a:gd name="T59" fmla="*/ 40 h 180"/>
                  <a:gd name="T60" fmla="*/ 160 w 192"/>
                  <a:gd name="T61" fmla="*/ 40 h 180"/>
                  <a:gd name="T62" fmla="*/ 160 w 192"/>
                  <a:gd name="T63" fmla="*/ 116 h 180"/>
                  <a:gd name="T64" fmla="*/ 172 w 192"/>
                  <a:gd name="T65" fmla="*/ 32 h 180"/>
                  <a:gd name="T66" fmla="*/ 20 w 192"/>
                  <a:gd name="T67" fmla="*/ 32 h 180"/>
                  <a:gd name="T68" fmla="*/ 8 w 192"/>
                  <a:gd name="T69" fmla="*/ 20 h 180"/>
                  <a:gd name="T70" fmla="*/ 20 w 192"/>
                  <a:gd name="T71" fmla="*/ 8 h 180"/>
                  <a:gd name="T72" fmla="*/ 172 w 192"/>
                  <a:gd name="T73" fmla="*/ 8 h 180"/>
                  <a:gd name="T74" fmla="*/ 184 w 192"/>
                  <a:gd name="T75" fmla="*/ 20 h 180"/>
                  <a:gd name="T76" fmla="*/ 172 w 192"/>
                  <a:gd name="T77" fmla="*/ 32 h 180"/>
                  <a:gd name="T78" fmla="*/ 92 w 192"/>
                  <a:gd name="T79" fmla="*/ 60 h 180"/>
                  <a:gd name="T80" fmla="*/ 48 w 192"/>
                  <a:gd name="T81" fmla="*/ 60 h 180"/>
                  <a:gd name="T82" fmla="*/ 48 w 192"/>
                  <a:gd name="T83" fmla="*/ 68 h 180"/>
                  <a:gd name="T84" fmla="*/ 92 w 192"/>
                  <a:gd name="T85" fmla="*/ 68 h 180"/>
                  <a:gd name="T86" fmla="*/ 92 w 192"/>
                  <a:gd name="T87" fmla="*/ 60 h 180"/>
                  <a:gd name="T88" fmla="*/ 132 w 192"/>
                  <a:gd name="T89" fmla="*/ 80 h 180"/>
                  <a:gd name="T90" fmla="*/ 48 w 192"/>
                  <a:gd name="T91" fmla="*/ 80 h 180"/>
                  <a:gd name="T92" fmla="*/ 48 w 192"/>
                  <a:gd name="T93" fmla="*/ 88 h 180"/>
                  <a:gd name="T94" fmla="*/ 132 w 192"/>
                  <a:gd name="T95" fmla="*/ 88 h 180"/>
                  <a:gd name="T96" fmla="*/ 132 w 192"/>
                  <a:gd name="T97" fmla="*/ 80 h 180"/>
                  <a:gd name="T98" fmla="*/ 132 w 192"/>
                  <a:gd name="T99" fmla="*/ 100 h 180"/>
                  <a:gd name="T100" fmla="*/ 48 w 192"/>
                  <a:gd name="T101" fmla="*/ 100 h 180"/>
                  <a:gd name="T102" fmla="*/ 48 w 192"/>
                  <a:gd name="T103" fmla="*/ 108 h 180"/>
                  <a:gd name="T104" fmla="*/ 132 w 192"/>
                  <a:gd name="T105" fmla="*/ 108 h 180"/>
                  <a:gd name="T106" fmla="*/ 132 w 192"/>
                  <a:gd name="T107" fmla="*/ 10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80">
                    <a:moveTo>
                      <a:pt x="172" y="0"/>
                    </a:moveTo>
                    <a:cubicBezTo>
                      <a:pt x="20" y="0"/>
                      <a:pt x="20" y="0"/>
                      <a:pt x="20" y="0"/>
                    </a:cubicBezTo>
                    <a:cubicBezTo>
                      <a:pt x="9" y="0"/>
                      <a:pt x="0" y="9"/>
                      <a:pt x="0" y="20"/>
                    </a:cubicBezTo>
                    <a:cubicBezTo>
                      <a:pt x="0" y="31"/>
                      <a:pt x="9" y="40"/>
                      <a:pt x="20" y="40"/>
                    </a:cubicBezTo>
                    <a:cubicBezTo>
                      <a:pt x="24" y="40"/>
                      <a:pt x="24" y="40"/>
                      <a:pt x="24" y="40"/>
                    </a:cubicBezTo>
                    <a:cubicBezTo>
                      <a:pt x="24" y="116"/>
                      <a:pt x="24" y="116"/>
                      <a:pt x="24" y="116"/>
                    </a:cubicBezTo>
                    <a:cubicBezTo>
                      <a:pt x="24" y="127"/>
                      <a:pt x="33" y="136"/>
                      <a:pt x="44" y="136"/>
                    </a:cubicBezTo>
                    <a:cubicBezTo>
                      <a:pt x="92" y="136"/>
                      <a:pt x="92" y="136"/>
                      <a:pt x="92" y="136"/>
                    </a:cubicBezTo>
                    <a:cubicBezTo>
                      <a:pt x="92" y="152"/>
                      <a:pt x="92" y="152"/>
                      <a:pt x="92" y="152"/>
                    </a:cubicBezTo>
                    <a:cubicBezTo>
                      <a:pt x="71" y="173"/>
                      <a:pt x="71" y="173"/>
                      <a:pt x="71" y="173"/>
                    </a:cubicBezTo>
                    <a:cubicBezTo>
                      <a:pt x="76" y="179"/>
                      <a:pt x="76" y="179"/>
                      <a:pt x="76" y="179"/>
                    </a:cubicBezTo>
                    <a:cubicBezTo>
                      <a:pt x="92" y="163"/>
                      <a:pt x="92" y="163"/>
                      <a:pt x="92" y="163"/>
                    </a:cubicBezTo>
                    <a:cubicBezTo>
                      <a:pt x="92" y="180"/>
                      <a:pt x="92" y="180"/>
                      <a:pt x="92" y="180"/>
                    </a:cubicBezTo>
                    <a:cubicBezTo>
                      <a:pt x="100" y="180"/>
                      <a:pt x="100" y="180"/>
                      <a:pt x="100" y="180"/>
                    </a:cubicBezTo>
                    <a:cubicBezTo>
                      <a:pt x="100" y="163"/>
                      <a:pt x="100" y="163"/>
                      <a:pt x="100" y="163"/>
                    </a:cubicBezTo>
                    <a:cubicBezTo>
                      <a:pt x="116" y="179"/>
                      <a:pt x="116" y="179"/>
                      <a:pt x="116" y="179"/>
                    </a:cubicBezTo>
                    <a:cubicBezTo>
                      <a:pt x="121" y="173"/>
                      <a:pt x="121" y="173"/>
                      <a:pt x="121" y="173"/>
                    </a:cubicBezTo>
                    <a:cubicBezTo>
                      <a:pt x="100" y="152"/>
                      <a:pt x="100" y="152"/>
                      <a:pt x="100" y="152"/>
                    </a:cubicBezTo>
                    <a:cubicBezTo>
                      <a:pt x="100" y="136"/>
                      <a:pt x="100" y="136"/>
                      <a:pt x="100" y="136"/>
                    </a:cubicBezTo>
                    <a:cubicBezTo>
                      <a:pt x="148" y="136"/>
                      <a:pt x="148" y="136"/>
                      <a:pt x="148" y="136"/>
                    </a:cubicBezTo>
                    <a:cubicBezTo>
                      <a:pt x="159" y="136"/>
                      <a:pt x="168" y="127"/>
                      <a:pt x="168" y="116"/>
                    </a:cubicBezTo>
                    <a:cubicBezTo>
                      <a:pt x="168" y="40"/>
                      <a:pt x="168" y="40"/>
                      <a:pt x="168" y="40"/>
                    </a:cubicBezTo>
                    <a:cubicBezTo>
                      <a:pt x="172" y="40"/>
                      <a:pt x="172" y="40"/>
                      <a:pt x="172" y="40"/>
                    </a:cubicBezTo>
                    <a:cubicBezTo>
                      <a:pt x="183" y="40"/>
                      <a:pt x="192" y="31"/>
                      <a:pt x="192" y="20"/>
                    </a:cubicBezTo>
                    <a:cubicBezTo>
                      <a:pt x="192" y="9"/>
                      <a:pt x="183" y="0"/>
                      <a:pt x="172" y="0"/>
                    </a:cubicBezTo>
                    <a:close/>
                    <a:moveTo>
                      <a:pt x="160" y="116"/>
                    </a:moveTo>
                    <a:cubicBezTo>
                      <a:pt x="160" y="123"/>
                      <a:pt x="155" y="128"/>
                      <a:pt x="148" y="128"/>
                    </a:cubicBezTo>
                    <a:cubicBezTo>
                      <a:pt x="44" y="128"/>
                      <a:pt x="44" y="128"/>
                      <a:pt x="44" y="128"/>
                    </a:cubicBezTo>
                    <a:cubicBezTo>
                      <a:pt x="37" y="128"/>
                      <a:pt x="32" y="123"/>
                      <a:pt x="32" y="116"/>
                    </a:cubicBezTo>
                    <a:cubicBezTo>
                      <a:pt x="32" y="40"/>
                      <a:pt x="32" y="40"/>
                      <a:pt x="32" y="40"/>
                    </a:cubicBezTo>
                    <a:cubicBezTo>
                      <a:pt x="160" y="40"/>
                      <a:pt x="160" y="40"/>
                      <a:pt x="160" y="40"/>
                    </a:cubicBezTo>
                    <a:lnTo>
                      <a:pt x="160" y="116"/>
                    </a:lnTo>
                    <a:close/>
                    <a:moveTo>
                      <a:pt x="172" y="32"/>
                    </a:moveTo>
                    <a:cubicBezTo>
                      <a:pt x="20" y="32"/>
                      <a:pt x="20" y="32"/>
                      <a:pt x="20" y="32"/>
                    </a:cubicBezTo>
                    <a:cubicBezTo>
                      <a:pt x="13" y="32"/>
                      <a:pt x="8" y="27"/>
                      <a:pt x="8" y="20"/>
                    </a:cubicBezTo>
                    <a:cubicBezTo>
                      <a:pt x="8" y="13"/>
                      <a:pt x="13" y="8"/>
                      <a:pt x="20" y="8"/>
                    </a:cubicBezTo>
                    <a:cubicBezTo>
                      <a:pt x="172" y="8"/>
                      <a:pt x="172" y="8"/>
                      <a:pt x="172" y="8"/>
                    </a:cubicBezTo>
                    <a:cubicBezTo>
                      <a:pt x="179" y="8"/>
                      <a:pt x="184" y="13"/>
                      <a:pt x="184" y="20"/>
                    </a:cubicBezTo>
                    <a:cubicBezTo>
                      <a:pt x="184" y="27"/>
                      <a:pt x="179" y="32"/>
                      <a:pt x="172" y="32"/>
                    </a:cubicBezTo>
                    <a:close/>
                    <a:moveTo>
                      <a:pt x="92" y="60"/>
                    </a:moveTo>
                    <a:cubicBezTo>
                      <a:pt x="48" y="60"/>
                      <a:pt x="48" y="60"/>
                      <a:pt x="48" y="60"/>
                    </a:cubicBezTo>
                    <a:cubicBezTo>
                      <a:pt x="48" y="68"/>
                      <a:pt x="48" y="68"/>
                      <a:pt x="48" y="68"/>
                    </a:cubicBezTo>
                    <a:cubicBezTo>
                      <a:pt x="92" y="68"/>
                      <a:pt x="92" y="68"/>
                      <a:pt x="92" y="68"/>
                    </a:cubicBezTo>
                    <a:lnTo>
                      <a:pt x="92" y="60"/>
                    </a:lnTo>
                    <a:close/>
                    <a:moveTo>
                      <a:pt x="132" y="80"/>
                    </a:moveTo>
                    <a:cubicBezTo>
                      <a:pt x="48" y="80"/>
                      <a:pt x="48" y="80"/>
                      <a:pt x="48" y="80"/>
                    </a:cubicBezTo>
                    <a:cubicBezTo>
                      <a:pt x="48" y="88"/>
                      <a:pt x="48" y="88"/>
                      <a:pt x="48" y="88"/>
                    </a:cubicBezTo>
                    <a:cubicBezTo>
                      <a:pt x="132" y="88"/>
                      <a:pt x="132" y="88"/>
                      <a:pt x="132" y="88"/>
                    </a:cubicBezTo>
                    <a:lnTo>
                      <a:pt x="132" y="80"/>
                    </a:lnTo>
                    <a:close/>
                    <a:moveTo>
                      <a:pt x="132" y="100"/>
                    </a:moveTo>
                    <a:cubicBezTo>
                      <a:pt x="48" y="100"/>
                      <a:pt x="48" y="100"/>
                      <a:pt x="48" y="100"/>
                    </a:cubicBezTo>
                    <a:cubicBezTo>
                      <a:pt x="48" y="108"/>
                      <a:pt x="48" y="108"/>
                      <a:pt x="48" y="108"/>
                    </a:cubicBezTo>
                    <a:cubicBezTo>
                      <a:pt x="132" y="108"/>
                      <a:pt x="132" y="108"/>
                      <a:pt x="132" y="108"/>
                    </a:cubicBezTo>
                    <a:lnTo>
                      <a:pt x="132" y="1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2" name="PA_库_组合 1">
            <a:extLst>
              <a:ext uri="{FF2B5EF4-FFF2-40B4-BE49-F238E27FC236}">
                <a16:creationId xmlns:a16="http://schemas.microsoft.com/office/drawing/2014/main" id="{924D2F0E-B9B7-4FC7-A600-50987F8963AE}"/>
              </a:ext>
            </a:extLst>
          </p:cNvPr>
          <p:cNvGrpSpPr/>
          <p:nvPr>
            <p:custDataLst>
              <p:tags r:id="rId6"/>
            </p:custDataLst>
          </p:nvPr>
        </p:nvGrpSpPr>
        <p:grpSpPr>
          <a:xfrm>
            <a:off x="1880204" y="4248026"/>
            <a:ext cx="2380342" cy="1471711"/>
            <a:chOff x="1880204" y="4248026"/>
            <a:chExt cx="2380342" cy="1471711"/>
          </a:xfrm>
        </p:grpSpPr>
        <p:sp>
          <p:nvSpPr>
            <p:cNvPr id="31" name="TextBox 30">
              <a:extLst>
                <a:ext uri="{FF2B5EF4-FFF2-40B4-BE49-F238E27FC236}">
                  <a16:creationId xmlns:a16="http://schemas.microsoft.com/office/drawing/2014/main" id="{5BE88F31-66DA-4BDC-89A1-1B566ADB6816}"/>
                </a:ext>
              </a:extLst>
            </p:cNvPr>
            <p:cNvSpPr txBox="1"/>
            <p:nvPr/>
          </p:nvSpPr>
          <p:spPr>
            <a:xfrm>
              <a:off x="1880204" y="5018006"/>
              <a:ext cx="2380342" cy="701731"/>
            </a:xfrm>
            <a:prstGeom prst="rect">
              <a:avLst/>
            </a:prstGeom>
            <a:noFill/>
          </p:spPr>
          <p:txBody>
            <a:bodyPr wrap="square" rtlCol="0">
              <a:spAutoFit/>
            </a:bodyPr>
            <a:lstStyle/>
            <a:p>
              <a:pPr algn="ctr">
                <a:lnSpc>
                  <a:spcPct val="120000"/>
                </a:lnSpc>
              </a:pPr>
              <a:r>
                <a:rPr lang="en-US" sz="1100" b="1" dirty="0">
                  <a:solidFill>
                    <a:schemeClr val="bg1">
                      <a:lumMod val="75000"/>
                    </a:schemeClr>
                  </a:solidFill>
                </a:rPr>
                <a:t>The quick, brown fox </a:t>
              </a:r>
              <a:r>
                <a:rPr lang="en-US" sz="1100" dirty="0">
                  <a:solidFill>
                    <a:schemeClr val="bg1">
                      <a:lumMod val="75000"/>
                    </a:schemeClr>
                  </a:solidFill>
                </a:rPr>
                <a:t>jumps over a lazy dog. DJs flock by when MTV ax quiz prog.</a:t>
              </a:r>
            </a:p>
          </p:txBody>
        </p:sp>
        <p:grpSp>
          <p:nvGrpSpPr>
            <p:cNvPr id="45" name="Group 44">
              <a:extLst>
                <a:ext uri="{FF2B5EF4-FFF2-40B4-BE49-F238E27FC236}">
                  <a16:creationId xmlns:a16="http://schemas.microsoft.com/office/drawing/2014/main" id="{2ECA335A-8056-43D2-B796-B59F173A8CA4}"/>
                </a:ext>
              </a:extLst>
            </p:cNvPr>
            <p:cNvGrpSpPr/>
            <p:nvPr/>
          </p:nvGrpSpPr>
          <p:grpSpPr>
            <a:xfrm>
              <a:off x="2752772" y="4248026"/>
              <a:ext cx="635207" cy="635207"/>
              <a:chOff x="2752772" y="4248026"/>
              <a:chExt cx="635207" cy="635207"/>
            </a:xfrm>
          </p:grpSpPr>
          <p:sp>
            <p:nvSpPr>
              <p:cNvPr id="39" name="Oval 38">
                <a:extLst>
                  <a:ext uri="{FF2B5EF4-FFF2-40B4-BE49-F238E27FC236}">
                    <a16:creationId xmlns:a16="http://schemas.microsoft.com/office/drawing/2014/main" id="{212B2B03-E9E5-44A4-A315-D66468223A8C}"/>
                  </a:ext>
                </a:extLst>
              </p:cNvPr>
              <p:cNvSpPr/>
              <p:nvPr/>
            </p:nvSpPr>
            <p:spPr>
              <a:xfrm>
                <a:off x="2752772" y="4248026"/>
                <a:ext cx="635207" cy="635207"/>
              </a:xfrm>
              <a:prstGeom prst="ellipse">
                <a:avLst/>
              </a:prstGeom>
              <a:gradFill flip="none" rotWithShape="1">
                <a:gsLst>
                  <a:gs pos="0">
                    <a:schemeClr val="accent1"/>
                  </a:gs>
                  <a:gs pos="100000">
                    <a:schemeClr val="accent1">
                      <a:lumMod val="7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58">
                <a:extLst>
                  <a:ext uri="{FF2B5EF4-FFF2-40B4-BE49-F238E27FC236}">
                    <a16:creationId xmlns:a16="http://schemas.microsoft.com/office/drawing/2014/main" id="{A1B10ED3-541E-4DC8-B0B8-7C7893BBD151}"/>
                  </a:ext>
                </a:extLst>
              </p:cNvPr>
              <p:cNvSpPr>
                <a:spLocks noEditPoints="1"/>
              </p:cNvSpPr>
              <p:nvPr/>
            </p:nvSpPr>
            <p:spPr bwMode="auto">
              <a:xfrm>
                <a:off x="2943595" y="4433891"/>
                <a:ext cx="253561" cy="263476"/>
              </a:xfrm>
              <a:custGeom>
                <a:avLst/>
                <a:gdLst>
                  <a:gd name="T0" fmla="*/ 16 w 196"/>
                  <a:gd name="T1" fmla="*/ 0 h 204"/>
                  <a:gd name="T2" fmla="*/ 24 w 196"/>
                  <a:gd name="T3" fmla="*/ 44 h 204"/>
                  <a:gd name="T4" fmla="*/ 16 w 196"/>
                  <a:gd name="T5" fmla="*/ 164 h 204"/>
                  <a:gd name="T6" fmla="*/ 24 w 196"/>
                  <a:gd name="T7" fmla="*/ 124 h 204"/>
                  <a:gd name="T8" fmla="*/ 16 w 196"/>
                  <a:gd name="T9" fmla="*/ 164 h 204"/>
                  <a:gd name="T10" fmla="*/ 12 w 196"/>
                  <a:gd name="T11" fmla="*/ 52 h 204"/>
                  <a:gd name="T12" fmla="*/ 0 w 196"/>
                  <a:gd name="T13" fmla="*/ 104 h 204"/>
                  <a:gd name="T14" fmla="*/ 28 w 196"/>
                  <a:gd name="T15" fmla="*/ 116 h 204"/>
                  <a:gd name="T16" fmla="*/ 40 w 196"/>
                  <a:gd name="T17" fmla="*/ 64 h 204"/>
                  <a:gd name="T18" fmla="*/ 32 w 196"/>
                  <a:gd name="T19" fmla="*/ 104 h 204"/>
                  <a:gd name="T20" fmla="*/ 12 w 196"/>
                  <a:gd name="T21" fmla="*/ 108 h 204"/>
                  <a:gd name="T22" fmla="*/ 8 w 196"/>
                  <a:gd name="T23" fmla="*/ 64 h 204"/>
                  <a:gd name="T24" fmla="*/ 28 w 196"/>
                  <a:gd name="T25" fmla="*/ 60 h 204"/>
                  <a:gd name="T26" fmla="*/ 32 w 196"/>
                  <a:gd name="T27" fmla="*/ 104 h 204"/>
                  <a:gd name="T28" fmla="*/ 68 w 196"/>
                  <a:gd name="T29" fmla="*/ 40 h 204"/>
                  <a:gd name="T30" fmla="*/ 76 w 196"/>
                  <a:gd name="T31" fmla="*/ 84 h 204"/>
                  <a:gd name="T32" fmla="*/ 68 w 196"/>
                  <a:gd name="T33" fmla="*/ 204 h 204"/>
                  <a:gd name="T34" fmla="*/ 76 w 196"/>
                  <a:gd name="T35" fmla="*/ 164 h 204"/>
                  <a:gd name="T36" fmla="*/ 68 w 196"/>
                  <a:gd name="T37" fmla="*/ 204 h 204"/>
                  <a:gd name="T38" fmla="*/ 64 w 196"/>
                  <a:gd name="T39" fmla="*/ 92 h 204"/>
                  <a:gd name="T40" fmla="*/ 52 w 196"/>
                  <a:gd name="T41" fmla="*/ 144 h 204"/>
                  <a:gd name="T42" fmla="*/ 80 w 196"/>
                  <a:gd name="T43" fmla="*/ 156 h 204"/>
                  <a:gd name="T44" fmla="*/ 92 w 196"/>
                  <a:gd name="T45" fmla="*/ 104 h 204"/>
                  <a:gd name="T46" fmla="*/ 84 w 196"/>
                  <a:gd name="T47" fmla="*/ 144 h 204"/>
                  <a:gd name="T48" fmla="*/ 64 w 196"/>
                  <a:gd name="T49" fmla="*/ 148 h 204"/>
                  <a:gd name="T50" fmla="*/ 60 w 196"/>
                  <a:gd name="T51" fmla="*/ 104 h 204"/>
                  <a:gd name="T52" fmla="*/ 80 w 196"/>
                  <a:gd name="T53" fmla="*/ 100 h 204"/>
                  <a:gd name="T54" fmla="*/ 84 w 196"/>
                  <a:gd name="T55" fmla="*/ 144 h 204"/>
                  <a:gd name="T56" fmla="*/ 120 w 196"/>
                  <a:gd name="T57" fmla="*/ 0 h 204"/>
                  <a:gd name="T58" fmla="*/ 128 w 196"/>
                  <a:gd name="T59" fmla="*/ 44 h 204"/>
                  <a:gd name="T60" fmla="*/ 120 w 196"/>
                  <a:gd name="T61" fmla="*/ 164 h 204"/>
                  <a:gd name="T62" fmla="*/ 128 w 196"/>
                  <a:gd name="T63" fmla="*/ 124 h 204"/>
                  <a:gd name="T64" fmla="*/ 120 w 196"/>
                  <a:gd name="T65" fmla="*/ 164 h 204"/>
                  <a:gd name="T66" fmla="*/ 116 w 196"/>
                  <a:gd name="T67" fmla="*/ 52 h 204"/>
                  <a:gd name="T68" fmla="*/ 104 w 196"/>
                  <a:gd name="T69" fmla="*/ 104 h 204"/>
                  <a:gd name="T70" fmla="*/ 132 w 196"/>
                  <a:gd name="T71" fmla="*/ 116 h 204"/>
                  <a:gd name="T72" fmla="*/ 144 w 196"/>
                  <a:gd name="T73" fmla="*/ 64 h 204"/>
                  <a:gd name="T74" fmla="*/ 136 w 196"/>
                  <a:gd name="T75" fmla="*/ 104 h 204"/>
                  <a:gd name="T76" fmla="*/ 116 w 196"/>
                  <a:gd name="T77" fmla="*/ 108 h 204"/>
                  <a:gd name="T78" fmla="*/ 112 w 196"/>
                  <a:gd name="T79" fmla="*/ 64 h 204"/>
                  <a:gd name="T80" fmla="*/ 132 w 196"/>
                  <a:gd name="T81" fmla="*/ 60 h 204"/>
                  <a:gd name="T82" fmla="*/ 136 w 196"/>
                  <a:gd name="T83" fmla="*/ 104 h 204"/>
                  <a:gd name="T84" fmla="*/ 172 w 196"/>
                  <a:gd name="T85" fmla="*/ 40 h 204"/>
                  <a:gd name="T86" fmla="*/ 180 w 196"/>
                  <a:gd name="T87" fmla="*/ 84 h 204"/>
                  <a:gd name="T88" fmla="*/ 172 w 196"/>
                  <a:gd name="T89" fmla="*/ 204 h 204"/>
                  <a:gd name="T90" fmla="*/ 180 w 196"/>
                  <a:gd name="T91" fmla="*/ 164 h 204"/>
                  <a:gd name="T92" fmla="*/ 172 w 196"/>
                  <a:gd name="T93" fmla="*/ 204 h 204"/>
                  <a:gd name="T94" fmla="*/ 168 w 196"/>
                  <a:gd name="T95" fmla="*/ 92 h 204"/>
                  <a:gd name="T96" fmla="*/ 156 w 196"/>
                  <a:gd name="T97" fmla="*/ 144 h 204"/>
                  <a:gd name="T98" fmla="*/ 184 w 196"/>
                  <a:gd name="T99" fmla="*/ 156 h 204"/>
                  <a:gd name="T100" fmla="*/ 196 w 196"/>
                  <a:gd name="T101" fmla="*/ 104 h 204"/>
                  <a:gd name="T102" fmla="*/ 188 w 196"/>
                  <a:gd name="T103" fmla="*/ 144 h 204"/>
                  <a:gd name="T104" fmla="*/ 168 w 196"/>
                  <a:gd name="T105" fmla="*/ 148 h 204"/>
                  <a:gd name="T106" fmla="*/ 164 w 196"/>
                  <a:gd name="T107" fmla="*/ 104 h 204"/>
                  <a:gd name="T108" fmla="*/ 184 w 196"/>
                  <a:gd name="T109" fmla="*/ 100 h 204"/>
                  <a:gd name="T110" fmla="*/ 188 w 196"/>
                  <a:gd name="T111" fmla="*/ 14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204">
                    <a:moveTo>
                      <a:pt x="24" y="0"/>
                    </a:moveTo>
                    <a:cubicBezTo>
                      <a:pt x="16" y="0"/>
                      <a:pt x="16" y="0"/>
                      <a:pt x="16" y="0"/>
                    </a:cubicBezTo>
                    <a:cubicBezTo>
                      <a:pt x="16" y="44"/>
                      <a:pt x="16" y="44"/>
                      <a:pt x="16" y="44"/>
                    </a:cubicBezTo>
                    <a:cubicBezTo>
                      <a:pt x="24" y="44"/>
                      <a:pt x="24" y="44"/>
                      <a:pt x="24" y="44"/>
                    </a:cubicBezTo>
                    <a:lnTo>
                      <a:pt x="24" y="0"/>
                    </a:lnTo>
                    <a:close/>
                    <a:moveTo>
                      <a:pt x="16" y="164"/>
                    </a:moveTo>
                    <a:cubicBezTo>
                      <a:pt x="24" y="164"/>
                      <a:pt x="24" y="164"/>
                      <a:pt x="24" y="164"/>
                    </a:cubicBezTo>
                    <a:cubicBezTo>
                      <a:pt x="24" y="124"/>
                      <a:pt x="24" y="124"/>
                      <a:pt x="24" y="124"/>
                    </a:cubicBezTo>
                    <a:cubicBezTo>
                      <a:pt x="16" y="124"/>
                      <a:pt x="16" y="124"/>
                      <a:pt x="16" y="124"/>
                    </a:cubicBezTo>
                    <a:lnTo>
                      <a:pt x="16" y="164"/>
                    </a:lnTo>
                    <a:close/>
                    <a:moveTo>
                      <a:pt x="28" y="52"/>
                    </a:moveTo>
                    <a:cubicBezTo>
                      <a:pt x="12" y="52"/>
                      <a:pt x="12" y="52"/>
                      <a:pt x="12" y="52"/>
                    </a:cubicBezTo>
                    <a:cubicBezTo>
                      <a:pt x="5" y="52"/>
                      <a:pt x="0" y="57"/>
                      <a:pt x="0" y="64"/>
                    </a:cubicBezTo>
                    <a:cubicBezTo>
                      <a:pt x="0" y="104"/>
                      <a:pt x="0" y="104"/>
                      <a:pt x="0" y="104"/>
                    </a:cubicBezTo>
                    <a:cubicBezTo>
                      <a:pt x="0" y="111"/>
                      <a:pt x="5" y="116"/>
                      <a:pt x="12" y="116"/>
                    </a:cubicBezTo>
                    <a:cubicBezTo>
                      <a:pt x="28" y="116"/>
                      <a:pt x="28" y="116"/>
                      <a:pt x="28" y="116"/>
                    </a:cubicBezTo>
                    <a:cubicBezTo>
                      <a:pt x="35" y="116"/>
                      <a:pt x="40" y="111"/>
                      <a:pt x="40" y="104"/>
                    </a:cubicBezTo>
                    <a:cubicBezTo>
                      <a:pt x="40" y="64"/>
                      <a:pt x="40" y="64"/>
                      <a:pt x="40" y="64"/>
                    </a:cubicBezTo>
                    <a:cubicBezTo>
                      <a:pt x="40" y="57"/>
                      <a:pt x="35" y="52"/>
                      <a:pt x="28" y="52"/>
                    </a:cubicBezTo>
                    <a:close/>
                    <a:moveTo>
                      <a:pt x="32" y="104"/>
                    </a:moveTo>
                    <a:cubicBezTo>
                      <a:pt x="32" y="106"/>
                      <a:pt x="30" y="108"/>
                      <a:pt x="28" y="108"/>
                    </a:cubicBezTo>
                    <a:cubicBezTo>
                      <a:pt x="12" y="108"/>
                      <a:pt x="12" y="108"/>
                      <a:pt x="12" y="108"/>
                    </a:cubicBezTo>
                    <a:cubicBezTo>
                      <a:pt x="10" y="108"/>
                      <a:pt x="8" y="106"/>
                      <a:pt x="8" y="104"/>
                    </a:cubicBezTo>
                    <a:cubicBezTo>
                      <a:pt x="8" y="64"/>
                      <a:pt x="8" y="64"/>
                      <a:pt x="8" y="64"/>
                    </a:cubicBezTo>
                    <a:cubicBezTo>
                      <a:pt x="8" y="62"/>
                      <a:pt x="10" y="60"/>
                      <a:pt x="12" y="60"/>
                    </a:cubicBezTo>
                    <a:cubicBezTo>
                      <a:pt x="28" y="60"/>
                      <a:pt x="28" y="60"/>
                      <a:pt x="28" y="60"/>
                    </a:cubicBezTo>
                    <a:cubicBezTo>
                      <a:pt x="30" y="60"/>
                      <a:pt x="32" y="62"/>
                      <a:pt x="32" y="64"/>
                    </a:cubicBezTo>
                    <a:lnTo>
                      <a:pt x="32" y="104"/>
                    </a:lnTo>
                    <a:close/>
                    <a:moveTo>
                      <a:pt x="76" y="40"/>
                    </a:moveTo>
                    <a:cubicBezTo>
                      <a:pt x="68" y="40"/>
                      <a:pt x="68" y="40"/>
                      <a:pt x="68" y="40"/>
                    </a:cubicBezTo>
                    <a:cubicBezTo>
                      <a:pt x="68" y="84"/>
                      <a:pt x="68" y="84"/>
                      <a:pt x="68" y="84"/>
                    </a:cubicBezTo>
                    <a:cubicBezTo>
                      <a:pt x="76" y="84"/>
                      <a:pt x="76" y="84"/>
                      <a:pt x="76" y="84"/>
                    </a:cubicBezTo>
                    <a:lnTo>
                      <a:pt x="76" y="40"/>
                    </a:lnTo>
                    <a:close/>
                    <a:moveTo>
                      <a:pt x="68" y="204"/>
                    </a:moveTo>
                    <a:cubicBezTo>
                      <a:pt x="76" y="204"/>
                      <a:pt x="76" y="204"/>
                      <a:pt x="76" y="204"/>
                    </a:cubicBezTo>
                    <a:cubicBezTo>
                      <a:pt x="76" y="164"/>
                      <a:pt x="76" y="164"/>
                      <a:pt x="76" y="164"/>
                    </a:cubicBezTo>
                    <a:cubicBezTo>
                      <a:pt x="68" y="164"/>
                      <a:pt x="68" y="164"/>
                      <a:pt x="68" y="164"/>
                    </a:cubicBezTo>
                    <a:lnTo>
                      <a:pt x="68" y="204"/>
                    </a:lnTo>
                    <a:close/>
                    <a:moveTo>
                      <a:pt x="80" y="92"/>
                    </a:moveTo>
                    <a:cubicBezTo>
                      <a:pt x="64" y="92"/>
                      <a:pt x="64" y="92"/>
                      <a:pt x="64" y="92"/>
                    </a:cubicBezTo>
                    <a:cubicBezTo>
                      <a:pt x="57" y="92"/>
                      <a:pt x="52" y="97"/>
                      <a:pt x="52" y="104"/>
                    </a:cubicBezTo>
                    <a:cubicBezTo>
                      <a:pt x="52" y="144"/>
                      <a:pt x="52" y="144"/>
                      <a:pt x="52" y="144"/>
                    </a:cubicBezTo>
                    <a:cubicBezTo>
                      <a:pt x="52" y="151"/>
                      <a:pt x="57" y="156"/>
                      <a:pt x="64" y="156"/>
                    </a:cubicBezTo>
                    <a:cubicBezTo>
                      <a:pt x="80" y="156"/>
                      <a:pt x="80" y="156"/>
                      <a:pt x="80" y="156"/>
                    </a:cubicBezTo>
                    <a:cubicBezTo>
                      <a:pt x="87" y="156"/>
                      <a:pt x="92" y="151"/>
                      <a:pt x="92" y="144"/>
                    </a:cubicBezTo>
                    <a:cubicBezTo>
                      <a:pt x="92" y="104"/>
                      <a:pt x="92" y="104"/>
                      <a:pt x="92" y="104"/>
                    </a:cubicBezTo>
                    <a:cubicBezTo>
                      <a:pt x="92" y="97"/>
                      <a:pt x="87" y="92"/>
                      <a:pt x="80" y="92"/>
                    </a:cubicBezTo>
                    <a:close/>
                    <a:moveTo>
                      <a:pt x="84" y="144"/>
                    </a:moveTo>
                    <a:cubicBezTo>
                      <a:pt x="84" y="146"/>
                      <a:pt x="82" y="148"/>
                      <a:pt x="80" y="148"/>
                    </a:cubicBezTo>
                    <a:cubicBezTo>
                      <a:pt x="64" y="148"/>
                      <a:pt x="64" y="148"/>
                      <a:pt x="64" y="148"/>
                    </a:cubicBezTo>
                    <a:cubicBezTo>
                      <a:pt x="62" y="148"/>
                      <a:pt x="60" y="146"/>
                      <a:pt x="60" y="144"/>
                    </a:cubicBezTo>
                    <a:cubicBezTo>
                      <a:pt x="60" y="104"/>
                      <a:pt x="60" y="104"/>
                      <a:pt x="60" y="104"/>
                    </a:cubicBezTo>
                    <a:cubicBezTo>
                      <a:pt x="60" y="102"/>
                      <a:pt x="62" y="100"/>
                      <a:pt x="64" y="100"/>
                    </a:cubicBezTo>
                    <a:cubicBezTo>
                      <a:pt x="80" y="100"/>
                      <a:pt x="80" y="100"/>
                      <a:pt x="80" y="100"/>
                    </a:cubicBezTo>
                    <a:cubicBezTo>
                      <a:pt x="82" y="100"/>
                      <a:pt x="84" y="102"/>
                      <a:pt x="84" y="104"/>
                    </a:cubicBezTo>
                    <a:lnTo>
                      <a:pt x="84" y="144"/>
                    </a:lnTo>
                    <a:close/>
                    <a:moveTo>
                      <a:pt x="128" y="0"/>
                    </a:moveTo>
                    <a:cubicBezTo>
                      <a:pt x="120" y="0"/>
                      <a:pt x="120" y="0"/>
                      <a:pt x="120" y="0"/>
                    </a:cubicBezTo>
                    <a:cubicBezTo>
                      <a:pt x="120" y="44"/>
                      <a:pt x="120" y="44"/>
                      <a:pt x="120" y="44"/>
                    </a:cubicBezTo>
                    <a:cubicBezTo>
                      <a:pt x="128" y="44"/>
                      <a:pt x="128" y="44"/>
                      <a:pt x="128" y="44"/>
                    </a:cubicBezTo>
                    <a:lnTo>
                      <a:pt x="128" y="0"/>
                    </a:lnTo>
                    <a:close/>
                    <a:moveTo>
                      <a:pt x="120" y="164"/>
                    </a:moveTo>
                    <a:cubicBezTo>
                      <a:pt x="128" y="164"/>
                      <a:pt x="128" y="164"/>
                      <a:pt x="128" y="164"/>
                    </a:cubicBezTo>
                    <a:cubicBezTo>
                      <a:pt x="128" y="124"/>
                      <a:pt x="128" y="124"/>
                      <a:pt x="128" y="124"/>
                    </a:cubicBezTo>
                    <a:cubicBezTo>
                      <a:pt x="120" y="124"/>
                      <a:pt x="120" y="124"/>
                      <a:pt x="120" y="124"/>
                    </a:cubicBezTo>
                    <a:lnTo>
                      <a:pt x="120" y="164"/>
                    </a:lnTo>
                    <a:close/>
                    <a:moveTo>
                      <a:pt x="132" y="52"/>
                    </a:moveTo>
                    <a:cubicBezTo>
                      <a:pt x="116" y="52"/>
                      <a:pt x="116" y="52"/>
                      <a:pt x="116" y="52"/>
                    </a:cubicBezTo>
                    <a:cubicBezTo>
                      <a:pt x="109" y="52"/>
                      <a:pt x="104" y="57"/>
                      <a:pt x="104" y="64"/>
                    </a:cubicBezTo>
                    <a:cubicBezTo>
                      <a:pt x="104" y="104"/>
                      <a:pt x="104" y="104"/>
                      <a:pt x="104" y="104"/>
                    </a:cubicBezTo>
                    <a:cubicBezTo>
                      <a:pt x="104" y="111"/>
                      <a:pt x="109" y="116"/>
                      <a:pt x="116" y="116"/>
                    </a:cubicBezTo>
                    <a:cubicBezTo>
                      <a:pt x="132" y="116"/>
                      <a:pt x="132" y="116"/>
                      <a:pt x="132" y="116"/>
                    </a:cubicBezTo>
                    <a:cubicBezTo>
                      <a:pt x="139" y="116"/>
                      <a:pt x="144" y="111"/>
                      <a:pt x="144" y="104"/>
                    </a:cubicBezTo>
                    <a:cubicBezTo>
                      <a:pt x="144" y="64"/>
                      <a:pt x="144" y="64"/>
                      <a:pt x="144" y="64"/>
                    </a:cubicBezTo>
                    <a:cubicBezTo>
                      <a:pt x="144" y="57"/>
                      <a:pt x="139" y="52"/>
                      <a:pt x="132" y="52"/>
                    </a:cubicBezTo>
                    <a:close/>
                    <a:moveTo>
                      <a:pt x="136" y="104"/>
                    </a:moveTo>
                    <a:cubicBezTo>
                      <a:pt x="136" y="106"/>
                      <a:pt x="134" y="108"/>
                      <a:pt x="132" y="108"/>
                    </a:cubicBezTo>
                    <a:cubicBezTo>
                      <a:pt x="116" y="108"/>
                      <a:pt x="116" y="108"/>
                      <a:pt x="116" y="108"/>
                    </a:cubicBezTo>
                    <a:cubicBezTo>
                      <a:pt x="114" y="108"/>
                      <a:pt x="112" y="106"/>
                      <a:pt x="112" y="104"/>
                    </a:cubicBezTo>
                    <a:cubicBezTo>
                      <a:pt x="112" y="64"/>
                      <a:pt x="112" y="64"/>
                      <a:pt x="112" y="64"/>
                    </a:cubicBezTo>
                    <a:cubicBezTo>
                      <a:pt x="112" y="62"/>
                      <a:pt x="114" y="60"/>
                      <a:pt x="116" y="60"/>
                    </a:cubicBezTo>
                    <a:cubicBezTo>
                      <a:pt x="132" y="60"/>
                      <a:pt x="132" y="60"/>
                      <a:pt x="132" y="60"/>
                    </a:cubicBezTo>
                    <a:cubicBezTo>
                      <a:pt x="134" y="60"/>
                      <a:pt x="136" y="62"/>
                      <a:pt x="136" y="64"/>
                    </a:cubicBezTo>
                    <a:lnTo>
                      <a:pt x="136" y="104"/>
                    </a:lnTo>
                    <a:close/>
                    <a:moveTo>
                      <a:pt x="180" y="40"/>
                    </a:moveTo>
                    <a:cubicBezTo>
                      <a:pt x="172" y="40"/>
                      <a:pt x="172" y="40"/>
                      <a:pt x="172" y="40"/>
                    </a:cubicBezTo>
                    <a:cubicBezTo>
                      <a:pt x="172" y="84"/>
                      <a:pt x="172" y="84"/>
                      <a:pt x="172" y="84"/>
                    </a:cubicBezTo>
                    <a:cubicBezTo>
                      <a:pt x="180" y="84"/>
                      <a:pt x="180" y="84"/>
                      <a:pt x="180" y="84"/>
                    </a:cubicBezTo>
                    <a:lnTo>
                      <a:pt x="180" y="40"/>
                    </a:lnTo>
                    <a:close/>
                    <a:moveTo>
                      <a:pt x="172" y="204"/>
                    </a:moveTo>
                    <a:cubicBezTo>
                      <a:pt x="180" y="204"/>
                      <a:pt x="180" y="204"/>
                      <a:pt x="180" y="204"/>
                    </a:cubicBezTo>
                    <a:cubicBezTo>
                      <a:pt x="180" y="164"/>
                      <a:pt x="180" y="164"/>
                      <a:pt x="180" y="164"/>
                    </a:cubicBezTo>
                    <a:cubicBezTo>
                      <a:pt x="172" y="164"/>
                      <a:pt x="172" y="164"/>
                      <a:pt x="172" y="164"/>
                    </a:cubicBezTo>
                    <a:lnTo>
                      <a:pt x="172" y="204"/>
                    </a:lnTo>
                    <a:close/>
                    <a:moveTo>
                      <a:pt x="184" y="92"/>
                    </a:moveTo>
                    <a:cubicBezTo>
                      <a:pt x="168" y="92"/>
                      <a:pt x="168" y="92"/>
                      <a:pt x="168" y="92"/>
                    </a:cubicBezTo>
                    <a:cubicBezTo>
                      <a:pt x="161" y="92"/>
                      <a:pt x="156" y="97"/>
                      <a:pt x="156" y="104"/>
                    </a:cubicBezTo>
                    <a:cubicBezTo>
                      <a:pt x="156" y="144"/>
                      <a:pt x="156" y="144"/>
                      <a:pt x="156" y="144"/>
                    </a:cubicBezTo>
                    <a:cubicBezTo>
                      <a:pt x="156" y="151"/>
                      <a:pt x="161" y="156"/>
                      <a:pt x="168" y="156"/>
                    </a:cubicBezTo>
                    <a:cubicBezTo>
                      <a:pt x="184" y="156"/>
                      <a:pt x="184" y="156"/>
                      <a:pt x="184" y="156"/>
                    </a:cubicBezTo>
                    <a:cubicBezTo>
                      <a:pt x="191" y="156"/>
                      <a:pt x="196" y="151"/>
                      <a:pt x="196" y="144"/>
                    </a:cubicBezTo>
                    <a:cubicBezTo>
                      <a:pt x="196" y="104"/>
                      <a:pt x="196" y="104"/>
                      <a:pt x="196" y="104"/>
                    </a:cubicBezTo>
                    <a:cubicBezTo>
                      <a:pt x="196" y="97"/>
                      <a:pt x="191" y="92"/>
                      <a:pt x="184" y="92"/>
                    </a:cubicBezTo>
                    <a:close/>
                    <a:moveTo>
                      <a:pt x="188" y="144"/>
                    </a:moveTo>
                    <a:cubicBezTo>
                      <a:pt x="188" y="146"/>
                      <a:pt x="186" y="148"/>
                      <a:pt x="184" y="148"/>
                    </a:cubicBezTo>
                    <a:cubicBezTo>
                      <a:pt x="168" y="148"/>
                      <a:pt x="168" y="148"/>
                      <a:pt x="168" y="148"/>
                    </a:cubicBezTo>
                    <a:cubicBezTo>
                      <a:pt x="166" y="148"/>
                      <a:pt x="164" y="146"/>
                      <a:pt x="164" y="144"/>
                    </a:cubicBezTo>
                    <a:cubicBezTo>
                      <a:pt x="164" y="104"/>
                      <a:pt x="164" y="104"/>
                      <a:pt x="164" y="104"/>
                    </a:cubicBezTo>
                    <a:cubicBezTo>
                      <a:pt x="164" y="102"/>
                      <a:pt x="166" y="100"/>
                      <a:pt x="168" y="100"/>
                    </a:cubicBezTo>
                    <a:cubicBezTo>
                      <a:pt x="184" y="100"/>
                      <a:pt x="184" y="100"/>
                      <a:pt x="184" y="100"/>
                    </a:cubicBezTo>
                    <a:cubicBezTo>
                      <a:pt x="186" y="100"/>
                      <a:pt x="188" y="102"/>
                      <a:pt x="188" y="104"/>
                    </a:cubicBezTo>
                    <a:lnTo>
                      <a:pt x="188" y="14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9042354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7" dur="1500" fill="hold"/>
                                        <p:tgtEl>
                                          <p:spTgt spid="1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15">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50"/>
                                  </p:stCondLst>
                                  <p:endCondLst>
                                    <p:cond evt="begin" delay="0">
                                      <p:tn val="9"/>
                                    </p:cond>
                                  </p:endCondLst>
                                  <p:childTnLst>
                                    <p:set>
                                      <p:cBhvr>
                                        <p:cTn id="10"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1" dur="1500" fill="hold"/>
                                        <p:tgtEl>
                                          <p:spTgt spid="1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2" dur="1500" fill="hold"/>
                                        <p:tgtEl>
                                          <p:spTgt spid="17">
                                            <p:txEl>
                                              <p:charRg st="4294967295" end="4294967295"/>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nodePh="1">
                                  <p:stCondLst>
                                    <p:cond delay="250"/>
                                  </p:stCondLst>
                                  <p:endCondLst>
                                    <p:cond evt="begin" delay="0">
                                      <p:tn val="13"/>
                                    </p:cond>
                                  </p:endCondLst>
                                  <p:childTnLst>
                                    <p:set>
                                      <p:cBhvr>
                                        <p:cTn id="14"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15" dur="1500" fill="hold"/>
                                        <p:tgtEl>
                                          <p:spTgt spid="1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16">
                                            <p:txEl>
                                              <p:charRg st="4294967295" end="4294967295"/>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500" fill="hold"/>
                                        <p:tgtEl>
                                          <p:spTgt spid="3"/>
                                        </p:tgtEl>
                                        <p:attrNameLst>
                                          <p:attrName>ppt_x</p:attrName>
                                        </p:attrNameLst>
                                      </p:cBhvr>
                                      <p:tavLst>
                                        <p:tav tm="0">
                                          <p:val>
                                            <p:strVal val="#ppt_x"/>
                                          </p:val>
                                        </p:tav>
                                        <p:tav tm="100000">
                                          <p:val>
                                            <p:strVal val="#ppt_x"/>
                                          </p:val>
                                        </p:tav>
                                      </p:tavLst>
                                    </p:anim>
                                    <p:anim calcmode="lin" valueType="num">
                                      <p:cBhvr additive="base">
                                        <p:cTn id="20" dur="1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ppt_x"/>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1500" fill="hold"/>
                                        <p:tgtEl>
                                          <p:spTgt spid="2"/>
                                        </p:tgtEl>
                                        <p:attrNameLst>
                                          <p:attrName>ppt_x</p:attrName>
                                        </p:attrNameLst>
                                      </p:cBhvr>
                                      <p:tavLst>
                                        <p:tav tm="0">
                                          <p:val>
                                            <p:strVal val="#ppt_x"/>
                                          </p:val>
                                        </p:tav>
                                        <p:tav tm="100000">
                                          <p:val>
                                            <p:strVal val="#ppt_x"/>
                                          </p:val>
                                        </p:tav>
                                      </p:tavLst>
                                    </p:anim>
                                    <p:anim calcmode="lin" valueType="num">
                                      <p:cBhvr additive="base">
                                        <p:cTn id="28"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P spid="1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42AD89A-C16C-494D-9E8A-B49E2B566968}"/>
              </a:ext>
            </a:extLst>
          </p:cNvPr>
          <p:cNvSpPr/>
          <p:nvPr/>
        </p:nvSpPr>
        <p:spPr>
          <a:xfrm>
            <a:off x="717753" y="2606709"/>
            <a:ext cx="3404802" cy="2098027"/>
          </a:xfrm>
          <a:prstGeom prst="roundRect">
            <a:avLst>
              <a:gd name="adj" fmla="val 1884"/>
            </a:avLst>
          </a:prstGeom>
          <a:solidFill>
            <a:schemeClr val="tx2">
              <a:lumMod val="50000"/>
            </a:schemeClr>
          </a:solidFill>
          <a:ln>
            <a:noFill/>
          </a:ln>
          <a:effectLst>
            <a:outerShdw blurRad="406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F94F2CF-12AC-40C5-BF47-1D509365988F}"/>
              </a:ext>
            </a:extLst>
          </p:cNvPr>
          <p:cNvSpPr/>
          <p:nvPr/>
        </p:nvSpPr>
        <p:spPr>
          <a:xfrm>
            <a:off x="8128437" y="2606709"/>
            <a:ext cx="3404802" cy="2098027"/>
          </a:xfrm>
          <a:prstGeom prst="roundRect">
            <a:avLst>
              <a:gd name="adj" fmla="val 1884"/>
            </a:avLst>
          </a:prstGeom>
          <a:solidFill>
            <a:schemeClr val="tx2">
              <a:lumMod val="50000"/>
            </a:schemeClr>
          </a:solidFill>
          <a:ln>
            <a:noFill/>
          </a:ln>
          <a:effectLst>
            <a:outerShdw blurRad="406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9C27D4BA-743F-4738-8C9D-CF038B3264DC}"/>
              </a:ext>
            </a:extLst>
          </p:cNvPr>
          <p:cNvSpPr/>
          <p:nvPr/>
        </p:nvSpPr>
        <p:spPr>
          <a:xfrm>
            <a:off x="3968605" y="1956016"/>
            <a:ext cx="4250368" cy="2347358"/>
          </a:xfrm>
          <a:prstGeom prst="roundRect">
            <a:avLst>
              <a:gd name="adj" fmla="val 1884"/>
            </a:avLst>
          </a:prstGeom>
          <a:gradFill flip="none" rotWithShape="1">
            <a:gsLst>
              <a:gs pos="100000">
                <a:schemeClr val="accent4">
                  <a:alpha val="88000"/>
                </a:schemeClr>
              </a:gs>
              <a:gs pos="0">
                <a:schemeClr val="accent1">
                  <a:alpha val="92000"/>
                </a:schemeClr>
              </a:gs>
            </a:gsLst>
            <a:path path="circle">
              <a:fillToRect r="100000" b="100000"/>
            </a:path>
            <a:tileRect l="-100000" t="-100000"/>
          </a:gradFill>
          <a:ln>
            <a:noFill/>
          </a:ln>
          <a:effectLst>
            <a:outerShdw blurRad="914400" dist="342900" dir="5400000" sx="93000" sy="93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6EF7336A-60DA-44BB-8FF2-A5385467034A}"/>
              </a:ext>
            </a:extLst>
          </p:cNvPr>
          <p:cNvGrpSpPr/>
          <p:nvPr/>
        </p:nvGrpSpPr>
        <p:grpSpPr>
          <a:xfrm>
            <a:off x="1543665" y="489492"/>
            <a:ext cx="9104670" cy="846385"/>
            <a:chOff x="1543665" y="824265"/>
            <a:chExt cx="9104670" cy="846385"/>
          </a:xfrm>
        </p:grpSpPr>
        <p:sp>
          <p:nvSpPr>
            <p:cNvPr id="9" name="TextBox 8">
              <a:extLst>
                <a:ext uri="{FF2B5EF4-FFF2-40B4-BE49-F238E27FC236}">
                  <a16:creationId xmlns:a16="http://schemas.microsoft.com/office/drawing/2014/main" id="{674B547E-CA6A-419F-B62D-E16DEC38648F}"/>
                </a:ext>
              </a:extLst>
            </p:cNvPr>
            <p:cNvSpPr txBox="1"/>
            <p:nvPr/>
          </p:nvSpPr>
          <p:spPr>
            <a:xfrm>
              <a:off x="5159157" y="824265"/>
              <a:ext cx="1873686" cy="261610"/>
            </a:xfrm>
            <a:prstGeom prst="rect">
              <a:avLst/>
            </a:prstGeom>
            <a:noFill/>
          </p:spPr>
          <p:txBody>
            <a:bodyPr wrap="square" rtlCol="0">
              <a:spAutoFit/>
            </a:bodyPr>
            <a:lstStyle/>
            <a:p>
              <a:pPr algn="ctr"/>
              <a:r>
                <a:rPr lang="en-US" sz="1050" spc="300" dirty="0">
                  <a:solidFill>
                    <a:schemeClr val="bg1">
                      <a:lumMod val="65000"/>
                    </a:schemeClr>
                  </a:solidFill>
                </a:rPr>
                <a:t>Your text here</a:t>
              </a:r>
            </a:p>
          </p:txBody>
        </p:sp>
        <p:sp>
          <p:nvSpPr>
            <p:cNvPr id="10" name="TextBox 9">
              <a:extLst>
                <a:ext uri="{FF2B5EF4-FFF2-40B4-BE49-F238E27FC236}">
                  <a16:creationId xmlns:a16="http://schemas.microsoft.com/office/drawing/2014/main" id="{8DE33083-B9BE-4B34-B539-5E534215C696}"/>
                </a:ext>
              </a:extLst>
            </p:cNvPr>
            <p:cNvSpPr txBox="1"/>
            <p:nvPr/>
          </p:nvSpPr>
          <p:spPr>
            <a:xfrm>
              <a:off x="1543665" y="1085875"/>
              <a:ext cx="9104670" cy="584775"/>
            </a:xfrm>
            <a:prstGeom prst="rect">
              <a:avLst/>
            </a:prstGeom>
            <a:noFill/>
          </p:spPr>
          <p:txBody>
            <a:bodyPr wrap="square" rtlCol="0">
              <a:spAutoFit/>
            </a:bodyPr>
            <a:lstStyle/>
            <a:p>
              <a:pPr algn="ctr"/>
              <a:r>
                <a:rPr lang="en-US" sz="3200" dirty="0">
                  <a:solidFill>
                    <a:schemeClr val="bg1"/>
                  </a:solidFill>
                  <a:latin typeface="+mj-lt"/>
                </a:rPr>
                <a:t>Modern </a:t>
              </a:r>
              <a:r>
                <a:rPr lang="en-US" sz="3200" b="1" dirty="0">
                  <a:solidFill>
                    <a:schemeClr val="bg1"/>
                  </a:solidFill>
                  <a:latin typeface="+mj-lt"/>
                </a:rPr>
                <a:t>Testimonial</a:t>
              </a:r>
            </a:p>
          </p:txBody>
        </p:sp>
      </p:grpSp>
      <p:sp>
        <p:nvSpPr>
          <p:cNvPr id="14" name="PA_库_文本框 13">
            <a:extLst>
              <a:ext uri="{FF2B5EF4-FFF2-40B4-BE49-F238E27FC236}">
                <a16:creationId xmlns:a16="http://schemas.microsoft.com/office/drawing/2014/main" id="{03DAF625-A149-40EF-AB61-27FDEE66E932}"/>
              </a:ext>
            </a:extLst>
          </p:cNvPr>
          <p:cNvSpPr txBox="1"/>
          <p:nvPr>
            <p:custDataLst>
              <p:tags r:id="rId1"/>
            </p:custDataLst>
          </p:nvPr>
        </p:nvSpPr>
        <p:spPr>
          <a:xfrm>
            <a:off x="1420554" y="5526274"/>
            <a:ext cx="1999201" cy="259879"/>
          </a:xfrm>
          <a:prstGeom prst="rect">
            <a:avLst/>
          </a:prstGeom>
          <a:noFill/>
        </p:spPr>
        <p:txBody>
          <a:bodyPr wrap="square" rtlCol="0">
            <a:spAutoFit/>
          </a:bodyPr>
          <a:lstStyle/>
          <a:p>
            <a:pPr algn="ctr">
              <a:lnSpc>
                <a:spcPct val="120000"/>
              </a:lnSpc>
            </a:pPr>
            <a:r>
              <a:rPr lang="en-US" sz="1000" i="1" dirty="0">
                <a:solidFill>
                  <a:schemeClr val="bg1"/>
                </a:solidFill>
              </a:rPr>
              <a:t>The Company</a:t>
            </a:r>
          </a:p>
        </p:txBody>
      </p:sp>
      <p:sp>
        <p:nvSpPr>
          <p:cNvPr id="15" name="PA_库_文本框 14">
            <a:extLst>
              <a:ext uri="{FF2B5EF4-FFF2-40B4-BE49-F238E27FC236}">
                <a16:creationId xmlns:a16="http://schemas.microsoft.com/office/drawing/2014/main" id="{9AB62DEA-F74E-4D74-8785-9080479637DA}"/>
              </a:ext>
            </a:extLst>
          </p:cNvPr>
          <p:cNvSpPr txBox="1"/>
          <p:nvPr>
            <p:custDataLst>
              <p:tags r:id="rId2"/>
            </p:custDataLst>
          </p:nvPr>
        </p:nvSpPr>
        <p:spPr>
          <a:xfrm>
            <a:off x="1420554" y="5207945"/>
            <a:ext cx="1999201" cy="363048"/>
          </a:xfrm>
          <a:prstGeom prst="rect">
            <a:avLst/>
          </a:prstGeom>
          <a:noFill/>
        </p:spPr>
        <p:txBody>
          <a:bodyPr wrap="square" rtlCol="0">
            <a:spAutoFit/>
          </a:bodyPr>
          <a:lstStyle/>
          <a:p>
            <a:pPr algn="ctr">
              <a:lnSpc>
                <a:spcPct val="120000"/>
              </a:lnSpc>
            </a:pPr>
            <a:r>
              <a:rPr lang="en-US" sz="1600" dirty="0">
                <a:gradFill flip="none" rotWithShape="1">
                  <a:gsLst>
                    <a:gs pos="0">
                      <a:schemeClr val="accent1"/>
                    </a:gs>
                    <a:gs pos="100000">
                      <a:schemeClr val="accent4"/>
                    </a:gs>
                  </a:gsLst>
                  <a:lin ang="0" scaled="1"/>
                  <a:tileRect/>
                </a:gradFill>
                <a:latin typeface="+mj-lt"/>
              </a:rPr>
              <a:t>Daisy Doe</a:t>
            </a:r>
          </a:p>
        </p:txBody>
      </p:sp>
      <p:sp>
        <p:nvSpPr>
          <p:cNvPr id="16" name="PA_库_文本框 15">
            <a:extLst>
              <a:ext uri="{FF2B5EF4-FFF2-40B4-BE49-F238E27FC236}">
                <a16:creationId xmlns:a16="http://schemas.microsoft.com/office/drawing/2014/main" id="{67836502-BF82-47DE-8931-0D13C916D738}"/>
              </a:ext>
            </a:extLst>
          </p:cNvPr>
          <p:cNvSpPr txBox="1"/>
          <p:nvPr>
            <p:custDataLst>
              <p:tags r:id="rId3"/>
            </p:custDataLst>
          </p:nvPr>
        </p:nvSpPr>
        <p:spPr>
          <a:xfrm>
            <a:off x="8831238" y="5526274"/>
            <a:ext cx="1999201" cy="259879"/>
          </a:xfrm>
          <a:prstGeom prst="rect">
            <a:avLst/>
          </a:prstGeom>
          <a:noFill/>
        </p:spPr>
        <p:txBody>
          <a:bodyPr wrap="square" rtlCol="0">
            <a:spAutoFit/>
          </a:bodyPr>
          <a:lstStyle/>
          <a:p>
            <a:pPr algn="ctr">
              <a:lnSpc>
                <a:spcPct val="120000"/>
              </a:lnSpc>
            </a:pPr>
            <a:r>
              <a:rPr lang="en-US" sz="1000" i="1" dirty="0">
                <a:solidFill>
                  <a:schemeClr val="bg1"/>
                </a:solidFill>
              </a:rPr>
              <a:t>The Company</a:t>
            </a:r>
          </a:p>
        </p:txBody>
      </p:sp>
      <p:sp>
        <p:nvSpPr>
          <p:cNvPr id="17" name="PA_库_文本框 16">
            <a:extLst>
              <a:ext uri="{FF2B5EF4-FFF2-40B4-BE49-F238E27FC236}">
                <a16:creationId xmlns:a16="http://schemas.microsoft.com/office/drawing/2014/main" id="{34B30D02-D012-4539-B9C1-E9F5AAC01FE7}"/>
              </a:ext>
            </a:extLst>
          </p:cNvPr>
          <p:cNvSpPr txBox="1"/>
          <p:nvPr>
            <p:custDataLst>
              <p:tags r:id="rId4"/>
            </p:custDataLst>
          </p:nvPr>
        </p:nvSpPr>
        <p:spPr>
          <a:xfrm>
            <a:off x="8831238" y="5207945"/>
            <a:ext cx="1999201" cy="363048"/>
          </a:xfrm>
          <a:prstGeom prst="rect">
            <a:avLst/>
          </a:prstGeom>
          <a:noFill/>
        </p:spPr>
        <p:txBody>
          <a:bodyPr wrap="square" rtlCol="0">
            <a:spAutoFit/>
          </a:bodyPr>
          <a:lstStyle/>
          <a:p>
            <a:pPr algn="ctr">
              <a:lnSpc>
                <a:spcPct val="120000"/>
              </a:lnSpc>
            </a:pPr>
            <a:r>
              <a:rPr lang="en-US" sz="1600" dirty="0">
                <a:gradFill flip="none" rotWithShape="1">
                  <a:gsLst>
                    <a:gs pos="0">
                      <a:schemeClr val="accent1"/>
                    </a:gs>
                    <a:gs pos="100000">
                      <a:schemeClr val="accent4"/>
                    </a:gs>
                  </a:gsLst>
                  <a:lin ang="0" scaled="1"/>
                  <a:tileRect/>
                </a:gradFill>
                <a:latin typeface="+mj-lt"/>
              </a:rPr>
              <a:t>Ellie </a:t>
            </a:r>
            <a:r>
              <a:rPr lang="en-US" sz="1600" dirty="0" err="1">
                <a:gradFill flip="none" rotWithShape="1">
                  <a:gsLst>
                    <a:gs pos="0">
                      <a:schemeClr val="accent1"/>
                    </a:gs>
                    <a:gs pos="100000">
                      <a:schemeClr val="accent4"/>
                    </a:gs>
                  </a:gsLst>
                  <a:lin ang="0" scaled="1"/>
                  <a:tileRect/>
                </a:gradFill>
                <a:latin typeface="+mj-lt"/>
              </a:rPr>
              <a:t>Cuze</a:t>
            </a:r>
            <a:endParaRPr lang="en-US" sz="1600" dirty="0">
              <a:gradFill flip="none" rotWithShape="1">
                <a:gsLst>
                  <a:gs pos="0">
                    <a:schemeClr val="accent1"/>
                  </a:gs>
                  <a:gs pos="100000">
                    <a:schemeClr val="accent4"/>
                  </a:gs>
                </a:gsLst>
                <a:lin ang="0" scaled="1"/>
                <a:tileRect/>
              </a:gradFill>
              <a:latin typeface="+mj-lt"/>
            </a:endParaRPr>
          </a:p>
        </p:txBody>
      </p:sp>
      <p:sp>
        <p:nvSpPr>
          <p:cNvPr id="18" name="PA_库_文本框 17">
            <a:extLst>
              <a:ext uri="{FF2B5EF4-FFF2-40B4-BE49-F238E27FC236}">
                <a16:creationId xmlns:a16="http://schemas.microsoft.com/office/drawing/2014/main" id="{4CCB7A8F-2D37-4239-B55D-690A013850A9}"/>
              </a:ext>
            </a:extLst>
          </p:cNvPr>
          <p:cNvSpPr txBox="1"/>
          <p:nvPr>
            <p:custDataLst>
              <p:tags r:id="rId5"/>
            </p:custDataLst>
          </p:nvPr>
        </p:nvSpPr>
        <p:spPr>
          <a:xfrm>
            <a:off x="5094189" y="5078005"/>
            <a:ext cx="1999201" cy="259879"/>
          </a:xfrm>
          <a:prstGeom prst="rect">
            <a:avLst/>
          </a:prstGeom>
          <a:noFill/>
        </p:spPr>
        <p:txBody>
          <a:bodyPr wrap="square" rtlCol="0">
            <a:spAutoFit/>
          </a:bodyPr>
          <a:lstStyle/>
          <a:p>
            <a:pPr algn="ctr">
              <a:lnSpc>
                <a:spcPct val="120000"/>
              </a:lnSpc>
            </a:pPr>
            <a:r>
              <a:rPr lang="en-US" sz="1000" i="1" dirty="0">
                <a:solidFill>
                  <a:schemeClr val="bg1"/>
                </a:solidFill>
              </a:rPr>
              <a:t>The Company</a:t>
            </a:r>
          </a:p>
        </p:txBody>
      </p:sp>
      <p:sp>
        <p:nvSpPr>
          <p:cNvPr id="19" name="PA_库_文本框 18">
            <a:extLst>
              <a:ext uri="{FF2B5EF4-FFF2-40B4-BE49-F238E27FC236}">
                <a16:creationId xmlns:a16="http://schemas.microsoft.com/office/drawing/2014/main" id="{31A93F5C-7752-44A0-B29D-8BD166503DAF}"/>
              </a:ext>
            </a:extLst>
          </p:cNvPr>
          <p:cNvSpPr txBox="1"/>
          <p:nvPr>
            <p:custDataLst>
              <p:tags r:id="rId6"/>
            </p:custDataLst>
          </p:nvPr>
        </p:nvSpPr>
        <p:spPr>
          <a:xfrm>
            <a:off x="5094189" y="4759676"/>
            <a:ext cx="1999201" cy="363048"/>
          </a:xfrm>
          <a:prstGeom prst="rect">
            <a:avLst/>
          </a:prstGeom>
          <a:noFill/>
        </p:spPr>
        <p:txBody>
          <a:bodyPr wrap="square" rtlCol="0">
            <a:spAutoFit/>
          </a:bodyPr>
          <a:lstStyle/>
          <a:p>
            <a:pPr algn="ctr">
              <a:lnSpc>
                <a:spcPct val="120000"/>
              </a:lnSpc>
            </a:pPr>
            <a:r>
              <a:rPr lang="en-US" sz="1600" dirty="0">
                <a:gradFill flip="none" rotWithShape="1">
                  <a:gsLst>
                    <a:gs pos="0">
                      <a:schemeClr val="accent1"/>
                    </a:gs>
                    <a:gs pos="100000">
                      <a:schemeClr val="accent4"/>
                    </a:gs>
                  </a:gsLst>
                  <a:lin ang="0" scaled="1"/>
                  <a:tileRect/>
                </a:gradFill>
                <a:latin typeface="+mj-lt"/>
              </a:rPr>
              <a:t>Martin </a:t>
            </a:r>
            <a:r>
              <a:rPr lang="en-US" sz="1600" dirty="0" err="1">
                <a:gradFill flip="none" rotWithShape="1">
                  <a:gsLst>
                    <a:gs pos="0">
                      <a:schemeClr val="accent1"/>
                    </a:gs>
                    <a:gs pos="100000">
                      <a:schemeClr val="accent4"/>
                    </a:gs>
                  </a:gsLst>
                  <a:lin ang="0" scaled="1"/>
                  <a:tileRect/>
                </a:gradFill>
                <a:latin typeface="+mj-lt"/>
              </a:rPr>
              <a:t>Micker</a:t>
            </a:r>
            <a:endParaRPr lang="en-US" sz="1600" dirty="0">
              <a:gradFill flip="none" rotWithShape="1">
                <a:gsLst>
                  <a:gs pos="0">
                    <a:schemeClr val="accent1"/>
                  </a:gs>
                  <a:gs pos="100000">
                    <a:schemeClr val="accent4"/>
                  </a:gs>
                </a:gsLst>
                <a:lin ang="0" scaled="1"/>
                <a:tileRect/>
              </a:gradFill>
              <a:latin typeface="+mj-lt"/>
            </a:endParaRPr>
          </a:p>
        </p:txBody>
      </p:sp>
      <p:sp>
        <p:nvSpPr>
          <p:cNvPr id="20" name="TextBox 19">
            <a:extLst>
              <a:ext uri="{FF2B5EF4-FFF2-40B4-BE49-F238E27FC236}">
                <a16:creationId xmlns:a16="http://schemas.microsoft.com/office/drawing/2014/main" id="{FE2E3864-145F-4518-87DB-1A630940E282}"/>
              </a:ext>
            </a:extLst>
          </p:cNvPr>
          <p:cNvSpPr txBox="1"/>
          <p:nvPr/>
        </p:nvSpPr>
        <p:spPr>
          <a:xfrm>
            <a:off x="1025039" y="3338445"/>
            <a:ext cx="2790230" cy="701731"/>
          </a:xfrm>
          <a:prstGeom prst="rect">
            <a:avLst/>
          </a:prstGeom>
          <a:noFill/>
        </p:spPr>
        <p:txBody>
          <a:bodyPr wrap="square" rtlCol="0">
            <a:spAutoFit/>
          </a:bodyPr>
          <a:lstStyle/>
          <a:p>
            <a:pPr algn="ctr">
              <a:lnSpc>
                <a:spcPct val="120000"/>
              </a:lnSpc>
            </a:pPr>
            <a:r>
              <a:rPr lang="en-US" sz="1100" b="1" i="1" dirty="0">
                <a:solidFill>
                  <a:schemeClr val="bg1">
                    <a:lumMod val="75000"/>
                  </a:schemeClr>
                </a:solidFill>
              </a:rPr>
              <a:t>The quick, brown fox </a:t>
            </a:r>
            <a:r>
              <a:rPr lang="en-US" sz="1100" i="1" dirty="0">
                <a:solidFill>
                  <a:schemeClr val="bg1">
                    <a:lumMod val="75000"/>
                  </a:schemeClr>
                </a:solidFill>
              </a:rPr>
              <a:t>jumps over a lazy dog. DJs flock by when MTV ax quiz prog. Junk MTV quiz graced.</a:t>
            </a:r>
          </a:p>
        </p:txBody>
      </p:sp>
      <p:sp>
        <p:nvSpPr>
          <p:cNvPr id="21" name="Freeform: Shape 20">
            <a:extLst>
              <a:ext uri="{FF2B5EF4-FFF2-40B4-BE49-F238E27FC236}">
                <a16:creationId xmlns:a16="http://schemas.microsoft.com/office/drawing/2014/main" id="{B7FE3CF2-9752-42FF-B0D5-474E88FAA812}"/>
              </a:ext>
            </a:extLst>
          </p:cNvPr>
          <p:cNvSpPr/>
          <p:nvPr/>
        </p:nvSpPr>
        <p:spPr>
          <a:xfrm>
            <a:off x="5782414" y="2203501"/>
            <a:ext cx="622750" cy="403201"/>
          </a:xfrm>
          <a:custGeom>
            <a:avLst/>
            <a:gdLst/>
            <a:ahLst/>
            <a:cxnLst/>
            <a:rect l="l" t="t" r="r" b="b"/>
            <a:pathLst>
              <a:path w="249808" h="161739">
                <a:moveTo>
                  <a:pt x="245214" y="0"/>
                </a:moveTo>
                <a:lnTo>
                  <a:pt x="245214" y="16000"/>
                </a:lnTo>
                <a:lnTo>
                  <a:pt x="235101" y="19584"/>
                </a:lnTo>
                <a:cubicBezTo>
                  <a:pt x="227325" y="23567"/>
                  <a:pt x="220782" y="29281"/>
                  <a:pt x="215469" y="36725"/>
                </a:cubicBezTo>
                <a:cubicBezTo>
                  <a:pt x="210157" y="44169"/>
                  <a:pt x="207500" y="51335"/>
                  <a:pt x="207500" y="58224"/>
                </a:cubicBezTo>
                <a:cubicBezTo>
                  <a:pt x="207500" y="63666"/>
                  <a:pt x="208027" y="67702"/>
                  <a:pt x="209081" y="70334"/>
                </a:cubicBezTo>
                <a:cubicBezTo>
                  <a:pt x="210134" y="72966"/>
                  <a:pt x="210896" y="74411"/>
                  <a:pt x="211367" y="74669"/>
                </a:cubicBezTo>
                <a:cubicBezTo>
                  <a:pt x="213331" y="75869"/>
                  <a:pt x="217028" y="77951"/>
                  <a:pt x="222459" y="80916"/>
                </a:cubicBezTo>
                <a:cubicBezTo>
                  <a:pt x="240692" y="90802"/>
                  <a:pt x="249808" y="102930"/>
                  <a:pt x="249808" y="117301"/>
                </a:cubicBezTo>
                <a:cubicBezTo>
                  <a:pt x="249808" y="130595"/>
                  <a:pt x="245210" y="141324"/>
                  <a:pt x="236014" y="149490"/>
                </a:cubicBezTo>
                <a:cubicBezTo>
                  <a:pt x="226817" y="157656"/>
                  <a:pt x="214969" y="161739"/>
                  <a:pt x="200468" y="161739"/>
                </a:cubicBezTo>
                <a:cubicBezTo>
                  <a:pt x="182811" y="161739"/>
                  <a:pt x="168426" y="156054"/>
                  <a:pt x="157313" y="144684"/>
                </a:cubicBezTo>
                <a:cubicBezTo>
                  <a:pt x="146200" y="133315"/>
                  <a:pt x="140643" y="118608"/>
                  <a:pt x="140643" y="100563"/>
                </a:cubicBezTo>
                <a:cubicBezTo>
                  <a:pt x="140643" y="72689"/>
                  <a:pt x="149535" y="49503"/>
                  <a:pt x="167319" y="31003"/>
                </a:cubicBezTo>
                <a:cubicBezTo>
                  <a:pt x="185104" y="12504"/>
                  <a:pt x="211069" y="2169"/>
                  <a:pt x="245214" y="0"/>
                </a:cubicBezTo>
                <a:close/>
                <a:moveTo>
                  <a:pt x="104572" y="0"/>
                </a:moveTo>
                <a:lnTo>
                  <a:pt x="104572" y="16000"/>
                </a:lnTo>
                <a:lnTo>
                  <a:pt x="94458" y="19584"/>
                </a:lnTo>
                <a:cubicBezTo>
                  <a:pt x="86683" y="23567"/>
                  <a:pt x="80139" y="29281"/>
                  <a:pt x="74827" y="36725"/>
                </a:cubicBezTo>
                <a:cubicBezTo>
                  <a:pt x="69514" y="44169"/>
                  <a:pt x="66858" y="51335"/>
                  <a:pt x="66858" y="58224"/>
                </a:cubicBezTo>
                <a:cubicBezTo>
                  <a:pt x="66858" y="63666"/>
                  <a:pt x="67385" y="67702"/>
                  <a:pt x="68438" y="70334"/>
                </a:cubicBezTo>
                <a:cubicBezTo>
                  <a:pt x="69491" y="72966"/>
                  <a:pt x="70548" y="74568"/>
                  <a:pt x="71609" y="75140"/>
                </a:cubicBezTo>
                <a:cubicBezTo>
                  <a:pt x="74410" y="76922"/>
                  <a:pt x="79032" y="79509"/>
                  <a:pt x="85474" y="82899"/>
                </a:cubicBezTo>
                <a:cubicBezTo>
                  <a:pt x="101269" y="91463"/>
                  <a:pt x="109166" y="102930"/>
                  <a:pt x="109166" y="117301"/>
                </a:cubicBezTo>
                <a:cubicBezTo>
                  <a:pt x="109166" y="130595"/>
                  <a:pt x="104568" y="141324"/>
                  <a:pt x="95371" y="149490"/>
                </a:cubicBezTo>
                <a:cubicBezTo>
                  <a:pt x="86174" y="157656"/>
                  <a:pt x="74326" y="161739"/>
                  <a:pt x="59826" y="161739"/>
                </a:cubicBezTo>
                <a:cubicBezTo>
                  <a:pt x="42169" y="161739"/>
                  <a:pt x="27784" y="156054"/>
                  <a:pt x="16670" y="144684"/>
                </a:cubicBezTo>
                <a:cubicBezTo>
                  <a:pt x="5557" y="133315"/>
                  <a:pt x="0" y="118608"/>
                  <a:pt x="0" y="100563"/>
                </a:cubicBezTo>
                <a:cubicBezTo>
                  <a:pt x="0" y="72689"/>
                  <a:pt x="8893" y="49503"/>
                  <a:pt x="26677" y="31003"/>
                </a:cubicBezTo>
                <a:cubicBezTo>
                  <a:pt x="44461" y="12504"/>
                  <a:pt x="70426" y="2169"/>
                  <a:pt x="104572"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144187F-8AF6-442D-BD07-DCDFF4D1BF01}"/>
              </a:ext>
            </a:extLst>
          </p:cNvPr>
          <p:cNvSpPr txBox="1"/>
          <p:nvPr/>
        </p:nvSpPr>
        <p:spPr>
          <a:xfrm>
            <a:off x="4197011" y="2767399"/>
            <a:ext cx="3793556" cy="701731"/>
          </a:xfrm>
          <a:prstGeom prst="rect">
            <a:avLst/>
          </a:prstGeom>
          <a:noFill/>
        </p:spPr>
        <p:txBody>
          <a:bodyPr wrap="square" rtlCol="0">
            <a:spAutoFit/>
          </a:bodyPr>
          <a:lstStyle/>
          <a:p>
            <a:pPr algn="ctr">
              <a:lnSpc>
                <a:spcPct val="120000"/>
              </a:lnSpc>
            </a:pPr>
            <a:r>
              <a:rPr lang="en-US" sz="1100" b="1" i="1" dirty="0">
                <a:solidFill>
                  <a:schemeClr val="bg1"/>
                </a:solidFill>
              </a:rPr>
              <a:t>The quick, brown fox </a:t>
            </a:r>
            <a:r>
              <a:rPr lang="en-US" sz="1100" i="1" dirty="0">
                <a:solidFill>
                  <a:schemeClr val="bg1"/>
                </a:solidFill>
              </a:rPr>
              <a:t>jumps over a lazy dog. DJs flock by when MTV ax quiz prog. Junk MTV quiz graced by fox whelps. Bawds jog, flick quartz.</a:t>
            </a:r>
          </a:p>
        </p:txBody>
      </p:sp>
      <p:sp>
        <p:nvSpPr>
          <p:cNvPr id="23" name="TextBox 22">
            <a:extLst>
              <a:ext uri="{FF2B5EF4-FFF2-40B4-BE49-F238E27FC236}">
                <a16:creationId xmlns:a16="http://schemas.microsoft.com/office/drawing/2014/main" id="{69A2F979-902E-4D4E-B978-B30A5862A7B8}"/>
              </a:ext>
            </a:extLst>
          </p:cNvPr>
          <p:cNvSpPr txBox="1"/>
          <p:nvPr/>
        </p:nvSpPr>
        <p:spPr>
          <a:xfrm>
            <a:off x="8435723" y="3338445"/>
            <a:ext cx="2790230" cy="701731"/>
          </a:xfrm>
          <a:prstGeom prst="rect">
            <a:avLst/>
          </a:prstGeom>
          <a:noFill/>
        </p:spPr>
        <p:txBody>
          <a:bodyPr wrap="square" rtlCol="0">
            <a:spAutoFit/>
          </a:bodyPr>
          <a:lstStyle/>
          <a:p>
            <a:pPr algn="ctr">
              <a:lnSpc>
                <a:spcPct val="120000"/>
              </a:lnSpc>
            </a:pPr>
            <a:r>
              <a:rPr lang="en-US" sz="1100" b="1" i="1" dirty="0">
                <a:solidFill>
                  <a:schemeClr val="bg1">
                    <a:lumMod val="75000"/>
                  </a:schemeClr>
                </a:solidFill>
              </a:rPr>
              <a:t>The quick, brown fox </a:t>
            </a:r>
            <a:r>
              <a:rPr lang="en-US" sz="1100" i="1" dirty="0">
                <a:solidFill>
                  <a:schemeClr val="bg1">
                    <a:lumMod val="75000"/>
                  </a:schemeClr>
                </a:solidFill>
              </a:rPr>
              <a:t>jumps over a lazy dog. DJs flock by when MTV ax quiz prog. Junk MTV quiz graced.</a:t>
            </a:r>
          </a:p>
        </p:txBody>
      </p:sp>
      <p:sp>
        <p:nvSpPr>
          <p:cNvPr id="24" name="Freeform: Shape 23">
            <a:extLst>
              <a:ext uri="{FF2B5EF4-FFF2-40B4-BE49-F238E27FC236}">
                <a16:creationId xmlns:a16="http://schemas.microsoft.com/office/drawing/2014/main" id="{1E1BE29B-FD97-4CDA-B265-D94E5D241725}"/>
              </a:ext>
            </a:extLst>
          </p:cNvPr>
          <p:cNvSpPr/>
          <p:nvPr/>
        </p:nvSpPr>
        <p:spPr>
          <a:xfrm>
            <a:off x="2172844" y="2843933"/>
            <a:ext cx="498413" cy="322699"/>
          </a:xfrm>
          <a:custGeom>
            <a:avLst/>
            <a:gdLst/>
            <a:ahLst/>
            <a:cxnLst/>
            <a:rect l="l" t="t" r="r" b="b"/>
            <a:pathLst>
              <a:path w="249808" h="161739">
                <a:moveTo>
                  <a:pt x="245214" y="0"/>
                </a:moveTo>
                <a:lnTo>
                  <a:pt x="245214" y="16000"/>
                </a:lnTo>
                <a:lnTo>
                  <a:pt x="235101" y="19584"/>
                </a:lnTo>
                <a:cubicBezTo>
                  <a:pt x="227325" y="23567"/>
                  <a:pt x="220782" y="29281"/>
                  <a:pt x="215469" y="36725"/>
                </a:cubicBezTo>
                <a:cubicBezTo>
                  <a:pt x="210157" y="44169"/>
                  <a:pt x="207500" y="51335"/>
                  <a:pt x="207500" y="58224"/>
                </a:cubicBezTo>
                <a:cubicBezTo>
                  <a:pt x="207500" y="63666"/>
                  <a:pt x="208027" y="67702"/>
                  <a:pt x="209081" y="70334"/>
                </a:cubicBezTo>
                <a:cubicBezTo>
                  <a:pt x="210134" y="72966"/>
                  <a:pt x="210896" y="74411"/>
                  <a:pt x="211367" y="74669"/>
                </a:cubicBezTo>
                <a:cubicBezTo>
                  <a:pt x="213331" y="75869"/>
                  <a:pt x="217028" y="77951"/>
                  <a:pt x="222459" y="80916"/>
                </a:cubicBezTo>
                <a:cubicBezTo>
                  <a:pt x="240692" y="90802"/>
                  <a:pt x="249808" y="102930"/>
                  <a:pt x="249808" y="117301"/>
                </a:cubicBezTo>
                <a:cubicBezTo>
                  <a:pt x="249808" y="130595"/>
                  <a:pt x="245210" y="141324"/>
                  <a:pt x="236014" y="149490"/>
                </a:cubicBezTo>
                <a:cubicBezTo>
                  <a:pt x="226817" y="157656"/>
                  <a:pt x="214969" y="161739"/>
                  <a:pt x="200468" y="161739"/>
                </a:cubicBezTo>
                <a:cubicBezTo>
                  <a:pt x="182811" y="161739"/>
                  <a:pt x="168426" y="156054"/>
                  <a:pt x="157313" y="144684"/>
                </a:cubicBezTo>
                <a:cubicBezTo>
                  <a:pt x="146200" y="133315"/>
                  <a:pt x="140643" y="118608"/>
                  <a:pt x="140643" y="100563"/>
                </a:cubicBezTo>
                <a:cubicBezTo>
                  <a:pt x="140643" y="72689"/>
                  <a:pt x="149535" y="49503"/>
                  <a:pt x="167319" y="31003"/>
                </a:cubicBezTo>
                <a:cubicBezTo>
                  <a:pt x="185104" y="12504"/>
                  <a:pt x="211069" y="2169"/>
                  <a:pt x="245214" y="0"/>
                </a:cubicBezTo>
                <a:close/>
                <a:moveTo>
                  <a:pt x="104572" y="0"/>
                </a:moveTo>
                <a:lnTo>
                  <a:pt x="104572" y="16000"/>
                </a:lnTo>
                <a:lnTo>
                  <a:pt x="94458" y="19584"/>
                </a:lnTo>
                <a:cubicBezTo>
                  <a:pt x="86683" y="23567"/>
                  <a:pt x="80139" y="29281"/>
                  <a:pt x="74827" y="36725"/>
                </a:cubicBezTo>
                <a:cubicBezTo>
                  <a:pt x="69514" y="44169"/>
                  <a:pt x="66858" y="51335"/>
                  <a:pt x="66858" y="58224"/>
                </a:cubicBezTo>
                <a:cubicBezTo>
                  <a:pt x="66858" y="63666"/>
                  <a:pt x="67385" y="67702"/>
                  <a:pt x="68438" y="70334"/>
                </a:cubicBezTo>
                <a:cubicBezTo>
                  <a:pt x="69491" y="72966"/>
                  <a:pt x="70548" y="74568"/>
                  <a:pt x="71609" y="75140"/>
                </a:cubicBezTo>
                <a:cubicBezTo>
                  <a:pt x="74410" y="76922"/>
                  <a:pt x="79032" y="79509"/>
                  <a:pt x="85474" y="82899"/>
                </a:cubicBezTo>
                <a:cubicBezTo>
                  <a:pt x="101269" y="91463"/>
                  <a:pt x="109166" y="102930"/>
                  <a:pt x="109166" y="117301"/>
                </a:cubicBezTo>
                <a:cubicBezTo>
                  <a:pt x="109166" y="130595"/>
                  <a:pt x="104568" y="141324"/>
                  <a:pt x="95371" y="149490"/>
                </a:cubicBezTo>
                <a:cubicBezTo>
                  <a:pt x="86174" y="157656"/>
                  <a:pt x="74326" y="161739"/>
                  <a:pt x="59826" y="161739"/>
                </a:cubicBezTo>
                <a:cubicBezTo>
                  <a:pt x="42169" y="161739"/>
                  <a:pt x="27784" y="156054"/>
                  <a:pt x="16670" y="144684"/>
                </a:cubicBezTo>
                <a:cubicBezTo>
                  <a:pt x="5557" y="133315"/>
                  <a:pt x="0" y="118608"/>
                  <a:pt x="0" y="100563"/>
                </a:cubicBezTo>
                <a:cubicBezTo>
                  <a:pt x="0" y="72689"/>
                  <a:pt x="8893" y="49503"/>
                  <a:pt x="26677" y="31003"/>
                </a:cubicBezTo>
                <a:cubicBezTo>
                  <a:pt x="44461" y="12504"/>
                  <a:pt x="70426" y="2169"/>
                  <a:pt x="104572" y="0"/>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0071E06E-7996-4426-9881-3C8F2B8AD559}"/>
              </a:ext>
            </a:extLst>
          </p:cNvPr>
          <p:cNvSpPr/>
          <p:nvPr/>
        </p:nvSpPr>
        <p:spPr>
          <a:xfrm>
            <a:off x="9581632" y="2843933"/>
            <a:ext cx="498413" cy="322699"/>
          </a:xfrm>
          <a:custGeom>
            <a:avLst/>
            <a:gdLst/>
            <a:ahLst/>
            <a:cxnLst/>
            <a:rect l="l" t="t" r="r" b="b"/>
            <a:pathLst>
              <a:path w="249808" h="161739">
                <a:moveTo>
                  <a:pt x="245214" y="0"/>
                </a:moveTo>
                <a:lnTo>
                  <a:pt x="245214" y="16000"/>
                </a:lnTo>
                <a:lnTo>
                  <a:pt x="235101" y="19584"/>
                </a:lnTo>
                <a:cubicBezTo>
                  <a:pt x="227325" y="23567"/>
                  <a:pt x="220782" y="29281"/>
                  <a:pt x="215469" y="36725"/>
                </a:cubicBezTo>
                <a:cubicBezTo>
                  <a:pt x="210157" y="44169"/>
                  <a:pt x="207500" y="51335"/>
                  <a:pt x="207500" y="58224"/>
                </a:cubicBezTo>
                <a:cubicBezTo>
                  <a:pt x="207500" y="63666"/>
                  <a:pt x="208027" y="67702"/>
                  <a:pt x="209081" y="70334"/>
                </a:cubicBezTo>
                <a:cubicBezTo>
                  <a:pt x="210134" y="72966"/>
                  <a:pt x="210896" y="74411"/>
                  <a:pt x="211367" y="74669"/>
                </a:cubicBezTo>
                <a:cubicBezTo>
                  <a:pt x="213331" y="75869"/>
                  <a:pt x="217028" y="77951"/>
                  <a:pt x="222459" y="80916"/>
                </a:cubicBezTo>
                <a:cubicBezTo>
                  <a:pt x="240692" y="90802"/>
                  <a:pt x="249808" y="102930"/>
                  <a:pt x="249808" y="117301"/>
                </a:cubicBezTo>
                <a:cubicBezTo>
                  <a:pt x="249808" y="130595"/>
                  <a:pt x="245210" y="141324"/>
                  <a:pt x="236014" y="149490"/>
                </a:cubicBezTo>
                <a:cubicBezTo>
                  <a:pt x="226817" y="157656"/>
                  <a:pt x="214969" y="161739"/>
                  <a:pt x="200468" y="161739"/>
                </a:cubicBezTo>
                <a:cubicBezTo>
                  <a:pt x="182811" y="161739"/>
                  <a:pt x="168426" y="156054"/>
                  <a:pt x="157313" y="144684"/>
                </a:cubicBezTo>
                <a:cubicBezTo>
                  <a:pt x="146200" y="133315"/>
                  <a:pt x="140643" y="118608"/>
                  <a:pt x="140643" y="100563"/>
                </a:cubicBezTo>
                <a:cubicBezTo>
                  <a:pt x="140643" y="72689"/>
                  <a:pt x="149535" y="49503"/>
                  <a:pt x="167319" y="31003"/>
                </a:cubicBezTo>
                <a:cubicBezTo>
                  <a:pt x="185104" y="12504"/>
                  <a:pt x="211069" y="2169"/>
                  <a:pt x="245214" y="0"/>
                </a:cubicBezTo>
                <a:close/>
                <a:moveTo>
                  <a:pt x="104572" y="0"/>
                </a:moveTo>
                <a:lnTo>
                  <a:pt x="104572" y="16000"/>
                </a:lnTo>
                <a:lnTo>
                  <a:pt x="94458" y="19584"/>
                </a:lnTo>
                <a:cubicBezTo>
                  <a:pt x="86683" y="23567"/>
                  <a:pt x="80139" y="29281"/>
                  <a:pt x="74827" y="36725"/>
                </a:cubicBezTo>
                <a:cubicBezTo>
                  <a:pt x="69514" y="44169"/>
                  <a:pt x="66858" y="51335"/>
                  <a:pt x="66858" y="58224"/>
                </a:cubicBezTo>
                <a:cubicBezTo>
                  <a:pt x="66858" y="63666"/>
                  <a:pt x="67385" y="67702"/>
                  <a:pt x="68438" y="70334"/>
                </a:cubicBezTo>
                <a:cubicBezTo>
                  <a:pt x="69491" y="72966"/>
                  <a:pt x="70548" y="74568"/>
                  <a:pt x="71609" y="75140"/>
                </a:cubicBezTo>
                <a:cubicBezTo>
                  <a:pt x="74410" y="76922"/>
                  <a:pt x="79032" y="79509"/>
                  <a:pt x="85474" y="82899"/>
                </a:cubicBezTo>
                <a:cubicBezTo>
                  <a:pt x="101269" y="91463"/>
                  <a:pt x="109166" y="102930"/>
                  <a:pt x="109166" y="117301"/>
                </a:cubicBezTo>
                <a:cubicBezTo>
                  <a:pt x="109166" y="130595"/>
                  <a:pt x="104568" y="141324"/>
                  <a:pt x="95371" y="149490"/>
                </a:cubicBezTo>
                <a:cubicBezTo>
                  <a:pt x="86174" y="157656"/>
                  <a:pt x="74326" y="161739"/>
                  <a:pt x="59826" y="161739"/>
                </a:cubicBezTo>
                <a:cubicBezTo>
                  <a:pt x="42169" y="161739"/>
                  <a:pt x="27784" y="156054"/>
                  <a:pt x="16670" y="144684"/>
                </a:cubicBezTo>
                <a:cubicBezTo>
                  <a:pt x="5557" y="133315"/>
                  <a:pt x="0" y="118608"/>
                  <a:pt x="0" y="100563"/>
                </a:cubicBezTo>
                <a:cubicBezTo>
                  <a:pt x="0" y="72689"/>
                  <a:pt x="8893" y="49503"/>
                  <a:pt x="26677" y="31003"/>
                </a:cubicBezTo>
                <a:cubicBezTo>
                  <a:pt x="44461" y="12504"/>
                  <a:pt x="70426" y="2169"/>
                  <a:pt x="104572" y="0"/>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EFF92AA9-25DC-4AC4-8D1C-D3BF52C0BE87}"/>
              </a:ext>
            </a:extLst>
          </p:cNvPr>
          <p:cNvGrpSpPr/>
          <p:nvPr/>
        </p:nvGrpSpPr>
        <p:grpSpPr>
          <a:xfrm>
            <a:off x="5593852" y="3584754"/>
            <a:ext cx="1004296" cy="141936"/>
            <a:chOff x="2640910" y="3832165"/>
            <a:chExt cx="1004296" cy="141936"/>
          </a:xfrm>
          <a:solidFill>
            <a:srgbClr val="FFFF00"/>
          </a:solidFill>
        </p:grpSpPr>
        <p:sp>
          <p:nvSpPr>
            <p:cNvPr id="36" name="Star: 5 Points 35">
              <a:extLst>
                <a:ext uri="{FF2B5EF4-FFF2-40B4-BE49-F238E27FC236}">
                  <a16:creationId xmlns:a16="http://schemas.microsoft.com/office/drawing/2014/main" id="{0BCE5FA0-FB65-4EB8-9391-9170964E0CA8}"/>
                </a:ext>
              </a:extLst>
            </p:cNvPr>
            <p:cNvSpPr/>
            <p:nvPr/>
          </p:nvSpPr>
          <p:spPr>
            <a:xfrm>
              <a:off x="3503270" y="3832165"/>
              <a:ext cx="141936" cy="141936"/>
            </a:xfrm>
            <a:prstGeom prst="star5">
              <a:avLst>
                <a:gd name="adj" fmla="val 25677"/>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Star: 5 Points 36">
              <a:extLst>
                <a:ext uri="{FF2B5EF4-FFF2-40B4-BE49-F238E27FC236}">
                  <a16:creationId xmlns:a16="http://schemas.microsoft.com/office/drawing/2014/main" id="{F556C2DB-3B56-4C16-B959-BB5756E32C0B}"/>
                </a:ext>
              </a:extLst>
            </p:cNvPr>
            <p:cNvSpPr/>
            <p:nvPr/>
          </p:nvSpPr>
          <p:spPr>
            <a:xfrm>
              <a:off x="3287680" y="3832165"/>
              <a:ext cx="141936" cy="141936"/>
            </a:xfrm>
            <a:prstGeom prst="star5">
              <a:avLst>
                <a:gd name="adj" fmla="val 25677"/>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tar: 5 Points 37">
              <a:extLst>
                <a:ext uri="{FF2B5EF4-FFF2-40B4-BE49-F238E27FC236}">
                  <a16:creationId xmlns:a16="http://schemas.microsoft.com/office/drawing/2014/main" id="{E5D63511-B9B4-4C2A-9D72-06D3A3E03566}"/>
                </a:ext>
              </a:extLst>
            </p:cNvPr>
            <p:cNvSpPr/>
            <p:nvPr/>
          </p:nvSpPr>
          <p:spPr>
            <a:xfrm>
              <a:off x="3072090" y="3832165"/>
              <a:ext cx="141936" cy="141936"/>
            </a:xfrm>
            <a:prstGeom prst="star5">
              <a:avLst>
                <a:gd name="adj" fmla="val 25677"/>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Star: 5 Points 38">
              <a:extLst>
                <a:ext uri="{FF2B5EF4-FFF2-40B4-BE49-F238E27FC236}">
                  <a16:creationId xmlns:a16="http://schemas.microsoft.com/office/drawing/2014/main" id="{3C770AF8-F2F4-4D4C-BF40-EBA02B0153ED}"/>
                </a:ext>
              </a:extLst>
            </p:cNvPr>
            <p:cNvSpPr/>
            <p:nvPr/>
          </p:nvSpPr>
          <p:spPr>
            <a:xfrm>
              <a:off x="2856500" y="3832165"/>
              <a:ext cx="141936" cy="141936"/>
            </a:xfrm>
            <a:prstGeom prst="star5">
              <a:avLst>
                <a:gd name="adj" fmla="val 25677"/>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tar: 5 Points 39">
              <a:extLst>
                <a:ext uri="{FF2B5EF4-FFF2-40B4-BE49-F238E27FC236}">
                  <a16:creationId xmlns:a16="http://schemas.microsoft.com/office/drawing/2014/main" id="{F4FE910A-F557-427A-BAC7-8702FCA876ED}"/>
                </a:ext>
              </a:extLst>
            </p:cNvPr>
            <p:cNvSpPr/>
            <p:nvPr/>
          </p:nvSpPr>
          <p:spPr>
            <a:xfrm>
              <a:off x="2640910" y="3832165"/>
              <a:ext cx="141936" cy="141936"/>
            </a:xfrm>
            <a:prstGeom prst="star5">
              <a:avLst>
                <a:gd name="adj" fmla="val 25677"/>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A_库_PicturePlaceholder 2"/>
          <p:cNvPicPr>
            <a:picLocks noGrp="1" noChangeAspect="1"/>
          </p:cNvPicPr>
          <p:nvPr>
            <p:ph type="pic" sz="quarter" idx="11"/>
            <p:custDataLst>
              <p:tags r:id="rId7"/>
            </p:custDataLst>
          </p:nvPr>
        </p:nvPicPr>
        <p:blipFill>
          <a:blip r:embed="rId12" cstate="hqprint">
            <a:extLst>
              <a:ext uri="{28A0092B-C50C-407E-A947-70E740481C1C}">
                <a14:useLocalDpi xmlns:a14="http://schemas.microsoft.com/office/drawing/2010/main" val="0"/>
              </a:ext>
            </a:extLst>
          </a:blip>
          <a:srcRect t="17221" b="17221"/>
          <a:stretch>
            <a:fillRect/>
          </a:stretch>
        </p:blipFill>
        <p:spPr/>
      </p:pic>
      <p:pic>
        <p:nvPicPr>
          <p:cNvPr id="7" name="PA_库_PicturePlaceholder 6"/>
          <p:cNvPicPr>
            <a:picLocks noGrp="1" noChangeAspect="1"/>
          </p:cNvPicPr>
          <p:nvPr>
            <p:ph type="pic" sz="quarter" idx="10"/>
            <p:custDataLst>
              <p:tags r:id="rId8"/>
            </p:custDataLst>
          </p:nvPr>
        </p:nvPicPr>
        <p:blipFill>
          <a:blip r:embed="rId13" cstate="hqprint">
            <a:extLst>
              <a:ext uri="{28A0092B-C50C-407E-A947-70E740481C1C}">
                <a14:useLocalDpi xmlns:a14="http://schemas.microsoft.com/office/drawing/2010/main" val="0"/>
              </a:ext>
            </a:extLst>
          </a:blip>
          <a:srcRect t="12415" b="12415"/>
          <a:stretch>
            <a:fillRect/>
          </a:stretch>
        </p:blipFill>
        <p:spPr/>
      </p:pic>
      <p:pic>
        <p:nvPicPr>
          <p:cNvPr id="12" name="PA_库_PicturePlaceholder 11"/>
          <p:cNvPicPr>
            <a:picLocks noGrp="1" noChangeAspect="1"/>
          </p:cNvPicPr>
          <p:nvPr>
            <p:ph type="pic" sz="quarter" idx="12"/>
            <p:custDataLst>
              <p:tags r:id="rId9"/>
            </p:custDataLst>
          </p:nvPr>
        </p:nvPicPr>
        <p:blipFill>
          <a:blip r:embed="rId14" cstate="hqprint">
            <a:extLst>
              <a:ext uri="{28A0092B-C50C-407E-A947-70E740481C1C}">
                <a14:useLocalDpi xmlns:a14="http://schemas.microsoft.com/office/drawing/2010/main" val="0"/>
              </a:ext>
            </a:extLst>
          </a:blip>
          <a:srcRect l="96" r="96"/>
          <a:stretch>
            <a:fillRect/>
          </a:stretch>
        </p:blipFill>
        <p:spPr/>
      </p:pic>
    </p:spTree>
    <p:extLst>
      <p:ext uri="{BB962C8B-B14F-4D97-AF65-F5344CB8AC3E}">
        <p14:creationId xmlns:p14="http://schemas.microsoft.com/office/powerpoint/2010/main" val="1780052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ppt_x"/>
                                          </p:val>
                                        </p:tav>
                                        <p:tav tm="100000">
                                          <p:val>
                                            <p:strVal val="#ppt_x"/>
                                          </p:val>
                                        </p:tav>
                                      </p:tavLst>
                                    </p:anim>
                                    <p:anim calcmode="lin" valueType="num">
                                      <p:cBhvr additive="base">
                                        <p:cTn id="8" dur="1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ppt_x"/>
                                          </p:val>
                                        </p:tav>
                                        <p:tav tm="100000">
                                          <p:val>
                                            <p:strVal val="#ppt_x"/>
                                          </p:val>
                                        </p:tav>
                                      </p:tavLst>
                                    </p:anim>
                                    <p:anim calcmode="lin" valueType="num">
                                      <p:cBhvr additive="base">
                                        <p:cTn id="16" dur="1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ppt_x"/>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500" fill="hold"/>
                                        <p:tgtEl>
                                          <p:spTgt spid="18"/>
                                        </p:tgtEl>
                                        <p:attrNameLst>
                                          <p:attrName>ppt_x</p:attrName>
                                        </p:attrNameLst>
                                      </p:cBhvr>
                                      <p:tavLst>
                                        <p:tav tm="0">
                                          <p:val>
                                            <p:strVal val="#ppt_x"/>
                                          </p:val>
                                        </p:tav>
                                        <p:tav tm="100000">
                                          <p:val>
                                            <p:strVal val="#ppt_x"/>
                                          </p:val>
                                        </p:tav>
                                      </p:tavLst>
                                    </p:anim>
                                    <p:anim calcmode="lin" valueType="num">
                                      <p:cBhvr additive="base">
                                        <p:cTn id="24" dur="1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500" fill="hold"/>
                                        <p:tgtEl>
                                          <p:spTgt spid="19"/>
                                        </p:tgtEl>
                                        <p:attrNameLst>
                                          <p:attrName>ppt_x</p:attrName>
                                        </p:attrNameLst>
                                      </p:cBhvr>
                                      <p:tavLst>
                                        <p:tav tm="0">
                                          <p:val>
                                            <p:strVal val="#ppt_x"/>
                                          </p:val>
                                        </p:tav>
                                        <p:tav tm="100000">
                                          <p:val>
                                            <p:strVal val="#ppt_x"/>
                                          </p:val>
                                        </p:tav>
                                      </p:tavLst>
                                    </p:anim>
                                    <p:anim calcmode="lin" valueType="num">
                                      <p:cBhvr additive="base">
                                        <p:cTn id="28" dur="1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500" fill="hold"/>
                                        <p:tgtEl>
                                          <p:spTgt spid="3"/>
                                        </p:tgtEl>
                                        <p:attrNameLst>
                                          <p:attrName>ppt_x</p:attrName>
                                        </p:attrNameLst>
                                      </p:cBhvr>
                                      <p:tavLst>
                                        <p:tav tm="0">
                                          <p:val>
                                            <p:strVal val="#ppt_x"/>
                                          </p:val>
                                        </p:tav>
                                        <p:tav tm="100000">
                                          <p:val>
                                            <p:strVal val="#ppt_x"/>
                                          </p:val>
                                        </p:tav>
                                      </p:tavLst>
                                    </p:anim>
                                    <p:anim calcmode="lin" valueType="num">
                                      <p:cBhvr additive="base">
                                        <p:cTn id="32" dur="1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500" fill="hold"/>
                                        <p:tgtEl>
                                          <p:spTgt spid="7"/>
                                        </p:tgtEl>
                                        <p:attrNameLst>
                                          <p:attrName>ppt_x</p:attrName>
                                        </p:attrNameLst>
                                      </p:cBhvr>
                                      <p:tavLst>
                                        <p:tav tm="0">
                                          <p:val>
                                            <p:strVal val="#ppt_x"/>
                                          </p:val>
                                        </p:tav>
                                        <p:tav tm="100000">
                                          <p:val>
                                            <p:strVal val="#ppt_x"/>
                                          </p:val>
                                        </p:tav>
                                      </p:tavLst>
                                    </p:anim>
                                    <p:anim calcmode="lin" valueType="num">
                                      <p:cBhvr additive="base">
                                        <p:cTn id="36" dur="1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5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5" grpId="0" autoUpdateAnimBg="0"/>
      <p:bldP spid="16" grpId="0" autoUpdateAnimBg="0"/>
      <p:bldP spid="17" grpId="0" autoUpdateAnimBg="0"/>
      <p:bldP spid="18" grpId="0" autoUpdateAnimBg="0"/>
      <p:bldP spid="19"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23271D5-C030-4AAB-B15A-E4CA584DA74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Instrooment PowerPoint Presentation"/>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4.0.0"/>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4.0.0"/>
</p:tagLst>
</file>

<file path=ppt/tags/tag109.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10.xml><?xml version="1.0" encoding="utf-8"?>
<p:tagLst xmlns:a="http://schemas.openxmlformats.org/drawingml/2006/main" xmlns:r="http://schemas.openxmlformats.org/officeDocument/2006/relationships" xmlns:p="http://schemas.openxmlformats.org/presentationml/2006/main">
  <p:tag name="PA" val="v4.0.0"/>
</p:tagLst>
</file>

<file path=ppt/tags/tag111.xml><?xml version="1.0" encoding="utf-8"?>
<p:tagLst xmlns:a="http://schemas.openxmlformats.org/drawingml/2006/main" xmlns:r="http://schemas.openxmlformats.org/officeDocument/2006/relationships" xmlns:p="http://schemas.openxmlformats.org/presentationml/2006/main">
  <p:tag name="PA" val="v4.0.0"/>
</p:tagLst>
</file>

<file path=ppt/tags/tag112.xml><?xml version="1.0" encoding="utf-8"?>
<p:tagLst xmlns:a="http://schemas.openxmlformats.org/drawingml/2006/main" xmlns:r="http://schemas.openxmlformats.org/officeDocument/2006/relationships" xmlns:p="http://schemas.openxmlformats.org/presentationml/2006/main">
  <p:tag name="PA" val="v4.0.0"/>
</p:tagLst>
</file>

<file path=ppt/tags/tag113.xml><?xml version="1.0" encoding="utf-8"?>
<p:tagLst xmlns:a="http://schemas.openxmlformats.org/drawingml/2006/main" xmlns:r="http://schemas.openxmlformats.org/officeDocument/2006/relationships" xmlns:p="http://schemas.openxmlformats.org/presentationml/2006/main">
  <p:tag name="PA" val="v4.0.0"/>
</p:tagLst>
</file>

<file path=ppt/tags/tag114.xml><?xml version="1.0" encoding="utf-8"?>
<p:tagLst xmlns:a="http://schemas.openxmlformats.org/drawingml/2006/main" xmlns:r="http://schemas.openxmlformats.org/officeDocument/2006/relationships" xmlns:p="http://schemas.openxmlformats.org/presentationml/2006/main">
  <p:tag name="PA" val="v4.0.0"/>
</p:tagLst>
</file>

<file path=ppt/tags/tag115.xml><?xml version="1.0" encoding="utf-8"?>
<p:tagLst xmlns:a="http://schemas.openxmlformats.org/drawingml/2006/main" xmlns:r="http://schemas.openxmlformats.org/officeDocument/2006/relationships" xmlns:p="http://schemas.openxmlformats.org/presentationml/2006/main">
  <p:tag name="PA" val="v4.0.0"/>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4.0.0"/>
</p:tagLst>
</file>

<file path=ppt/tags/tag118.xml><?xml version="1.0" encoding="utf-8"?>
<p:tagLst xmlns:a="http://schemas.openxmlformats.org/drawingml/2006/main" xmlns:r="http://schemas.openxmlformats.org/officeDocument/2006/relationships" xmlns:p="http://schemas.openxmlformats.org/presentationml/2006/main">
  <p:tag name="PA" val="v4.0.0"/>
</p:tagLst>
</file>

<file path=ppt/tags/tag119.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20.xml><?xml version="1.0" encoding="utf-8"?>
<p:tagLst xmlns:a="http://schemas.openxmlformats.org/drawingml/2006/main" xmlns:r="http://schemas.openxmlformats.org/officeDocument/2006/relationships" xmlns:p="http://schemas.openxmlformats.org/presentationml/2006/main">
  <p:tag name="PA" val="v4.0.0"/>
</p:tagLst>
</file>

<file path=ppt/tags/tag121.xml><?xml version="1.0" encoding="utf-8"?>
<p:tagLst xmlns:a="http://schemas.openxmlformats.org/drawingml/2006/main" xmlns:r="http://schemas.openxmlformats.org/officeDocument/2006/relationships" xmlns:p="http://schemas.openxmlformats.org/presentationml/2006/main">
  <p:tag name="PA" val="v4.0.0"/>
</p:tagLst>
</file>

<file path=ppt/tags/tag122.xml><?xml version="1.0" encoding="utf-8"?>
<p:tagLst xmlns:a="http://schemas.openxmlformats.org/drawingml/2006/main" xmlns:r="http://schemas.openxmlformats.org/officeDocument/2006/relationships" xmlns:p="http://schemas.openxmlformats.org/presentationml/2006/main">
  <p:tag name="PA" val="v4.0.0"/>
</p:tagLst>
</file>

<file path=ppt/tags/tag123.xml><?xml version="1.0" encoding="utf-8"?>
<p:tagLst xmlns:a="http://schemas.openxmlformats.org/drawingml/2006/main" xmlns:r="http://schemas.openxmlformats.org/officeDocument/2006/relationships" xmlns:p="http://schemas.openxmlformats.org/presentationml/2006/main">
  <p:tag name="PA" val="v4.0.0"/>
</p:tagLst>
</file>

<file path=ppt/tags/tag124.xml><?xml version="1.0" encoding="utf-8"?>
<p:tagLst xmlns:a="http://schemas.openxmlformats.org/drawingml/2006/main" xmlns:r="http://schemas.openxmlformats.org/officeDocument/2006/relationships" xmlns:p="http://schemas.openxmlformats.org/presentationml/2006/main">
  <p:tag name="PA" val="v4.0.0"/>
</p:tagLst>
</file>

<file path=ppt/tags/tag125.xml><?xml version="1.0" encoding="utf-8"?>
<p:tagLst xmlns:a="http://schemas.openxmlformats.org/drawingml/2006/main" xmlns:r="http://schemas.openxmlformats.org/officeDocument/2006/relationships" xmlns:p="http://schemas.openxmlformats.org/presentationml/2006/main">
  <p:tag name="PA" val="v4.0.0"/>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4.0.0"/>
</p:tagLst>
</file>

<file path=ppt/tags/tag136.xml><?xml version="1.0" encoding="utf-8"?>
<p:tagLst xmlns:a="http://schemas.openxmlformats.org/drawingml/2006/main" xmlns:r="http://schemas.openxmlformats.org/officeDocument/2006/relationships" xmlns:p="http://schemas.openxmlformats.org/presentationml/2006/main">
  <p:tag name="PA" val="v4.0.0"/>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PA" val="v4.0.0"/>
</p:tagLst>
</file>

<file path=ppt/tags/tag143.xml><?xml version="1.0" encoding="utf-8"?>
<p:tagLst xmlns:a="http://schemas.openxmlformats.org/drawingml/2006/main" xmlns:r="http://schemas.openxmlformats.org/officeDocument/2006/relationships" xmlns:p="http://schemas.openxmlformats.org/presentationml/2006/main">
  <p:tag name="PA" val="v4.0.0"/>
</p:tagLst>
</file>

<file path=ppt/tags/tag144.xml><?xml version="1.0" encoding="utf-8"?>
<p:tagLst xmlns:a="http://schemas.openxmlformats.org/drawingml/2006/main" xmlns:r="http://schemas.openxmlformats.org/officeDocument/2006/relationships" xmlns:p="http://schemas.openxmlformats.org/presentationml/2006/main">
  <p:tag name="PA" val="v4.0.0"/>
</p:tagLst>
</file>

<file path=ppt/tags/tag145.xml><?xml version="1.0" encoding="utf-8"?>
<p:tagLst xmlns:a="http://schemas.openxmlformats.org/drawingml/2006/main" xmlns:r="http://schemas.openxmlformats.org/officeDocument/2006/relationships" xmlns:p="http://schemas.openxmlformats.org/presentationml/2006/main">
  <p:tag name="PA" val="v4.0.0"/>
</p:tagLst>
</file>

<file path=ppt/tags/tag146.xml><?xml version="1.0" encoding="utf-8"?>
<p:tagLst xmlns:a="http://schemas.openxmlformats.org/drawingml/2006/main" xmlns:r="http://schemas.openxmlformats.org/officeDocument/2006/relationships" xmlns:p="http://schemas.openxmlformats.org/presentationml/2006/main">
  <p:tag name="PA" val="v4.0.0"/>
</p:tagLst>
</file>

<file path=ppt/tags/tag147.xml><?xml version="1.0" encoding="utf-8"?>
<p:tagLst xmlns:a="http://schemas.openxmlformats.org/drawingml/2006/main" xmlns:r="http://schemas.openxmlformats.org/officeDocument/2006/relationships" xmlns:p="http://schemas.openxmlformats.org/presentationml/2006/main">
  <p:tag name="PA" val="v4.0.0"/>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50.xml><?xml version="1.0" encoding="utf-8"?>
<p:tagLst xmlns:a="http://schemas.openxmlformats.org/drawingml/2006/main" xmlns:r="http://schemas.openxmlformats.org/officeDocument/2006/relationships" xmlns:p="http://schemas.openxmlformats.org/presentationml/2006/main">
  <p:tag name="PA" val="v4.0.0"/>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4.0.0"/>
</p:tagLst>
</file>

<file path=ppt/tags/tag156.xml><?xml version="1.0" encoding="utf-8"?>
<p:tagLst xmlns:a="http://schemas.openxmlformats.org/drawingml/2006/main" xmlns:r="http://schemas.openxmlformats.org/officeDocument/2006/relationships" xmlns:p="http://schemas.openxmlformats.org/presentationml/2006/main">
  <p:tag name="PA" val="v4.0.0"/>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60.xml><?xml version="1.0" encoding="utf-8"?>
<p:tagLst xmlns:a="http://schemas.openxmlformats.org/drawingml/2006/main" xmlns:r="http://schemas.openxmlformats.org/officeDocument/2006/relationships" xmlns:p="http://schemas.openxmlformats.org/presentationml/2006/main">
  <p:tag name="PA" val="v4.0.0"/>
</p:tagLst>
</file>

<file path=ppt/tags/tag161.xml><?xml version="1.0" encoding="utf-8"?>
<p:tagLst xmlns:a="http://schemas.openxmlformats.org/drawingml/2006/main" xmlns:r="http://schemas.openxmlformats.org/officeDocument/2006/relationships" xmlns:p="http://schemas.openxmlformats.org/presentationml/2006/main">
  <p:tag name="PA" val="v4.0.0"/>
</p:tagLst>
</file>

<file path=ppt/tags/tag162.xml><?xml version="1.0" encoding="utf-8"?>
<p:tagLst xmlns:a="http://schemas.openxmlformats.org/drawingml/2006/main" xmlns:r="http://schemas.openxmlformats.org/officeDocument/2006/relationships" xmlns:p="http://schemas.openxmlformats.org/presentationml/2006/main">
  <p:tag name="PA" val="v4.0.0"/>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4.0.0"/>
</p:tagLst>
</file>

<file path=ppt/tags/tag174.xml><?xml version="1.0" encoding="utf-8"?>
<p:tagLst xmlns:a="http://schemas.openxmlformats.org/drawingml/2006/main" xmlns:r="http://schemas.openxmlformats.org/officeDocument/2006/relationships" xmlns:p="http://schemas.openxmlformats.org/presentationml/2006/main">
  <p:tag name="PA" val="v4.0.0"/>
</p:tagLst>
</file>

<file path=ppt/tags/tag175.xml><?xml version="1.0" encoding="utf-8"?>
<p:tagLst xmlns:a="http://schemas.openxmlformats.org/drawingml/2006/main" xmlns:r="http://schemas.openxmlformats.org/officeDocument/2006/relationships" xmlns:p="http://schemas.openxmlformats.org/presentationml/2006/main">
  <p:tag name="PA" val="v4.0.0"/>
</p:tagLst>
</file>

<file path=ppt/tags/tag176.xml><?xml version="1.0" encoding="utf-8"?>
<p:tagLst xmlns:a="http://schemas.openxmlformats.org/drawingml/2006/main" xmlns:r="http://schemas.openxmlformats.org/officeDocument/2006/relationships" xmlns:p="http://schemas.openxmlformats.org/presentationml/2006/main">
  <p:tag name="PA" val="v4.0.0"/>
</p:tagLst>
</file>

<file path=ppt/tags/tag177.xml><?xml version="1.0" encoding="utf-8"?>
<p:tagLst xmlns:a="http://schemas.openxmlformats.org/drawingml/2006/main" xmlns:r="http://schemas.openxmlformats.org/officeDocument/2006/relationships" xmlns:p="http://schemas.openxmlformats.org/presentationml/2006/main">
  <p:tag name="PA" val="v4.0.0"/>
</p:tagLst>
</file>

<file path=ppt/tags/tag178.xml><?xml version="1.0" encoding="utf-8"?>
<p:tagLst xmlns:a="http://schemas.openxmlformats.org/drawingml/2006/main" xmlns:r="http://schemas.openxmlformats.org/officeDocument/2006/relationships" xmlns:p="http://schemas.openxmlformats.org/presentationml/2006/main">
  <p:tag name="PA" val="v4.0.0"/>
</p:tagLst>
</file>

<file path=ppt/tags/tag179.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80.xml><?xml version="1.0" encoding="utf-8"?>
<p:tagLst xmlns:a="http://schemas.openxmlformats.org/drawingml/2006/main" xmlns:r="http://schemas.openxmlformats.org/officeDocument/2006/relationships" xmlns:p="http://schemas.openxmlformats.org/presentationml/2006/main">
  <p:tag name="PA" val="v4.0.0"/>
</p:tagLst>
</file>

<file path=ppt/tags/tag181.xml><?xml version="1.0" encoding="utf-8"?>
<p:tagLst xmlns:a="http://schemas.openxmlformats.org/drawingml/2006/main" xmlns:r="http://schemas.openxmlformats.org/officeDocument/2006/relationships" xmlns:p="http://schemas.openxmlformats.org/presentationml/2006/main">
  <p:tag name="PA" val="v4.0.0"/>
</p:tagLst>
</file>

<file path=ppt/tags/tag182.xml><?xml version="1.0" encoding="utf-8"?>
<p:tagLst xmlns:a="http://schemas.openxmlformats.org/drawingml/2006/main" xmlns:r="http://schemas.openxmlformats.org/officeDocument/2006/relationships" xmlns:p="http://schemas.openxmlformats.org/presentationml/2006/main">
  <p:tag name="PA" val="v4.0.0"/>
</p:tagLst>
</file>

<file path=ppt/tags/tag183.xml><?xml version="1.0" encoding="utf-8"?>
<p:tagLst xmlns:a="http://schemas.openxmlformats.org/drawingml/2006/main" xmlns:r="http://schemas.openxmlformats.org/officeDocument/2006/relationships" xmlns:p="http://schemas.openxmlformats.org/presentationml/2006/main">
  <p:tag name="PA" val="v4.0.0"/>
</p:tagLst>
</file>

<file path=ppt/tags/tag184.xml><?xml version="1.0" encoding="utf-8"?>
<p:tagLst xmlns:a="http://schemas.openxmlformats.org/drawingml/2006/main" xmlns:r="http://schemas.openxmlformats.org/officeDocument/2006/relationships" xmlns:p="http://schemas.openxmlformats.org/presentationml/2006/main">
  <p:tag name="PA" val="v4.0.0"/>
</p:tagLst>
</file>

<file path=ppt/tags/tag185.xml><?xml version="1.0" encoding="utf-8"?>
<p:tagLst xmlns:a="http://schemas.openxmlformats.org/drawingml/2006/main" xmlns:r="http://schemas.openxmlformats.org/officeDocument/2006/relationships" xmlns:p="http://schemas.openxmlformats.org/presentationml/2006/main">
  <p:tag name="PA" val="v4.0.0"/>
</p:tagLst>
</file>

<file path=ppt/tags/tag186.xml><?xml version="1.0" encoding="utf-8"?>
<p:tagLst xmlns:a="http://schemas.openxmlformats.org/drawingml/2006/main" xmlns:r="http://schemas.openxmlformats.org/officeDocument/2006/relationships" xmlns:p="http://schemas.openxmlformats.org/presentationml/2006/main">
  <p:tag name="PA" val="v4.0.0"/>
</p:tagLst>
</file>

<file path=ppt/tags/tag187.xml><?xml version="1.0" encoding="utf-8"?>
<p:tagLst xmlns:a="http://schemas.openxmlformats.org/drawingml/2006/main" xmlns:r="http://schemas.openxmlformats.org/officeDocument/2006/relationships" xmlns:p="http://schemas.openxmlformats.org/presentationml/2006/main">
  <p:tag name="PA" val="v4.0.0"/>
</p:tagLst>
</file>

<file path=ppt/tags/tag188.xml><?xml version="1.0" encoding="utf-8"?>
<p:tagLst xmlns:a="http://schemas.openxmlformats.org/drawingml/2006/main" xmlns:r="http://schemas.openxmlformats.org/officeDocument/2006/relationships" xmlns:p="http://schemas.openxmlformats.org/presentationml/2006/main">
  <p:tag name="PA" val="v4.0.0"/>
</p:tagLst>
</file>

<file path=ppt/tags/tag189.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190.xml><?xml version="1.0" encoding="utf-8"?>
<p:tagLst xmlns:a="http://schemas.openxmlformats.org/drawingml/2006/main" xmlns:r="http://schemas.openxmlformats.org/officeDocument/2006/relationships" xmlns:p="http://schemas.openxmlformats.org/presentationml/2006/main">
  <p:tag name="PA" val="v4.0.0"/>
</p:tagLst>
</file>

<file path=ppt/tags/tag191.xml><?xml version="1.0" encoding="utf-8"?>
<p:tagLst xmlns:a="http://schemas.openxmlformats.org/drawingml/2006/main" xmlns:r="http://schemas.openxmlformats.org/officeDocument/2006/relationships" xmlns:p="http://schemas.openxmlformats.org/presentationml/2006/main">
  <p:tag name="PA" val="v4.0.0"/>
</p:tagLst>
</file>

<file path=ppt/tags/tag192.xml><?xml version="1.0" encoding="utf-8"?>
<p:tagLst xmlns:a="http://schemas.openxmlformats.org/drawingml/2006/main" xmlns:r="http://schemas.openxmlformats.org/officeDocument/2006/relationships" xmlns:p="http://schemas.openxmlformats.org/presentationml/2006/main">
  <p:tag name="PA" val="v4.0.0"/>
</p:tagLst>
</file>

<file path=ppt/tags/tag193.xml><?xml version="1.0" encoding="utf-8"?>
<p:tagLst xmlns:a="http://schemas.openxmlformats.org/drawingml/2006/main" xmlns:r="http://schemas.openxmlformats.org/officeDocument/2006/relationships" xmlns:p="http://schemas.openxmlformats.org/presentationml/2006/main">
  <p:tag name="PA" val="v4.0.0"/>
</p:tagLst>
</file>

<file path=ppt/tags/tag194.xml><?xml version="1.0" encoding="utf-8"?>
<p:tagLst xmlns:a="http://schemas.openxmlformats.org/drawingml/2006/main" xmlns:r="http://schemas.openxmlformats.org/officeDocument/2006/relationships" xmlns:p="http://schemas.openxmlformats.org/presentationml/2006/main">
  <p:tag name="PA" val="v4.0.0"/>
</p:tagLst>
</file>

<file path=ppt/tags/tag195.xml><?xml version="1.0" encoding="utf-8"?>
<p:tagLst xmlns:a="http://schemas.openxmlformats.org/drawingml/2006/main" xmlns:r="http://schemas.openxmlformats.org/officeDocument/2006/relationships" xmlns:p="http://schemas.openxmlformats.org/presentationml/2006/main">
  <p:tag name="PA" val="v4.0.0"/>
</p:tagLst>
</file>

<file path=ppt/tags/tag196.xml><?xml version="1.0" encoding="utf-8"?>
<p:tagLst xmlns:a="http://schemas.openxmlformats.org/drawingml/2006/main" xmlns:r="http://schemas.openxmlformats.org/officeDocument/2006/relationships" xmlns:p="http://schemas.openxmlformats.org/presentationml/2006/main">
  <p:tag name="PA" val="v4.0.0"/>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00.xml><?xml version="1.0" encoding="utf-8"?>
<p:tagLst xmlns:a="http://schemas.openxmlformats.org/drawingml/2006/main" xmlns:r="http://schemas.openxmlformats.org/officeDocument/2006/relationships" xmlns:p="http://schemas.openxmlformats.org/presentationml/2006/main">
  <p:tag name="PA" val="v4.0.0"/>
</p:tagLst>
</file>

<file path=ppt/tags/tag201.xml><?xml version="1.0" encoding="utf-8"?>
<p:tagLst xmlns:a="http://schemas.openxmlformats.org/drawingml/2006/main" xmlns:r="http://schemas.openxmlformats.org/officeDocument/2006/relationships" xmlns:p="http://schemas.openxmlformats.org/presentationml/2006/main">
  <p:tag name="PA" val="v4.0.0"/>
</p:tagLst>
</file>

<file path=ppt/tags/tag202.xml><?xml version="1.0" encoding="utf-8"?>
<p:tagLst xmlns:a="http://schemas.openxmlformats.org/drawingml/2006/main" xmlns:r="http://schemas.openxmlformats.org/officeDocument/2006/relationships" xmlns:p="http://schemas.openxmlformats.org/presentationml/2006/main">
  <p:tag name="PA" val="v4.0.0"/>
</p:tagLst>
</file>

<file path=ppt/tags/tag203.xml><?xml version="1.0" encoding="utf-8"?>
<p:tagLst xmlns:a="http://schemas.openxmlformats.org/drawingml/2006/main" xmlns:r="http://schemas.openxmlformats.org/officeDocument/2006/relationships" xmlns:p="http://schemas.openxmlformats.org/presentationml/2006/main">
  <p:tag name="PA" val="v4.0.0"/>
</p:tagLst>
</file>

<file path=ppt/tags/tag204.xml><?xml version="1.0" encoding="utf-8"?>
<p:tagLst xmlns:a="http://schemas.openxmlformats.org/drawingml/2006/main" xmlns:r="http://schemas.openxmlformats.org/officeDocument/2006/relationships" xmlns:p="http://schemas.openxmlformats.org/presentationml/2006/main">
  <p:tag name="PA" val="v4.0.0"/>
</p:tagLst>
</file>

<file path=ppt/tags/tag205.xml><?xml version="1.0" encoding="utf-8"?>
<p:tagLst xmlns:a="http://schemas.openxmlformats.org/drawingml/2006/main" xmlns:r="http://schemas.openxmlformats.org/officeDocument/2006/relationships" xmlns:p="http://schemas.openxmlformats.org/presentationml/2006/main">
  <p:tag name="PA" val="v4.0.0"/>
</p:tagLst>
</file>

<file path=ppt/tags/tag206.xml><?xml version="1.0" encoding="utf-8"?>
<p:tagLst xmlns:a="http://schemas.openxmlformats.org/drawingml/2006/main" xmlns:r="http://schemas.openxmlformats.org/officeDocument/2006/relationships" xmlns:p="http://schemas.openxmlformats.org/presentationml/2006/main">
  <p:tag name="PA" val="v4.0.0"/>
</p:tagLst>
</file>

<file path=ppt/tags/tag207.xml><?xml version="1.0" encoding="utf-8"?>
<p:tagLst xmlns:a="http://schemas.openxmlformats.org/drawingml/2006/main" xmlns:r="http://schemas.openxmlformats.org/officeDocument/2006/relationships" xmlns:p="http://schemas.openxmlformats.org/presentationml/2006/main">
  <p:tag name="PA" val="v4.0.0"/>
</p:tagLst>
</file>

<file path=ppt/tags/tag208.xml><?xml version="1.0" encoding="utf-8"?>
<p:tagLst xmlns:a="http://schemas.openxmlformats.org/drawingml/2006/main" xmlns:r="http://schemas.openxmlformats.org/officeDocument/2006/relationships" xmlns:p="http://schemas.openxmlformats.org/presentationml/2006/main">
  <p:tag name="PA" val="v4.0.0"/>
</p:tagLst>
</file>

<file path=ppt/tags/tag209.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10.xml><?xml version="1.0" encoding="utf-8"?>
<p:tagLst xmlns:a="http://schemas.openxmlformats.org/drawingml/2006/main" xmlns:r="http://schemas.openxmlformats.org/officeDocument/2006/relationships" xmlns:p="http://schemas.openxmlformats.org/presentationml/2006/main">
  <p:tag name="PA" val="v4.0.0"/>
</p:tagLst>
</file>

<file path=ppt/tags/tag211.xml><?xml version="1.0" encoding="utf-8"?>
<p:tagLst xmlns:a="http://schemas.openxmlformats.org/drawingml/2006/main" xmlns:r="http://schemas.openxmlformats.org/officeDocument/2006/relationships" xmlns:p="http://schemas.openxmlformats.org/presentationml/2006/main">
  <p:tag name="PA" val="v4.0.0"/>
</p:tagLst>
</file>

<file path=ppt/tags/tag212.xml><?xml version="1.0" encoding="utf-8"?>
<p:tagLst xmlns:a="http://schemas.openxmlformats.org/drawingml/2006/main" xmlns:r="http://schemas.openxmlformats.org/officeDocument/2006/relationships" xmlns:p="http://schemas.openxmlformats.org/presentationml/2006/main">
  <p:tag name="PA" val="v4.0.0"/>
</p:tagLst>
</file>

<file path=ppt/tags/tag213.xml><?xml version="1.0" encoding="utf-8"?>
<p:tagLst xmlns:a="http://schemas.openxmlformats.org/drawingml/2006/main" xmlns:r="http://schemas.openxmlformats.org/officeDocument/2006/relationships" xmlns:p="http://schemas.openxmlformats.org/presentationml/2006/main">
  <p:tag name="PA" val="v4.0.0"/>
</p:tagLst>
</file>

<file path=ppt/tags/tag214.xml><?xml version="1.0" encoding="utf-8"?>
<p:tagLst xmlns:a="http://schemas.openxmlformats.org/drawingml/2006/main" xmlns:r="http://schemas.openxmlformats.org/officeDocument/2006/relationships" xmlns:p="http://schemas.openxmlformats.org/presentationml/2006/main">
  <p:tag name="PA" val="v4.0.0"/>
</p:tagLst>
</file>

<file path=ppt/tags/tag215.xml><?xml version="1.0" encoding="utf-8"?>
<p:tagLst xmlns:a="http://schemas.openxmlformats.org/drawingml/2006/main" xmlns:r="http://schemas.openxmlformats.org/officeDocument/2006/relationships" xmlns:p="http://schemas.openxmlformats.org/presentationml/2006/main">
  <p:tag name="PA" val="v4.0.0"/>
</p:tagLst>
</file>

<file path=ppt/tags/tag216.xml><?xml version="1.0" encoding="utf-8"?>
<p:tagLst xmlns:a="http://schemas.openxmlformats.org/drawingml/2006/main" xmlns:r="http://schemas.openxmlformats.org/officeDocument/2006/relationships" xmlns:p="http://schemas.openxmlformats.org/presentationml/2006/main">
  <p:tag name="PA" val="v4.0.0"/>
</p:tagLst>
</file>

<file path=ppt/tags/tag217.xml><?xml version="1.0" encoding="utf-8"?>
<p:tagLst xmlns:a="http://schemas.openxmlformats.org/drawingml/2006/main" xmlns:r="http://schemas.openxmlformats.org/officeDocument/2006/relationships" xmlns:p="http://schemas.openxmlformats.org/presentationml/2006/main">
  <p:tag name="PA" val="v4.0.0"/>
</p:tagLst>
</file>

<file path=ppt/tags/tag218.xml><?xml version="1.0" encoding="utf-8"?>
<p:tagLst xmlns:a="http://schemas.openxmlformats.org/drawingml/2006/main" xmlns:r="http://schemas.openxmlformats.org/officeDocument/2006/relationships" xmlns:p="http://schemas.openxmlformats.org/presentationml/2006/main">
  <p:tag name="PA" val="v4.0.0"/>
</p:tagLst>
</file>

<file path=ppt/tags/tag219.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20.xml><?xml version="1.0" encoding="utf-8"?>
<p:tagLst xmlns:a="http://schemas.openxmlformats.org/drawingml/2006/main" xmlns:r="http://schemas.openxmlformats.org/officeDocument/2006/relationships" xmlns:p="http://schemas.openxmlformats.org/presentationml/2006/main">
  <p:tag name="PA" val="v4.0.0"/>
</p:tagLst>
</file>

<file path=ppt/tags/tag221.xml><?xml version="1.0" encoding="utf-8"?>
<p:tagLst xmlns:a="http://schemas.openxmlformats.org/drawingml/2006/main" xmlns:r="http://schemas.openxmlformats.org/officeDocument/2006/relationships" xmlns:p="http://schemas.openxmlformats.org/presentationml/2006/main">
  <p:tag name="PA" val="v4.0.0"/>
</p:tagLst>
</file>

<file path=ppt/tags/tag222.xml><?xml version="1.0" encoding="utf-8"?>
<p:tagLst xmlns:a="http://schemas.openxmlformats.org/drawingml/2006/main" xmlns:r="http://schemas.openxmlformats.org/officeDocument/2006/relationships" xmlns:p="http://schemas.openxmlformats.org/presentationml/2006/main">
  <p:tag name="PA" val="v4.0.0"/>
</p:tagLst>
</file>

<file path=ppt/tags/tag223.xml><?xml version="1.0" encoding="utf-8"?>
<p:tagLst xmlns:a="http://schemas.openxmlformats.org/drawingml/2006/main" xmlns:r="http://schemas.openxmlformats.org/officeDocument/2006/relationships" xmlns:p="http://schemas.openxmlformats.org/presentationml/2006/main">
  <p:tag name="PA" val="v4.0.0"/>
</p:tagLst>
</file>

<file path=ppt/tags/tag224.xml><?xml version="1.0" encoding="utf-8"?>
<p:tagLst xmlns:a="http://schemas.openxmlformats.org/drawingml/2006/main" xmlns:r="http://schemas.openxmlformats.org/officeDocument/2006/relationships" xmlns:p="http://schemas.openxmlformats.org/presentationml/2006/main">
  <p:tag name="PA" val="v4.0.0"/>
</p:tagLst>
</file>

<file path=ppt/tags/tag225.xml><?xml version="1.0" encoding="utf-8"?>
<p:tagLst xmlns:a="http://schemas.openxmlformats.org/drawingml/2006/main" xmlns:r="http://schemas.openxmlformats.org/officeDocument/2006/relationships" xmlns:p="http://schemas.openxmlformats.org/presentationml/2006/main">
  <p:tag name="PA" val="v4.0.0"/>
</p:tagLst>
</file>

<file path=ppt/tags/tag226.xml><?xml version="1.0" encoding="utf-8"?>
<p:tagLst xmlns:a="http://schemas.openxmlformats.org/drawingml/2006/main" xmlns:r="http://schemas.openxmlformats.org/officeDocument/2006/relationships" xmlns:p="http://schemas.openxmlformats.org/presentationml/2006/main">
  <p:tag name="PA" val="v4.0.0"/>
</p:tagLst>
</file>

<file path=ppt/tags/tag227.xml><?xml version="1.0" encoding="utf-8"?>
<p:tagLst xmlns:a="http://schemas.openxmlformats.org/drawingml/2006/main" xmlns:r="http://schemas.openxmlformats.org/officeDocument/2006/relationships" xmlns:p="http://schemas.openxmlformats.org/presentationml/2006/main">
  <p:tag name="PA" val="v4.0.0"/>
</p:tagLst>
</file>

<file path=ppt/tags/tag228.xml><?xml version="1.0" encoding="utf-8"?>
<p:tagLst xmlns:a="http://schemas.openxmlformats.org/drawingml/2006/main" xmlns:r="http://schemas.openxmlformats.org/officeDocument/2006/relationships" xmlns:p="http://schemas.openxmlformats.org/presentationml/2006/main">
  <p:tag name="PA" val="v4.0.0"/>
</p:tagLst>
</file>

<file path=ppt/tags/tag229.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30.xml><?xml version="1.0" encoding="utf-8"?>
<p:tagLst xmlns:a="http://schemas.openxmlformats.org/drawingml/2006/main" xmlns:r="http://schemas.openxmlformats.org/officeDocument/2006/relationships" xmlns:p="http://schemas.openxmlformats.org/presentationml/2006/main">
  <p:tag name="PA" val="v4.0.0"/>
</p:tagLst>
</file>

<file path=ppt/tags/tag231.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Instrooment #3 Candy pink">
      <a:dk1>
        <a:sysClr val="windowText" lastClr="000000"/>
      </a:dk1>
      <a:lt1>
        <a:sysClr val="window" lastClr="FFFFFF"/>
      </a:lt1>
      <a:dk2>
        <a:srgbClr val="44546A"/>
      </a:dk2>
      <a:lt2>
        <a:srgbClr val="E7E6E6"/>
      </a:lt2>
      <a:accent1>
        <a:srgbClr val="F77062"/>
      </a:accent1>
      <a:accent2>
        <a:srgbClr val="E04E68"/>
      </a:accent2>
      <a:accent3>
        <a:srgbClr val="FB57C7"/>
      </a:accent3>
      <a:accent4>
        <a:srgbClr val="FE5196"/>
      </a:accent4>
      <a:accent5>
        <a:srgbClr val="E73ED6"/>
      </a:accent5>
      <a:accent6>
        <a:srgbClr val="D644FF"/>
      </a:accent6>
      <a:hlink>
        <a:srgbClr val="0563C1"/>
      </a:hlink>
      <a:folHlink>
        <a:srgbClr val="954F72"/>
      </a:folHlink>
    </a:clrScheme>
    <a:fontScheme name="Custom 25">
      <a:majorFont>
        <a:latin typeface="Raleway"/>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4055</TotalTime>
  <Words>2132</Words>
  <Application>Microsoft Office PowerPoint</Application>
  <PresentationFormat>宽屏</PresentationFormat>
  <Paragraphs>367</Paragraphs>
  <Slides>26</Slides>
  <Notes>26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Kozuka Gothic Pro B</vt:lpstr>
      <vt:lpstr>Lato</vt:lpstr>
      <vt:lpstr>Montserrat</vt:lpstr>
      <vt:lpstr>Open Sans Semibold</vt:lpstr>
      <vt:lpstr>Raleway</vt:lpstr>
      <vt:lpstr>等线</vt:lpstr>
      <vt:lpstr>微软雅黑</vt:lpstr>
      <vt:lpstr>叶根友唐楷飞墨08</vt:lpstr>
      <vt:lpstr>Arial</vt:lpstr>
      <vt:lpstr>Segoe UI</vt:lpstr>
      <vt:lpstr>Segoe UI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阳 亮</cp:lastModifiedBy>
  <cp:revision>1</cp:revision>
  <dcterms:created xsi:type="dcterms:W3CDTF">2017-11-06T06:31:19Z</dcterms:created>
  <dcterms:modified xsi:type="dcterms:W3CDTF">2018-05-14T08:59:54Z</dcterms:modified>
</cp:coreProperties>
</file>