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8" r:id="rId2"/>
    <p:sldId id="260" r:id="rId3"/>
    <p:sldId id="259" r:id="rId4"/>
    <p:sldId id="257" r:id="rId5"/>
    <p:sldId id="270" r:id="rId6"/>
    <p:sldId id="271" r:id="rId7"/>
    <p:sldId id="272" r:id="rId8"/>
    <p:sldId id="274" r:id="rId9"/>
    <p:sldId id="273" r:id="rId10"/>
    <p:sldId id="261" r:id="rId11"/>
    <p:sldId id="278" r:id="rId12"/>
    <p:sldId id="275" r:id="rId13"/>
    <p:sldId id="277" r:id="rId14"/>
    <p:sldId id="276" r:id="rId15"/>
    <p:sldId id="279" r:id="rId16"/>
    <p:sldId id="263" r:id="rId17"/>
    <p:sldId id="282" r:id="rId18"/>
    <p:sldId id="280" r:id="rId19"/>
    <p:sldId id="281" r:id="rId20"/>
    <p:sldId id="283" r:id="rId21"/>
    <p:sldId id="284" r:id="rId22"/>
    <p:sldId id="262" r:id="rId23"/>
    <p:sldId id="285" r:id="rId24"/>
    <p:sldId id="286" r:id="rId25"/>
    <p:sldId id="291" r:id="rId26"/>
    <p:sldId id="264" r:id="rId27"/>
    <p:sldId id="292" r:id="rId28"/>
    <p:sldId id="290" r:id="rId29"/>
    <p:sldId id="289" r:id="rId30"/>
    <p:sldId id="265"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0B06"/>
    <a:srgbClr val="730000"/>
    <a:srgbClr val="740000"/>
    <a:srgbClr val="FDFBFB"/>
    <a:srgbClr val="FC92B8"/>
    <a:srgbClr val="FA94C2"/>
    <a:srgbClr val="810342"/>
    <a:srgbClr val="FEF8E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15" autoAdjust="0"/>
    <p:restoredTop sz="94660"/>
  </p:normalViewPr>
  <p:slideViewPr>
    <p:cSldViewPr snapToGrid="0">
      <p:cViewPr varScale="1">
        <p:scale>
          <a:sx n="84" d="100"/>
          <a:sy n="84" d="100"/>
        </p:scale>
        <p:origin x="557" y="67"/>
      </p:cViewPr>
      <p:guideLst/>
    </p:cSldViewPr>
  </p:slideViewPr>
  <p:notesTextViewPr>
    <p:cViewPr>
      <p:scale>
        <a:sx n="1" d="1"/>
        <a:sy n="1" d="1"/>
      </p:scale>
      <p:origin x="0" y="0"/>
    </p:cViewPr>
  </p:notesTextViewPr>
  <p:sorterViewPr>
    <p:cViewPr>
      <p:scale>
        <a:sx n="100" d="100"/>
        <a:sy n="100" d="100"/>
      </p:scale>
      <p:origin x="0" y="-944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AF0B06"/>
            </a:solidFill>
            <a:ln>
              <a:noFill/>
            </a:ln>
            <a:effectLst/>
          </c:spPr>
          <c:invertIfNegative val="0"/>
          <c:cat>
            <c:numRef>
              <c:f>Sheet1!$A$2:$A$6</c:f>
              <c:numCache>
                <c:formatCode>General</c:formatCode>
                <c:ptCount val="5"/>
                <c:pt idx="0">
                  <c:v>2013</c:v>
                </c:pt>
                <c:pt idx="1">
                  <c:v>2014</c:v>
                </c:pt>
                <c:pt idx="2">
                  <c:v>2015</c:v>
                </c:pt>
                <c:pt idx="3">
                  <c:v>2016</c:v>
                </c:pt>
                <c:pt idx="4">
                  <c:v>2017</c:v>
                </c:pt>
              </c:numCache>
            </c:numRef>
          </c:cat>
          <c:val>
            <c:numRef>
              <c:f>Sheet1!$B$2:$B$6</c:f>
              <c:numCache>
                <c:formatCode>General</c:formatCode>
                <c:ptCount val="5"/>
                <c:pt idx="0">
                  <c:v>4.3</c:v>
                </c:pt>
                <c:pt idx="1">
                  <c:v>2.5</c:v>
                </c:pt>
                <c:pt idx="2">
                  <c:v>3.5</c:v>
                </c:pt>
                <c:pt idx="3">
                  <c:v>4.5</c:v>
                </c:pt>
                <c:pt idx="4">
                  <c:v>6</c:v>
                </c:pt>
              </c:numCache>
            </c:numRef>
          </c:val>
          <c:extLst>
            <c:ext xmlns:c16="http://schemas.microsoft.com/office/drawing/2014/chart" uri="{C3380CC4-5D6E-409C-BE32-E72D297353CC}">
              <c16:uniqueId val="{00000000-20C8-4112-9351-3CE4BFC45AC6}"/>
            </c:ext>
          </c:extLst>
        </c:ser>
        <c:dLbls>
          <c:showLegendKey val="0"/>
          <c:showVal val="0"/>
          <c:showCatName val="0"/>
          <c:showSerName val="0"/>
          <c:showPercent val="0"/>
          <c:showBubbleSize val="0"/>
        </c:dLbls>
        <c:gapWidth val="219"/>
        <c:overlap val="-27"/>
        <c:axId val="1119153935"/>
        <c:axId val="265451119"/>
      </c:barChart>
      <c:catAx>
        <c:axId val="11191539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65451119"/>
        <c:crosses val="autoZero"/>
        <c:auto val="1"/>
        <c:lblAlgn val="ctr"/>
        <c:lblOffset val="100"/>
        <c:noMultiLvlLbl val="0"/>
      </c:catAx>
      <c:valAx>
        <c:axId val="26545111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1915393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image" Target="../media/image22.jpg"/></Relationships>
</file>

<file path=ppt/diagrams/_rels/drawing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image" Target="../media/image22.jp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BDB7C0-1109-4EB4-88CB-305AFF01A5D8}" type="doc">
      <dgm:prSet loTypeId="urn:microsoft.com/office/officeart/2009/3/layout/StepUpProcess" loCatId="process" qsTypeId="urn:microsoft.com/office/officeart/2005/8/quickstyle/simple1" qsCatId="simple" csTypeId="urn:microsoft.com/office/officeart/2005/8/colors/accent2_1" csCatId="accent2" phldr="1"/>
      <dgm:spPr/>
      <dgm:t>
        <a:bodyPr/>
        <a:lstStyle/>
        <a:p>
          <a:endParaRPr lang="zh-CN" altLang="en-US"/>
        </a:p>
      </dgm:t>
    </dgm:pt>
    <dgm:pt modelId="{7A523B23-E794-4620-AB64-F5DFC9DBB394}">
      <dgm:prSet phldrT="[文本]"/>
      <dgm:spPr/>
      <dgm:t>
        <a:bodyPr/>
        <a:lstStyle/>
        <a:p>
          <a:r>
            <a:rPr lang="zh-CN" altLang="en-US" dirty="0">
              <a:solidFill>
                <a:srgbClr val="C00000"/>
              </a:solidFill>
            </a:rPr>
            <a:t>单击输入您的文字信息单击输入您的文字信息单击输入您的文字信息单击输入您的文字信息单击输入您的文字信息单击输入您的文字信息</a:t>
          </a:r>
          <a:endParaRPr lang="zh-CN" altLang="en-US" dirty="0"/>
        </a:p>
      </dgm:t>
    </dgm:pt>
    <dgm:pt modelId="{796DE8B4-F6FD-429E-B52F-974328CBB289}" type="parTrans" cxnId="{BA701208-AEEF-4EDC-AC5D-ADA870EA6949}">
      <dgm:prSet/>
      <dgm:spPr/>
      <dgm:t>
        <a:bodyPr/>
        <a:lstStyle/>
        <a:p>
          <a:endParaRPr lang="zh-CN" altLang="en-US"/>
        </a:p>
      </dgm:t>
    </dgm:pt>
    <dgm:pt modelId="{8E84C993-9BAD-4789-B21D-61E011848BCC}" type="sibTrans" cxnId="{BA701208-AEEF-4EDC-AC5D-ADA870EA6949}">
      <dgm:prSet/>
      <dgm:spPr/>
      <dgm:t>
        <a:bodyPr/>
        <a:lstStyle/>
        <a:p>
          <a:endParaRPr lang="zh-CN" altLang="en-US"/>
        </a:p>
      </dgm:t>
    </dgm:pt>
    <dgm:pt modelId="{9F15A637-ED27-41C0-BCA7-39F634D61A50}">
      <dgm:prSet phldrT="[文本]"/>
      <dgm:spPr/>
      <dgm:t>
        <a:bodyPr/>
        <a:lstStyle/>
        <a:p>
          <a:r>
            <a:rPr lang="zh-CN" altLang="en-US" dirty="0">
              <a:solidFill>
                <a:srgbClr val="C00000"/>
              </a:solidFill>
            </a:rPr>
            <a:t>单击输入您的文字信息单击输入您的文字信息单击输入您的文字信息单击输入您的文字信息单击输入您的文字信息单击输入您的文字信息</a:t>
          </a:r>
          <a:endParaRPr lang="zh-CN" altLang="en-US" dirty="0"/>
        </a:p>
      </dgm:t>
    </dgm:pt>
    <dgm:pt modelId="{5B8C0C88-7A22-4E9A-ADDF-B23DF24C78AC}" type="parTrans" cxnId="{1A3BD13E-CD4C-4C9A-8B14-09B16CED20A0}">
      <dgm:prSet/>
      <dgm:spPr/>
      <dgm:t>
        <a:bodyPr/>
        <a:lstStyle/>
        <a:p>
          <a:endParaRPr lang="zh-CN" altLang="en-US"/>
        </a:p>
      </dgm:t>
    </dgm:pt>
    <dgm:pt modelId="{9DF9A150-2B96-43D7-95C5-3EFE44F6190C}" type="sibTrans" cxnId="{1A3BD13E-CD4C-4C9A-8B14-09B16CED20A0}">
      <dgm:prSet/>
      <dgm:spPr/>
      <dgm:t>
        <a:bodyPr/>
        <a:lstStyle/>
        <a:p>
          <a:endParaRPr lang="zh-CN" altLang="en-US"/>
        </a:p>
      </dgm:t>
    </dgm:pt>
    <dgm:pt modelId="{D165020C-C819-4089-BE0A-FB315FA9D2CB}">
      <dgm:prSet phldrT="[文本]"/>
      <dgm:spPr/>
      <dgm:t>
        <a:bodyPr/>
        <a:lstStyle/>
        <a:p>
          <a:r>
            <a:rPr lang="zh-CN" altLang="en-US" dirty="0">
              <a:solidFill>
                <a:srgbClr val="C00000"/>
              </a:solidFill>
            </a:rPr>
            <a:t>单击输入您的文字信息单击输入您的文字信息单击输入您的文字信息单击输入您的文字信息单击输入您的文字信息单击输入您的文字信息</a:t>
          </a:r>
          <a:endParaRPr lang="zh-CN" altLang="en-US" dirty="0"/>
        </a:p>
      </dgm:t>
    </dgm:pt>
    <dgm:pt modelId="{DD5C0018-97E0-49F2-9D7C-4C9CF0AAFE0C}" type="sibTrans" cxnId="{D5320970-0D18-41E3-82C3-45268D23107C}">
      <dgm:prSet/>
      <dgm:spPr/>
      <dgm:t>
        <a:bodyPr/>
        <a:lstStyle/>
        <a:p>
          <a:endParaRPr lang="zh-CN" altLang="en-US"/>
        </a:p>
      </dgm:t>
    </dgm:pt>
    <dgm:pt modelId="{BF7EEE83-F4BE-4E29-A231-5DA458840686}" type="parTrans" cxnId="{D5320970-0D18-41E3-82C3-45268D23107C}">
      <dgm:prSet/>
      <dgm:spPr/>
      <dgm:t>
        <a:bodyPr/>
        <a:lstStyle/>
        <a:p>
          <a:endParaRPr lang="zh-CN" altLang="en-US"/>
        </a:p>
      </dgm:t>
    </dgm:pt>
    <dgm:pt modelId="{03D2E6A4-09E1-46BF-B0B8-9E15902543ED}" type="pres">
      <dgm:prSet presAssocID="{C8BDB7C0-1109-4EB4-88CB-305AFF01A5D8}" presName="rootnode" presStyleCnt="0">
        <dgm:presLayoutVars>
          <dgm:chMax/>
          <dgm:chPref/>
          <dgm:dir/>
          <dgm:animLvl val="lvl"/>
        </dgm:presLayoutVars>
      </dgm:prSet>
      <dgm:spPr/>
    </dgm:pt>
    <dgm:pt modelId="{324734FB-36B9-4F9B-937C-3E17678F5FE4}" type="pres">
      <dgm:prSet presAssocID="{7A523B23-E794-4620-AB64-F5DFC9DBB394}" presName="composite" presStyleCnt="0"/>
      <dgm:spPr/>
    </dgm:pt>
    <dgm:pt modelId="{A870914E-A080-46D4-ACC5-DF8CF7F25021}" type="pres">
      <dgm:prSet presAssocID="{7A523B23-E794-4620-AB64-F5DFC9DBB394}" presName="LShape" presStyleLbl="alignNode1" presStyleIdx="0" presStyleCnt="5"/>
      <dgm:spPr>
        <a:solidFill>
          <a:srgbClr val="AF0B06"/>
        </a:solidFill>
      </dgm:spPr>
    </dgm:pt>
    <dgm:pt modelId="{5401264C-F3D4-4D41-90EA-294E0F979021}" type="pres">
      <dgm:prSet presAssocID="{7A523B23-E794-4620-AB64-F5DFC9DBB394}" presName="ParentText" presStyleLbl="revTx" presStyleIdx="0" presStyleCnt="3">
        <dgm:presLayoutVars>
          <dgm:chMax val="0"/>
          <dgm:chPref val="0"/>
          <dgm:bulletEnabled val="1"/>
        </dgm:presLayoutVars>
      </dgm:prSet>
      <dgm:spPr/>
    </dgm:pt>
    <dgm:pt modelId="{2AB1CBE9-43A9-423C-A3ED-688B9ED90156}" type="pres">
      <dgm:prSet presAssocID="{7A523B23-E794-4620-AB64-F5DFC9DBB394}" presName="Triangle" presStyleLbl="alignNode1" presStyleIdx="1" presStyleCnt="5"/>
      <dgm:spPr/>
    </dgm:pt>
    <dgm:pt modelId="{1096783D-B0A0-424A-95DB-4B9AE660B824}" type="pres">
      <dgm:prSet presAssocID="{8E84C993-9BAD-4789-B21D-61E011848BCC}" presName="sibTrans" presStyleCnt="0"/>
      <dgm:spPr/>
    </dgm:pt>
    <dgm:pt modelId="{7A6320F1-4DC1-45C3-B14F-434F0F9CCF02}" type="pres">
      <dgm:prSet presAssocID="{8E84C993-9BAD-4789-B21D-61E011848BCC}" presName="space" presStyleCnt="0"/>
      <dgm:spPr/>
    </dgm:pt>
    <dgm:pt modelId="{2ED97D87-6D36-4F05-BD8A-3F33816D3BC1}" type="pres">
      <dgm:prSet presAssocID="{D165020C-C819-4089-BE0A-FB315FA9D2CB}" presName="composite" presStyleCnt="0"/>
      <dgm:spPr/>
    </dgm:pt>
    <dgm:pt modelId="{585D79F0-FF63-4F4F-AAD5-CF860967C21E}" type="pres">
      <dgm:prSet presAssocID="{D165020C-C819-4089-BE0A-FB315FA9D2CB}" presName="LShape" presStyleLbl="alignNode1" presStyleIdx="2" presStyleCnt="5"/>
      <dgm:spPr>
        <a:solidFill>
          <a:srgbClr val="C00000"/>
        </a:solidFill>
      </dgm:spPr>
    </dgm:pt>
    <dgm:pt modelId="{C7451B40-C10E-4667-A51C-6B1F367736A5}" type="pres">
      <dgm:prSet presAssocID="{D165020C-C819-4089-BE0A-FB315FA9D2CB}" presName="ParentText" presStyleLbl="revTx" presStyleIdx="1" presStyleCnt="3">
        <dgm:presLayoutVars>
          <dgm:chMax val="0"/>
          <dgm:chPref val="0"/>
          <dgm:bulletEnabled val="1"/>
        </dgm:presLayoutVars>
      </dgm:prSet>
      <dgm:spPr/>
    </dgm:pt>
    <dgm:pt modelId="{5F66E116-8D43-420E-BA85-1006748DA721}" type="pres">
      <dgm:prSet presAssocID="{D165020C-C819-4089-BE0A-FB315FA9D2CB}" presName="Triangle" presStyleLbl="alignNode1" presStyleIdx="3" presStyleCnt="5"/>
      <dgm:spPr/>
    </dgm:pt>
    <dgm:pt modelId="{77359D5D-03F9-445A-B941-4E05DBD4C6AE}" type="pres">
      <dgm:prSet presAssocID="{DD5C0018-97E0-49F2-9D7C-4C9CF0AAFE0C}" presName="sibTrans" presStyleCnt="0"/>
      <dgm:spPr/>
    </dgm:pt>
    <dgm:pt modelId="{4D9C5431-0C30-4DAD-9478-C9D318C9C2B2}" type="pres">
      <dgm:prSet presAssocID="{DD5C0018-97E0-49F2-9D7C-4C9CF0AAFE0C}" presName="space" presStyleCnt="0"/>
      <dgm:spPr/>
    </dgm:pt>
    <dgm:pt modelId="{2E9D59E6-2AB7-49C7-AFB0-15EAF6F5AAFB}" type="pres">
      <dgm:prSet presAssocID="{9F15A637-ED27-41C0-BCA7-39F634D61A50}" presName="composite" presStyleCnt="0"/>
      <dgm:spPr/>
    </dgm:pt>
    <dgm:pt modelId="{0C90097F-56AA-442A-A124-4F0E846EC973}" type="pres">
      <dgm:prSet presAssocID="{9F15A637-ED27-41C0-BCA7-39F634D61A50}" presName="LShape" presStyleLbl="alignNode1" presStyleIdx="4" presStyleCnt="5"/>
      <dgm:spPr>
        <a:solidFill>
          <a:srgbClr val="AF0B06"/>
        </a:solidFill>
      </dgm:spPr>
    </dgm:pt>
    <dgm:pt modelId="{A9392825-85D6-46AB-B604-0C0C80A15419}" type="pres">
      <dgm:prSet presAssocID="{9F15A637-ED27-41C0-BCA7-39F634D61A50}" presName="ParentText" presStyleLbl="revTx" presStyleIdx="2" presStyleCnt="3">
        <dgm:presLayoutVars>
          <dgm:chMax val="0"/>
          <dgm:chPref val="0"/>
          <dgm:bulletEnabled val="1"/>
        </dgm:presLayoutVars>
      </dgm:prSet>
      <dgm:spPr/>
    </dgm:pt>
  </dgm:ptLst>
  <dgm:cxnLst>
    <dgm:cxn modelId="{BA701208-AEEF-4EDC-AC5D-ADA870EA6949}" srcId="{C8BDB7C0-1109-4EB4-88CB-305AFF01A5D8}" destId="{7A523B23-E794-4620-AB64-F5DFC9DBB394}" srcOrd="0" destOrd="0" parTransId="{796DE8B4-F6FD-429E-B52F-974328CBB289}" sibTransId="{8E84C993-9BAD-4789-B21D-61E011848BCC}"/>
    <dgm:cxn modelId="{1A3BD13E-CD4C-4C9A-8B14-09B16CED20A0}" srcId="{C8BDB7C0-1109-4EB4-88CB-305AFF01A5D8}" destId="{9F15A637-ED27-41C0-BCA7-39F634D61A50}" srcOrd="2" destOrd="0" parTransId="{5B8C0C88-7A22-4E9A-ADDF-B23DF24C78AC}" sibTransId="{9DF9A150-2B96-43D7-95C5-3EFE44F6190C}"/>
    <dgm:cxn modelId="{D5320970-0D18-41E3-82C3-45268D23107C}" srcId="{C8BDB7C0-1109-4EB4-88CB-305AFF01A5D8}" destId="{D165020C-C819-4089-BE0A-FB315FA9D2CB}" srcOrd="1" destOrd="0" parTransId="{BF7EEE83-F4BE-4E29-A231-5DA458840686}" sibTransId="{DD5C0018-97E0-49F2-9D7C-4C9CF0AAFE0C}"/>
    <dgm:cxn modelId="{2EC19351-AE65-4F2C-B2C3-5749101F3F29}" type="presOf" srcId="{7A523B23-E794-4620-AB64-F5DFC9DBB394}" destId="{5401264C-F3D4-4D41-90EA-294E0F979021}" srcOrd="0" destOrd="0" presId="urn:microsoft.com/office/officeart/2009/3/layout/StepUpProcess"/>
    <dgm:cxn modelId="{0E55C792-E179-470C-B29D-6EA812B7E1BA}" type="presOf" srcId="{C8BDB7C0-1109-4EB4-88CB-305AFF01A5D8}" destId="{03D2E6A4-09E1-46BF-B0B8-9E15902543ED}" srcOrd="0" destOrd="0" presId="urn:microsoft.com/office/officeart/2009/3/layout/StepUpProcess"/>
    <dgm:cxn modelId="{5B55C0C1-F3A9-482B-AE8E-6C82F92DCCE1}" type="presOf" srcId="{9F15A637-ED27-41C0-BCA7-39F634D61A50}" destId="{A9392825-85D6-46AB-B604-0C0C80A15419}" srcOrd="0" destOrd="0" presId="urn:microsoft.com/office/officeart/2009/3/layout/StepUpProcess"/>
    <dgm:cxn modelId="{2C5A79D8-AA1F-495A-B7BA-261B19D74D76}" type="presOf" srcId="{D165020C-C819-4089-BE0A-FB315FA9D2CB}" destId="{C7451B40-C10E-4667-A51C-6B1F367736A5}" srcOrd="0" destOrd="0" presId="urn:microsoft.com/office/officeart/2009/3/layout/StepUpProcess"/>
    <dgm:cxn modelId="{7658250E-D40E-4CFA-9BEF-39531287FD4C}" type="presParOf" srcId="{03D2E6A4-09E1-46BF-B0B8-9E15902543ED}" destId="{324734FB-36B9-4F9B-937C-3E17678F5FE4}" srcOrd="0" destOrd="0" presId="urn:microsoft.com/office/officeart/2009/3/layout/StepUpProcess"/>
    <dgm:cxn modelId="{E9FE8EDF-1B0F-4882-8CB9-A8339DEFD023}" type="presParOf" srcId="{324734FB-36B9-4F9B-937C-3E17678F5FE4}" destId="{A870914E-A080-46D4-ACC5-DF8CF7F25021}" srcOrd="0" destOrd="0" presId="urn:microsoft.com/office/officeart/2009/3/layout/StepUpProcess"/>
    <dgm:cxn modelId="{B0910586-76B7-4108-B15E-63502BAE3C37}" type="presParOf" srcId="{324734FB-36B9-4F9B-937C-3E17678F5FE4}" destId="{5401264C-F3D4-4D41-90EA-294E0F979021}" srcOrd="1" destOrd="0" presId="urn:microsoft.com/office/officeart/2009/3/layout/StepUpProcess"/>
    <dgm:cxn modelId="{9913232D-6B4F-48AB-972C-D163805A6C03}" type="presParOf" srcId="{324734FB-36B9-4F9B-937C-3E17678F5FE4}" destId="{2AB1CBE9-43A9-423C-A3ED-688B9ED90156}" srcOrd="2" destOrd="0" presId="urn:microsoft.com/office/officeart/2009/3/layout/StepUpProcess"/>
    <dgm:cxn modelId="{612CF3A0-8F9B-444A-8706-952E47FD6E0C}" type="presParOf" srcId="{03D2E6A4-09E1-46BF-B0B8-9E15902543ED}" destId="{1096783D-B0A0-424A-95DB-4B9AE660B824}" srcOrd="1" destOrd="0" presId="urn:microsoft.com/office/officeart/2009/3/layout/StepUpProcess"/>
    <dgm:cxn modelId="{10805E02-1FC7-42CC-BE7F-4F344D351FDA}" type="presParOf" srcId="{1096783D-B0A0-424A-95DB-4B9AE660B824}" destId="{7A6320F1-4DC1-45C3-B14F-434F0F9CCF02}" srcOrd="0" destOrd="0" presId="urn:microsoft.com/office/officeart/2009/3/layout/StepUpProcess"/>
    <dgm:cxn modelId="{C1E9B258-EA5A-4E4E-A915-B36FFBBC3A1D}" type="presParOf" srcId="{03D2E6A4-09E1-46BF-B0B8-9E15902543ED}" destId="{2ED97D87-6D36-4F05-BD8A-3F33816D3BC1}" srcOrd="2" destOrd="0" presId="urn:microsoft.com/office/officeart/2009/3/layout/StepUpProcess"/>
    <dgm:cxn modelId="{466E5A8C-AD54-463C-9D81-DAA78669FB7C}" type="presParOf" srcId="{2ED97D87-6D36-4F05-BD8A-3F33816D3BC1}" destId="{585D79F0-FF63-4F4F-AAD5-CF860967C21E}" srcOrd="0" destOrd="0" presId="urn:microsoft.com/office/officeart/2009/3/layout/StepUpProcess"/>
    <dgm:cxn modelId="{B05CF2ED-0AA6-4843-9152-DB0F4FF93A94}" type="presParOf" srcId="{2ED97D87-6D36-4F05-BD8A-3F33816D3BC1}" destId="{C7451B40-C10E-4667-A51C-6B1F367736A5}" srcOrd="1" destOrd="0" presId="urn:microsoft.com/office/officeart/2009/3/layout/StepUpProcess"/>
    <dgm:cxn modelId="{4E11656A-6081-4F8D-B4C0-544D045FFA9B}" type="presParOf" srcId="{2ED97D87-6D36-4F05-BD8A-3F33816D3BC1}" destId="{5F66E116-8D43-420E-BA85-1006748DA721}" srcOrd="2" destOrd="0" presId="urn:microsoft.com/office/officeart/2009/3/layout/StepUpProcess"/>
    <dgm:cxn modelId="{463D9CCC-12C6-47A2-A49D-E7C9CB2336FC}" type="presParOf" srcId="{03D2E6A4-09E1-46BF-B0B8-9E15902543ED}" destId="{77359D5D-03F9-445A-B941-4E05DBD4C6AE}" srcOrd="3" destOrd="0" presId="urn:microsoft.com/office/officeart/2009/3/layout/StepUpProcess"/>
    <dgm:cxn modelId="{D9364526-829A-46D9-A274-CE980E1048ED}" type="presParOf" srcId="{77359D5D-03F9-445A-B941-4E05DBD4C6AE}" destId="{4D9C5431-0C30-4DAD-9478-C9D318C9C2B2}" srcOrd="0" destOrd="0" presId="urn:microsoft.com/office/officeart/2009/3/layout/StepUpProcess"/>
    <dgm:cxn modelId="{399BCD52-F359-46A4-B19B-DCA8D135BFF5}" type="presParOf" srcId="{03D2E6A4-09E1-46BF-B0B8-9E15902543ED}" destId="{2E9D59E6-2AB7-49C7-AFB0-15EAF6F5AAFB}" srcOrd="4" destOrd="0" presId="urn:microsoft.com/office/officeart/2009/3/layout/StepUpProcess"/>
    <dgm:cxn modelId="{8044038C-DF28-4F80-B74E-B1627C0996C1}" type="presParOf" srcId="{2E9D59E6-2AB7-49C7-AFB0-15EAF6F5AAFB}" destId="{0C90097F-56AA-442A-A124-4F0E846EC973}" srcOrd="0" destOrd="0" presId="urn:microsoft.com/office/officeart/2009/3/layout/StepUpProcess"/>
    <dgm:cxn modelId="{2756C50A-CDBD-4232-BC00-D583A97522B4}" type="presParOf" srcId="{2E9D59E6-2AB7-49C7-AFB0-15EAF6F5AAFB}" destId="{A9392825-85D6-46AB-B604-0C0C80A15419}"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A33E7B7B-3D20-4F8C-AB20-0AE30EC740F0}" type="doc">
      <dgm:prSet loTypeId="urn:microsoft.com/office/officeart/2008/layout/PictureAccentList" loCatId="picture" qsTypeId="urn:microsoft.com/office/officeart/2005/8/quickstyle/simple1" qsCatId="simple" csTypeId="urn:microsoft.com/office/officeart/2005/8/colors/accent1_2" csCatId="accent1" phldr="1"/>
      <dgm:spPr/>
      <dgm:t>
        <a:bodyPr/>
        <a:lstStyle/>
        <a:p>
          <a:endParaRPr lang="zh-CN" altLang="en-US"/>
        </a:p>
      </dgm:t>
    </dgm:pt>
    <dgm:pt modelId="{59594EAE-4E07-4D47-BA23-13E2B91655DF}">
      <dgm:prSet phldrT="[文本]"/>
      <dgm:spPr>
        <a:noFill/>
        <a:ln w="38100">
          <a:solidFill>
            <a:srgbClr val="AF0B06"/>
          </a:solidFill>
        </a:ln>
      </dgm:spPr>
      <dgm:t>
        <a:bodyPr/>
        <a:lstStyle/>
        <a:p>
          <a:r>
            <a:rPr lang="zh-CN" altLang="en-US" dirty="0">
              <a:solidFill>
                <a:srgbClr val="C00000"/>
              </a:solidFill>
            </a:rPr>
            <a:t>单击输入您的文字信息单击输入您的文字信息</a:t>
          </a:r>
          <a:endParaRPr lang="zh-CN" altLang="en-US" dirty="0"/>
        </a:p>
      </dgm:t>
    </dgm:pt>
    <dgm:pt modelId="{5A198170-3023-4746-BB3B-31DB265C6089}" type="parTrans" cxnId="{715EC0EE-0B7E-4B76-809B-DCE71874F171}">
      <dgm:prSet/>
      <dgm:spPr/>
      <dgm:t>
        <a:bodyPr/>
        <a:lstStyle/>
        <a:p>
          <a:endParaRPr lang="zh-CN" altLang="en-US"/>
        </a:p>
      </dgm:t>
    </dgm:pt>
    <dgm:pt modelId="{B7C4BBBD-EBCD-4119-A837-A124759CFD92}" type="sibTrans" cxnId="{715EC0EE-0B7E-4B76-809B-DCE71874F171}">
      <dgm:prSet/>
      <dgm:spPr/>
      <dgm:t>
        <a:bodyPr/>
        <a:lstStyle/>
        <a:p>
          <a:endParaRPr lang="zh-CN" altLang="en-US"/>
        </a:p>
      </dgm:t>
    </dgm:pt>
    <dgm:pt modelId="{6441E329-01EC-4DF1-8173-2019D1F2B6FA}">
      <dgm:prSet phldrT="[文本]"/>
      <dgm:spPr>
        <a:noFill/>
        <a:ln w="38100">
          <a:solidFill>
            <a:srgbClr val="AF0B06"/>
          </a:solidFill>
        </a:ln>
      </dgm:spPr>
      <dgm:t>
        <a:bodyPr/>
        <a:lstStyle/>
        <a:p>
          <a:pPr algn="l"/>
          <a:r>
            <a:rPr lang="zh-CN" altLang="en-US" dirty="0">
              <a:solidFill>
                <a:srgbClr val="C00000"/>
              </a:solidFill>
            </a:rPr>
            <a:t>单击输入您的文字信息单击输入您的文字信息单击输入您的文字信息单击输入您的文字信息单击输入您的文字信息单击输入您的文字信息</a:t>
          </a:r>
          <a:endParaRPr lang="zh-CN" altLang="en-US" dirty="0"/>
        </a:p>
      </dgm:t>
    </dgm:pt>
    <dgm:pt modelId="{F3396AD2-C5BC-421B-B3CC-30D6EC689CA7}" type="parTrans" cxnId="{BCF64136-9FDE-4755-B48D-6A705E2AAE82}">
      <dgm:prSet/>
      <dgm:spPr/>
      <dgm:t>
        <a:bodyPr/>
        <a:lstStyle/>
        <a:p>
          <a:endParaRPr lang="zh-CN" altLang="en-US"/>
        </a:p>
      </dgm:t>
    </dgm:pt>
    <dgm:pt modelId="{5B22F305-1865-4BD7-A333-DB052C3C5C0E}" type="sibTrans" cxnId="{BCF64136-9FDE-4755-B48D-6A705E2AAE82}">
      <dgm:prSet/>
      <dgm:spPr/>
      <dgm:t>
        <a:bodyPr/>
        <a:lstStyle/>
        <a:p>
          <a:endParaRPr lang="zh-CN" altLang="en-US"/>
        </a:p>
      </dgm:t>
    </dgm:pt>
    <dgm:pt modelId="{B15A6B9A-C13D-4729-8AB2-68E8BEB14A17}">
      <dgm:prSet phldrT="[文本]"/>
      <dgm:spPr>
        <a:noFill/>
        <a:ln w="38100"/>
      </dgm:spPr>
      <dgm:t>
        <a:bodyPr/>
        <a:lstStyle/>
        <a:p>
          <a:pPr algn="l"/>
          <a:r>
            <a:rPr lang="zh-CN" altLang="en-US" dirty="0">
              <a:solidFill>
                <a:srgbClr val="C00000"/>
              </a:solidFill>
            </a:rPr>
            <a:t>单击输入您的文字信息单击输入您的文字信息单击输入您的文字信息单击输入您的文字信息单击输入您的文字信息单击输入您的文字信息</a:t>
          </a:r>
          <a:endParaRPr lang="zh-CN" altLang="en-US" dirty="0"/>
        </a:p>
      </dgm:t>
    </dgm:pt>
    <dgm:pt modelId="{2847E0E5-EFF9-4242-916C-FC72F46146BD}" type="parTrans" cxnId="{B19BA5D7-3360-4FFE-8B24-9F23BF1543AE}">
      <dgm:prSet/>
      <dgm:spPr/>
      <dgm:t>
        <a:bodyPr/>
        <a:lstStyle/>
        <a:p>
          <a:endParaRPr lang="zh-CN" altLang="en-US"/>
        </a:p>
      </dgm:t>
    </dgm:pt>
    <dgm:pt modelId="{11DCD068-BC08-4493-838D-F2CF6CAE6188}" type="sibTrans" cxnId="{B19BA5D7-3360-4FFE-8B24-9F23BF1543AE}">
      <dgm:prSet/>
      <dgm:spPr/>
      <dgm:t>
        <a:bodyPr/>
        <a:lstStyle/>
        <a:p>
          <a:endParaRPr lang="zh-CN" altLang="en-US"/>
        </a:p>
      </dgm:t>
    </dgm:pt>
    <dgm:pt modelId="{05978004-7762-42CE-85F5-522AAA939F30}" type="pres">
      <dgm:prSet presAssocID="{A33E7B7B-3D20-4F8C-AB20-0AE30EC740F0}" presName="layout" presStyleCnt="0">
        <dgm:presLayoutVars>
          <dgm:chMax/>
          <dgm:chPref/>
          <dgm:dir/>
          <dgm:animOne val="branch"/>
          <dgm:animLvl val="lvl"/>
          <dgm:resizeHandles/>
        </dgm:presLayoutVars>
      </dgm:prSet>
      <dgm:spPr/>
    </dgm:pt>
    <dgm:pt modelId="{063ED5A5-E393-44B8-873D-60AF1FD61593}" type="pres">
      <dgm:prSet presAssocID="{59594EAE-4E07-4D47-BA23-13E2B91655DF}" presName="root" presStyleCnt="0">
        <dgm:presLayoutVars>
          <dgm:chMax/>
          <dgm:chPref val="4"/>
        </dgm:presLayoutVars>
      </dgm:prSet>
      <dgm:spPr/>
    </dgm:pt>
    <dgm:pt modelId="{301564F4-A55A-4D05-8A39-D400892E9F4E}" type="pres">
      <dgm:prSet presAssocID="{59594EAE-4E07-4D47-BA23-13E2B91655DF}" presName="rootComposite" presStyleCnt="0">
        <dgm:presLayoutVars/>
      </dgm:prSet>
      <dgm:spPr/>
    </dgm:pt>
    <dgm:pt modelId="{A7D26575-B961-495C-9D41-31D6BEA3073F}" type="pres">
      <dgm:prSet presAssocID="{59594EAE-4E07-4D47-BA23-13E2B91655DF}" presName="rootText" presStyleLbl="node0" presStyleIdx="0" presStyleCnt="1">
        <dgm:presLayoutVars>
          <dgm:chMax/>
          <dgm:chPref val="4"/>
        </dgm:presLayoutVars>
      </dgm:prSet>
      <dgm:spPr/>
    </dgm:pt>
    <dgm:pt modelId="{DCFF7262-8A39-4CFE-A95D-48C3E4E0E5D2}" type="pres">
      <dgm:prSet presAssocID="{59594EAE-4E07-4D47-BA23-13E2B91655DF}" presName="childShape" presStyleCnt="0">
        <dgm:presLayoutVars>
          <dgm:chMax val="0"/>
          <dgm:chPref val="0"/>
        </dgm:presLayoutVars>
      </dgm:prSet>
      <dgm:spPr/>
    </dgm:pt>
    <dgm:pt modelId="{2AFFA33B-57CC-4A35-9987-45156943FE8B}" type="pres">
      <dgm:prSet presAssocID="{6441E329-01EC-4DF1-8173-2019D1F2B6FA}" presName="childComposite" presStyleCnt="0">
        <dgm:presLayoutVars>
          <dgm:chMax val="0"/>
          <dgm:chPref val="0"/>
        </dgm:presLayoutVars>
      </dgm:prSet>
      <dgm:spPr/>
    </dgm:pt>
    <dgm:pt modelId="{FEF7AD9B-B438-410B-BBBA-6D62802585F7}" type="pres">
      <dgm:prSet presAssocID="{6441E329-01EC-4DF1-8173-2019D1F2B6FA}" presName="Image" presStyleLbl="node1" presStyleIdx="0" presStyleCnt="2"/>
      <dgm:spPr>
        <a:blipFill>
          <a:blip xmlns:r="http://schemas.openxmlformats.org/officeDocument/2006/relationships" r:embed="rId1">
            <a:extLst>
              <a:ext uri="{28A0092B-C50C-407E-A947-70E740481C1C}">
                <a14:useLocalDpi xmlns:a14="http://schemas.microsoft.com/office/drawing/2010/main" val="0"/>
              </a:ext>
            </a:extLst>
          </a:blip>
          <a:srcRect/>
          <a:stretch>
            <a:fillRect l="-21000" r="-21000"/>
          </a:stretch>
        </a:blipFill>
      </dgm:spPr>
    </dgm:pt>
    <dgm:pt modelId="{73B8A3A4-ADBE-413A-B09C-470C2BAEC621}" type="pres">
      <dgm:prSet presAssocID="{6441E329-01EC-4DF1-8173-2019D1F2B6FA}" presName="childText" presStyleLbl="lnNode1" presStyleIdx="0" presStyleCnt="2">
        <dgm:presLayoutVars>
          <dgm:chMax val="0"/>
          <dgm:chPref val="0"/>
          <dgm:bulletEnabled val="1"/>
        </dgm:presLayoutVars>
      </dgm:prSet>
      <dgm:spPr/>
    </dgm:pt>
    <dgm:pt modelId="{DA536F21-9C77-46B7-ADC7-037079153FD8}" type="pres">
      <dgm:prSet presAssocID="{B15A6B9A-C13D-4729-8AB2-68E8BEB14A17}" presName="childComposite" presStyleCnt="0">
        <dgm:presLayoutVars>
          <dgm:chMax val="0"/>
          <dgm:chPref val="0"/>
        </dgm:presLayoutVars>
      </dgm:prSet>
      <dgm:spPr/>
    </dgm:pt>
    <dgm:pt modelId="{A994D035-94BE-4B24-8090-5D7A132F140E}" type="pres">
      <dgm:prSet presAssocID="{B15A6B9A-C13D-4729-8AB2-68E8BEB14A17}" presName="Image" presStyleLbl="node1" presStyleIdx="1" presStyleCnt="2"/>
      <dgm:spPr>
        <a:blipFill>
          <a:blip xmlns:r="http://schemas.openxmlformats.org/officeDocument/2006/relationships" r:embed="rId2">
            <a:extLst>
              <a:ext uri="{28A0092B-C50C-407E-A947-70E740481C1C}">
                <a14:useLocalDpi xmlns:a14="http://schemas.microsoft.com/office/drawing/2010/main" val="0"/>
              </a:ext>
            </a:extLst>
          </a:blip>
          <a:srcRect/>
          <a:stretch>
            <a:fillRect l="-28000" r="-28000"/>
          </a:stretch>
        </a:blipFill>
      </dgm:spPr>
    </dgm:pt>
    <dgm:pt modelId="{FA338088-571E-4FB1-8C5E-113FA3C226BE}" type="pres">
      <dgm:prSet presAssocID="{B15A6B9A-C13D-4729-8AB2-68E8BEB14A17}" presName="childText" presStyleLbl="lnNode1" presStyleIdx="1" presStyleCnt="2">
        <dgm:presLayoutVars>
          <dgm:chMax val="0"/>
          <dgm:chPref val="0"/>
          <dgm:bulletEnabled val="1"/>
        </dgm:presLayoutVars>
      </dgm:prSet>
      <dgm:spPr/>
    </dgm:pt>
  </dgm:ptLst>
  <dgm:cxnLst>
    <dgm:cxn modelId="{AF4C8004-0CE0-4118-9412-9F1146A94AB1}" type="presOf" srcId="{B15A6B9A-C13D-4729-8AB2-68E8BEB14A17}" destId="{FA338088-571E-4FB1-8C5E-113FA3C226BE}" srcOrd="0" destOrd="0" presId="urn:microsoft.com/office/officeart/2008/layout/PictureAccentList"/>
    <dgm:cxn modelId="{BCF64136-9FDE-4755-B48D-6A705E2AAE82}" srcId="{59594EAE-4E07-4D47-BA23-13E2B91655DF}" destId="{6441E329-01EC-4DF1-8173-2019D1F2B6FA}" srcOrd="0" destOrd="0" parTransId="{F3396AD2-C5BC-421B-B3CC-30D6EC689CA7}" sibTransId="{5B22F305-1865-4BD7-A333-DB052C3C5C0E}"/>
    <dgm:cxn modelId="{26CB8154-A048-457E-8AAF-3F82A2D30A7C}" type="presOf" srcId="{6441E329-01EC-4DF1-8173-2019D1F2B6FA}" destId="{73B8A3A4-ADBE-413A-B09C-470C2BAEC621}" srcOrd="0" destOrd="0" presId="urn:microsoft.com/office/officeart/2008/layout/PictureAccentList"/>
    <dgm:cxn modelId="{0B7AEE7C-93C3-48DD-BEEB-57897CDA992E}" type="presOf" srcId="{59594EAE-4E07-4D47-BA23-13E2B91655DF}" destId="{A7D26575-B961-495C-9D41-31D6BEA3073F}" srcOrd="0" destOrd="0" presId="urn:microsoft.com/office/officeart/2008/layout/PictureAccentList"/>
    <dgm:cxn modelId="{3EBC5397-41F7-41B5-9FDF-2B290026BB89}" type="presOf" srcId="{A33E7B7B-3D20-4F8C-AB20-0AE30EC740F0}" destId="{05978004-7762-42CE-85F5-522AAA939F30}" srcOrd="0" destOrd="0" presId="urn:microsoft.com/office/officeart/2008/layout/PictureAccentList"/>
    <dgm:cxn modelId="{B19BA5D7-3360-4FFE-8B24-9F23BF1543AE}" srcId="{59594EAE-4E07-4D47-BA23-13E2B91655DF}" destId="{B15A6B9A-C13D-4729-8AB2-68E8BEB14A17}" srcOrd="1" destOrd="0" parTransId="{2847E0E5-EFF9-4242-916C-FC72F46146BD}" sibTransId="{11DCD068-BC08-4493-838D-F2CF6CAE6188}"/>
    <dgm:cxn modelId="{715EC0EE-0B7E-4B76-809B-DCE71874F171}" srcId="{A33E7B7B-3D20-4F8C-AB20-0AE30EC740F0}" destId="{59594EAE-4E07-4D47-BA23-13E2B91655DF}" srcOrd="0" destOrd="0" parTransId="{5A198170-3023-4746-BB3B-31DB265C6089}" sibTransId="{B7C4BBBD-EBCD-4119-A837-A124759CFD92}"/>
    <dgm:cxn modelId="{4E372E37-23D3-4D8A-91FD-3EEE6FD0C2FE}" type="presParOf" srcId="{05978004-7762-42CE-85F5-522AAA939F30}" destId="{063ED5A5-E393-44B8-873D-60AF1FD61593}" srcOrd="0" destOrd="0" presId="urn:microsoft.com/office/officeart/2008/layout/PictureAccentList"/>
    <dgm:cxn modelId="{85AF2C32-BE4F-4487-8B97-FA6C01AC34E5}" type="presParOf" srcId="{063ED5A5-E393-44B8-873D-60AF1FD61593}" destId="{301564F4-A55A-4D05-8A39-D400892E9F4E}" srcOrd="0" destOrd="0" presId="urn:microsoft.com/office/officeart/2008/layout/PictureAccentList"/>
    <dgm:cxn modelId="{7571D27F-F6FD-4916-BA8D-F9ACD3650709}" type="presParOf" srcId="{301564F4-A55A-4D05-8A39-D400892E9F4E}" destId="{A7D26575-B961-495C-9D41-31D6BEA3073F}" srcOrd="0" destOrd="0" presId="urn:microsoft.com/office/officeart/2008/layout/PictureAccentList"/>
    <dgm:cxn modelId="{76E97582-7C14-4B46-BB5F-AFB68ADF033D}" type="presParOf" srcId="{063ED5A5-E393-44B8-873D-60AF1FD61593}" destId="{DCFF7262-8A39-4CFE-A95D-48C3E4E0E5D2}" srcOrd="1" destOrd="0" presId="urn:microsoft.com/office/officeart/2008/layout/PictureAccentList"/>
    <dgm:cxn modelId="{BA8854DD-56E2-41BA-A655-3762FA357947}" type="presParOf" srcId="{DCFF7262-8A39-4CFE-A95D-48C3E4E0E5D2}" destId="{2AFFA33B-57CC-4A35-9987-45156943FE8B}" srcOrd="0" destOrd="0" presId="urn:microsoft.com/office/officeart/2008/layout/PictureAccentList"/>
    <dgm:cxn modelId="{3835AF04-20C4-40A1-8D44-2763370169B7}" type="presParOf" srcId="{2AFFA33B-57CC-4A35-9987-45156943FE8B}" destId="{FEF7AD9B-B438-410B-BBBA-6D62802585F7}" srcOrd="0" destOrd="0" presId="urn:microsoft.com/office/officeart/2008/layout/PictureAccentList"/>
    <dgm:cxn modelId="{8CAF4277-9F68-4A3E-A2F7-47BD50B83B9B}" type="presParOf" srcId="{2AFFA33B-57CC-4A35-9987-45156943FE8B}" destId="{73B8A3A4-ADBE-413A-B09C-470C2BAEC621}" srcOrd="1" destOrd="0" presId="urn:microsoft.com/office/officeart/2008/layout/PictureAccentList"/>
    <dgm:cxn modelId="{3668219B-B6E1-407C-87AD-95780C16E1E5}" type="presParOf" srcId="{DCFF7262-8A39-4CFE-A95D-48C3E4E0E5D2}" destId="{DA536F21-9C77-46B7-ADC7-037079153FD8}" srcOrd="1" destOrd="0" presId="urn:microsoft.com/office/officeart/2008/layout/PictureAccentList"/>
    <dgm:cxn modelId="{B456F836-9128-4410-BF20-C583E32DD429}" type="presParOf" srcId="{DA536F21-9C77-46B7-ADC7-037079153FD8}" destId="{A994D035-94BE-4B24-8090-5D7A132F140E}" srcOrd="0" destOrd="0" presId="urn:microsoft.com/office/officeart/2008/layout/PictureAccentList"/>
    <dgm:cxn modelId="{88F47647-0E33-4BE9-9E09-962F17486C1C}" type="presParOf" srcId="{DA536F21-9C77-46B7-ADC7-037079153FD8}" destId="{FA338088-571E-4FB1-8C5E-113FA3C226BE}" srcOrd="1" destOrd="0" presId="urn:microsoft.com/office/officeart/2008/layout/PictureAccentList"/>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F5B67AF-67C9-4E07-B24C-CAFB5F8A3654}"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zh-CN" altLang="en-US"/>
        </a:p>
      </dgm:t>
    </dgm:pt>
    <dgm:pt modelId="{9581D973-0389-4A56-A8D2-1E8D272044DF}">
      <dgm:prSet phldrT="[文本]"/>
      <dgm:spPr>
        <a:solidFill>
          <a:srgbClr val="730000"/>
        </a:solidFill>
      </dgm:spPr>
      <dgm:t>
        <a:bodyPr/>
        <a:lstStyle/>
        <a:p>
          <a:r>
            <a:rPr lang="zh-CN" altLang="en-US" dirty="0">
              <a:solidFill>
                <a:schemeClr val="bg1"/>
              </a:solidFill>
            </a:rPr>
            <a:t>单击输入您的文字信息单击输入您的文字信息单击输入您的文字信息单击输入您的文字信息单击输入您的文字信息单击输入您的文字信息</a:t>
          </a:r>
        </a:p>
      </dgm:t>
    </dgm:pt>
    <dgm:pt modelId="{DCE14983-7741-4AFC-A5BC-47B79A34435E}" type="parTrans" cxnId="{6B411EF7-61B3-4DA2-A21E-CA5679B77CF8}">
      <dgm:prSet/>
      <dgm:spPr/>
      <dgm:t>
        <a:bodyPr/>
        <a:lstStyle/>
        <a:p>
          <a:endParaRPr lang="zh-CN" altLang="en-US"/>
        </a:p>
      </dgm:t>
    </dgm:pt>
    <dgm:pt modelId="{30CAE851-5E49-457E-BD3D-0BC704D75B64}" type="sibTrans" cxnId="{6B411EF7-61B3-4DA2-A21E-CA5679B77CF8}">
      <dgm:prSet/>
      <dgm:spPr/>
      <dgm:t>
        <a:bodyPr/>
        <a:lstStyle/>
        <a:p>
          <a:endParaRPr lang="zh-CN" altLang="en-US"/>
        </a:p>
      </dgm:t>
    </dgm:pt>
    <dgm:pt modelId="{A404D9B7-C005-4C6A-BE7F-589D27038574}">
      <dgm:prSet phldrT="[文本]"/>
      <dgm:spPr>
        <a:solidFill>
          <a:srgbClr val="730000"/>
        </a:solidFill>
      </dgm:spPr>
      <dgm:t>
        <a:bodyPr/>
        <a:lstStyle/>
        <a:p>
          <a:r>
            <a:rPr lang="zh-CN" altLang="en-US" dirty="0">
              <a:solidFill>
                <a:schemeClr val="bg1"/>
              </a:solidFill>
            </a:rPr>
            <a:t>单击输入您的文字信息单击输入您的文字信息单击输入您的文字信息单击输入您的文字信息单击输入您的文字信息单击输入您的文字信息</a:t>
          </a:r>
          <a:endParaRPr lang="zh-CN" altLang="en-US" dirty="0"/>
        </a:p>
      </dgm:t>
    </dgm:pt>
    <dgm:pt modelId="{A8980633-F4C7-44D7-B594-FEDFEAF67408}" type="parTrans" cxnId="{6A47C5FB-93FE-4063-8E24-837CAA02FA0B}">
      <dgm:prSet/>
      <dgm:spPr/>
      <dgm:t>
        <a:bodyPr/>
        <a:lstStyle/>
        <a:p>
          <a:endParaRPr lang="zh-CN" altLang="en-US"/>
        </a:p>
      </dgm:t>
    </dgm:pt>
    <dgm:pt modelId="{33558715-837F-46BB-A468-2CCEE935322A}" type="sibTrans" cxnId="{6A47C5FB-93FE-4063-8E24-837CAA02FA0B}">
      <dgm:prSet/>
      <dgm:spPr/>
      <dgm:t>
        <a:bodyPr/>
        <a:lstStyle/>
        <a:p>
          <a:endParaRPr lang="zh-CN" altLang="en-US"/>
        </a:p>
      </dgm:t>
    </dgm:pt>
    <dgm:pt modelId="{898C0AB5-8CCE-41E6-8999-FC591DC3B920}">
      <dgm:prSet phldrT="[文本]"/>
      <dgm:spPr>
        <a:solidFill>
          <a:srgbClr val="730000"/>
        </a:solidFill>
      </dgm:spPr>
      <dgm:t>
        <a:bodyPr/>
        <a:lstStyle/>
        <a:p>
          <a:r>
            <a:rPr lang="zh-CN" altLang="en-US" dirty="0">
              <a:solidFill>
                <a:schemeClr val="bg1"/>
              </a:solidFill>
            </a:rPr>
            <a:t>单击输入您的文字信息单击输入您的文字信息单击输入您的文字信息单击输入您的文字信息单击输入您的文字信息单击输入您的文字信息</a:t>
          </a:r>
          <a:endParaRPr lang="zh-CN" altLang="en-US" dirty="0"/>
        </a:p>
      </dgm:t>
    </dgm:pt>
    <dgm:pt modelId="{4A0FD5DA-3DD4-4ADA-9025-3F11C7CB8F4A}" type="parTrans" cxnId="{ED4A2ED4-729F-42DF-8779-1943555A068D}">
      <dgm:prSet/>
      <dgm:spPr/>
      <dgm:t>
        <a:bodyPr/>
        <a:lstStyle/>
        <a:p>
          <a:endParaRPr lang="zh-CN" altLang="en-US"/>
        </a:p>
      </dgm:t>
    </dgm:pt>
    <dgm:pt modelId="{862F37B2-3B62-43DF-8F83-3156F1DB6BB3}" type="sibTrans" cxnId="{ED4A2ED4-729F-42DF-8779-1943555A068D}">
      <dgm:prSet/>
      <dgm:spPr/>
      <dgm:t>
        <a:bodyPr/>
        <a:lstStyle/>
        <a:p>
          <a:endParaRPr lang="zh-CN" altLang="en-US"/>
        </a:p>
      </dgm:t>
    </dgm:pt>
    <dgm:pt modelId="{2992A2F2-5B01-4FFF-9F2E-37A6963C93F6}" type="pres">
      <dgm:prSet presAssocID="{6F5B67AF-67C9-4E07-B24C-CAFB5F8A3654}" presName="Name0" presStyleCnt="0">
        <dgm:presLayoutVars>
          <dgm:chMax val="7"/>
          <dgm:chPref val="7"/>
          <dgm:dir/>
        </dgm:presLayoutVars>
      </dgm:prSet>
      <dgm:spPr/>
    </dgm:pt>
    <dgm:pt modelId="{CF69388F-0130-48C9-B793-D1CFCB9E1E42}" type="pres">
      <dgm:prSet presAssocID="{6F5B67AF-67C9-4E07-B24C-CAFB5F8A3654}" presName="Name1" presStyleCnt="0"/>
      <dgm:spPr/>
    </dgm:pt>
    <dgm:pt modelId="{A01DDBCA-C525-41C3-B4FE-F2DABFE5FB75}" type="pres">
      <dgm:prSet presAssocID="{6F5B67AF-67C9-4E07-B24C-CAFB5F8A3654}" presName="cycle" presStyleCnt="0"/>
      <dgm:spPr/>
    </dgm:pt>
    <dgm:pt modelId="{5BBE98E7-E55B-4FBF-A39D-36DCB7A3DD16}" type="pres">
      <dgm:prSet presAssocID="{6F5B67AF-67C9-4E07-B24C-CAFB5F8A3654}" presName="srcNode" presStyleLbl="node1" presStyleIdx="0" presStyleCnt="3"/>
      <dgm:spPr/>
    </dgm:pt>
    <dgm:pt modelId="{AB796255-2F58-4B65-8F4C-F58DC17AA8E7}" type="pres">
      <dgm:prSet presAssocID="{6F5B67AF-67C9-4E07-B24C-CAFB5F8A3654}" presName="conn" presStyleLbl="parChTrans1D2" presStyleIdx="0" presStyleCnt="1"/>
      <dgm:spPr/>
    </dgm:pt>
    <dgm:pt modelId="{AFAC9F8C-4DE9-42EF-9803-D25F13C5D76F}" type="pres">
      <dgm:prSet presAssocID="{6F5B67AF-67C9-4E07-B24C-CAFB5F8A3654}" presName="extraNode" presStyleLbl="node1" presStyleIdx="0" presStyleCnt="3"/>
      <dgm:spPr/>
    </dgm:pt>
    <dgm:pt modelId="{ED8E609A-A361-4405-B5E3-B0CB12D25190}" type="pres">
      <dgm:prSet presAssocID="{6F5B67AF-67C9-4E07-B24C-CAFB5F8A3654}" presName="dstNode" presStyleLbl="node1" presStyleIdx="0" presStyleCnt="3"/>
      <dgm:spPr/>
    </dgm:pt>
    <dgm:pt modelId="{92A16DCE-6D5C-4BC1-B733-7E17755782D7}" type="pres">
      <dgm:prSet presAssocID="{9581D973-0389-4A56-A8D2-1E8D272044DF}" presName="text_1" presStyleLbl="node1" presStyleIdx="0" presStyleCnt="3">
        <dgm:presLayoutVars>
          <dgm:bulletEnabled val="1"/>
        </dgm:presLayoutVars>
      </dgm:prSet>
      <dgm:spPr/>
    </dgm:pt>
    <dgm:pt modelId="{9A565ADF-E69C-4420-9609-954CBF70CE38}" type="pres">
      <dgm:prSet presAssocID="{9581D973-0389-4A56-A8D2-1E8D272044DF}" presName="accent_1" presStyleCnt="0"/>
      <dgm:spPr/>
    </dgm:pt>
    <dgm:pt modelId="{A3FCA591-2DCF-4E12-93B1-3090929E104E}" type="pres">
      <dgm:prSet presAssocID="{9581D973-0389-4A56-A8D2-1E8D272044DF}" presName="accentRepeatNode" presStyleLbl="solidFgAcc1" presStyleIdx="0" presStyleCnt="3"/>
      <dgm:spPr>
        <a:ln>
          <a:solidFill>
            <a:srgbClr val="C00000"/>
          </a:solidFill>
        </a:ln>
      </dgm:spPr>
    </dgm:pt>
    <dgm:pt modelId="{7BDFB5A3-2D87-45FC-B3A5-6B994F73CF89}" type="pres">
      <dgm:prSet presAssocID="{A404D9B7-C005-4C6A-BE7F-589D27038574}" presName="text_2" presStyleLbl="node1" presStyleIdx="1" presStyleCnt="3">
        <dgm:presLayoutVars>
          <dgm:bulletEnabled val="1"/>
        </dgm:presLayoutVars>
      </dgm:prSet>
      <dgm:spPr/>
    </dgm:pt>
    <dgm:pt modelId="{F7C757A9-2F4F-46A8-80AF-36A43DAF3108}" type="pres">
      <dgm:prSet presAssocID="{A404D9B7-C005-4C6A-BE7F-589D27038574}" presName="accent_2" presStyleCnt="0"/>
      <dgm:spPr/>
    </dgm:pt>
    <dgm:pt modelId="{8AB06C8F-CF7F-4137-8232-F85F289A371A}" type="pres">
      <dgm:prSet presAssocID="{A404D9B7-C005-4C6A-BE7F-589D27038574}" presName="accentRepeatNode" presStyleLbl="solidFgAcc1" presStyleIdx="1" presStyleCnt="3"/>
      <dgm:spPr>
        <a:ln>
          <a:solidFill>
            <a:srgbClr val="AF0B06"/>
          </a:solidFill>
        </a:ln>
      </dgm:spPr>
    </dgm:pt>
    <dgm:pt modelId="{CD4D49F9-19FA-4731-8831-8E91B1ECD1AF}" type="pres">
      <dgm:prSet presAssocID="{898C0AB5-8CCE-41E6-8999-FC591DC3B920}" presName="text_3" presStyleLbl="node1" presStyleIdx="2" presStyleCnt="3">
        <dgm:presLayoutVars>
          <dgm:bulletEnabled val="1"/>
        </dgm:presLayoutVars>
      </dgm:prSet>
      <dgm:spPr/>
    </dgm:pt>
    <dgm:pt modelId="{7DF5875A-9480-4999-B2FE-368A01D28EA4}" type="pres">
      <dgm:prSet presAssocID="{898C0AB5-8CCE-41E6-8999-FC591DC3B920}" presName="accent_3" presStyleCnt="0"/>
      <dgm:spPr/>
    </dgm:pt>
    <dgm:pt modelId="{14FF6721-7D2D-411D-9816-9F9FCFEAEE3E}" type="pres">
      <dgm:prSet presAssocID="{898C0AB5-8CCE-41E6-8999-FC591DC3B920}" presName="accentRepeatNode" presStyleLbl="solidFgAcc1" presStyleIdx="2" presStyleCnt="3"/>
      <dgm:spPr>
        <a:ln>
          <a:solidFill>
            <a:srgbClr val="AF0B06"/>
          </a:solidFill>
        </a:ln>
      </dgm:spPr>
    </dgm:pt>
  </dgm:ptLst>
  <dgm:cxnLst>
    <dgm:cxn modelId="{C642B840-BAD4-4D14-9708-7B03E14468DF}" type="presOf" srcId="{898C0AB5-8CCE-41E6-8999-FC591DC3B920}" destId="{CD4D49F9-19FA-4731-8831-8E91B1ECD1AF}" srcOrd="0" destOrd="0" presId="urn:microsoft.com/office/officeart/2008/layout/VerticalCurvedList"/>
    <dgm:cxn modelId="{0E2D0875-CDBE-4C38-83E9-57F615778DCE}" type="presOf" srcId="{9581D973-0389-4A56-A8D2-1E8D272044DF}" destId="{92A16DCE-6D5C-4BC1-B733-7E17755782D7}" srcOrd="0" destOrd="0" presId="urn:microsoft.com/office/officeart/2008/layout/VerticalCurvedList"/>
    <dgm:cxn modelId="{437DE5BF-6B00-4252-8B89-03733859317C}" type="presOf" srcId="{6F5B67AF-67C9-4E07-B24C-CAFB5F8A3654}" destId="{2992A2F2-5B01-4FFF-9F2E-37A6963C93F6}" srcOrd="0" destOrd="0" presId="urn:microsoft.com/office/officeart/2008/layout/VerticalCurvedList"/>
    <dgm:cxn modelId="{E7192BCE-E246-43A6-ACF7-AAB792A6E55A}" type="presOf" srcId="{A404D9B7-C005-4C6A-BE7F-589D27038574}" destId="{7BDFB5A3-2D87-45FC-B3A5-6B994F73CF89}" srcOrd="0" destOrd="0" presId="urn:microsoft.com/office/officeart/2008/layout/VerticalCurvedList"/>
    <dgm:cxn modelId="{ED4A2ED4-729F-42DF-8779-1943555A068D}" srcId="{6F5B67AF-67C9-4E07-B24C-CAFB5F8A3654}" destId="{898C0AB5-8CCE-41E6-8999-FC591DC3B920}" srcOrd="2" destOrd="0" parTransId="{4A0FD5DA-3DD4-4ADA-9025-3F11C7CB8F4A}" sibTransId="{862F37B2-3B62-43DF-8F83-3156F1DB6BB3}"/>
    <dgm:cxn modelId="{91F9A5EA-14CC-4068-95F5-AB08278E834E}" type="presOf" srcId="{30CAE851-5E49-457E-BD3D-0BC704D75B64}" destId="{AB796255-2F58-4B65-8F4C-F58DC17AA8E7}" srcOrd="0" destOrd="0" presId="urn:microsoft.com/office/officeart/2008/layout/VerticalCurvedList"/>
    <dgm:cxn modelId="{6B411EF7-61B3-4DA2-A21E-CA5679B77CF8}" srcId="{6F5B67AF-67C9-4E07-B24C-CAFB5F8A3654}" destId="{9581D973-0389-4A56-A8D2-1E8D272044DF}" srcOrd="0" destOrd="0" parTransId="{DCE14983-7741-4AFC-A5BC-47B79A34435E}" sibTransId="{30CAE851-5E49-457E-BD3D-0BC704D75B64}"/>
    <dgm:cxn modelId="{6A47C5FB-93FE-4063-8E24-837CAA02FA0B}" srcId="{6F5B67AF-67C9-4E07-B24C-CAFB5F8A3654}" destId="{A404D9B7-C005-4C6A-BE7F-589D27038574}" srcOrd="1" destOrd="0" parTransId="{A8980633-F4C7-44D7-B594-FEDFEAF67408}" sibTransId="{33558715-837F-46BB-A468-2CCEE935322A}"/>
    <dgm:cxn modelId="{6BF18E91-D848-4C6F-9990-79DB2E572484}" type="presParOf" srcId="{2992A2F2-5B01-4FFF-9F2E-37A6963C93F6}" destId="{CF69388F-0130-48C9-B793-D1CFCB9E1E42}" srcOrd="0" destOrd="0" presId="urn:microsoft.com/office/officeart/2008/layout/VerticalCurvedList"/>
    <dgm:cxn modelId="{B17BD7A8-9DBC-4D2A-8235-9C0F7559FEFE}" type="presParOf" srcId="{CF69388F-0130-48C9-B793-D1CFCB9E1E42}" destId="{A01DDBCA-C525-41C3-B4FE-F2DABFE5FB75}" srcOrd="0" destOrd="0" presId="urn:microsoft.com/office/officeart/2008/layout/VerticalCurvedList"/>
    <dgm:cxn modelId="{094E8481-40CB-442D-940E-D9C662C3C73B}" type="presParOf" srcId="{A01DDBCA-C525-41C3-B4FE-F2DABFE5FB75}" destId="{5BBE98E7-E55B-4FBF-A39D-36DCB7A3DD16}" srcOrd="0" destOrd="0" presId="urn:microsoft.com/office/officeart/2008/layout/VerticalCurvedList"/>
    <dgm:cxn modelId="{165F3EAA-929B-4573-93BF-553EABF82419}" type="presParOf" srcId="{A01DDBCA-C525-41C3-B4FE-F2DABFE5FB75}" destId="{AB796255-2F58-4B65-8F4C-F58DC17AA8E7}" srcOrd="1" destOrd="0" presId="urn:microsoft.com/office/officeart/2008/layout/VerticalCurvedList"/>
    <dgm:cxn modelId="{F17A7175-BF77-43E0-9EB0-CF8C728E6775}" type="presParOf" srcId="{A01DDBCA-C525-41C3-B4FE-F2DABFE5FB75}" destId="{AFAC9F8C-4DE9-42EF-9803-D25F13C5D76F}" srcOrd="2" destOrd="0" presId="urn:microsoft.com/office/officeart/2008/layout/VerticalCurvedList"/>
    <dgm:cxn modelId="{B84FF2D3-AB53-4086-B8C9-EABC2C1929F4}" type="presParOf" srcId="{A01DDBCA-C525-41C3-B4FE-F2DABFE5FB75}" destId="{ED8E609A-A361-4405-B5E3-B0CB12D25190}" srcOrd="3" destOrd="0" presId="urn:microsoft.com/office/officeart/2008/layout/VerticalCurvedList"/>
    <dgm:cxn modelId="{D6FF8D0A-D6F8-4297-BABE-B4AD8C526DA9}" type="presParOf" srcId="{CF69388F-0130-48C9-B793-D1CFCB9E1E42}" destId="{92A16DCE-6D5C-4BC1-B733-7E17755782D7}" srcOrd="1" destOrd="0" presId="urn:microsoft.com/office/officeart/2008/layout/VerticalCurvedList"/>
    <dgm:cxn modelId="{96E10EB3-CED0-43A9-B34C-7FDB2C46BAC0}" type="presParOf" srcId="{CF69388F-0130-48C9-B793-D1CFCB9E1E42}" destId="{9A565ADF-E69C-4420-9609-954CBF70CE38}" srcOrd="2" destOrd="0" presId="urn:microsoft.com/office/officeart/2008/layout/VerticalCurvedList"/>
    <dgm:cxn modelId="{AB3CFAAE-B8E0-4260-A092-708257FD8C6C}" type="presParOf" srcId="{9A565ADF-E69C-4420-9609-954CBF70CE38}" destId="{A3FCA591-2DCF-4E12-93B1-3090929E104E}" srcOrd="0" destOrd="0" presId="urn:microsoft.com/office/officeart/2008/layout/VerticalCurvedList"/>
    <dgm:cxn modelId="{DA8E77A7-561C-475A-BDD6-4FD53E8DAE53}" type="presParOf" srcId="{CF69388F-0130-48C9-B793-D1CFCB9E1E42}" destId="{7BDFB5A3-2D87-45FC-B3A5-6B994F73CF89}" srcOrd="3" destOrd="0" presId="urn:microsoft.com/office/officeart/2008/layout/VerticalCurvedList"/>
    <dgm:cxn modelId="{95E0FED7-2662-4274-BB48-5694F2BAC4EF}" type="presParOf" srcId="{CF69388F-0130-48C9-B793-D1CFCB9E1E42}" destId="{F7C757A9-2F4F-46A8-80AF-36A43DAF3108}" srcOrd="4" destOrd="0" presId="urn:microsoft.com/office/officeart/2008/layout/VerticalCurvedList"/>
    <dgm:cxn modelId="{93FDCB69-C6F7-47CE-810C-9B4DA7C7EAF5}" type="presParOf" srcId="{F7C757A9-2F4F-46A8-80AF-36A43DAF3108}" destId="{8AB06C8F-CF7F-4137-8232-F85F289A371A}" srcOrd="0" destOrd="0" presId="urn:microsoft.com/office/officeart/2008/layout/VerticalCurvedList"/>
    <dgm:cxn modelId="{D67C16C3-3C3D-462C-9900-5CE121D41658}" type="presParOf" srcId="{CF69388F-0130-48C9-B793-D1CFCB9E1E42}" destId="{CD4D49F9-19FA-4731-8831-8E91B1ECD1AF}" srcOrd="5" destOrd="0" presId="urn:microsoft.com/office/officeart/2008/layout/VerticalCurvedList"/>
    <dgm:cxn modelId="{4CB12A9F-6213-4C7B-AA24-0BBFE86A6F1F}" type="presParOf" srcId="{CF69388F-0130-48C9-B793-D1CFCB9E1E42}" destId="{7DF5875A-9480-4999-B2FE-368A01D28EA4}" srcOrd="6" destOrd="0" presId="urn:microsoft.com/office/officeart/2008/layout/VerticalCurvedList"/>
    <dgm:cxn modelId="{8E40BFAD-AC63-4ABB-B950-339090CEDDB5}" type="presParOf" srcId="{7DF5875A-9480-4999-B2FE-368A01D28EA4}" destId="{14FF6721-7D2D-411D-9816-9F9FCFEAEE3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70914E-A080-46D4-ACC5-DF8CF7F25021}">
      <dsp:nvSpPr>
        <dsp:cNvPr id="0" name=""/>
        <dsp:cNvSpPr/>
      </dsp:nvSpPr>
      <dsp:spPr>
        <a:xfrm rot="5400000">
          <a:off x="507673" y="1770520"/>
          <a:ext cx="1519334" cy="2528139"/>
        </a:xfrm>
        <a:prstGeom prst="corner">
          <a:avLst>
            <a:gd name="adj1" fmla="val 16120"/>
            <a:gd name="adj2" fmla="val 16110"/>
          </a:avLst>
        </a:prstGeom>
        <a:solidFill>
          <a:srgbClr val="AF0B06"/>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01264C-F3D4-4D41-90EA-294E0F979021}">
      <dsp:nvSpPr>
        <dsp:cNvPr id="0" name=""/>
        <dsp:cNvSpPr/>
      </dsp:nvSpPr>
      <dsp:spPr>
        <a:xfrm>
          <a:off x="254058" y="2525889"/>
          <a:ext cx="2282418" cy="2000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zh-CN" altLang="en-US" sz="1500" kern="1200" dirty="0">
              <a:solidFill>
                <a:srgbClr val="C00000"/>
              </a:solidFill>
            </a:rPr>
            <a:t>单击输入您的文字信息单击输入您的文字信息单击输入您的文字信息单击输入您的文字信息单击输入您的文字信息单击输入您的文字信息</a:t>
          </a:r>
          <a:endParaRPr lang="zh-CN" altLang="en-US" sz="1500" kern="1200" dirty="0"/>
        </a:p>
      </dsp:txBody>
      <dsp:txXfrm>
        <a:off x="254058" y="2525889"/>
        <a:ext cx="2282418" cy="2000673"/>
      </dsp:txXfrm>
    </dsp:sp>
    <dsp:sp modelId="{2AB1CBE9-43A9-423C-A3ED-688B9ED90156}">
      <dsp:nvSpPr>
        <dsp:cNvPr id="0" name=""/>
        <dsp:cNvSpPr/>
      </dsp:nvSpPr>
      <dsp:spPr>
        <a:xfrm>
          <a:off x="2105832" y="1584396"/>
          <a:ext cx="430644" cy="430644"/>
        </a:xfrm>
        <a:prstGeom prst="triangle">
          <a:avLst>
            <a:gd name="adj" fmla="val 10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85D79F0-FF63-4F4F-AAD5-CF860967C21E}">
      <dsp:nvSpPr>
        <dsp:cNvPr id="0" name=""/>
        <dsp:cNvSpPr/>
      </dsp:nvSpPr>
      <dsp:spPr>
        <a:xfrm rot="5400000">
          <a:off x="3301799" y="1079111"/>
          <a:ext cx="1519334" cy="2528139"/>
        </a:xfrm>
        <a:prstGeom prst="corner">
          <a:avLst>
            <a:gd name="adj1" fmla="val 16120"/>
            <a:gd name="adj2" fmla="val 16110"/>
          </a:avLst>
        </a:prstGeom>
        <a:solidFill>
          <a:srgbClr val="C00000"/>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451B40-C10E-4667-A51C-6B1F367736A5}">
      <dsp:nvSpPr>
        <dsp:cNvPr id="0" name=""/>
        <dsp:cNvSpPr/>
      </dsp:nvSpPr>
      <dsp:spPr>
        <a:xfrm>
          <a:off x="3048184" y="1834480"/>
          <a:ext cx="2282418" cy="2000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zh-CN" altLang="en-US" sz="1500" kern="1200" dirty="0">
              <a:solidFill>
                <a:srgbClr val="C00000"/>
              </a:solidFill>
            </a:rPr>
            <a:t>单击输入您的文字信息单击输入您的文字信息单击输入您的文字信息单击输入您的文字信息单击输入您的文字信息单击输入您的文字信息</a:t>
          </a:r>
          <a:endParaRPr lang="zh-CN" altLang="en-US" sz="1500" kern="1200" dirty="0"/>
        </a:p>
      </dsp:txBody>
      <dsp:txXfrm>
        <a:off x="3048184" y="1834480"/>
        <a:ext cx="2282418" cy="2000673"/>
      </dsp:txXfrm>
    </dsp:sp>
    <dsp:sp modelId="{5F66E116-8D43-420E-BA85-1006748DA721}">
      <dsp:nvSpPr>
        <dsp:cNvPr id="0" name=""/>
        <dsp:cNvSpPr/>
      </dsp:nvSpPr>
      <dsp:spPr>
        <a:xfrm>
          <a:off x="4899957" y="892986"/>
          <a:ext cx="430644" cy="430644"/>
        </a:xfrm>
        <a:prstGeom prst="triangle">
          <a:avLst>
            <a:gd name="adj" fmla="val 10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90097F-56AA-442A-A124-4F0E846EC973}">
      <dsp:nvSpPr>
        <dsp:cNvPr id="0" name=""/>
        <dsp:cNvSpPr/>
      </dsp:nvSpPr>
      <dsp:spPr>
        <a:xfrm rot="5400000">
          <a:off x="6095925" y="387702"/>
          <a:ext cx="1519334" cy="2528139"/>
        </a:xfrm>
        <a:prstGeom prst="corner">
          <a:avLst>
            <a:gd name="adj1" fmla="val 16120"/>
            <a:gd name="adj2" fmla="val 16110"/>
          </a:avLst>
        </a:prstGeom>
        <a:solidFill>
          <a:srgbClr val="AF0B06"/>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392825-85D6-46AB-B604-0C0C80A15419}">
      <dsp:nvSpPr>
        <dsp:cNvPr id="0" name=""/>
        <dsp:cNvSpPr/>
      </dsp:nvSpPr>
      <dsp:spPr>
        <a:xfrm>
          <a:off x="5842310" y="1143070"/>
          <a:ext cx="2282418" cy="20006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zh-CN" altLang="en-US" sz="1500" kern="1200" dirty="0">
              <a:solidFill>
                <a:srgbClr val="C00000"/>
              </a:solidFill>
            </a:rPr>
            <a:t>单击输入您的文字信息单击输入您的文字信息单击输入您的文字信息单击输入您的文字信息单击输入您的文字信息单击输入您的文字信息</a:t>
          </a:r>
          <a:endParaRPr lang="zh-CN" altLang="en-US" sz="1500" kern="1200" dirty="0"/>
        </a:p>
      </dsp:txBody>
      <dsp:txXfrm>
        <a:off x="5842310" y="1143070"/>
        <a:ext cx="2282418" cy="20006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D26575-B961-495C-9D41-31D6BEA3073F}">
      <dsp:nvSpPr>
        <dsp:cNvPr id="0" name=""/>
        <dsp:cNvSpPr/>
      </dsp:nvSpPr>
      <dsp:spPr>
        <a:xfrm>
          <a:off x="0" y="387234"/>
          <a:ext cx="7221182" cy="1106385"/>
        </a:xfrm>
        <a:prstGeom prst="roundRect">
          <a:avLst>
            <a:gd name="adj" fmla="val 10000"/>
          </a:avLst>
        </a:prstGeom>
        <a:noFill/>
        <a:ln w="38100" cap="flat" cmpd="sng" algn="ctr">
          <a:solidFill>
            <a:srgbClr val="AF0B0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35" tIns="34290" rIns="51435" bIns="34290"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solidFill>
                <a:srgbClr val="C00000"/>
              </a:solidFill>
            </a:rPr>
            <a:t>单击输入您的文字信息单击输入您的文字信息</a:t>
          </a:r>
          <a:endParaRPr lang="zh-CN" altLang="en-US" sz="2700" kern="1200" dirty="0"/>
        </a:p>
      </dsp:txBody>
      <dsp:txXfrm>
        <a:off x="32405" y="419639"/>
        <a:ext cx="7156372" cy="1041575"/>
      </dsp:txXfrm>
    </dsp:sp>
    <dsp:sp modelId="{FEF7AD9B-B438-410B-BBBA-6D62802585F7}">
      <dsp:nvSpPr>
        <dsp:cNvPr id="0" name=""/>
        <dsp:cNvSpPr/>
      </dsp:nvSpPr>
      <dsp:spPr>
        <a:xfrm>
          <a:off x="0" y="1692769"/>
          <a:ext cx="1106385" cy="1106385"/>
        </a:xfrm>
        <a:prstGeom prst="roundRect">
          <a:avLst>
            <a:gd name="adj" fmla="val 1667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1000" r="-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B8A3A4-ADBE-413A-B09C-470C2BAEC621}">
      <dsp:nvSpPr>
        <dsp:cNvPr id="0" name=""/>
        <dsp:cNvSpPr/>
      </dsp:nvSpPr>
      <dsp:spPr>
        <a:xfrm>
          <a:off x="1172768" y="1692769"/>
          <a:ext cx="6048413" cy="1106385"/>
        </a:xfrm>
        <a:prstGeom prst="roundRect">
          <a:avLst>
            <a:gd name="adj" fmla="val 16670"/>
          </a:avLst>
        </a:prstGeom>
        <a:noFill/>
        <a:ln w="38100" cap="flat" cmpd="sng" algn="ctr">
          <a:solidFill>
            <a:srgbClr val="AF0B0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zh-CN" altLang="en-US" sz="1500" kern="1200" dirty="0">
              <a:solidFill>
                <a:srgbClr val="C00000"/>
              </a:solidFill>
            </a:rPr>
            <a:t>单击输入您的文字信息单击输入您的文字信息单击输入您的文字信息单击输入您的文字信息单击输入您的文字信息单击输入您的文字信息</a:t>
          </a:r>
          <a:endParaRPr lang="zh-CN" altLang="en-US" sz="1500" kern="1200" dirty="0"/>
        </a:p>
      </dsp:txBody>
      <dsp:txXfrm>
        <a:off x="1226787" y="1746788"/>
        <a:ext cx="5940375" cy="998347"/>
      </dsp:txXfrm>
    </dsp:sp>
    <dsp:sp modelId="{A994D035-94BE-4B24-8090-5D7A132F140E}">
      <dsp:nvSpPr>
        <dsp:cNvPr id="0" name=""/>
        <dsp:cNvSpPr/>
      </dsp:nvSpPr>
      <dsp:spPr>
        <a:xfrm>
          <a:off x="0" y="2931920"/>
          <a:ext cx="1106385" cy="1106385"/>
        </a:xfrm>
        <a:prstGeom prst="roundRect">
          <a:avLst>
            <a:gd name="adj" fmla="val 1667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8000" r="-2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338088-571E-4FB1-8C5E-113FA3C226BE}">
      <dsp:nvSpPr>
        <dsp:cNvPr id="0" name=""/>
        <dsp:cNvSpPr/>
      </dsp:nvSpPr>
      <dsp:spPr>
        <a:xfrm>
          <a:off x="1172768" y="2931920"/>
          <a:ext cx="6048413" cy="1106385"/>
        </a:xfrm>
        <a:prstGeom prst="roundRect">
          <a:avLst>
            <a:gd name="adj" fmla="val 16670"/>
          </a:avLst>
        </a:prstGeom>
        <a:noFill/>
        <a:ln w="38100" cap="flat" cmpd="sng" algn="ctr">
          <a:solidFill>
            <a:scrgbClr r="0" g="0" b="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zh-CN" altLang="en-US" sz="1500" kern="1200" dirty="0">
              <a:solidFill>
                <a:srgbClr val="C00000"/>
              </a:solidFill>
            </a:rPr>
            <a:t>单击输入您的文字信息单击输入您的文字信息单击输入您的文字信息单击输入您的文字信息单击输入您的文字信息单击输入您的文字信息</a:t>
          </a:r>
          <a:endParaRPr lang="zh-CN" altLang="en-US" sz="1500" kern="1200" dirty="0"/>
        </a:p>
      </dsp:txBody>
      <dsp:txXfrm>
        <a:off x="1226787" y="2985939"/>
        <a:ext cx="5940375" cy="9983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796255-2F58-4B65-8F4C-F58DC17AA8E7}">
      <dsp:nvSpPr>
        <dsp:cNvPr id="0" name=""/>
        <dsp:cNvSpPr/>
      </dsp:nvSpPr>
      <dsp:spPr>
        <a:xfrm>
          <a:off x="-4740005" y="-726553"/>
          <a:ext cx="5645861" cy="5645861"/>
        </a:xfrm>
        <a:prstGeom prst="blockArc">
          <a:avLst>
            <a:gd name="adj1" fmla="val 18900000"/>
            <a:gd name="adj2" fmla="val 2700000"/>
            <a:gd name="adj3" fmla="val 383"/>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2A16DCE-6D5C-4BC1-B733-7E17755782D7}">
      <dsp:nvSpPr>
        <dsp:cNvPr id="0" name=""/>
        <dsp:cNvSpPr/>
      </dsp:nvSpPr>
      <dsp:spPr>
        <a:xfrm>
          <a:off x="582594" y="419275"/>
          <a:ext cx="5817092" cy="838550"/>
        </a:xfrm>
        <a:prstGeom prst="rect">
          <a:avLst/>
        </a:prstGeom>
        <a:solidFill>
          <a:srgbClr val="73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5600" tIns="33020" rIns="33020" bIns="33020" numCol="1" spcCol="1270" anchor="ctr" anchorCtr="0">
          <a:noAutofit/>
        </a:bodyPr>
        <a:lstStyle/>
        <a:p>
          <a:pPr marL="0" lvl="0" indent="0" algn="l" defTabSz="577850">
            <a:lnSpc>
              <a:spcPct val="90000"/>
            </a:lnSpc>
            <a:spcBef>
              <a:spcPct val="0"/>
            </a:spcBef>
            <a:spcAft>
              <a:spcPct val="35000"/>
            </a:spcAft>
            <a:buNone/>
          </a:pPr>
          <a:r>
            <a:rPr lang="zh-CN" altLang="en-US" sz="1300" kern="1200" dirty="0">
              <a:solidFill>
                <a:schemeClr val="bg1"/>
              </a:solidFill>
            </a:rPr>
            <a:t>单击输入您的文字信息单击输入您的文字信息单击输入您的文字信息单击输入您的文字信息单击输入您的文字信息单击输入您的文字信息</a:t>
          </a:r>
        </a:p>
      </dsp:txBody>
      <dsp:txXfrm>
        <a:off x="582594" y="419275"/>
        <a:ext cx="5817092" cy="838550"/>
      </dsp:txXfrm>
    </dsp:sp>
    <dsp:sp modelId="{A3FCA591-2DCF-4E12-93B1-3090929E104E}">
      <dsp:nvSpPr>
        <dsp:cNvPr id="0" name=""/>
        <dsp:cNvSpPr/>
      </dsp:nvSpPr>
      <dsp:spPr>
        <a:xfrm>
          <a:off x="58499" y="314456"/>
          <a:ext cx="1048188" cy="1048188"/>
        </a:xfrm>
        <a:prstGeom prst="ellipse">
          <a:avLst/>
        </a:prstGeom>
        <a:solidFill>
          <a:schemeClr val="lt1">
            <a:hueOff val="0"/>
            <a:satOff val="0"/>
            <a:lumOff val="0"/>
            <a:alphaOff val="0"/>
          </a:schemeClr>
        </a:solidFill>
        <a:ln w="12700" cap="flat" cmpd="sng" algn="ctr">
          <a:solidFill>
            <a:srgbClr val="C00000"/>
          </a:solidFill>
          <a:prstDash val="solid"/>
          <a:miter lim="800000"/>
        </a:ln>
        <a:effectLst/>
      </dsp:spPr>
      <dsp:style>
        <a:lnRef idx="2">
          <a:scrgbClr r="0" g="0" b="0"/>
        </a:lnRef>
        <a:fillRef idx="1">
          <a:scrgbClr r="0" g="0" b="0"/>
        </a:fillRef>
        <a:effectRef idx="0">
          <a:scrgbClr r="0" g="0" b="0"/>
        </a:effectRef>
        <a:fontRef idx="minor"/>
      </dsp:style>
    </dsp:sp>
    <dsp:sp modelId="{7BDFB5A3-2D87-45FC-B3A5-6B994F73CF89}">
      <dsp:nvSpPr>
        <dsp:cNvPr id="0" name=""/>
        <dsp:cNvSpPr/>
      </dsp:nvSpPr>
      <dsp:spPr>
        <a:xfrm>
          <a:off x="887407" y="1677101"/>
          <a:ext cx="5512279" cy="838550"/>
        </a:xfrm>
        <a:prstGeom prst="rect">
          <a:avLst/>
        </a:prstGeom>
        <a:solidFill>
          <a:srgbClr val="73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5600" tIns="33020" rIns="33020" bIns="33020" numCol="1" spcCol="1270" anchor="ctr" anchorCtr="0">
          <a:noAutofit/>
        </a:bodyPr>
        <a:lstStyle/>
        <a:p>
          <a:pPr marL="0" lvl="0" indent="0" algn="l" defTabSz="577850">
            <a:lnSpc>
              <a:spcPct val="90000"/>
            </a:lnSpc>
            <a:spcBef>
              <a:spcPct val="0"/>
            </a:spcBef>
            <a:spcAft>
              <a:spcPct val="35000"/>
            </a:spcAft>
            <a:buNone/>
          </a:pPr>
          <a:r>
            <a:rPr lang="zh-CN" altLang="en-US" sz="1300" kern="1200" dirty="0">
              <a:solidFill>
                <a:schemeClr val="bg1"/>
              </a:solidFill>
            </a:rPr>
            <a:t>单击输入您的文字信息单击输入您的文字信息单击输入您的文字信息单击输入您的文字信息单击输入您的文字信息单击输入您的文字信息</a:t>
          </a:r>
          <a:endParaRPr lang="zh-CN" altLang="en-US" sz="1300" kern="1200" dirty="0"/>
        </a:p>
      </dsp:txBody>
      <dsp:txXfrm>
        <a:off x="887407" y="1677101"/>
        <a:ext cx="5512279" cy="838550"/>
      </dsp:txXfrm>
    </dsp:sp>
    <dsp:sp modelId="{8AB06C8F-CF7F-4137-8232-F85F289A371A}">
      <dsp:nvSpPr>
        <dsp:cNvPr id="0" name=""/>
        <dsp:cNvSpPr/>
      </dsp:nvSpPr>
      <dsp:spPr>
        <a:xfrm>
          <a:off x="363313" y="1572282"/>
          <a:ext cx="1048188" cy="1048188"/>
        </a:xfrm>
        <a:prstGeom prst="ellipse">
          <a:avLst/>
        </a:prstGeom>
        <a:solidFill>
          <a:schemeClr val="lt1">
            <a:hueOff val="0"/>
            <a:satOff val="0"/>
            <a:lumOff val="0"/>
            <a:alphaOff val="0"/>
          </a:schemeClr>
        </a:solidFill>
        <a:ln w="12700" cap="flat" cmpd="sng" algn="ctr">
          <a:solidFill>
            <a:srgbClr val="AF0B06"/>
          </a:solidFill>
          <a:prstDash val="solid"/>
          <a:miter lim="800000"/>
        </a:ln>
        <a:effectLst/>
      </dsp:spPr>
      <dsp:style>
        <a:lnRef idx="2">
          <a:scrgbClr r="0" g="0" b="0"/>
        </a:lnRef>
        <a:fillRef idx="1">
          <a:scrgbClr r="0" g="0" b="0"/>
        </a:fillRef>
        <a:effectRef idx="0">
          <a:scrgbClr r="0" g="0" b="0"/>
        </a:effectRef>
        <a:fontRef idx="minor"/>
      </dsp:style>
    </dsp:sp>
    <dsp:sp modelId="{CD4D49F9-19FA-4731-8831-8E91B1ECD1AF}">
      <dsp:nvSpPr>
        <dsp:cNvPr id="0" name=""/>
        <dsp:cNvSpPr/>
      </dsp:nvSpPr>
      <dsp:spPr>
        <a:xfrm>
          <a:off x="582594" y="2934927"/>
          <a:ext cx="5817092" cy="838550"/>
        </a:xfrm>
        <a:prstGeom prst="rect">
          <a:avLst/>
        </a:prstGeom>
        <a:solidFill>
          <a:srgbClr val="73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5600" tIns="33020" rIns="33020" bIns="33020" numCol="1" spcCol="1270" anchor="ctr" anchorCtr="0">
          <a:noAutofit/>
        </a:bodyPr>
        <a:lstStyle/>
        <a:p>
          <a:pPr marL="0" lvl="0" indent="0" algn="l" defTabSz="577850">
            <a:lnSpc>
              <a:spcPct val="90000"/>
            </a:lnSpc>
            <a:spcBef>
              <a:spcPct val="0"/>
            </a:spcBef>
            <a:spcAft>
              <a:spcPct val="35000"/>
            </a:spcAft>
            <a:buNone/>
          </a:pPr>
          <a:r>
            <a:rPr lang="zh-CN" altLang="en-US" sz="1300" kern="1200" dirty="0">
              <a:solidFill>
                <a:schemeClr val="bg1"/>
              </a:solidFill>
            </a:rPr>
            <a:t>单击输入您的文字信息单击输入您的文字信息单击输入您的文字信息单击输入您的文字信息单击输入您的文字信息单击输入您的文字信息</a:t>
          </a:r>
          <a:endParaRPr lang="zh-CN" altLang="en-US" sz="1300" kern="1200" dirty="0"/>
        </a:p>
      </dsp:txBody>
      <dsp:txXfrm>
        <a:off x="582594" y="2934927"/>
        <a:ext cx="5817092" cy="838550"/>
      </dsp:txXfrm>
    </dsp:sp>
    <dsp:sp modelId="{14FF6721-7D2D-411D-9816-9F9FCFEAEE3E}">
      <dsp:nvSpPr>
        <dsp:cNvPr id="0" name=""/>
        <dsp:cNvSpPr/>
      </dsp:nvSpPr>
      <dsp:spPr>
        <a:xfrm>
          <a:off x="58499" y="2830108"/>
          <a:ext cx="1048188" cy="1048188"/>
        </a:xfrm>
        <a:prstGeom prst="ellipse">
          <a:avLst/>
        </a:prstGeom>
        <a:solidFill>
          <a:schemeClr val="lt1">
            <a:hueOff val="0"/>
            <a:satOff val="0"/>
            <a:lumOff val="0"/>
            <a:alphaOff val="0"/>
          </a:schemeClr>
        </a:solidFill>
        <a:ln w="12700" cap="flat" cmpd="sng" algn="ctr">
          <a:solidFill>
            <a:srgbClr val="AF0B06"/>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PictureAccentList">
  <dgm:title val=""/>
  <dgm:desc val=""/>
  <dgm:catLst>
    <dgm:cat type="picture" pri="14000"/>
    <dgm:cat type="list" pri="14500"/>
  </dgm:catLst>
  <dgm:sampData>
    <dgm:dataModel>
      <dgm:ptLst>
        <dgm:pt modelId="0" type="doc"/>
        <dgm:pt modelId="1">
          <dgm:prSet phldr="1"/>
        </dgm:pt>
        <dgm:pt modelId="11">
          <dgm:prSet phldr="1"/>
        </dgm:pt>
        <dgm:pt modelId="12">
          <dgm:prSet phldr="1"/>
        </dgm:pt>
      </dgm:ptLst>
      <dgm:cxnLst>
        <dgm:cxn modelId="4" srcId="0" destId="1" srcOrd="0" destOrd="0"/>
        <dgm:cxn modelId="5" srcId="1" destId="11" srcOrd="0" destOrd="0"/>
        <dgm:cxn modelId="6" srcId="1" destId="12" srcOrd="1" destOrd="0"/>
      </dgm:cxnLst>
      <dgm:bg/>
      <dgm:whole/>
    </dgm:dataModel>
  </dgm:sampData>
  <dgm:style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styleData>
  <dgm:clrData>
    <dgm:dataModel>
      <dgm:ptLst>
        <dgm:pt modelId="0" type="doc"/>
        <dgm:pt modelId="1"/>
        <dgm:pt modelId="11"/>
        <dgm:pt modelId="12"/>
        <dgm:pt modelId="13"/>
      </dgm:ptLst>
      <dgm:cxnLst>
        <dgm:cxn modelId="4" srcId="0" destId="1" srcOrd="0" destOrd="0"/>
        <dgm:cxn modelId="5" srcId="1" destId="11" srcOrd="0" destOrd="0"/>
        <dgm:cxn modelId="6" srcId="1" destId="12" srcOrd="0" destOrd="0"/>
        <dgm:cxn modelId="14" srcId="1" destId="13" srcOrd="0" destOrd="0"/>
      </dgm:cxnLst>
      <dgm:bg/>
      <dgm:whole/>
    </dgm:dataModel>
  </dgm:clrData>
  <dgm:layoutNode name="layout">
    <dgm:varLst>
      <dgm:chMax/>
      <dgm:chPref/>
      <dgm:dir/>
      <dgm:animOne val="branch"/>
      <dgm:animLvl val="lvl"/>
      <dgm:resizeHandles/>
    </dgm:varLst>
    <dgm:choose name="Name0">
      <dgm:if name="Name1" func="var" arg="dir" op="equ" val="norm">
        <dgm:alg type="hierChild">
          <dgm:param type="linDir" val="fromL"/>
        </dgm:alg>
      </dgm:if>
      <dgm:else name="Name2">
        <dgm:alg type="hierChild">
          <dgm:param type="linDir" val="fromL"/>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primFontSz" for="des" forName="childText" refType="primFontSz" refFor="des" refForName="rootText" op="lte"/>
      <dgm:constr type="w" for="des" forName="rootComposite" refType="w" fact="4"/>
      <dgm:constr type="h" for="des" forName="rootComposite" refType="h"/>
      <dgm:constr type="w" for="des" forName="childComposite" refType="w" refFor="des" refForName="rootComposite"/>
      <dgm:constr type="h" for="des" forName="childComposite" refType="h" refFor="des" refForName="rootComposite"/>
      <dgm:constr type="sibSp" refType="w" refFor="des" refForName="rootComposite" fact="0.1"/>
      <dgm:constr type="sibSp" for="des" forName="childShape" refType="h" refFor="des" refForName="rootComposite" fact="0.12"/>
      <dgm:constr type="sp" for="des" forName="root" refType="h" refFor="des" refForName="rootComposite" fact="0.18"/>
    </dgm:constrLst>
    <dgm:ruleLst/>
    <dgm:forEach name="Name3" axis="ch">
      <dgm:forEach name="Name4" axis="self" ptType="node" cnt="1">
        <dgm:layoutNode name="root">
          <dgm:varLst>
            <dgm:chMax/>
            <dgm:chPref val="4"/>
          </dgm:varLst>
          <dgm:alg type="hierRoot"/>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onstrLst>
              <dgm:constr type="l" for="ch" forName="rootText"/>
              <dgm:constr type="t" for="ch" forName="rootText"/>
              <dgm:constr type="w" for="ch" forName="rootText" refType="w"/>
              <dgm:constr type="h" for="ch" forName="rootText" refType="h"/>
            </dgm:constrLst>
            <dgm:ruleLst/>
            <dgm:layoutNode name="rootText" styleLbl="node0">
              <dgm:varLst>
                <dgm:chMax/>
                <dgm:chPref val="4"/>
              </dgm:varLst>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5" axis="ch">
              <dgm:forEach name="Name6" axis="self" ptType="node">
                <dgm:layoutNode name="childComposite">
                  <dgm:varLst>
                    <dgm:chMax val="0"/>
                    <dgm:chPref val="0"/>
                  </dgm:varLst>
                  <dgm:alg type="composite"/>
                  <dgm:shape xmlns:r="http://schemas.openxmlformats.org/officeDocument/2006/relationships" r:blip="">
                    <dgm:adjLst/>
                  </dgm:shape>
                  <dgm:presOf/>
                  <dgm:choose name="Name7">
                    <dgm:if name="Name8" func="var" arg="dir" op="equ" val="norm">
                      <dgm:constrLst>
                        <dgm:constr type="w" for="ch" forName="Image" refType="h"/>
                        <dgm:constr type="h" for="ch" forName="Image" refType="h"/>
                        <dgm:constr type="l" for="ch" forName="Image"/>
                        <dgm:constr type="t" for="ch" forName="Image"/>
                        <dgm:constr type="h" for="ch" forName="childText" refType="h"/>
                        <dgm:constr type="l" for="ch" forName="childText" refType="w" refFor="ch" refForName="Image" fact="1.06"/>
                        <dgm:constr type="t" for="ch" forName="childText"/>
                      </dgm:constrLst>
                    </dgm:if>
                    <dgm:else name="Name9">
                      <dgm:constrLst>
                        <dgm:constr type="w" for="ch" forName="Image" refType="h"/>
                        <dgm:constr type="h" for="ch" forName="Image" refType="h"/>
                        <dgm:constr type="r" for="ch" forName="Image" refType="w"/>
                        <dgm:constr type="t" for="ch" forName="Image"/>
                        <dgm:constr type="h" for="ch" forName="childText" refType="h"/>
                        <dgm:constr type="t" for="ch" forName="childText"/>
                        <dgm:constr type="wOff" for="ch" forName="childText" refType="w" refFor="ch" refForName="Image" fact="-1.06"/>
                      </dgm:constrLst>
                    </dgm:else>
                  </dgm:choose>
                  <dgm:ruleLst/>
                  <dgm:layoutNode name="Image" styleLbl="node1">
                    <dgm:alg type="sp"/>
                    <dgm:shape xmlns:r="http://schemas.openxmlformats.org/officeDocument/2006/relationships" type="roundRect" r:blip="" blipPhldr="1">
                      <dgm:adjLst>
                        <dgm:adj idx="1" val="0.1667"/>
                      </dgm:adjLst>
                    </dgm:shape>
                    <dgm:presOf/>
                  </dgm:layoutNode>
                  <dgm:layoutNode name="childText" styleLbl="lnNode1">
                    <dgm:varLst>
                      <dgm:chMax val="0"/>
                      <dgm:chPref val="0"/>
                      <dgm:bulletEnabled val="1"/>
                    </dgm:varLst>
                    <dgm:alg type="tx"/>
                    <dgm:shape xmlns:r="http://schemas.openxmlformats.org/officeDocument/2006/relationships" type="roundRect" r:blip="">
                      <dgm:adjLst>
                        <dgm:adj idx="1" val="0.1667"/>
                      </dgm:adjLst>
                    </dgm:shape>
                    <dgm:presOf axis="self desOrSelf" ptType="node node" st="1 1" cnt="1 0"/>
                    <dgm:ruleLst>
                      <dgm:rule type="primFontSz" val="5" fact="NaN" max="NaN"/>
                    </dgm:ruleLs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000C0F-BAF4-45F1-A427-C56C9DBFFF62}" type="datetimeFigureOut">
              <a:rPr lang="zh-CN" altLang="en-US" smtClean="0"/>
              <a:t>2017-8-4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FB5E6E-3B0F-4AF1-B6B4-61B854FFC694}" type="slidenum">
              <a:rPr lang="zh-CN" altLang="en-US" smtClean="0"/>
              <a:t>‹#›</a:t>
            </a:fld>
            <a:endParaRPr lang="zh-CN" altLang="en-US"/>
          </a:p>
        </p:txBody>
      </p:sp>
    </p:spTree>
    <p:extLst>
      <p:ext uri="{BB962C8B-B14F-4D97-AF65-F5344CB8AC3E}">
        <p14:creationId xmlns:p14="http://schemas.microsoft.com/office/powerpoint/2010/main" val="2523900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1</a:t>
            </a:fld>
            <a:endParaRPr lang="zh-CN" altLang="en-US"/>
          </a:p>
        </p:txBody>
      </p:sp>
    </p:spTree>
    <p:extLst>
      <p:ext uri="{BB962C8B-B14F-4D97-AF65-F5344CB8AC3E}">
        <p14:creationId xmlns:p14="http://schemas.microsoft.com/office/powerpoint/2010/main" val="39397807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10</a:t>
            </a:fld>
            <a:endParaRPr lang="zh-CN" altLang="en-US"/>
          </a:p>
        </p:txBody>
      </p:sp>
    </p:spTree>
    <p:extLst>
      <p:ext uri="{BB962C8B-B14F-4D97-AF65-F5344CB8AC3E}">
        <p14:creationId xmlns:p14="http://schemas.microsoft.com/office/powerpoint/2010/main" val="1561225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11</a:t>
            </a:fld>
            <a:endParaRPr lang="zh-CN" altLang="en-US"/>
          </a:p>
        </p:txBody>
      </p:sp>
    </p:spTree>
    <p:extLst>
      <p:ext uri="{BB962C8B-B14F-4D97-AF65-F5344CB8AC3E}">
        <p14:creationId xmlns:p14="http://schemas.microsoft.com/office/powerpoint/2010/main" val="35980395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12</a:t>
            </a:fld>
            <a:endParaRPr lang="zh-CN" altLang="en-US"/>
          </a:p>
        </p:txBody>
      </p:sp>
    </p:spTree>
    <p:extLst>
      <p:ext uri="{BB962C8B-B14F-4D97-AF65-F5344CB8AC3E}">
        <p14:creationId xmlns:p14="http://schemas.microsoft.com/office/powerpoint/2010/main" val="8055856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13</a:t>
            </a:fld>
            <a:endParaRPr lang="zh-CN" altLang="en-US"/>
          </a:p>
        </p:txBody>
      </p:sp>
    </p:spTree>
    <p:extLst>
      <p:ext uri="{BB962C8B-B14F-4D97-AF65-F5344CB8AC3E}">
        <p14:creationId xmlns:p14="http://schemas.microsoft.com/office/powerpoint/2010/main" val="21835512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14</a:t>
            </a:fld>
            <a:endParaRPr lang="zh-CN" altLang="en-US"/>
          </a:p>
        </p:txBody>
      </p:sp>
    </p:spTree>
    <p:extLst>
      <p:ext uri="{BB962C8B-B14F-4D97-AF65-F5344CB8AC3E}">
        <p14:creationId xmlns:p14="http://schemas.microsoft.com/office/powerpoint/2010/main" val="22876095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15</a:t>
            </a:fld>
            <a:endParaRPr lang="zh-CN" altLang="en-US"/>
          </a:p>
        </p:txBody>
      </p:sp>
    </p:spTree>
    <p:extLst>
      <p:ext uri="{BB962C8B-B14F-4D97-AF65-F5344CB8AC3E}">
        <p14:creationId xmlns:p14="http://schemas.microsoft.com/office/powerpoint/2010/main" val="607651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16</a:t>
            </a:fld>
            <a:endParaRPr lang="zh-CN" altLang="en-US"/>
          </a:p>
        </p:txBody>
      </p:sp>
    </p:spTree>
    <p:extLst>
      <p:ext uri="{BB962C8B-B14F-4D97-AF65-F5344CB8AC3E}">
        <p14:creationId xmlns:p14="http://schemas.microsoft.com/office/powerpoint/2010/main" val="940969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17</a:t>
            </a:fld>
            <a:endParaRPr lang="zh-CN" altLang="en-US"/>
          </a:p>
        </p:txBody>
      </p:sp>
    </p:spTree>
    <p:extLst>
      <p:ext uri="{BB962C8B-B14F-4D97-AF65-F5344CB8AC3E}">
        <p14:creationId xmlns:p14="http://schemas.microsoft.com/office/powerpoint/2010/main" val="18656106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18</a:t>
            </a:fld>
            <a:endParaRPr lang="zh-CN" altLang="en-US"/>
          </a:p>
        </p:txBody>
      </p:sp>
    </p:spTree>
    <p:extLst>
      <p:ext uri="{BB962C8B-B14F-4D97-AF65-F5344CB8AC3E}">
        <p14:creationId xmlns:p14="http://schemas.microsoft.com/office/powerpoint/2010/main" val="23677676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19</a:t>
            </a:fld>
            <a:endParaRPr lang="zh-CN" altLang="en-US"/>
          </a:p>
        </p:txBody>
      </p:sp>
    </p:spTree>
    <p:extLst>
      <p:ext uri="{BB962C8B-B14F-4D97-AF65-F5344CB8AC3E}">
        <p14:creationId xmlns:p14="http://schemas.microsoft.com/office/powerpoint/2010/main" val="966461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2</a:t>
            </a:fld>
            <a:endParaRPr lang="zh-CN" altLang="en-US"/>
          </a:p>
        </p:txBody>
      </p:sp>
    </p:spTree>
    <p:extLst>
      <p:ext uri="{BB962C8B-B14F-4D97-AF65-F5344CB8AC3E}">
        <p14:creationId xmlns:p14="http://schemas.microsoft.com/office/powerpoint/2010/main" val="35595682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20</a:t>
            </a:fld>
            <a:endParaRPr lang="zh-CN" altLang="en-US"/>
          </a:p>
        </p:txBody>
      </p:sp>
    </p:spTree>
    <p:extLst>
      <p:ext uri="{BB962C8B-B14F-4D97-AF65-F5344CB8AC3E}">
        <p14:creationId xmlns:p14="http://schemas.microsoft.com/office/powerpoint/2010/main" val="25729830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21</a:t>
            </a:fld>
            <a:endParaRPr lang="zh-CN" altLang="en-US"/>
          </a:p>
        </p:txBody>
      </p:sp>
    </p:spTree>
    <p:extLst>
      <p:ext uri="{BB962C8B-B14F-4D97-AF65-F5344CB8AC3E}">
        <p14:creationId xmlns:p14="http://schemas.microsoft.com/office/powerpoint/2010/main" val="23344573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22</a:t>
            </a:fld>
            <a:endParaRPr lang="zh-CN" altLang="en-US"/>
          </a:p>
        </p:txBody>
      </p:sp>
    </p:spTree>
    <p:extLst>
      <p:ext uri="{BB962C8B-B14F-4D97-AF65-F5344CB8AC3E}">
        <p14:creationId xmlns:p14="http://schemas.microsoft.com/office/powerpoint/2010/main" val="38040623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23</a:t>
            </a:fld>
            <a:endParaRPr lang="zh-CN" altLang="en-US"/>
          </a:p>
        </p:txBody>
      </p:sp>
    </p:spTree>
    <p:extLst>
      <p:ext uri="{BB962C8B-B14F-4D97-AF65-F5344CB8AC3E}">
        <p14:creationId xmlns:p14="http://schemas.microsoft.com/office/powerpoint/2010/main" val="31866438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24</a:t>
            </a:fld>
            <a:endParaRPr lang="zh-CN" altLang="en-US"/>
          </a:p>
        </p:txBody>
      </p:sp>
    </p:spTree>
    <p:extLst>
      <p:ext uri="{BB962C8B-B14F-4D97-AF65-F5344CB8AC3E}">
        <p14:creationId xmlns:p14="http://schemas.microsoft.com/office/powerpoint/2010/main" val="9481046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085EDEE-A756-42FC-9507-6426E81D625F}" type="slidenum">
              <a:rPr lang="zh-CN" altLang="en-US" smtClean="0"/>
              <a:t>25</a:t>
            </a:fld>
            <a:endParaRPr lang="zh-CN" altLang="en-US"/>
          </a:p>
        </p:txBody>
      </p:sp>
    </p:spTree>
    <p:extLst>
      <p:ext uri="{BB962C8B-B14F-4D97-AF65-F5344CB8AC3E}">
        <p14:creationId xmlns:p14="http://schemas.microsoft.com/office/powerpoint/2010/main" val="34598447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26</a:t>
            </a:fld>
            <a:endParaRPr lang="zh-CN" altLang="en-US"/>
          </a:p>
        </p:txBody>
      </p:sp>
    </p:spTree>
    <p:extLst>
      <p:ext uri="{BB962C8B-B14F-4D97-AF65-F5344CB8AC3E}">
        <p14:creationId xmlns:p14="http://schemas.microsoft.com/office/powerpoint/2010/main" val="15227790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27</a:t>
            </a:fld>
            <a:endParaRPr lang="zh-CN" altLang="en-US"/>
          </a:p>
        </p:txBody>
      </p:sp>
    </p:spTree>
    <p:extLst>
      <p:ext uri="{BB962C8B-B14F-4D97-AF65-F5344CB8AC3E}">
        <p14:creationId xmlns:p14="http://schemas.microsoft.com/office/powerpoint/2010/main" val="5010508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28</a:t>
            </a:fld>
            <a:endParaRPr lang="zh-CN" altLang="en-US"/>
          </a:p>
        </p:txBody>
      </p:sp>
    </p:spTree>
    <p:extLst>
      <p:ext uri="{BB962C8B-B14F-4D97-AF65-F5344CB8AC3E}">
        <p14:creationId xmlns:p14="http://schemas.microsoft.com/office/powerpoint/2010/main" val="30834860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29</a:t>
            </a:fld>
            <a:endParaRPr lang="zh-CN" altLang="en-US"/>
          </a:p>
        </p:txBody>
      </p:sp>
    </p:spTree>
    <p:extLst>
      <p:ext uri="{BB962C8B-B14F-4D97-AF65-F5344CB8AC3E}">
        <p14:creationId xmlns:p14="http://schemas.microsoft.com/office/powerpoint/2010/main" val="629250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3</a:t>
            </a:fld>
            <a:endParaRPr lang="zh-CN" altLang="en-US"/>
          </a:p>
        </p:txBody>
      </p:sp>
    </p:spTree>
    <p:extLst>
      <p:ext uri="{BB962C8B-B14F-4D97-AF65-F5344CB8AC3E}">
        <p14:creationId xmlns:p14="http://schemas.microsoft.com/office/powerpoint/2010/main" val="22408615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30</a:t>
            </a:fld>
            <a:endParaRPr lang="zh-CN" altLang="en-US"/>
          </a:p>
        </p:txBody>
      </p:sp>
    </p:spTree>
    <p:extLst>
      <p:ext uri="{BB962C8B-B14F-4D97-AF65-F5344CB8AC3E}">
        <p14:creationId xmlns:p14="http://schemas.microsoft.com/office/powerpoint/2010/main" val="3334266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4</a:t>
            </a:fld>
            <a:endParaRPr lang="zh-CN" altLang="en-US"/>
          </a:p>
        </p:txBody>
      </p:sp>
    </p:spTree>
    <p:extLst>
      <p:ext uri="{BB962C8B-B14F-4D97-AF65-F5344CB8AC3E}">
        <p14:creationId xmlns:p14="http://schemas.microsoft.com/office/powerpoint/2010/main" val="4229818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5</a:t>
            </a:fld>
            <a:endParaRPr lang="zh-CN" altLang="en-US"/>
          </a:p>
        </p:txBody>
      </p:sp>
    </p:spTree>
    <p:extLst>
      <p:ext uri="{BB962C8B-B14F-4D97-AF65-F5344CB8AC3E}">
        <p14:creationId xmlns:p14="http://schemas.microsoft.com/office/powerpoint/2010/main" val="3282211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6</a:t>
            </a:fld>
            <a:endParaRPr lang="zh-CN" altLang="en-US"/>
          </a:p>
        </p:txBody>
      </p:sp>
    </p:spTree>
    <p:extLst>
      <p:ext uri="{BB962C8B-B14F-4D97-AF65-F5344CB8AC3E}">
        <p14:creationId xmlns:p14="http://schemas.microsoft.com/office/powerpoint/2010/main" val="1840035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7</a:t>
            </a:fld>
            <a:endParaRPr lang="zh-CN" altLang="en-US"/>
          </a:p>
        </p:txBody>
      </p:sp>
    </p:spTree>
    <p:extLst>
      <p:ext uri="{BB962C8B-B14F-4D97-AF65-F5344CB8AC3E}">
        <p14:creationId xmlns:p14="http://schemas.microsoft.com/office/powerpoint/2010/main" val="1412390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8</a:t>
            </a:fld>
            <a:endParaRPr lang="zh-CN" altLang="en-US"/>
          </a:p>
        </p:txBody>
      </p:sp>
    </p:spTree>
    <p:extLst>
      <p:ext uri="{BB962C8B-B14F-4D97-AF65-F5344CB8AC3E}">
        <p14:creationId xmlns:p14="http://schemas.microsoft.com/office/powerpoint/2010/main" val="3035645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FB5E6E-3B0F-4AF1-B6B4-61B854FFC694}" type="slidenum">
              <a:rPr lang="zh-CN" altLang="en-US" smtClean="0"/>
              <a:t>9</a:t>
            </a:fld>
            <a:endParaRPr lang="zh-CN" altLang="en-US"/>
          </a:p>
        </p:txBody>
      </p:sp>
    </p:spTree>
    <p:extLst>
      <p:ext uri="{BB962C8B-B14F-4D97-AF65-F5344CB8AC3E}">
        <p14:creationId xmlns:p14="http://schemas.microsoft.com/office/powerpoint/2010/main" val="2518212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2566A26-A9DD-4415-A198-5E726A02FD9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416C967F-3434-44B9-9CD6-4A7C86A147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id="{2B5E9DF1-C188-437C-A2FC-BBE3C24ADC06}"/>
              </a:ext>
            </a:extLst>
          </p:cNvPr>
          <p:cNvSpPr>
            <a:spLocks noGrp="1"/>
          </p:cNvSpPr>
          <p:nvPr>
            <p:ph type="dt" sz="half" idx="10"/>
          </p:nvPr>
        </p:nvSpPr>
        <p:spPr/>
        <p:txBody>
          <a:bodyPr/>
          <a:lstStyle/>
          <a:p>
            <a:fld id="{A6980F53-EC1E-4827-BD29-9AFBF884C739}" type="datetimeFigureOut">
              <a:rPr lang="zh-CN" altLang="en-US" smtClean="0"/>
              <a:t>2017-8-4</a:t>
            </a:fld>
            <a:endParaRPr lang="zh-CN" altLang="en-US"/>
          </a:p>
        </p:txBody>
      </p:sp>
      <p:sp>
        <p:nvSpPr>
          <p:cNvPr id="5" name="页脚占位符 4">
            <a:extLst>
              <a:ext uri="{FF2B5EF4-FFF2-40B4-BE49-F238E27FC236}">
                <a16:creationId xmlns:a16="http://schemas.microsoft.com/office/drawing/2014/main" id="{41CC56D0-DD05-409C-8824-FF564962EF6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151DEF3-0E91-4674-9FFD-C0384B2F1B38}"/>
              </a:ext>
            </a:extLst>
          </p:cNvPr>
          <p:cNvSpPr>
            <a:spLocks noGrp="1"/>
          </p:cNvSpPr>
          <p:nvPr>
            <p:ph type="sldNum" sz="quarter" idx="12"/>
          </p:nvPr>
        </p:nvSpPr>
        <p:spPr/>
        <p:txBody>
          <a:bodyPr/>
          <a:lstStyle/>
          <a:p>
            <a:fld id="{3DCA1067-A9A2-43A3-92BF-6A1251069A82}" type="slidenum">
              <a:rPr lang="zh-CN" altLang="en-US" smtClean="0"/>
              <a:t>‹#›</a:t>
            </a:fld>
            <a:endParaRPr lang="zh-CN" altLang="en-US"/>
          </a:p>
        </p:txBody>
      </p:sp>
    </p:spTree>
    <p:extLst>
      <p:ext uri="{BB962C8B-B14F-4D97-AF65-F5344CB8AC3E}">
        <p14:creationId xmlns:p14="http://schemas.microsoft.com/office/powerpoint/2010/main" val="3228181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0E7B66-6763-4F1F-B2B4-91E2C8AA7EC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3E208E58-E3D2-4D15-A3E2-C873406F45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EDE841D1-809E-40D2-882A-02B29D83CA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F5FB9764-E960-4A44-8C80-1765890D53E1}"/>
              </a:ext>
            </a:extLst>
          </p:cNvPr>
          <p:cNvSpPr>
            <a:spLocks noGrp="1"/>
          </p:cNvSpPr>
          <p:nvPr>
            <p:ph type="dt" sz="half" idx="10"/>
          </p:nvPr>
        </p:nvSpPr>
        <p:spPr/>
        <p:txBody>
          <a:bodyPr/>
          <a:lstStyle/>
          <a:p>
            <a:fld id="{A6980F53-EC1E-4827-BD29-9AFBF884C739}" type="datetimeFigureOut">
              <a:rPr lang="zh-CN" altLang="en-US" smtClean="0"/>
              <a:t>2017-8-4</a:t>
            </a:fld>
            <a:endParaRPr lang="zh-CN" altLang="en-US"/>
          </a:p>
        </p:txBody>
      </p:sp>
      <p:sp>
        <p:nvSpPr>
          <p:cNvPr id="6" name="页脚占位符 5">
            <a:extLst>
              <a:ext uri="{FF2B5EF4-FFF2-40B4-BE49-F238E27FC236}">
                <a16:creationId xmlns:a16="http://schemas.microsoft.com/office/drawing/2014/main" id="{87D030E2-FC14-433A-B83B-166A4F0C228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2A95737-093E-4EBF-A492-CFC89BBC7315}"/>
              </a:ext>
            </a:extLst>
          </p:cNvPr>
          <p:cNvSpPr>
            <a:spLocks noGrp="1"/>
          </p:cNvSpPr>
          <p:nvPr>
            <p:ph type="sldNum" sz="quarter" idx="12"/>
          </p:nvPr>
        </p:nvSpPr>
        <p:spPr/>
        <p:txBody>
          <a:bodyPr/>
          <a:lstStyle/>
          <a:p>
            <a:fld id="{3DCA1067-A9A2-43A3-92BF-6A1251069A82}" type="slidenum">
              <a:rPr lang="zh-CN" altLang="en-US" smtClean="0"/>
              <a:t>‹#›</a:t>
            </a:fld>
            <a:endParaRPr lang="zh-CN" altLang="en-US"/>
          </a:p>
        </p:txBody>
      </p:sp>
    </p:spTree>
    <p:extLst>
      <p:ext uri="{BB962C8B-B14F-4D97-AF65-F5344CB8AC3E}">
        <p14:creationId xmlns:p14="http://schemas.microsoft.com/office/powerpoint/2010/main" val="20421456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06722B5-F9E8-4800-85C3-F1D74C55445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AA71DEAC-59E6-4FC3-80CD-5FD2D72E9158}"/>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A7628A6-6C4B-407D-97B5-AB470067D04D}"/>
              </a:ext>
            </a:extLst>
          </p:cNvPr>
          <p:cNvSpPr>
            <a:spLocks noGrp="1"/>
          </p:cNvSpPr>
          <p:nvPr>
            <p:ph type="dt" sz="half" idx="10"/>
          </p:nvPr>
        </p:nvSpPr>
        <p:spPr/>
        <p:txBody>
          <a:bodyPr/>
          <a:lstStyle/>
          <a:p>
            <a:fld id="{A6980F53-EC1E-4827-BD29-9AFBF884C739}" type="datetimeFigureOut">
              <a:rPr lang="zh-CN" altLang="en-US" smtClean="0"/>
              <a:t>2017-8-4</a:t>
            </a:fld>
            <a:endParaRPr lang="zh-CN" altLang="en-US"/>
          </a:p>
        </p:txBody>
      </p:sp>
      <p:sp>
        <p:nvSpPr>
          <p:cNvPr id="5" name="页脚占位符 4">
            <a:extLst>
              <a:ext uri="{FF2B5EF4-FFF2-40B4-BE49-F238E27FC236}">
                <a16:creationId xmlns:a16="http://schemas.microsoft.com/office/drawing/2014/main" id="{F1CE6F79-AB4F-4601-9536-FEBB0998E4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E88644F2-F92D-4AE6-9B3F-1038D9D79E19}"/>
              </a:ext>
            </a:extLst>
          </p:cNvPr>
          <p:cNvSpPr>
            <a:spLocks noGrp="1"/>
          </p:cNvSpPr>
          <p:nvPr>
            <p:ph type="sldNum" sz="quarter" idx="12"/>
          </p:nvPr>
        </p:nvSpPr>
        <p:spPr/>
        <p:txBody>
          <a:bodyPr/>
          <a:lstStyle/>
          <a:p>
            <a:fld id="{3DCA1067-A9A2-43A3-92BF-6A1251069A82}" type="slidenum">
              <a:rPr lang="zh-CN" altLang="en-US" smtClean="0"/>
              <a:t>‹#›</a:t>
            </a:fld>
            <a:endParaRPr lang="zh-CN" altLang="en-US"/>
          </a:p>
        </p:txBody>
      </p:sp>
    </p:spTree>
    <p:extLst>
      <p:ext uri="{BB962C8B-B14F-4D97-AF65-F5344CB8AC3E}">
        <p14:creationId xmlns:p14="http://schemas.microsoft.com/office/powerpoint/2010/main" val="40984378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78BE050A-29B0-4885-8158-C9D4D111467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244CE2B0-873F-4F1C-BC4E-4EC5473A033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0A789C4D-7237-4080-B35D-519091B968A4}"/>
              </a:ext>
            </a:extLst>
          </p:cNvPr>
          <p:cNvSpPr>
            <a:spLocks noGrp="1"/>
          </p:cNvSpPr>
          <p:nvPr>
            <p:ph type="dt" sz="half" idx="10"/>
          </p:nvPr>
        </p:nvSpPr>
        <p:spPr/>
        <p:txBody>
          <a:bodyPr/>
          <a:lstStyle/>
          <a:p>
            <a:fld id="{A6980F53-EC1E-4827-BD29-9AFBF884C739}" type="datetimeFigureOut">
              <a:rPr lang="zh-CN" altLang="en-US" smtClean="0"/>
              <a:t>2017-8-4</a:t>
            </a:fld>
            <a:endParaRPr lang="zh-CN" altLang="en-US"/>
          </a:p>
        </p:txBody>
      </p:sp>
      <p:sp>
        <p:nvSpPr>
          <p:cNvPr id="5" name="页脚占位符 4">
            <a:extLst>
              <a:ext uri="{FF2B5EF4-FFF2-40B4-BE49-F238E27FC236}">
                <a16:creationId xmlns:a16="http://schemas.microsoft.com/office/drawing/2014/main" id="{497290BE-A560-4582-927A-DA7D5E85CE0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88C20C-10F1-4C7F-AAC6-441671881512}"/>
              </a:ext>
            </a:extLst>
          </p:cNvPr>
          <p:cNvSpPr>
            <a:spLocks noGrp="1"/>
          </p:cNvSpPr>
          <p:nvPr>
            <p:ph type="sldNum" sz="quarter" idx="12"/>
          </p:nvPr>
        </p:nvSpPr>
        <p:spPr/>
        <p:txBody>
          <a:bodyPr/>
          <a:lstStyle/>
          <a:p>
            <a:fld id="{3DCA1067-A9A2-43A3-92BF-6A1251069A82}" type="slidenum">
              <a:rPr lang="zh-CN" altLang="en-US" smtClean="0"/>
              <a:t>‹#›</a:t>
            </a:fld>
            <a:endParaRPr lang="zh-CN" altLang="en-US"/>
          </a:p>
        </p:txBody>
      </p:sp>
    </p:spTree>
    <p:extLst>
      <p:ext uri="{BB962C8B-B14F-4D97-AF65-F5344CB8AC3E}">
        <p14:creationId xmlns:p14="http://schemas.microsoft.com/office/powerpoint/2010/main" val="28393703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C08E29EA-DF5D-406A-97F9-7464D78C92F3}" type="datetimeFigureOut">
              <a:rPr lang="zh-CN" altLang="en-US" smtClean="0"/>
              <a:t>2017-8-4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BE7410-38F6-47F2-A9D7-7C04384053CC}" type="slidenum">
              <a:rPr lang="zh-CN" altLang="en-US" smtClean="0"/>
              <a:t>‹#›</a:t>
            </a:fld>
            <a:endParaRPr lang="zh-CN" altLang="en-US"/>
          </a:p>
        </p:txBody>
      </p:sp>
    </p:spTree>
    <p:extLst>
      <p:ext uri="{BB962C8B-B14F-4D97-AF65-F5344CB8AC3E}">
        <p14:creationId xmlns:p14="http://schemas.microsoft.com/office/powerpoint/2010/main" val="16320207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第四节">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02942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C08E29EA-DF5D-406A-97F9-7464D78C92F3}" type="datetimeFigureOut">
              <a:rPr lang="zh-CN" altLang="en-US" smtClean="0"/>
              <a:t>2017-8-4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BE7410-38F6-47F2-A9D7-7C04384053CC}" type="slidenum">
              <a:rPr lang="zh-CN" altLang="en-US" smtClean="0"/>
              <a:t>‹#›</a:t>
            </a:fld>
            <a:endParaRPr lang="zh-CN" altLang="en-US"/>
          </a:p>
        </p:txBody>
      </p:sp>
    </p:spTree>
    <p:extLst>
      <p:ext uri="{BB962C8B-B14F-4D97-AF65-F5344CB8AC3E}">
        <p14:creationId xmlns:p14="http://schemas.microsoft.com/office/powerpoint/2010/main" val="1189464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076AE7B-0009-4457-99CF-9B1DC5DA772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FC1962F-F23A-491D-84D2-857114D7E49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80FAE7A7-9532-41FC-925C-2029F2D99B5C}"/>
              </a:ext>
            </a:extLst>
          </p:cNvPr>
          <p:cNvSpPr>
            <a:spLocks noGrp="1"/>
          </p:cNvSpPr>
          <p:nvPr>
            <p:ph type="dt" sz="half" idx="10"/>
          </p:nvPr>
        </p:nvSpPr>
        <p:spPr/>
        <p:txBody>
          <a:bodyPr/>
          <a:lstStyle/>
          <a:p>
            <a:fld id="{A6980F53-EC1E-4827-BD29-9AFBF884C739}" type="datetimeFigureOut">
              <a:rPr lang="zh-CN" altLang="en-US" smtClean="0"/>
              <a:t>2017-8-4</a:t>
            </a:fld>
            <a:endParaRPr lang="zh-CN" altLang="en-US"/>
          </a:p>
        </p:txBody>
      </p:sp>
      <p:sp>
        <p:nvSpPr>
          <p:cNvPr id="5" name="页脚占位符 4">
            <a:extLst>
              <a:ext uri="{FF2B5EF4-FFF2-40B4-BE49-F238E27FC236}">
                <a16:creationId xmlns:a16="http://schemas.microsoft.com/office/drawing/2014/main" id="{7D94F3FF-4433-4F4F-8C19-0A5181331C3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65F4B5B-2BD3-4933-B228-944969B2F32A}"/>
              </a:ext>
            </a:extLst>
          </p:cNvPr>
          <p:cNvSpPr>
            <a:spLocks noGrp="1"/>
          </p:cNvSpPr>
          <p:nvPr>
            <p:ph type="sldNum" sz="quarter" idx="12"/>
          </p:nvPr>
        </p:nvSpPr>
        <p:spPr/>
        <p:txBody>
          <a:bodyPr/>
          <a:lstStyle/>
          <a:p>
            <a:fld id="{3DCA1067-A9A2-43A3-92BF-6A1251069A82}" type="slidenum">
              <a:rPr lang="zh-CN" altLang="en-US" smtClean="0"/>
              <a:t>‹#›</a:t>
            </a:fld>
            <a:endParaRPr lang="zh-CN" altLang="en-US"/>
          </a:p>
        </p:txBody>
      </p:sp>
    </p:spTree>
    <p:extLst>
      <p:ext uri="{BB962C8B-B14F-4D97-AF65-F5344CB8AC3E}">
        <p14:creationId xmlns:p14="http://schemas.microsoft.com/office/powerpoint/2010/main" val="375762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2FC96B6-D81C-4F21-BDA6-27DA9CCA2A7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95A49466-76AA-4452-A394-3D6D24E89FA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BFBB4CEF-25E8-4951-B488-251B4531ADC6}"/>
              </a:ext>
            </a:extLst>
          </p:cNvPr>
          <p:cNvSpPr>
            <a:spLocks noGrp="1"/>
          </p:cNvSpPr>
          <p:nvPr>
            <p:ph type="dt" sz="half" idx="10"/>
          </p:nvPr>
        </p:nvSpPr>
        <p:spPr/>
        <p:txBody>
          <a:bodyPr/>
          <a:lstStyle/>
          <a:p>
            <a:fld id="{A6980F53-EC1E-4827-BD29-9AFBF884C739}" type="datetimeFigureOut">
              <a:rPr lang="zh-CN" altLang="en-US" smtClean="0"/>
              <a:t>2017-8-4</a:t>
            </a:fld>
            <a:endParaRPr lang="zh-CN" altLang="en-US"/>
          </a:p>
        </p:txBody>
      </p:sp>
      <p:sp>
        <p:nvSpPr>
          <p:cNvPr id="5" name="页脚占位符 4">
            <a:extLst>
              <a:ext uri="{FF2B5EF4-FFF2-40B4-BE49-F238E27FC236}">
                <a16:creationId xmlns:a16="http://schemas.microsoft.com/office/drawing/2014/main" id="{B5D614D9-3243-4977-AFAC-209252F76EC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3331C0-37A9-418D-901C-AC3852520931}"/>
              </a:ext>
            </a:extLst>
          </p:cNvPr>
          <p:cNvSpPr>
            <a:spLocks noGrp="1"/>
          </p:cNvSpPr>
          <p:nvPr>
            <p:ph type="sldNum" sz="quarter" idx="12"/>
          </p:nvPr>
        </p:nvSpPr>
        <p:spPr/>
        <p:txBody>
          <a:bodyPr/>
          <a:lstStyle/>
          <a:p>
            <a:fld id="{3DCA1067-A9A2-43A3-92BF-6A1251069A82}" type="slidenum">
              <a:rPr lang="zh-CN" altLang="en-US" smtClean="0"/>
              <a:t>‹#›</a:t>
            </a:fld>
            <a:endParaRPr lang="zh-CN" altLang="en-US"/>
          </a:p>
        </p:txBody>
      </p:sp>
    </p:spTree>
    <p:extLst>
      <p:ext uri="{BB962C8B-B14F-4D97-AF65-F5344CB8AC3E}">
        <p14:creationId xmlns:p14="http://schemas.microsoft.com/office/powerpoint/2010/main" val="668714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FF6251-4685-43B6-856A-5C77FC2B353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F879A2F-9E9C-4127-B248-0A9AB4F79C11}"/>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EEF7C519-84C7-4EF7-BB6C-D78C450D245E}"/>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2CF16B1B-6FB9-40EA-A7F0-461A96C4BB6A}"/>
              </a:ext>
            </a:extLst>
          </p:cNvPr>
          <p:cNvSpPr>
            <a:spLocks noGrp="1"/>
          </p:cNvSpPr>
          <p:nvPr>
            <p:ph type="dt" sz="half" idx="10"/>
          </p:nvPr>
        </p:nvSpPr>
        <p:spPr/>
        <p:txBody>
          <a:bodyPr/>
          <a:lstStyle/>
          <a:p>
            <a:fld id="{A6980F53-EC1E-4827-BD29-9AFBF884C739}" type="datetimeFigureOut">
              <a:rPr lang="zh-CN" altLang="en-US" smtClean="0"/>
              <a:t>2017-8-4</a:t>
            </a:fld>
            <a:endParaRPr lang="zh-CN" altLang="en-US"/>
          </a:p>
        </p:txBody>
      </p:sp>
      <p:sp>
        <p:nvSpPr>
          <p:cNvPr id="6" name="页脚占位符 5">
            <a:extLst>
              <a:ext uri="{FF2B5EF4-FFF2-40B4-BE49-F238E27FC236}">
                <a16:creationId xmlns:a16="http://schemas.microsoft.com/office/drawing/2014/main" id="{B4EA0716-E050-4B29-8795-E7A29DDA555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A96E416-82E0-44D5-8305-691BD39F111A}"/>
              </a:ext>
            </a:extLst>
          </p:cNvPr>
          <p:cNvSpPr>
            <a:spLocks noGrp="1"/>
          </p:cNvSpPr>
          <p:nvPr>
            <p:ph type="sldNum" sz="quarter" idx="12"/>
          </p:nvPr>
        </p:nvSpPr>
        <p:spPr/>
        <p:txBody>
          <a:bodyPr/>
          <a:lstStyle/>
          <a:p>
            <a:fld id="{3DCA1067-A9A2-43A3-92BF-6A1251069A82}" type="slidenum">
              <a:rPr lang="zh-CN" altLang="en-US" smtClean="0"/>
              <a:t>‹#›</a:t>
            </a:fld>
            <a:endParaRPr lang="zh-CN" altLang="en-US"/>
          </a:p>
        </p:txBody>
      </p:sp>
    </p:spTree>
    <p:extLst>
      <p:ext uri="{BB962C8B-B14F-4D97-AF65-F5344CB8AC3E}">
        <p14:creationId xmlns:p14="http://schemas.microsoft.com/office/powerpoint/2010/main" val="2218678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B5F6653-1D23-44CD-9EF4-86F6EAEE466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78CFC826-4726-4E88-B53E-0DFA6E79E0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B4C1DA20-5CA8-46DD-A525-050B5F099012}"/>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51300F6D-7CDB-4F6E-879E-DA82C910F5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09475AD2-7FF7-4DE9-BE5C-AC039E83317A}"/>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605D4C72-B073-4091-853F-F0C176230FF4}"/>
              </a:ext>
            </a:extLst>
          </p:cNvPr>
          <p:cNvSpPr>
            <a:spLocks noGrp="1"/>
          </p:cNvSpPr>
          <p:nvPr>
            <p:ph type="dt" sz="half" idx="10"/>
          </p:nvPr>
        </p:nvSpPr>
        <p:spPr/>
        <p:txBody>
          <a:bodyPr/>
          <a:lstStyle/>
          <a:p>
            <a:fld id="{A6980F53-EC1E-4827-BD29-9AFBF884C739}" type="datetimeFigureOut">
              <a:rPr lang="zh-CN" altLang="en-US" smtClean="0"/>
              <a:t>2017-8-4</a:t>
            </a:fld>
            <a:endParaRPr lang="zh-CN" altLang="en-US"/>
          </a:p>
        </p:txBody>
      </p:sp>
      <p:sp>
        <p:nvSpPr>
          <p:cNvPr id="8" name="页脚占位符 7">
            <a:extLst>
              <a:ext uri="{FF2B5EF4-FFF2-40B4-BE49-F238E27FC236}">
                <a16:creationId xmlns:a16="http://schemas.microsoft.com/office/drawing/2014/main" id="{D2EAE27B-5941-4113-AD60-F7BCA07765C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672855D8-9D1D-4C6F-89DE-EC8FA21CA79E}"/>
              </a:ext>
            </a:extLst>
          </p:cNvPr>
          <p:cNvSpPr>
            <a:spLocks noGrp="1"/>
          </p:cNvSpPr>
          <p:nvPr>
            <p:ph type="sldNum" sz="quarter" idx="12"/>
          </p:nvPr>
        </p:nvSpPr>
        <p:spPr/>
        <p:txBody>
          <a:bodyPr/>
          <a:lstStyle/>
          <a:p>
            <a:fld id="{3DCA1067-A9A2-43A3-92BF-6A1251069A82}" type="slidenum">
              <a:rPr lang="zh-CN" altLang="en-US" smtClean="0"/>
              <a:t>‹#›</a:t>
            </a:fld>
            <a:endParaRPr lang="zh-CN" altLang="en-US"/>
          </a:p>
        </p:txBody>
      </p:sp>
    </p:spTree>
    <p:extLst>
      <p:ext uri="{BB962C8B-B14F-4D97-AF65-F5344CB8AC3E}">
        <p14:creationId xmlns:p14="http://schemas.microsoft.com/office/powerpoint/2010/main" val="3717546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37A1581-A94B-497B-BB68-0FC2B041C0A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A38E02FF-F4F7-4872-8DAD-CAAD91083436}"/>
              </a:ext>
            </a:extLst>
          </p:cNvPr>
          <p:cNvSpPr>
            <a:spLocks noGrp="1"/>
          </p:cNvSpPr>
          <p:nvPr>
            <p:ph type="dt" sz="half" idx="10"/>
          </p:nvPr>
        </p:nvSpPr>
        <p:spPr/>
        <p:txBody>
          <a:bodyPr/>
          <a:lstStyle/>
          <a:p>
            <a:fld id="{A6980F53-EC1E-4827-BD29-9AFBF884C739}" type="datetimeFigureOut">
              <a:rPr lang="zh-CN" altLang="en-US" smtClean="0"/>
              <a:t>2017-8-4</a:t>
            </a:fld>
            <a:endParaRPr lang="zh-CN" altLang="en-US"/>
          </a:p>
        </p:txBody>
      </p:sp>
      <p:sp>
        <p:nvSpPr>
          <p:cNvPr id="4" name="页脚占位符 3">
            <a:extLst>
              <a:ext uri="{FF2B5EF4-FFF2-40B4-BE49-F238E27FC236}">
                <a16:creationId xmlns:a16="http://schemas.microsoft.com/office/drawing/2014/main" id="{F89D8DAC-3717-44A6-BE7D-B28E56B0536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3950773E-1A7D-4DDE-B63A-A22684710BEB}"/>
              </a:ext>
            </a:extLst>
          </p:cNvPr>
          <p:cNvSpPr>
            <a:spLocks noGrp="1"/>
          </p:cNvSpPr>
          <p:nvPr>
            <p:ph type="sldNum" sz="quarter" idx="12"/>
          </p:nvPr>
        </p:nvSpPr>
        <p:spPr/>
        <p:txBody>
          <a:bodyPr/>
          <a:lstStyle/>
          <a:p>
            <a:fld id="{3DCA1067-A9A2-43A3-92BF-6A1251069A82}" type="slidenum">
              <a:rPr lang="zh-CN" altLang="en-US" smtClean="0"/>
              <a:t>‹#›</a:t>
            </a:fld>
            <a:endParaRPr lang="zh-CN" altLang="en-US"/>
          </a:p>
        </p:txBody>
      </p:sp>
    </p:spTree>
    <p:extLst>
      <p:ext uri="{BB962C8B-B14F-4D97-AF65-F5344CB8AC3E}">
        <p14:creationId xmlns:p14="http://schemas.microsoft.com/office/powerpoint/2010/main" val="1191102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0">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60DD235-1E74-4E84-844C-554830BCA670}"/>
              </a:ext>
            </a:extLst>
          </p:cNvPr>
          <p:cNvSpPr>
            <a:spLocks noGrp="1"/>
          </p:cNvSpPr>
          <p:nvPr>
            <p:ph type="dt" sz="half" idx="10"/>
          </p:nvPr>
        </p:nvSpPr>
        <p:spPr/>
        <p:txBody>
          <a:bodyPr/>
          <a:lstStyle/>
          <a:p>
            <a:fld id="{A6980F53-EC1E-4827-BD29-9AFBF884C739}" type="datetimeFigureOut">
              <a:rPr lang="zh-CN" altLang="en-US" smtClean="0"/>
              <a:t>2017-8-4</a:t>
            </a:fld>
            <a:endParaRPr lang="zh-CN" altLang="en-US"/>
          </a:p>
        </p:txBody>
      </p:sp>
      <p:sp>
        <p:nvSpPr>
          <p:cNvPr id="3" name="页脚占位符 2">
            <a:extLst>
              <a:ext uri="{FF2B5EF4-FFF2-40B4-BE49-F238E27FC236}">
                <a16:creationId xmlns:a16="http://schemas.microsoft.com/office/drawing/2014/main" id="{1757E6B2-94A0-4F71-8E89-7D28BCE7382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CC82322E-B8C9-472D-A28A-33F3F9E7C79C}"/>
              </a:ext>
            </a:extLst>
          </p:cNvPr>
          <p:cNvSpPr>
            <a:spLocks noGrp="1"/>
          </p:cNvSpPr>
          <p:nvPr>
            <p:ph type="sldNum" sz="quarter" idx="12"/>
          </p:nvPr>
        </p:nvSpPr>
        <p:spPr/>
        <p:txBody>
          <a:bodyPr/>
          <a:lstStyle/>
          <a:p>
            <a:fld id="{3DCA1067-A9A2-43A3-92BF-6A1251069A82}" type="slidenum">
              <a:rPr lang="zh-CN" altLang="en-US" smtClean="0"/>
              <a:t>‹#›</a:t>
            </a:fld>
            <a:endParaRPr lang="zh-CN" altLang="en-US"/>
          </a:p>
        </p:txBody>
      </p:sp>
      <p:pic>
        <p:nvPicPr>
          <p:cNvPr id="7" name="图片 6">
            <a:extLst>
              <a:ext uri="{FF2B5EF4-FFF2-40B4-BE49-F238E27FC236}">
                <a16:creationId xmlns:a16="http://schemas.microsoft.com/office/drawing/2014/main" id="{52818029-6972-4DDA-A366-6EB53D8B4DC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4772" y="129208"/>
            <a:ext cx="1202709" cy="1202709"/>
          </a:xfrm>
          <a:prstGeom prst="rect">
            <a:avLst/>
          </a:prstGeom>
        </p:spPr>
      </p:pic>
      <p:pic>
        <p:nvPicPr>
          <p:cNvPr id="8" name="图片 7">
            <a:extLst>
              <a:ext uri="{FF2B5EF4-FFF2-40B4-BE49-F238E27FC236}">
                <a16:creationId xmlns:a16="http://schemas.microsoft.com/office/drawing/2014/main" id="{D9DED694-BD92-4B8A-8D3E-9F69ACE6D4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a:off x="-432346" y="3435674"/>
            <a:ext cx="4708479" cy="4796891"/>
          </a:xfrm>
          <a:prstGeom prst="rect">
            <a:avLst/>
          </a:prstGeom>
        </p:spPr>
      </p:pic>
      <p:sp>
        <p:nvSpPr>
          <p:cNvPr id="9" name="Freeform 8">
            <a:extLst>
              <a:ext uri="{FF2B5EF4-FFF2-40B4-BE49-F238E27FC236}">
                <a16:creationId xmlns:a16="http://schemas.microsoft.com/office/drawing/2014/main" id="{B8BDB655-D8E6-46D7-B860-2FB7F8EF5C87}"/>
              </a:ext>
            </a:extLst>
          </p:cNvPr>
          <p:cNvSpPr>
            <a:spLocks/>
          </p:cNvSpPr>
          <p:nvPr userDrawn="1"/>
        </p:nvSpPr>
        <p:spPr bwMode="auto">
          <a:xfrm>
            <a:off x="0" y="5568287"/>
            <a:ext cx="12192000" cy="1289713"/>
          </a:xfrm>
          <a:custGeom>
            <a:avLst/>
            <a:gdLst>
              <a:gd name="T0" fmla="*/ 5699 w 5699"/>
              <a:gd name="T1" fmla="*/ 0 h 487"/>
              <a:gd name="T2" fmla="*/ 5699 w 5699"/>
              <a:gd name="T3" fmla="*/ 487 h 487"/>
              <a:gd name="T4" fmla="*/ 0 w 5699"/>
              <a:gd name="T5" fmla="*/ 487 h 487"/>
              <a:gd name="T6" fmla="*/ 0 w 5699"/>
              <a:gd name="T7" fmla="*/ 360 h 487"/>
              <a:gd name="T8" fmla="*/ 375 w 5699"/>
              <a:gd name="T9" fmla="*/ 381 h 487"/>
              <a:gd name="T10" fmla="*/ 738 w 5699"/>
              <a:gd name="T11" fmla="*/ 398 h 487"/>
              <a:gd name="T12" fmla="*/ 1095 w 5699"/>
              <a:gd name="T13" fmla="*/ 410 h 487"/>
              <a:gd name="T14" fmla="*/ 1445 w 5699"/>
              <a:gd name="T15" fmla="*/ 419 h 487"/>
              <a:gd name="T16" fmla="*/ 1787 w 5699"/>
              <a:gd name="T17" fmla="*/ 423 h 487"/>
              <a:gd name="T18" fmla="*/ 2119 w 5699"/>
              <a:gd name="T19" fmla="*/ 421 h 487"/>
              <a:gd name="T20" fmla="*/ 2443 w 5699"/>
              <a:gd name="T21" fmla="*/ 416 h 487"/>
              <a:gd name="T22" fmla="*/ 2760 w 5699"/>
              <a:gd name="T23" fmla="*/ 405 h 487"/>
              <a:gd name="T24" fmla="*/ 3068 w 5699"/>
              <a:gd name="T25" fmla="*/ 391 h 487"/>
              <a:gd name="T26" fmla="*/ 3368 w 5699"/>
              <a:gd name="T27" fmla="*/ 372 h 487"/>
              <a:gd name="T28" fmla="*/ 3658 w 5699"/>
              <a:gd name="T29" fmla="*/ 348 h 487"/>
              <a:gd name="T30" fmla="*/ 3942 w 5699"/>
              <a:gd name="T31" fmla="*/ 320 h 487"/>
              <a:gd name="T32" fmla="*/ 4217 w 5699"/>
              <a:gd name="T33" fmla="*/ 289 h 487"/>
              <a:gd name="T34" fmla="*/ 4485 w 5699"/>
              <a:gd name="T35" fmla="*/ 250 h 487"/>
              <a:gd name="T36" fmla="*/ 4745 w 5699"/>
              <a:gd name="T37" fmla="*/ 210 h 487"/>
              <a:gd name="T38" fmla="*/ 4996 w 5699"/>
              <a:gd name="T39" fmla="*/ 163 h 487"/>
              <a:gd name="T40" fmla="*/ 5238 w 5699"/>
              <a:gd name="T41" fmla="*/ 113 h 487"/>
              <a:gd name="T42" fmla="*/ 5473 w 5699"/>
              <a:gd name="T43" fmla="*/ 59 h 487"/>
              <a:gd name="T44" fmla="*/ 5699 w 5699"/>
              <a:gd name="T45"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99" h="487">
                <a:moveTo>
                  <a:pt x="5699" y="0"/>
                </a:moveTo>
                <a:lnTo>
                  <a:pt x="5699" y="487"/>
                </a:lnTo>
                <a:lnTo>
                  <a:pt x="0" y="487"/>
                </a:lnTo>
                <a:lnTo>
                  <a:pt x="0" y="360"/>
                </a:lnTo>
                <a:lnTo>
                  <a:pt x="375" y="381"/>
                </a:lnTo>
                <a:lnTo>
                  <a:pt x="738" y="398"/>
                </a:lnTo>
                <a:lnTo>
                  <a:pt x="1095" y="410"/>
                </a:lnTo>
                <a:lnTo>
                  <a:pt x="1445" y="419"/>
                </a:lnTo>
                <a:lnTo>
                  <a:pt x="1787" y="423"/>
                </a:lnTo>
                <a:lnTo>
                  <a:pt x="2119" y="421"/>
                </a:lnTo>
                <a:lnTo>
                  <a:pt x="2443" y="416"/>
                </a:lnTo>
                <a:lnTo>
                  <a:pt x="2760" y="405"/>
                </a:lnTo>
                <a:lnTo>
                  <a:pt x="3068" y="391"/>
                </a:lnTo>
                <a:lnTo>
                  <a:pt x="3368" y="372"/>
                </a:lnTo>
                <a:lnTo>
                  <a:pt x="3658" y="348"/>
                </a:lnTo>
                <a:lnTo>
                  <a:pt x="3942" y="320"/>
                </a:lnTo>
                <a:lnTo>
                  <a:pt x="4217" y="289"/>
                </a:lnTo>
                <a:lnTo>
                  <a:pt x="4485" y="250"/>
                </a:lnTo>
                <a:lnTo>
                  <a:pt x="4745" y="210"/>
                </a:lnTo>
                <a:lnTo>
                  <a:pt x="4996" y="163"/>
                </a:lnTo>
                <a:lnTo>
                  <a:pt x="5238" y="113"/>
                </a:lnTo>
                <a:lnTo>
                  <a:pt x="5473" y="59"/>
                </a:lnTo>
                <a:lnTo>
                  <a:pt x="5699" y="0"/>
                </a:lnTo>
                <a:close/>
              </a:path>
            </a:pathLst>
          </a:custGeom>
          <a:solidFill>
            <a:srgbClr val="AF0B06"/>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cs typeface="+mn-ea"/>
              <a:sym typeface="+mn-lt"/>
            </a:endParaRPr>
          </a:p>
        </p:txBody>
      </p:sp>
      <p:pic>
        <p:nvPicPr>
          <p:cNvPr id="10" name="图片 9">
            <a:extLst>
              <a:ext uri="{FF2B5EF4-FFF2-40B4-BE49-F238E27FC236}">
                <a16:creationId xmlns:a16="http://schemas.microsoft.com/office/drawing/2014/main" id="{24215C67-9881-42B3-A7A5-71894FD5B73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927742" y="129208"/>
            <a:ext cx="2264258" cy="7245626"/>
          </a:xfrm>
          <a:prstGeom prst="rect">
            <a:avLst/>
          </a:prstGeom>
        </p:spPr>
      </p:pic>
    </p:spTree>
    <p:extLst>
      <p:ext uri="{BB962C8B-B14F-4D97-AF65-F5344CB8AC3E}">
        <p14:creationId xmlns:p14="http://schemas.microsoft.com/office/powerpoint/2010/main" val="1729624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0">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60DD235-1E74-4E84-844C-554830BCA670}"/>
              </a:ext>
            </a:extLst>
          </p:cNvPr>
          <p:cNvSpPr>
            <a:spLocks noGrp="1"/>
          </p:cNvSpPr>
          <p:nvPr>
            <p:ph type="dt" sz="half" idx="10"/>
          </p:nvPr>
        </p:nvSpPr>
        <p:spPr/>
        <p:txBody>
          <a:bodyPr/>
          <a:lstStyle/>
          <a:p>
            <a:fld id="{A6980F53-EC1E-4827-BD29-9AFBF884C739}" type="datetimeFigureOut">
              <a:rPr lang="zh-CN" altLang="en-US" smtClean="0"/>
              <a:t>2017-8-4</a:t>
            </a:fld>
            <a:endParaRPr lang="zh-CN" altLang="en-US"/>
          </a:p>
        </p:txBody>
      </p:sp>
      <p:sp>
        <p:nvSpPr>
          <p:cNvPr id="3" name="页脚占位符 2">
            <a:extLst>
              <a:ext uri="{FF2B5EF4-FFF2-40B4-BE49-F238E27FC236}">
                <a16:creationId xmlns:a16="http://schemas.microsoft.com/office/drawing/2014/main" id="{1757E6B2-94A0-4F71-8E89-7D28BCE7382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CC82322E-B8C9-472D-A28A-33F3F9E7C79C}"/>
              </a:ext>
            </a:extLst>
          </p:cNvPr>
          <p:cNvSpPr>
            <a:spLocks noGrp="1"/>
          </p:cNvSpPr>
          <p:nvPr>
            <p:ph type="sldNum" sz="quarter" idx="12"/>
          </p:nvPr>
        </p:nvSpPr>
        <p:spPr/>
        <p:txBody>
          <a:bodyPr/>
          <a:lstStyle/>
          <a:p>
            <a:fld id="{3DCA1067-A9A2-43A3-92BF-6A1251069A82}" type="slidenum">
              <a:rPr lang="zh-CN" altLang="en-US" smtClean="0"/>
              <a:t>‹#›</a:t>
            </a:fld>
            <a:endParaRPr lang="zh-CN" altLang="en-US"/>
          </a:p>
        </p:txBody>
      </p:sp>
      <p:pic>
        <p:nvPicPr>
          <p:cNvPr id="5" name="图片 4">
            <a:extLst>
              <a:ext uri="{FF2B5EF4-FFF2-40B4-BE49-F238E27FC236}">
                <a16:creationId xmlns:a16="http://schemas.microsoft.com/office/drawing/2014/main" id="{4012A4B6-F6DD-43AF-B262-369982EEAF2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7258" y="0"/>
            <a:ext cx="2997483" cy="675860"/>
          </a:xfrm>
          <a:prstGeom prst="rect">
            <a:avLst/>
          </a:prstGeom>
        </p:spPr>
      </p:pic>
      <p:pic>
        <p:nvPicPr>
          <p:cNvPr id="6" name="图片 5">
            <a:extLst>
              <a:ext uri="{FF2B5EF4-FFF2-40B4-BE49-F238E27FC236}">
                <a16:creationId xmlns:a16="http://schemas.microsoft.com/office/drawing/2014/main" id="{3B5D29AA-FD32-4AB6-B4AD-02C61A77809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279374"/>
            <a:ext cx="12192000" cy="4578626"/>
          </a:xfrm>
          <a:prstGeom prst="rect">
            <a:avLst/>
          </a:prstGeom>
        </p:spPr>
      </p:pic>
    </p:spTree>
    <p:extLst>
      <p:ext uri="{BB962C8B-B14F-4D97-AF65-F5344CB8AC3E}">
        <p14:creationId xmlns:p14="http://schemas.microsoft.com/office/powerpoint/2010/main" val="3405783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6521D33-D914-47EA-8458-F094E4CE6DB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82DC7373-6791-4AAB-A1A9-E3209EA968F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8E89572F-3498-40C3-B197-4D57071F0D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58939C51-B9D0-49FC-A612-0E94FE4BD038}"/>
              </a:ext>
            </a:extLst>
          </p:cNvPr>
          <p:cNvSpPr>
            <a:spLocks noGrp="1"/>
          </p:cNvSpPr>
          <p:nvPr>
            <p:ph type="dt" sz="half" idx="10"/>
          </p:nvPr>
        </p:nvSpPr>
        <p:spPr/>
        <p:txBody>
          <a:bodyPr/>
          <a:lstStyle/>
          <a:p>
            <a:fld id="{A6980F53-EC1E-4827-BD29-9AFBF884C739}" type="datetimeFigureOut">
              <a:rPr lang="zh-CN" altLang="en-US" smtClean="0"/>
              <a:t>2017-8-4</a:t>
            </a:fld>
            <a:endParaRPr lang="zh-CN" altLang="en-US"/>
          </a:p>
        </p:txBody>
      </p:sp>
      <p:sp>
        <p:nvSpPr>
          <p:cNvPr id="6" name="页脚占位符 5">
            <a:extLst>
              <a:ext uri="{FF2B5EF4-FFF2-40B4-BE49-F238E27FC236}">
                <a16:creationId xmlns:a16="http://schemas.microsoft.com/office/drawing/2014/main" id="{5DA0E6C8-D37B-46B6-8389-C124AE5DE3D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87081B3-8D00-41EE-A46E-4806760230F7}"/>
              </a:ext>
            </a:extLst>
          </p:cNvPr>
          <p:cNvSpPr>
            <a:spLocks noGrp="1"/>
          </p:cNvSpPr>
          <p:nvPr>
            <p:ph type="sldNum" sz="quarter" idx="12"/>
          </p:nvPr>
        </p:nvSpPr>
        <p:spPr/>
        <p:txBody>
          <a:bodyPr/>
          <a:lstStyle/>
          <a:p>
            <a:fld id="{3DCA1067-A9A2-43A3-92BF-6A1251069A82}" type="slidenum">
              <a:rPr lang="zh-CN" altLang="en-US" smtClean="0"/>
              <a:t>‹#›</a:t>
            </a:fld>
            <a:endParaRPr lang="zh-CN" altLang="en-US"/>
          </a:p>
        </p:txBody>
      </p:sp>
    </p:spTree>
    <p:extLst>
      <p:ext uri="{BB962C8B-B14F-4D97-AF65-F5344CB8AC3E}">
        <p14:creationId xmlns:p14="http://schemas.microsoft.com/office/powerpoint/2010/main" val="3866356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EF8E7"/>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71ED6F24-2A6B-4DF0-ACB8-B8A1B0934C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443597E9-7829-4E9B-BCE2-090A8DCED5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7C1FA962-299C-4106-AB91-5B058C62F6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980F53-EC1E-4827-BD29-9AFBF884C739}" type="datetimeFigureOut">
              <a:rPr lang="zh-CN" altLang="en-US" smtClean="0"/>
              <a:t>2017-8-4</a:t>
            </a:fld>
            <a:endParaRPr lang="zh-CN" altLang="en-US"/>
          </a:p>
        </p:txBody>
      </p:sp>
      <p:sp>
        <p:nvSpPr>
          <p:cNvPr id="5" name="页脚占位符 4">
            <a:extLst>
              <a:ext uri="{FF2B5EF4-FFF2-40B4-BE49-F238E27FC236}">
                <a16:creationId xmlns:a16="http://schemas.microsoft.com/office/drawing/2014/main" id="{AAB750CF-3875-4E14-9889-F1A1152A52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C8C86401-3811-483A-8D54-65F8ED77D8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A1067-A9A2-43A3-92BF-6A1251069A82}" type="slidenum">
              <a:rPr lang="zh-CN" altLang="en-US" smtClean="0"/>
              <a:t>‹#›</a:t>
            </a:fld>
            <a:endParaRPr lang="zh-CN" altLang="en-US"/>
          </a:p>
        </p:txBody>
      </p:sp>
    </p:spTree>
    <p:extLst>
      <p:ext uri="{BB962C8B-B14F-4D97-AF65-F5344CB8AC3E}">
        <p14:creationId xmlns:p14="http://schemas.microsoft.com/office/powerpoint/2010/main" val="15814989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8.emf"/><Relationship Id="rId5" Type="http://schemas.microsoft.com/office/2007/relationships/hdphoto" Target="../media/hdphoto1.wdp"/><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17.jp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0.jpg"/><Relationship Id="rId4" Type="http://schemas.openxmlformats.org/officeDocument/2006/relationships/image" Target="../media/image19.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image" Target="../media/image8.emf"/><Relationship Id="rId5" Type="http://schemas.openxmlformats.org/officeDocument/2006/relationships/diagramQuickStyle" Target="../diagrams/quickStyle1.xml"/><Relationship Id="rId10" Type="http://schemas.microsoft.com/office/2007/relationships/hdphoto" Target="../media/hdphoto1.wdp"/><Relationship Id="rId4" Type="http://schemas.openxmlformats.org/officeDocument/2006/relationships/diagramLayout" Target="../diagrams/layout1.xml"/><Relationship Id="rId9"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2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microsoft.com/office/2007/relationships/hdphoto" Target="../media/hdphoto1.wdp"/><Relationship Id="rId4" Type="http://schemas.openxmlformats.org/officeDocument/2006/relationships/diagramLayout" Target="../diagrams/layout3.xml"/><Relationship Id="rId9" Type="http://schemas.openxmlformats.org/officeDocument/2006/relationships/image" Target="../media/image7.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9.png"/><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13.xml"/><Relationship Id="rId6" Type="http://schemas.openxmlformats.org/officeDocument/2006/relationships/image" Target="../media/image8.emf"/><Relationship Id="rId5" Type="http://schemas.microsoft.com/office/2007/relationships/hdphoto" Target="../media/hdphoto1.wdp"/><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3.jpg"/><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ADD232E7-0CA9-493D-83DD-C72158C7C5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22828"/>
            <a:ext cx="8945217" cy="4524674"/>
          </a:xfrm>
          <a:prstGeom prst="rect">
            <a:avLst/>
          </a:prstGeom>
        </p:spPr>
      </p:pic>
      <p:sp>
        <p:nvSpPr>
          <p:cNvPr id="5" name="文本框 4">
            <a:extLst>
              <a:ext uri="{FF2B5EF4-FFF2-40B4-BE49-F238E27FC236}">
                <a16:creationId xmlns:a16="http://schemas.microsoft.com/office/drawing/2014/main" id="{5E01D3CD-B791-4C1A-BFDD-05C633FC4076}"/>
              </a:ext>
            </a:extLst>
          </p:cNvPr>
          <p:cNvSpPr txBox="1"/>
          <p:nvPr/>
        </p:nvSpPr>
        <p:spPr>
          <a:xfrm>
            <a:off x="3536670" y="636154"/>
            <a:ext cx="8136835" cy="1015663"/>
          </a:xfrm>
          <a:prstGeom prst="rect">
            <a:avLst/>
          </a:prstGeom>
          <a:noFill/>
        </p:spPr>
        <p:txBody>
          <a:bodyPr wrap="square" rtlCol="0">
            <a:spAutoFit/>
          </a:bodyPr>
          <a:lstStyle/>
          <a:p>
            <a:r>
              <a:rPr lang="zh-CN" altLang="en-US" sz="6000" b="1" dirty="0">
                <a:solidFill>
                  <a:srgbClr val="AF0B06"/>
                </a:solidFill>
                <a:cs typeface="+mn-ea"/>
                <a:sym typeface="+mn-lt"/>
              </a:rPr>
              <a:t>做合格党员 喜迎十九大</a:t>
            </a:r>
          </a:p>
        </p:txBody>
      </p:sp>
      <p:grpSp>
        <p:nvGrpSpPr>
          <p:cNvPr id="17" name="组合 16">
            <a:extLst>
              <a:ext uri="{FF2B5EF4-FFF2-40B4-BE49-F238E27FC236}">
                <a16:creationId xmlns:a16="http://schemas.microsoft.com/office/drawing/2014/main" id="{1EB4D7F1-17A9-4048-96F6-75222BC01F9A}"/>
              </a:ext>
            </a:extLst>
          </p:cNvPr>
          <p:cNvGrpSpPr/>
          <p:nvPr/>
        </p:nvGrpSpPr>
        <p:grpSpPr>
          <a:xfrm>
            <a:off x="4633288" y="2022828"/>
            <a:ext cx="6105941" cy="583095"/>
            <a:chOff x="4714460" y="2297230"/>
            <a:chExt cx="6105941" cy="583095"/>
          </a:xfrm>
        </p:grpSpPr>
        <p:sp>
          <p:nvSpPr>
            <p:cNvPr id="7" name="矩形: 圆角 6">
              <a:extLst>
                <a:ext uri="{FF2B5EF4-FFF2-40B4-BE49-F238E27FC236}">
                  <a16:creationId xmlns:a16="http://schemas.microsoft.com/office/drawing/2014/main" id="{FF469434-D4A4-4810-A55C-6D0790ECF2DE}"/>
                </a:ext>
              </a:extLst>
            </p:cNvPr>
            <p:cNvSpPr/>
            <p:nvPr/>
          </p:nvSpPr>
          <p:spPr>
            <a:xfrm>
              <a:off x="4714460" y="2297230"/>
              <a:ext cx="5943600" cy="583095"/>
            </a:xfrm>
            <a:prstGeom prst="round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a:extLst>
                <a:ext uri="{FF2B5EF4-FFF2-40B4-BE49-F238E27FC236}">
                  <a16:creationId xmlns:a16="http://schemas.microsoft.com/office/drawing/2014/main" id="{B66FC6D6-7FBA-487A-99E0-ECC614B4C0D2}"/>
                </a:ext>
              </a:extLst>
            </p:cNvPr>
            <p:cNvSpPr txBox="1"/>
            <p:nvPr/>
          </p:nvSpPr>
          <p:spPr>
            <a:xfrm>
              <a:off x="5108714" y="2297230"/>
              <a:ext cx="5711687" cy="523220"/>
            </a:xfrm>
            <a:prstGeom prst="rect">
              <a:avLst/>
            </a:prstGeom>
            <a:noFill/>
          </p:spPr>
          <p:txBody>
            <a:bodyPr wrap="square" rtlCol="0">
              <a:spAutoFit/>
            </a:bodyPr>
            <a:lstStyle/>
            <a:p>
              <a:r>
                <a:rPr lang="zh-CN" altLang="en-US" sz="2800" dirty="0">
                  <a:solidFill>
                    <a:schemeClr val="bg1"/>
                  </a:solidFill>
                  <a:cs typeface="+mn-ea"/>
                  <a:sym typeface="+mn-lt"/>
                </a:rPr>
                <a:t>高举中国特色社会主义伟大旗帜</a:t>
              </a:r>
            </a:p>
          </p:txBody>
        </p:sp>
      </p:grpSp>
      <p:sp>
        <p:nvSpPr>
          <p:cNvPr id="9" name="矩形: 圆角 8">
            <a:extLst>
              <a:ext uri="{FF2B5EF4-FFF2-40B4-BE49-F238E27FC236}">
                <a16:creationId xmlns:a16="http://schemas.microsoft.com/office/drawing/2014/main" id="{B01EE1A1-6F94-473B-ADDA-048C2B44F24C}"/>
              </a:ext>
            </a:extLst>
          </p:cNvPr>
          <p:cNvSpPr/>
          <p:nvPr/>
        </p:nvSpPr>
        <p:spPr>
          <a:xfrm>
            <a:off x="5735703" y="2976934"/>
            <a:ext cx="3738770" cy="583095"/>
          </a:xfrm>
          <a:prstGeom prst="round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cs typeface="+mn-ea"/>
                <a:sym typeface="+mn-lt"/>
              </a:rPr>
              <a:t>为实现小康社会而奋斗</a:t>
            </a:r>
          </a:p>
        </p:txBody>
      </p:sp>
      <p:pic>
        <p:nvPicPr>
          <p:cNvPr id="16" name="图片 15">
            <a:extLst>
              <a:ext uri="{FF2B5EF4-FFF2-40B4-BE49-F238E27FC236}">
                <a16:creationId xmlns:a16="http://schemas.microsoft.com/office/drawing/2014/main" id="{C45A5CA1-9612-45AA-BFCE-72A954CC6E52}"/>
              </a:ext>
            </a:extLst>
          </p:cNvPr>
          <p:cNvPicPr>
            <a:picLocks noChangeAspect="1"/>
          </p:cNvPicPr>
          <p:nvPr/>
        </p:nvPicPr>
        <p:blipFill>
          <a:blip r:embed="rId4">
            <a:extLst>
              <a:ext uri="{BEBA8EAE-BF5A-486C-A8C5-ECC9F3942E4B}">
                <a14:imgProps xmlns:a14="http://schemas.microsoft.com/office/drawing/2010/main">
                  <a14:imgLayer r:embed="rId5">
                    <a14:imgEffect>
                      <a14:colorTemperature colorTemp="47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1891955" y="392053"/>
            <a:ext cx="1266063" cy="1259764"/>
          </a:xfrm>
          <a:prstGeom prst="rect">
            <a:avLst/>
          </a:prstGeom>
        </p:spPr>
      </p:pic>
      <p:pic>
        <p:nvPicPr>
          <p:cNvPr id="24" name="图片 23">
            <a:extLst>
              <a:ext uri="{FF2B5EF4-FFF2-40B4-BE49-F238E27FC236}">
                <a16:creationId xmlns:a16="http://schemas.microsoft.com/office/drawing/2014/main" id="{7EA33BE4-5FBB-4255-A822-3A0EA90AC4B5}"/>
              </a:ext>
            </a:extLst>
          </p:cNvPr>
          <p:cNvPicPr>
            <a:picLocks noChangeAspect="1"/>
          </p:cNvPicPr>
          <p:nvPr/>
        </p:nvPicPr>
        <p:blipFill>
          <a:blip r:embed="rId6"/>
          <a:stretch>
            <a:fillRect/>
          </a:stretch>
        </p:blipFill>
        <p:spPr>
          <a:xfrm>
            <a:off x="9618099" y="5162715"/>
            <a:ext cx="2055406" cy="1101110"/>
          </a:xfrm>
          <a:prstGeom prst="rect">
            <a:avLst/>
          </a:prstGeom>
        </p:spPr>
      </p:pic>
    </p:spTree>
    <p:extLst>
      <p:ext uri="{BB962C8B-B14F-4D97-AF65-F5344CB8AC3E}">
        <p14:creationId xmlns:p14="http://schemas.microsoft.com/office/powerpoint/2010/main" val="3193018136"/>
      </p:ext>
    </p:extLst>
  </p:cSld>
  <p:clrMapOvr>
    <a:masterClrMapping/>
  </p:clrMapOvr>
  <p:transition spd="med" advClick="0" advTm="25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id="{F5C89A4A-5F4F-45EF-9E94-6E159084B6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7258" y="0"/>
            <a:ext cx="2997483" cy="675860"/>
          </a:xfrm>
          <a:prstGeom prst="rect">
            <a:avLst/>
          </a:prstGeom>
        </p:spPr>
      </p:pic>
      <p:sp>
        <p:nvSpPr>
          <p:cNvPr id="21" name="矩形 20">
            <a:extLst>
              <a:ext uri="{FF2B5EF4-FFF2-40B4-BE49-F238E27FC236}">
                <a16:creationId xmlns:a16="http://schemas.microsoft.com/office/drawing/2014/main" id="{6E7150D1-B0BF-48F2-9F9F-9B5B59291EC7}"/>
              </a:ext>
            </a:extLst>
          </p:cNvPr>
          <p:cNvSpPr/>
          <p:nvPr/>
        </p:nvSpPr>
        <p:spPr>
          <a:xfrm>
            <a:off x="1086680" y="1223812"/>
            <a:ext cx="1510747" cy="887897"/>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t>二</a:t>
            </a:r>
          </a:p>
        </p:txBody>
      </p:sp>
      <p:cxnSp>
        <p:nvCxnSpPr>
          <p:cNvPr id="22" name="直接连接符 21">
            <a:extLst>
              <a:ext uri="{FF2B5EF4-FFF2-40B4-BE49-F238E27FC236}">
                <a16:creationId xmlns:a16="http://schemas.microsoft.com/office/drawing/2014/main" id="{1A3E2972-BD0E-4E8E-9073-ABB24E4199E1}"/>
              </a:ext>
            </a:extLst>
          </p:cNvPr>
          <p:cNvCxnSpPr>
            <a:cxnSpLocks/>
          </p:cNvCxnSpPr>
          <p:nvPr/>
        </p:nvCxnSpPr>
        <p:spPr>
          <a:xfrm>
            <a:off x="1086680" y="2111709"/>
            <a:ext cx="8439705" cy="0"/>
          </a:xfrm>
          <a:prstGeom prst="line">
            <a:avLst/>
          </a:prstGeom>
          <a:ln w="38100">
            <a:solidFill>
              <a:srgbClr val="AF0B06"/>
            </a:solidFill>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a16="http://schemas.microsoft.com/office/drawing/2014/main" id="{7E4955B5-10BC-4925-A448-8B5179BBF21B}"/>
              </a:ext>
            </a:extLst>
          </p:cNvPr>
          <p:cNvSpPr/>
          <p:nvPr/>
        </p:nvSpPr>
        <p:spPr>
          <a:xfrm>
            <a:off x="3491108" y="2675091"/>
            <a:ext cx="5474576" cy="1569660"/>
          </a:xfrm>
          <a:prstGeom prst="rect">
            <a:avLst/>
          </a:prstGeom>
        </p:spPr>
        <p:txBody>
          <a:bodyPr wrap="none">
            <a:spAutoFit/>
          </a:bodyPr>
          <a:lstStyle/>
          <a:p>
            <a:pPr algn="ctr" fontAlgn="auto" latinLnBrk="1">
              <a:spcBef>
                <a:spcPts val="0"/>
              </a:spcBef>
              <a:spcAft>
                <a:spcPts val="0"/>
              </a:spcAft>
              <a:defRPr/>
            </a:pPr>
            <a:r>
              <a:rPr lang="zh-CN" altLang="en-US" sz="4800" b="1" kern="0" dirty="0">
                <a:solidFill>
                  <a:srgbClr val="AF0B06"/>
                </a:solidFill>
                <a:cs typeface="+mn-ea"/>
                <a:sym typeface="+mn-lt"/>
              </a:rPr>
              <a:t>精准扶贫 攻坚克难 </a:t>
            </a:r>
            <a:endParaRPr lang="en-US" altLang="zh-CN" sz="4800" b="1" kern="0" dirty="0">
              <a:solidFill>
                <a:srgbClr val="AF0B06"/>
              </a:solidFill>
              <a:cs typeface="+mn-ea"/>
              <a:sym typeface="+mn-lt"/>
            </a:endParaRPr>
          </a:p>
          <a:p>
            <a:pPr algn="ctr" fontAlgn="auto" latinLnBrk="1">
              <a:spcBef>
                <a:spcPts val="0"/>
              </a:spcBef>
              <a:spcAft>
                <a:spcPts val="0"/>
              </a:spcAft>
              <a:defRPr/>
            </a:pPr>
            <a:r>
              <a:rPr lang="zh-CN" altLang="en-US" sz="4800" b="1" kern="0" dirty="0">
                <a:solidFill>
                  <a:srgbClr val="AF0B06"/>
                </a:solidFill>
                <a:cs typeface="+mn-ea"/>
                <a:sym typeface="+mn-lt"/>
              </a:rPr>
              <a:t>践行庄严承诺</a:t>
            </a:r>
          </a:p>
        </p:txBody>
      </p:sp>
    </p:spTree>
    <p:extLst>
      <p:ext uri="{BB962C8B-B14F-4D97-AF65-F5344CB8AC3E}">
        <p14:creationId xmlns:p14="http://schemas.microsoft.com/office/powerpoint/2010/main" val="4142361901"/>
      </p:ext>
    </p:extLst>
  </p:cSld>
  <p:clrMapOvr>
    <a:masterClrMapping/>
  </p:clrMapOvr>
  <p:transition spd="med" advClick="0" advTm="2500">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58"/>
          <p:cNvSpPr txBox="1"/>
          <p:nvPr/>
        </p:nvSpPr>
        <p:spPr>
          <a:xfrm>
            <a:off x="3712191" y="1910051"/>
            <a:ext cx="3264638" cy="523220"/>
          </a:xfrm>
          <a:prstGeom prst="rect">
            <a:avLst/>
          </a:prstGeom>
          <a:noFill/>
          <a:effectLst/>
        </p:spPr>
        <p:txBody>
          <a:bodyPr wrap="square" rtlCol="0">
            <a:spAutoFit/>
          </a:bodyPr>
          <a:lstStyle>
            <a:defPPr>
              <a:defRPr lang="zh-CN"/>
            </a:defPPr>
            <a:lvl1pPr algn="ctr">
              <a:defRPr sz="4800">
                <a:solidFill>
                  <a:schemeClr val="bg1"/>
                </a:solidFill>
                <a:effectLst>
                  <a:outerShdw blurRad="114300" dist="63500" dir="2700000" algn="tl">
                    <a:srgbClr val="000000">
                      <a:alpha val="20000"/>
                    </a:srgbClr>
                  </a:outerShdw>
                </a:effectLst>
                <a:latin typeface="+mj-lt"/>
                <a:ea typeface="方正粗宋简体" panose="03000509000000000000" pitchFamily="65" charset="-122"/>
              </a:defRPr>
            </a:lvl1pPr>
          </a:lstStyle>
          <a:p>
            <a:pPr lvl="0"/>
            <a:r>
              <a:rPr lang="zh-CN" altLang="en-US" sz="2800" b="1" dirty="0">
                <a:solidFill>
                  <a:srgbClr val="740000"/>
                </a:solidFill>
                <a:effectLst/>
                <a:latin typeface="微软雅黑" panose="020B0503020204020204" pitchFamily="34" charset="-122"/>
                <a:ea typeface="微软雅黑" panose="020B0503020204020204" pitchFamily="34" charset="-122"/>
              </a:rPr>
              <a:t>点击此处添加标题</a:t>
            </a:r>
          </a:p>
        </p:txBody>
      </p:sp>
      <p:grpSp>
        <p:nvGrpSpPr>
          <p:cNvPr id="3" name="组合 2">
            <a:extLst>
              <a:ext uri="{FF2B5EF4-FFF2-40B4-BE49-F238E27FC236}">
                <a16:creationId xmlns:a16="http://schemas.microsoft.com/office/drawing/2014/main" id="{36720558-86CF-47C2-97D9-8F6F258DFCC0}"/>
              </a:ext>
            </a:extLst>
          </p:cNvPr>
          <p:cNvGrpSpPr/>
          <p:nvPr/>
        </p:nvGrpSpPr>
        <p:grpSpPr>
          <a:xfrm>
            <a:off x="301122" y="2569123"/>
            <a:ext cx="9096141" cy="2455261"/>
            <a:chOff x="187191" y="1808922"/>
            <a:chExt cx="9096141" cy="2455261"/>
          </a:xfrm>
        </p:grpSpPr>
        <p:sp>
          <p:nvSpPr>
            <p:cNvPr id="19" name="文本框 8"/>
            <p:cNvSpPr txBox="1"/>
            <p:nvPr/>
          </p:nvSpPr>
          <p:spPr>
            <a:xfrm>
              <a:off x="1239611" y="2566541"/>
              <a:ext cx="2611912" cy="16927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400" dirty="0"/>
                <a:t>单击输入您的文字信息单击输入您的文字信息单击输入您的文字信息单击输入您的文字信息单击输入您的文字信息</a:t>
              </a:r>
              <a:endParaRPr lang="en-US" altLang="zh-CN" sz="1400" dirty="0">
                <a:latin typeface="微软雅黑" panose="020B0503020204020204" pitchFamily="34" charset="-122"/>
                <a:ea typeface="微软雅黑" panose="020B0503020204020204" pitchFamily="34" charset="-122"/>
              </a:endParaRPr>
            </a:p>
            <a:p>
              <a:pPr>
                <a:lnSpc>
                  <a:spcPct val="130000"/>
                </a:lnSpc>
              </a:pPr>
              <a:endParaRPr lang="en-US" altLang="zh-CN" sz="1200" dirty="0">
                <a:latin typeface="微软雅黑" panose="020B0503020204020204" pitchFamily="34" charset="-122"/>
                <a:ea typeface="微软雅黑" panose="020B0503020204020204" pitchFamily="34" charset="-122"/>
              </a:endParaRPr>
            </a:p>
            <a:p>
              <a:pPr>
                <a:lnSpc>
                  <a:spcPct val="130000"/>
                </a:lnSpc>
              </a:pPr>
              <a:endParaRPr lang="en-US" altLang="zh-CN" sz="1200" dirty="0">
                <a:latin typeface="微软雅黑" panose="020B0503020204020204" pitchFamily="34" charset="-122"/>
                <a:ea typeface="微软雅黑" panose="020B0503020204020204" pitchFamily="34" charset="-122"/>
              </a:endParaRPr>
            </a:p>
          </p:txBody>
        </p:sp>
        <p:sp>
          <p:nvSpPr>
            <p:cNvPr id="20" name="矩形 19"/>
            <p:cNvSpPr/>
            <p:nvPr/>
          </p:nvSpPr>
          <p:spPr>
            <a:xfrm>
              <a:off x="1239611" y="2190143"/>
              <a:ext cx="1678665" cy="400110"/>
            </a:xfrm>
            <a:prstGeom prst="rect">
              <a:avLst/>
            </a:prstGeom>
          </p:spPr>
          <p:txBody>
            <a:bodyPr wrap="none">
              <a:spAutoFit/>
            </a:bodyPr>
            <a:lstStyle/>
            <a:p>
              <a:r>
                <a:rPr lang="en-US" altLang="zh-CN" sz="2000" b="1" dirty="0">
                  <a:solidFill>
                    <a:srgbClr val="CE3836"/>
                  </a:solidFill>
                  <a:latin typeface="微软雅黑" panose="020B0503020204020204" pitchFamily="34" charset="-122"/>
                  <a:ea typeface="微软雅黑" panose="020B0503020204020204" pitchFamily="34" charset="-122"/>
                </a:rPr>
                <a:t>01.</a:t>
              </a:r>
              <a:r>
                <a:rPr lang="zh-CN" altLang="en-US" sz="2000" b="1" dirty="0">
                  <a:solidFill>
                    <a:srgbClr val="CE3836"/>
                  </a:solidFill>
                  <a:latin typeface="微软雅黑" panose="020B0503020204020204" pitchFamily="34" charset="-122"/>
                  <a:ea typeface="微软雅黑" panose="020B0503020204020204" pitchFamily="34" charset="-122"/>
                </a:rPr>
                <a:t> 添加标题</a:t>
              </a:r>
            </a:p>
          </p:txBody>
        </p:sp>
        <p:pic>
          <p:nvPicPr>
            <p:cNvPr id="31" name="图片 30"/>
            <p:cNvPicPr>
              <a:picLocks noChangeAspect="1"/>
            </p:cNvPicPr>
            <p:nvPr/>
          </p:nvPicPr>
          <p:blipFill>
            <a:blip r:embed="rId3"/>
            <a:stretch>
              <a:fillRect/>
            </a:stretch>
          </p:blipFill>
          <p:spPr>
            <a:xfrm flipH="1">
              <a:off x="187191" y="1808922"/>
              <a:ext cx="1052420" cy="563796"/>
            </a:xfrm>
            <a:prstGeom prst="rect">
              <a:avLst/>
            </a:prstGeom>
          </p:spPr>
        </p:pic>
        <p:sp>
          <p:nvSpPr>
            <p:cNvPr id="39" name="文本框 8">
              <a:extLst>
                <a:ext uri="{FF2B5EF4-FFF2-40B4-BE49-F238E27FC236}">
                  <a16:creationId xmlns:a16="http://schemas.microsoft.com/office/drawing/2014/main" id="{DC4212E8-2502-4C05-99AC-A8ABB5D71DF7}"/>
                </a:ext>
              </a:extLst>
            </p:cNvPr>
            <p:cNvSpPr txBox="1"/>
            <p:nvPr/>
          </p:nvSpPr>
          <p:spPr>
            <a:xfrm>
              <a:off x="6671420" y="2571412"/>
              <a:ext cx="2611912" cy="169277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1400" dirty="0"/>
                <a:t>单击输入您的文字信息单击输入您的文字信息单击输入您的文字信息单击输入您的文字信息单击输入您的文字信息</a:t>
              </a:r>
              <a:endParaRPr lang="en-US" altLang="zh-CN" sz="1400" dirty="0">
                <a:latin typeface="微软雅黑" panose="020B0503020204020204" pitchFamily="34" charset="-122"/>
                <a:ea typeface="微软雅黑" panose="020B0503020204020204" pitchFamily="34" charset="-122"/>
              </a:endParaRPr>
            </a:p>
            <a:p>
              <a:pPr>
                <a:lnSpc>
                  <a:spcPct val="130000"/>
                </a:lnSpc>
              </a:pPr>
              <a:endParaRPr lang="en-US" altLang="zh-CN" sz="1200" dirty="0">
                <a:latin typeface="微软雅黑" panose="020B0503020204020204" pitchFamily="34" charset="-122"/>
                <a:ea typeface="微软雅黑" panose="020B0503020204020204" pitchFamily="34" charset="-122"/>
              </a:endParaRPr>
            </a:p>
            <a:p>
              <a:pPr>
                <a:lnSpc>
                  <a:spcPct val="130000"/>
                </a:lnSpc>
              </a:pPr>
              <a:endParaRPr lang="en-US" altLang="zh-CN" sz="1200" dirty="0">
                <a:latin typeface="微软雅黑" panose="020B0503020204020204" pitchFamily="34" charset="-122"/>
                <a:ea typeface="微软雅黑" panose="020B0503020204020204" pitchFamily="34" charset="-122"/>
              </a:endParaRPr>
            </a:p>
          </p:txBody>
        </p:sp>
      </p:grpSp>
      <p:sp>
        <p:nvSpPr>
          <p:cNvPr id="27" name="矩形 26">
            <a:extLst>
              <a:ext uri="{FF2B5EF4-FFF2-40B4-BE49-F238E27FC236}">
                <a16:creationId xmlns:a16="http://schemas.microsoft.com/office/drawing/2014/main" id="{47C45708-A12F-41A3-8D1C-BF6908F56B46}"/>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精准扶贫 攻坚克难 践行庄严承诺</a:t>
            </a:r>
          </a:p>
        </p:txBody>
      </p:sp>
      <p:grpSp>
        <p:nvGrpSpPr>
          <p:cNvPr id="30" name="组合 29">
            <a:extLst>
              <a:ext uri="{FF2B5EF4-FFF2-40B4-BE49-F238E27FC236}">
                <a16:creationId xmlns:a16="http://schemas.microsoft.com/office/drawing/2014/main" id="{5962B285-2F95-474B-9F49-B02549874B01}"/>
              </a:ext>
            </a:extLst>
          </p:cNvPr>
          <p:cNvGrpSpPr/>
          <p:nvPr/>
        </p:nvGrpSpPr>
        <p:grpSpPr>
          <a:xfrm>
            <a:off x="7577837" y="2567762"/>
            <a:ext cx="2731084" cy="763851"/>
            <a:chOff x="1705498" y="1749727"/>
            <a:chExt cx="2731084" cy="763851"/>
          </a:xfrm>
        </p:grpSpPr>
        <p:sp>
          <p:nvSpPr>
            <p:cNvPr id="36" name="矩形 35">
              <a:extLst>
                <a:ext uri="{FF2B5EF4-FFF2-40B4-BE49-F238E27FC236}">
                  <a16:creationId xmlns:a16="http://schemas.microsoft.com/office/drawing/2014/main" id="{384E1382-D50D-4487-BB2B-82371A7B2E69}"/>
                </a:ext>
              </a:extLst>
            </p:cNvPr>
            <p:cNvSpPr/>
            <p:nvPr/>
          </p:nvSpPr>
          <p:spPr>
            <a:xfrm>
              <a:off x="1705498" y="2113468"/>
              <a:ext cx="1678665" cy="400110"/>
            </a:xfrm>
            <a:prstGeom prst="rect">
              <a:avLst/>
            </a:prstGeom>
          </p:spPr>
          <p:txBody>
            <a:bodyPr wrap="none">
              <a:spAutoFit/>
            </a:bodyPr>
            <a:lstStyle/>
            <a:p>
              <a:pPr algn="r"/>
              <a:r>
                <a:rPr lang="en-US" altLang="zh-CN" sz="2000" b="1" dirty="0">
                  <a:solidFill>
                    <a:srgbClr val="CE3836"/>
                  </a:solidFill>
                  <a:latin typeface="微软雅黑" panose="020B0503020204020204" pitchFamily="34" charset="-122"/>
                  <a:ea typeface="微软雅黑" panose="020B0503020204020204" pitchFamily="34" charset="-122"/>
                </a:rPr>
                <a:t>02.</a:t>
              </a:r>
              <a:r>
                <a:rPr lang="zh-CN" altLang="en-US" sz="2000" b="1" dirty="0">
                  <a:solidFill>
                    <a:srgbClr val="CE3836"/>
                  </a:solidFill>
                  <a:latin typeface="微软雅黑" panose="020B0503020204020204" pitchFamily="34" charset="-122"/>
                  <a:ea typeface="微软雅黑" panose="020B0503020204020204" pitchFamily="34" charset="-122"/>
                </a:rPr>
                <a:t> 添加标题</a:t>
              </a:r>
            </a:p>
          </p:txBody>
        </p:sp>
        <p:pic>
          <p:nvPicPr>
            <p:cNvPr id="37" name="图片 36">
              <a:extLst>
                <a:ext uri="{FF2B5EF4-FFF2-40B4-BE49-F238E27FC236}">
                  <a16:creationId xmlns:a16="http://schemas.microsoft.com/office/drawing/2014/main" id="{E9C13360-2C9A-4CED-8B00-77FFB9D45580}"/>
                </a:ext>
              </a:extLst>
            </p:cNvPr>
            <p:cNvPicPr>
              <a:picLocks noChangeAspect="1"/>
            </p:cNvPicPr>
            <p:nvPr/>
          </p:nvPicPr>
          <p:blipFill>
            <a:blip r:embed="rId3"/>
            <a:stretch>
              <a:fillRect/>
            </a:stretch>
          </p:blipFill>
          <p:spPr>
            <a:xfrm>
              <a:off x="3384163" y="1749727"/>
              <a:ext cx="1052419" cy="563796"/>
            </a:xfrm>
            <a:prstGeom prst="rect">
              <a:avLst/>
            </a:prstGeom>
          </p:spPr>
        </p:pic>
      </p:grpSp>
      <p:pic>
        <p:nvPicPr>
          <p:cNvPr id="38" name="图片 37">
            <a:extLst>
              <a:ext uri="{FF2B5EF4-FFF2-40B4-BE49-F238E27FC236}">
                <a16:creationId xmlns:a16="http://schemas.microsoft.com/office/drawing/2014/main" id="{66A15A93-1DE9-4800-A152-D7085AB25BA1}"/>
              </a:ext>
            </a:extLst>
          </p:cNvPr>
          <p:cNvPicPr>
            <a:picLocks noChangeAspect="1"/>
          </p:cNvPicPr>
          <p:nvPr/>
        </p:nvPicPr>
        <p:blipFill>
          <a:blip r:embed="rId4">
            <a:extLst>
              <a:ext uri="{BEBA8EAE-BF5A-486C-A8C5-ECC9F3942E4B}">
                <a14:imgProps xmlns:a14="http://schemas.microsoft.com/office/drawing/2010/main">
                  <a14:imgLayer r:embed="rId5">
                    <a14:imgEffect>
                      <a14:colorTemperature colorTemp="47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4677996" y="2792473"/>
            <a:ext cx="1266063" cy="1259764"/>
          </a:xfrm>
          <a:prstGeom prst="rect">
            <a:avLst/>
          </a:prstGeom>
        </p:spPr>
      </p:pic>
    </p:spTree>
    <p:extLst>
      <p:ext uri="{BB962C8B-B14F-4D97-AF65-F5344CB8AC3E}">
        <p14:creationId xmlns:p14="http://schemas.microsoft.com/office/powerpoint/2010/main" val="3814918514"/>
      </p:ext>
    </p:extLst>
  </p:cSld>
  <p:clrMapOvr>
    <a:masterClrMapping/>
  </p:clrMapOvr>
  <p:transition spd="med" advClick="0" advTm="2500">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2F6FC6D-EA23-4E05-8DD6-D3547F2CBA18}"/>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精准扶贫 攻坚克难 践行庄严承诺</a:t>
            </a:r>
          </a:p>
        </p:txBody>
      </p:sp>
      <p:grpSp>
        <p:nvGrpSpPr>
          <p:cNvPr id="13" name="组合 12">
            <a:extLst>
              <a:ext uri="{FF2B5EF4-FFF2-40B4-BE49-F238E27FC236}">
                <a16:creationId xmlns:a16="http://schemas.microsoft.com/office/drawing/2014/main" id="{589F11E7-3365-48CE-8C37-6C19809AA168}"/>
              </a:ext>
            </a:extLst>
          </p:cNvPr>
          <p:cNvGrpSpPr/>
          <p:nvPr/>
        </p:nvGrpSpPr>
        <p:grpSpPr>
          <a:xfrm>
            <a:off x="2677216" y="1392815"/>
            <a:ext cx="6846666" cy="4763004"/>
            <a:chOff x="2856891" y="1433758"/>
            <a:chExt cx="6846666" cy="4763004"/>
          </a:xfrm>
        </p:grpSpPr>
        <p:grpSp>
          <p:nvGrpSpPr>
            <p:cNvPr id="7" name="组合 6">
              <a:extLst>
                <a:ext uri="{FF2B5EF4-FFF2-40B4-BE49-F238E27FC236}">
                  <a16:creationId xmlns:a16="http://schemas.microsoft.com/office/drawing/2014/main" id="{41CBE84A-151C-4385-8E81-6DD8D2A336F0}"/>
                </a:ext>
              </a:extLst>
            </p:cNvPr>
            <p:cNvGrpSpPr/>
            <p:nvPr/>
          </p:nvGrpSpPr>
          <p:grpSpPr>
            <a:xfrm>
              <a:off x="2856891" y="1433758"/>
              <a:ext cx="6027802" cy="741066"/>
              <a:chOff x="1760561" y="1558672"/>
              <a:chExt cx="5554305" cy="741066"/>
            </a:xfrm>
          </p:grpSpPr>
          <p:sp>
            <p:nvSpPr>
              <p:cNvPr id="3" name="椭圆 64">
                <a:extLst>
                  <a:ext uri="{FF2B5EF4-FFF2-40B4-BE49-F238E27FC236}">
                    <a16:creationId xmlns:a16="http://schemas.microsoft.com/office/drawing/2014/main" id="{07D3C829-9719-4759-8990-66228D91D8D2}"/>
                  </a:ext>
                </a:extLst>
              </p:cNvPr>
              <p:cNvSpPr>
                <a:spLocks noChangeArrowheads="1"/>
              </p:cNvSpPr>
              <p:nvPr/>
            </p:nvSpPr>
            <p:spPr bwMode="auto">
              <a:xfrm>
                <a:off x="1760561" y="1558672"/>
                <a:ext cx="855300" cy="741066"/>
              </a:xfrm>
              <a:prstGeom prst="chevron">
                <a:avLst/>
              </a:prstGeom>
              <a:solidFill>
                <a:srgbClr val="CE3A3A"/>
              </a:solidFill>
              <a:ln w="190500" cap="sq" cmpd="sng">
                <a:noFill/>
                <a:round/>
                <a:headEnd/>
                <a:tailEnd/>
              </a:ln>
            </p:spPr>
            <p:txBody>
              <a:bodyPr lIns="70601" tIns="35300" rIns="70601" bIns="35300" anchor="ctr"/>
              <a:lstStyle/>
              <a:p>
                <a:pPr algn="ctr"/>
                <a:endParaRPr lang="zh-CN" altLang="zh-CN" sz="2400" b="1" dirty="0">
                  <a:solidFill>
                    <a:schemeClr val="bg1"/>
                  </a:solidFill>
                  <a:latin typeface="微软雅黑" pitchFamily="34" charset="-122"/>
                  <a:ea typeface="微软雅黑" pitchFamily="34" charset="-122"/>
                  <a:sym typeface="宋体" panose="02010600030101010101" pitchFamily="2" charset="-122"/>
                </a:endParaRPr>
              </a:p>
            </p:txBody>
          </p:sp>
          <p:sp>
            <p:nvSpPr>
              <p:cNvPr id="4" name="矩形 3">
                <a:extLst>
                  <a:ext uri="{FF2B5EF4-FFF2-40B4-BE49-F238E27FC236}">
                    <a16:creationId xmlns:a16="http://schemas.microsoft.com/office/drawing/2014/main" id="{F1133A48-7D1E-4471-B640-66977A94AF9B}"/>
                  </a:ext>
                </a:extLst>
              </p:cNvPr>
              <p:cNvSpPr/>
              <p:nvPr/>
            </p:nvSpPr>
            <p:spPr>
              <a:xfrm>
                <a:off x="2477858" y="1877441"/>
                <a:ext cx="4837008" cy="103528"/>
              </a:xfrm>
              <a:prstGeom prst="rec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0601" tIns="35300" rIns="70601" bIns="35300" rtlCol="0" anchor="ctr"/>
              <a:lstStyle/>
              <a:p>
                <a:pPr algn="ctr"/>
                <a:endParaRPr lang="zh-CN" altLang="en-US"/>
              </a:p>
            </p:txBody>
          </p:sp>
        </p:grpSp>
        <p:grpSp>
          <p:nvGrpSpPr>
            <p:cNvPr id="8" name="组合 7">
              <a:extLst>
                <a:ext uri="{FF2B5EF4-FFF2-40B4-BE49-F238E27FC236}">
                  <a16:creationId xmlns:a16="http://schemas.microsoft.com/office/drawing/2014/main" id="{1FDDB02E-42F6-423F-ABDA-676B81B37D90}"/>
                </a:ext>
              </a:extLst>
            </p:cNvPr>
            <p:cNvGrpSpPr/>
            <p:nvPr/>
          </p:nvGrpSpPr>
          <p:grpSpPr>
            <a:xfrm rot="10800000">
              <a:off x="3712190" y="3701370"/>
              <a:ext cx="5991367" cy="741066"/>
              <a:chOff x="1760561" y="1558672"/>
              <a:chExt cx="5554305" cy="741066"/>
            </a:xfrm>
          </p:grpSpPr>
          <p:sp>
            <p:nvSpPr>
              <p:cNvPr id="9" name="椭圆 64">
                <a:extLst>
                  <a:ext uri="{FF2B5EF4-FFF2-40B4-BE49-F238E27FC236}">
                    <a16:creationId xmlns:a16="http://schemas.microsoft.com/office/drawing/2014/main" id="{091E30CD-5000-4D6D-B3E7-AF4C97E3A006}"/>
                  </a:ext>
                </a:extLst>
              </p:cNvPr>
              <p:cNvSpPr>
                <a:spLocks noChangeArrowheads="1"/>
              </p:cNvSpPr>
              <p:nvPr/>
            </p:nvSpPr>
            <p:spPr bwMode="auto">
              <a:xfrm>
                <a:off x="1760561" y="1558672"/>
                <a:ext cx="855300" cy="741066"/>
              </a:xfrm>
              <a:prstGeom prst="chevron">
                <a:avLst/>
              </a:prstGeom>
              <a:solidFill>
                <a:srgbClr val="CE3A3A"/>
              </a:solidFill>
              <a:ln w="190500" cap="sq" cmpd="sng">
                <a:noFill/>
                <a:round/>
                <a:headEnd/>
                <a:tailEnd/>
              </a:ln>
            </p:spPr>
            <p:txBody>
              <a:bodyPr lIns="70601" tIns="35300" rIns="70601" bIns="35300" anchor="ctr"/>
              <a:lstStyle/>
              <a:p>
                <a:pPr algn="ctr"/>
                <a:endParaRPr lang="zh-CN" altLang="zh-CN" sz="2400" b="1" dirty="0">
                  <a:solidFill>
                    <a:schemeClr val="bg1"/>
                  </a:solidFill>
                  <a:latin typeface="微软雅黑" pitchFamily="34" charset="-122"/>
                  <a:ea typeface="微软雅黑" pitchFamily="34" charset="-122"/>
                  <a:sym typeface="宋体" panose="02010600030101010101" pitchFamily="2" charset="-122"/>
                </a:endParaRPr>
              </a:p>
            </p:txBody>
          </p:sp>
          <p:sp>
            <p:nvSpPr>
              <p:cNvPr id="10" name="矩形 9">
                <a:extLst>
                  <a:ext uri="{FF2B5EF4-FFF2-40B4-BE49-F238E27FC236}">
                    <a16:creationId xmlns:a16="http://schemas.microsoft.com/office/drawing/2014/main" id="{41ACA788-EABD-4756-9DC4-DC9B67131584}"/>
                  </a:ext>
                </a:extLst>
              </p:cNvPr>
              <p:cNvSpPr/>
              <p:nvPr/>
            </p:nvSpPr>
            <p:spPr>
              <a:xfrm>
                <a:off x="2477858" y="1877441"/>
                <a:ext cx="4837008" cy="103528"/>
              </a:xfrm>
              <a:prstGeom prst="rec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0601" tIns="35300" rIns="70601" bIns="35300" rtlCol="0" anchor="ctr"/>
              <a:lstStyle/>
              <a:p>
                <a:pPr algn="ctr"/>
                <a:endParaRPr lang="zh-CN" altLang="en-US"/>
              </a:p>
            </p:txBody>
          </p:sp>
        </p:grpSp>
        <p:sp>
          <p:nvSpPr>
            <p:cNvPr id="11" name="文本框 10">
              <a:extLst>
                <a:ext uri="{FF2B5EF4-FFF2-40B4-BE49-F238E27FC236}">
                  <a16:creationId xmlns:a16="http://schemas.microsoft.com/office/drawing/2014/main" id="{6A724BCB-3496-43CB-AC0B-0EEFA3E0B91F}"/>
                </a:ext>
              </a:extLst>
            </p:cNvPr>
            <p:cNvSpPr txBox="1"/>
            <p:nvPr/>
          </p:nvSpPr>
          <p:spPr>
            <a:xfrm>
              <a:off x="3590688" y="2152356"/>
              <a:ext cx="5460630" cy="1754326"/>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a:t>
              </a:r>
              <a:endParaRPr lang="zh-CN" altLang="en-US" dirty="0"/>
            </a:p>
            <a:p>
              <a:endParaRPr lang="zh-CN" altLang="en-US" dirty="0"/>
            </a:p>
          </p:txBody>
        </p:sp>
        <p:sp>
          <p:nvSpPr>
            <p:cNvPr id="12" name="文本框 11">
              <a:extLst>
                <a:ext uri="{FF2B5EF4-FFF2-40B4-BE49-F238E27FC236}">
                  <a16:creationId xmlns:a16="http://schemas.microsoft.com/office/drawing/2014/main" id="{6CEE1E29-0E5C-4B99-8E93-996E95FE2E75}"/>
                </a:ext>
              </a:extLst>
            </p:cNvPr>
            <p:cNvSpPr txBox="1"/>
            <p:nvPr/>
          </p:nvSpPr>
          <p:spPr>
            <a:xfrm>
              <a:off x="3590688" y="4442436"/>
              <a:ext cx="5460630" cy="1754326"/>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a:t>
              </a:r>
              <a:endParaRPr lang="zh-CN" altLang="en-US" dirty="0"/>
            </a:p>
            <a:p>
              <a:endParaRPr lang="zh-CN" altLang="en-US" dirty="0"/>
            </a:p>
          </p:txBody>
        </p:sp>
      </p:grpSp>
      <p:sp>
        <p:nvSpPr>
          <p:cNvPr id="14" name="文本框 13">
            <a:extLst>
              <a:ext uri="{FF2B5EF4-FFF2-40B4-BE49-F238E27FC236}">
                <a16:creationId xmlns:a16="http://schemas.microsoft.com/office/drawing/2014/main" id="{DD050F6E-D86E-4564-873B-E7A052B852BD}"/>
              </a:ext>
            </a:extLst>
          </p:cNvPr>
          <p:cNvSpPr txBox="1"/>
          <p:nvPr/>
        </p:nvSpPr>
        <p:spPr>
          <a:xfrm>
            <a:off x="3025757" y="1578682"/>
            <a:ext cx="859809" cy="369332"/>
          </a:xfrm>
          <a:prstGeom prst="rect">
            <a:avLst/>
          </a:prstGeom>
          <a:noFill/>
        </p:spPr>
        <p:txBody>
          <a:bodyPr wrap="square" rtlCol="0">
            <a:spAutoFit/>
          </a:bodyPr>
          <a:lstStyle/>
          <a:p>
            <a:r>
              <a:rPr lang="zh-CN" altLang="en-US" b="1" dirty="0">
                <a:solidFill>
                  <a:schemeClr val="bg1"/>
                </a:solidFill>
              </a:rPr>
              <a:t>一</a:t>
            </a:r>
          </a:p>
        </p:txBody>
      </p:sp>
      <p:sp>
        <p:nvSpPr>
          <p:cNvPr id="15" name="文本框 14">
            <a:extLst>
              <a:ext uri="{FF2B5EF4-FFF2-40B4-BE49-F238E27FC236}">
                <a16:creationId xmlns:a16="http://schemas.microsoft.com/office/drawing/2014/main" id="{3F11792B-9D4F-424A-AAE2-41AD5BAA7F98}"/>
              </a:ext>
            </a:extLst>
          </p:cNvPr>
          <p:cNvSpPr txBox="1"/>
          <p:nvPr/>
        </p:nvSpPr>
        <p:spPr>
          <a:xfrm>
            <a:off x="8750142" y="3863694"/>
            <a:ext cx="859809" cy="369332"/>
          </a:xfrm>
          <a:prstGeom prst="rect">
            <a:avLst/>
          </a:prstGeom>
          <a:noFill/>
        </p:spPr>
        <p:txBody>
          <a:bodyPr wrap="square" rtlCol="0">
            <a:spAutoFit/>
          </a:bodyPr>
          <a:lstStyle/>
          <a:p>
            <a:r>
              <a:rPr lang="zh-CN" altLang="en-US" b="1" dirty="0">
                <a:solidFill>
                  <a:schemeClr val="bg1"/>
                </a:solidFill>
              </a:rPr>
              <a:t>二</a:t>
            </a:r>
          </a:p>
        </p:txBody>
      </p:sp>
    </p:spTree>
    <p:extLst>
      <p:ext uri="{BB962C8B-B14F-4D97-AF65-F5344CB8AC3E}">
        <p14:creationId xmlns:p14="http://schemas.microsoft.com/office/powerpoint/2010/main" val="386520070"/>
      </p:ext>
    </p:extLst>
  </p:cSld>
  <p:clrMapOvr>
    <a:masterClrMapping/>
  </p:clrMapOvr>
  <p:transition spd="med" advClick="0" advTm="2500">
    <p:pull/>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2F6FC6D-EA23-4E05-8DD6-D3547F2CBA18}"/>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精准扶贫 攻坚克难 践行庄严承诺</a:t>
            </a:r>
          </a:p>
        </p:txBody>
      </p:sp>
      <p:sp>
        <p:nvSpPr>
          <p:cNvPr id="11" name="文本框 10">
            <a:extLst>
              <a:ext uri="{FF2B5EF4-FFF2-40B4-BE49-F238E27FC236}">
                <a16:creationId xmlns:a16="http://schemas.microsoft.com/office/drawing/2014/main" id="{6A724BCB-3496-43CB-AC0B-0EEFA3E0B91F}"/>
              </a:ext>
            </a:extLst>
          </p:cNvPr>
          <p:cNvSpPr txBox="1"/>
          <p:nvPr/>
        </p:nvSpPr>
        <p:spPr>
          <a:xfrm>
            <a:off x="3411013" y="2111413"/>
            <a:ext cx="5460630" cy="1754326"/>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a:t>
            </a:r>
            <a:endParaRPr lang="zh-CN" altLang="en-US" dirty="0"/>
          </a:p>
          <a:p>
            <a:endParaRPr lang="zh-CN" altLang="en-US" dirty="0"/>
          </a:p>
        </p:txBody>
      </p:sp>
      <p:sp>
        <p:nvSpPr>
          <p:cNvPr id="12" name="文本框 11">
            <a:extLst>
              <a:ext uri="{FF2B5EF4-FFF2-40B4-BE49-F238E27FC236}">
                <a16:creationId xmlns:a16="http://schemas.microsoft.com/office/drawing/2014/main" id="{6CEE1E29-0E5C-4B99-8E93-996E95FE2E75}"/>
              </a:ext>
            </a:extLst>
          </p:cNvPr>
          <p:cNvSpPr txBox="1"/>
          <p:nvPr/>
        </p:nvSpPr>
        <p:spPr>
          <a:xfrm>
            <a:off x="3411013" y="4401493"/>
            <a:ext cx="5460630" cy="1754326"/>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a:t>
            </a:r>
            <a:endParaRPr lang="zh-CN" altLang="en-US" dirty="0"/>
          </a:p>
          <a:p>
            <a:endParaRPr lang="zh-CN" altLang="en-US" dirty="0"/>
          </a:p>
        </p:txBody>
      </p:sp>
      <p:grpSp>
        <p:nvGrpSpPr>
          <p:cNvPr id="5" name="组合 4">
            <a:extLst>
              <a:ext uri="{FF2B5EF4-FFF2-40B4-BE49-F238E27FC236}">
                <a16:creationId xmlns:a16="http://schemas.microsoft.com/office/drawing/2014/main" id="{07F56EA8-ED83-4C14-A928-82F2A3EBB0F1}"/>
              </a:ext>
            </a:extLst>
          </p:cNvPr>
          <p:cNvGrpSpPr/>
          <p:nvPr/>
        </p:nvGrpSpPr>
        <p:grpSpPr>
          <a:xfrm>
            <a:off x="2551214" y="3611646"/>
            <a:ext cx="6027802" cy="741066"/>
            <a:chOff x="2677216" y="1392815"/>
            <a:chExt cx="6027802" cy="741066"/>
          </a:xfrm>
        </p:grpSpPr>
        <p:grpSp>
          <p:nvGrpSpPr>
            <p:cNvPr id="7" name="组合 6">
              <a:extLst>
                <a:ext uri="{FF2B5EF4-FFF2-40B4-BE49-F238E27FC236}">
                  <a16:creationId xmlns:a16="http://schemas.microsoft.com/office/drawing/2014/main" id="{41CBE84A-151C-4385-8E81-6DD8D2A336F0}"/>
                </a:ext>
              </a:extLst>
            </p:cNvPr>
            <p:cNvGrpSpPr/>
            <p:nvPr/>
          </p:nvGrpSpPr>
          <p:grpSpPr>
            <a:xfrm>
              <a:off x="2677216" y="1392815"/>
              <a:ext cx="6027802" cy="741066"/>
              <a:chOff x="1760561" y="1558672"/>
              <a:chExt cx="5554305" cy="741066"/>
            </a:xfrm>
          </p:grpSpPr>
          <p:sp>
            <p:nvSpPr>
              <p:cNvPr id="3" name="椭圆 64">
                <a:extLst>
                  <a:ext uri="{FF2B5EF4-FFF2-40B4-BE49-F238E27FC236}">
                    <a16:creationId xmlns:a16="http://schemas.microsoft.com/office/drawing/2014/main" id="{07D3C829-9719-4759-8990-66228D91D8D2}"/>
                  </a:ext>
                </a:extLst>
              </p:cNvPr>
              <p:cNvSpPr>
                <a:spLocks noChangeArrowheads="1"/>
              </p:cNvSpPr>
              <p:nvPr/>
            </p:nvSpPr>
            <p:spPr bwMode="auto">
              <a:xfrm>
                <a:off x="1760561" y="1558672"/>
                <a:ext cx="855300" cy="741066"/>
              </a:xfrm>
              <a:prstGeom prst="chevron">
                <a:avLst/>
              </a:prstGeom>
              <a:solidFill>
                <a:srgbClr val="CE3A3A"/>
              </a:solidFill>
              <a:ln w="190500" cap="sq" cmpd="sng">
                <a:noFill/>
                <a:round/>
                <a:headEnd/>
                <a:tailEnd/>
              </a:ln>
            </p:spPr>
            <p:txBody>
              <a:bodyPr lIns="70601" tIns="35300" rIns="70601" bIns="35300" anchor="ctr"/>
              <a:lstStyle/>
              <a:p>
                <a:pPr algn="ctr"/>
                <a:endParaRPr lang="zh-CN" altLang="zh-CN" sz="2400" b="1" dirty="0">
                  <a:solidFill>
                    <a:schemeClr val="bg1"/>
                  </a:solidFill>
                  <a:latin typeface="微软雅黑" pitchFamily="34" charset="-122"/>
                  <a:ea typeface="微软雅黑" pitchFamily="34" charset="-122"/>
                  <a:sym typeface="宋体" panose="02010600030101010101" pitchFamily="2" charset="-122"/>
                </a:endParaRPr>
              </a:p>
            </p:txBody>
          </p:sp>
          <p:sp>
            <p:nvSpPr>
              <p:cNvPr id="4" name="矩形 3">
                <a:extLst>
                  <a:ext uri="{FF2B5EF4-FFF2-40B4-BE49-F238E27FC236}">
                    <a16:creationId xmlns:a16="http://schemas.microsoft.com/office/drawing/2014/main" id="{F1133A48-7D1E-4471-B640-66977A94AF9B}"/>
                  </a:ext>
                </a:extLst>
              </p:cNvPr>
              <p:cNvSpPr/>
              <p:nvPr/>
            </p:nvSpPr>
            <p:spPr>
              <a:xfrm>
                <a:off x="2477858" y="1877441"/>
                <a:ext cx="4837008" cy="103528"/>
              </a:xfrm>
              <a:prstGeom prst="rec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0601" tIns="35300" rIns="70601" bIns="35300" rtlCol="0" anchor="ctr"/>
              <a:lstStyle/>
              <a:p>
                <a:pPr algn="ctr"/>
                <a:endParaRPr lang="zh-CN" altLang="en-US"/>
              </a:p>
            </p:txBody>
          </p:sp>
        </p:grpSp>
        <p:sp>
          <p:nvSpPr>
            <p:cNvPr id="14" name="文本框 13">
              <a:extLst>
                <a:ext uri="{FF2B5EF4-FFF2-40B4-BE49-F238E27FC236}">
                  <a16:creationId xmlns:a16="http://schemas.microsoft.com/office/drawing/2014/main" id="{DD050F6E-D86E-4564-873B-E7A052B852BD}"/>
                </a:ext>
              </a:extLst>
            </p:cNvPr>
            <p:cNvSpPr txBox="1"/>
            <p:nvPr/>
          </p:nvSpPr>
          <p:spPr>
            <a:xfrm>
              <a:off x="3025757" y="1578682"/>
              <a:ext cx="859809" cy="369332"/>
            </a:xfrm>
            <a:prstGeom prst="rect">
              <a:avLst/>
            </a:prstGeom>
            <a:noFill/>
          </p:spPr>
          <p:txBody>
            <a:bodyPr wrap="square" rtlCol="0">
              <a:spAutoFit/>
            </a:bodyPr>
            <a:lstStyle/>
            <a:p>
              <a:r>
                <a:rPr lang="zh-CN" altLang="en-US" b="1" dirty="0">
                  <a:solidFill>
                    <a:schemeClr val="bg1"/>
                  </a:solidFill>
                </a:rPr>
                <a:t>四</a:t>
              </a:r>
            </a:p>
          </p:txBody>
        </p:sp>
      </p:grpSp>
      <p:grpSp>
        <p:nvGrpSpPr>
          <p:cNvPr id="6" name="组合 5">
            <a:extLst>
              <a:ext uri="{FF2B5EF4-FFF2-40B4-BE49-F238E27FC236}">
                <a16:creationId xmlns:a16="http://schemas.microsoft.com/office/drawing/2014/main" id="{BF38C3E3-7F6F-43FD-94F6-A57BEABAEF1B}"/>
              </a:ext>
            </a:extLst>
          </p:cNvPr>
          <p:cNvGrpSpPr/>
          <p:nvPr/>
        </p:nvGrpSpPr>
        <p:grpSpPr>
          <a:xfrm>
            <a:off x="3455661" y="1370347"/>
            <a:ext cx="6077436" cy="741066"/>
            <a:chOff x="3532515" y="3660427"/>
            <a:chExt cx="6077436" cy="741066"/>
          </a:xfrm>
        </p:grpSpPr>
        <p:grpSp>
          <p:nvGrpSpPr>
            <p:cNvPr id="8" name="组合 7">
              <a:extLst>
                <a:ext uri="{FF2B5EF4-FFF2-40B4-BE49-F238E27FC236}">
                  <a16:creationId xmlns:a16="http://schemas.microsoft.com/office/drawing/2014/main" id="{1FDDB02E-42F6-423F-ABDA-676B81B37D90}"/>
                </a:ext>
              </a:extLst>
            </p:cNvPr>
            <p:cNvGrpSpPr/>
            <p:nvPr/>
          </p:nvGrpSpPr>
          <p:grpSpPr>
            <a:xfrm rot="10800000">
              <a:off x="3532515" y="3660427"/>
              <a:ext cx="5991367" cy="741066"/>
              <a:chOff x="1760561" y="1558672"/>
              <a:chExt cx="5554305" cy="741066"/>
            </a:xfrm>
          </p:grpSpPr>
          <p:sp>
            <p:nvSpPr>
              <p:cNvPr id="9" name="椭圆 64">
                <a:extLst>
                  <a:ext uri="{FF2B5EF4-FFF2-40B4-BE49-F238E27FC236}">
                    <a16:creationId xmlns:a16="http://schemas.microsoft.com/office/drawing/2014/main" id="{091E30CD-5000-4D6D-B3E7-AF4C97E3A006}"/>
                  </a:ext>
                </a:extLst>
              </p:cNvPr>
              <p:cNvSpPr>
                <a:spLocks noChangeArrowheads="1"/>
              </p:cNvSpPr>
              <p:nvPr/>
            </p:nvSpPr>
            <p:spPr bwMode="auto">
              <a:xfrm>
                <a:off x="1760561" y="1558672"/>
                <a:ext cx="855300" cy="741066"/>
              </a:xfrm>
              <a:prstGeom prst="chevron">
                <a:avLst/>
              </a:prstGeom>
              <a:solidFill>
                <a:srgbClr val="CE3A3A"/>
              </a:solidFill>
              <a:ln w="190500" cap="sq" cmpd="sng">
                <a:noFill/>
                <a:round/>
                <a:headEnd/>
                <a:tailEnd/>
              </a:ln>
            </p:spPr>
            <p:txBody>
              <a:bodyPr lIns="70601" tIns="35300" rIns="70601" bIns="35300" anchor="ctr"/>
              <a:lstStyle/>
              <a:p>
                <a:pPr algn="ctr"/>
                <a:endParaRPr lang="zh-CN" altLang="zh-CN" sz="2400" b="1" dirty="0">
                  <a:solidFill>
                    <a:schemeClr val="bg1"/>
                  </a:solidFill>
                  <a:latin typeface="微软雅黑" pitchFamily="34" charset="-122"/>
                  <a:ea typeface="微软雅黑" pitchFamily="34" charset="-122"/>
                  <a:sym typeface="宋体" panose="02010600030101010101" pitchFamily="2" charset="-122"/>
                </a:endParaRPr>
              </a:p>
            </p:txBody>
          </p:sp>
          <p:sp>
            <p:nvSpPr>
              <p:cNvPr id="10" name="矩形 9">
                <a:extLst>
                  <a:ext uri="{FF2B5EF4-FFF2-40B4-BE49-F238E27FC236}">
                    <a16:creationId xmlns:a16="http://schemas.microsoft.com/office/drawing/2014/main" id="{41ACA788-EABD-4756-9DC4-DC9B67131584}"/>
                  </a:ext>
                </a:extLst>
              </p:cNvPr>
              <p:cNvSpPr/>
              <p:nvPr/>
            </p:nvSpPr>
            <p:spPr>
              <a:xfrm>
                <a:off x="2477858" y="1877441"/>
                <a:ext cx="4837008" cy="103528"/>
              </a:xfrm>
              <a:prstGeom prst="rec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0601" tIns="35300" rIns="70601" bIns="35300" rtlCol="0" anchor="ctr"/>
              <a:lstStyle/>
              <a:p>
                <a:pPr algn="ctr"/>
                <a:endParaRPr lang="zh-CN" altLang="en-US"/>
              </a:p>
            </p:txBody>
          </p:sp>
        </p:grpSp>
        <p:sp>
          <p:nvSpPr>
            <p:cNvPr id="15" name="文本框 14">
              <a:extLst>
                <a:ext uri="{FF2B5EF4-FFF2-40B4-BE49-F238E27FC236}">
                  <a16:creationId xmlns:a16="http://schemas.microsoft.com/office/drawing/2014/main" id="{3F11792B-9D4F-424A-AAE2-41AD5BAA7F98}"/>
                </a:ext>
              </a:extLst>
            </p:cNvPr>
            <p:cNvSpPr txBox="1"/>
            <p:nvPr/>
          </p:nvSpPr>
          <p:spPr>
            <a:xfrm>
              <a:off x="8750142" y="3863694"/>
              <a:ext cx="859809" cy="369332"/>
            </a:xfrm>
            <a:prstGeom prst="rect">
              <a:avLst/>
            </a:prstGeom>
            <a:noFill/>
          </p:spPr>
          <p:txBody>
            <a:bodyPr wrap="square" rtlCol="0">
              <a:spAutoFit/>
            </a:bodyPr>
            <a:lstStyle/>
            <a:p>
              <a:r>
                <a:rPr lang="zh-CN" altLang="en-US" b="1" dirty="0">
                  <a:solidFill>
                    <a:schemeClr val="bg1"/>
                  </a:solidFill>
                </a:rPr>
                <a:t>三</a:t>
              </a:r>
            </a:p>
          </p:txBody>
        </p:sp>
      </p:grpSp>
    </p:spTree>
    <p:extLst>
      <p:ext uri="{BB962C8B-B14F-4D97-AF65-F5344CB8AC3E}">
        <p14:creationId xmlns:p14="http://schemas.microsoft.com/office/powerpoint/2010/main" val="2680272788"/>
      </p:ext>
    </p:extLst>
  </p:cSld>
  <p:clrMapOvr>
    <a:masterClrMapping/>
  </p:clrMapOvr>
  <p:transition spd="med" advClick="0" advTm="2500">
    <p:pull/>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200C615-5240-4695-85A1-56EFD593ED7A}"/>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精准扶贫 攻坚克难 践行庄严承诺</a:t>
            </a:r>
          </a:p>
        </p:txBody>
      </p:sp>
      <p:pic>
        <p:nvPicPr>
          <p:cNvPr id="30" name="图片 29">
            <a:extLst>
              <a:ext uri="{FF2B5EF4-FFF2-40B4-BE49-F238E27FC236}">
                <a16:creationId xmlns:a16="http://schemas.microsoft.com/office/drawing/2014/main" id="{20B3CBD2-3BC5-4749-B47A-0E4E83CA05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049253" y="3261815"/>
            <a:ext cx="4102591" cy="248775"/>
          </a:xfrm>
          <a:prstGeom prst="rect">
            <a:avLst/>
          </a:prstGeom>
        </p:spPr>
      </p:pic>
      <p:pic>
        <p:nvPicPr>
          <p:cNvPr id="32" name="图片 31">
            <a:extLst>
              <a:ext uri="{FF2B5EF4-FFF2-40B4-BE49-F238E27FC236}">
                <a16:creationId xmlns:a16="http://schemas.microsoft.com/office/drawing/2014/main" id="{6E126821-243C-44C1-9EE8-801A222CD6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776" y="1956941"/>
            <a:ext cx="3583977" cy="223676"/>
          </a:xfrm>
          <a:prstGeom prst="rect">
            <a:avLst/>
          </a:prstGeom>
        </p:spPr>
      </p:pic>
      <p:pic>
        <p:nvPicPr>
          <p:cNvPr id="33" name="图片 32">
            <a:extLst>
              <a:ext uri="{FF2B5EF4-FFF2-40B4-BE49-F238E27FC236}">
                <a16:creationId xmlns:a16="http://schemas.microsoft.com/office/drawing/2014/main" id="{7B157F28-835D-4DA7-A8FF-FB8B9981C2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4100103"/>
            <a:ext cx="4147361" cy="258837"/>
          </a:xfrm>
          <a:prstGeom prst="rect">
            <a:avLst/>
          </a:prstGeom>
        </p:spPr>
      </p:pic>
      <p:sp>
        <p:nvSpPr>
          <p:cNvPr id="34" name="文本框 33">
            <a:extLst>
              <a:ext uri="{FF2B5EF4-FFF2-40B4-BE49-F238E27FC236}">
                <a16:creationId xmlns:a16="http://schemas.microsoft.com/office/drawing/2014/main" id="{277F9977-A494-43E8-BA59-890CD08BF29C}"/>
              </a:ext>
            </a:extLst>
          </p:cNvPr>
          <p:cNvSpPr txBox="1"/>
          <p:nvPr/>
        </p:nvSpPr>
        <p:spPr>
          <a:xfrm>
            <a:off x="1941571" y="2229822"/>
            <a:ext cx="3908170" cy="1754326"/>
          </a:xfrm>
          <a:prstGeom prst="rect">
            <a:avLst/>
          </a:prstGeom>
          <a:noFill/>
        </p:spPr>
        <p:txBody>
          <a:bodyPr wrap="square" rtlCol="0">
            <a:spAutoFit/>
          </a:bodyPr>
          <a:lstStyle/>
          <a:p>
            <a:pPr algn="just"/>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a:t>
            </a:r>
            <a:endParaRPr lang="zh-CN" altLang="en-US" dirty="0"/>
          </a:p>
        </p:txBody>
      </p:sp>
      <p:sp>
        <p:nvSpPr>
          <p:cNvPr id="35" name="文本框 34">
            <a:extLst>
              <a:ext uri="{FF2B5EF4-FFF2-40B4-BE49-F238E27FC236}">
                <a16:creationId xmlns:a16="http://schemas.microsoft.com/office/drawing/2014/main" id="{5157D696-285F-454C-8D5E-6D965F5E6440}"/>
              </a:ext>
            </a:extLst>
          </p:cNvPr>
          <p:cNvSpPr txBox="1"/>
          <p:nvPr/>
        </p:nvSpPr>
        <p:spPr>
          <a:xfrm>
            <a:off x="6351356" y="2229527"/>
            <a:ext cx="3908170" cy="1754326"/>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a:t>
            </a:r>
            <a:endParaRPr lang="zh-CN" altLang="en-US" dirty="0"/>
          </a:p>
        </p:txBody>
      </p:sp>
      <p:sp>
        <p:nvSpPr>
          <p:cNvPr id="36" name="矩形 35">
            <a:extLst>
              <a:ext uri="{FF2B5EF4-FFF2-40B4-BE49-F238E27FC236}">
                <a16:creationId xmlns:a16="http://schemas.microsoft.com/office/drawing/2014/main" id="{1139CE7E-E932-4D37-8272-FA587193945B}"/>
              </a:ext>
            </a:extLst>
          </p:cNvPr>
          <p:cNvSpPr/>
          <p:nvPr/>
        </p:nvSpPr>
        <p:spPr>
          <a:xfrm>
            <a:off x="6435274" y="1461453"/>
            <a:ext cx="1581899" cy="446578"/>
          </a:xfrm>
          <a:prstGeom prst="rect">
            <a:avLst/>
          </a:prstGeom>
          <a:solidFill>
            <a:srgbClr val="AF0B06"/>
          </a:solidFill>
          <a:ln w="28575">
            <a:solidFill>
              <a:srgbClr val="AF0B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chemeClr val="bg1"/>
                </a:solidFill>
              </a:rPr>
              <a:t>输入标题</a:t>
            </a:r>
          </a:p>
        </p:txBody>
      </p:sp>
      <p:sp>
        <p:nvSpPr>
          <p:cNvPr id="37" name="矩形 36">
            <a:extLst>
              <a:ext uri="{FF2B5EF4-FFF2-40B4-BE49-F238E27FC236}">
                <a16:creationId xmlns:a16="http://schemas.microsoft.com/office/drawing/2014/main" id="{BFBA215A-4CD4-4A7C-A14A-81F6CCB56EE9}"/>
              </a:ext>
            </a:extLst>
          </p:cNvPr>
          <p:cNvSpPr/>
          <p:nvPr/>
        </p:nvSpPr>
        <p:spPr>
          <a:xfrm>
            <a:off x="4267842" y="4434061"/>
            <a:ext cx="1581899" cy="446578"/>
          </a:xfrm>
          <a:prstGeom prst="rect">
            <a:avLst/>
          </a:prstGeom>
          <a:solidFill>
            <a:srgbClr val="AF0B06"/>
          </a:solidFill>
          <a:ln w="28575">
            <a:solidFill>
              <a:srgbClr val="AF0B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2000" b="1" dirty="0">
                <a:solidFill>
                  <a:schemeClr val="bg1"/>
                </a:solidFill>
              </a:rPr>
              <a:t>输入标题</a:t>
            </a:r>
          </a:p>
        </p:txBody>
      </p:sp>
    </p:spTree>
    <p:extLst>
      <p:ext uri="{BB962C8B-B14F-4D97-AF65-F5344CB8AC3E}">
        <p14:creationId xmlns:p14="http://schemas.microsoft.com/office/powerpoint/2010/main" val="3635572080"/>
      </p:ext>
    </p:extLst>
  </p:cSld>
  <p:clrMapOvr>
    <a:masterClrMapping/>
  </p:clrMapOvr>
  <p:transition spd="med" advClick="0" advTm="2500">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200C615-5240-4695-85A1-56EFD593ED7A}"/>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精准扶贫 攻坚克难 践行庄严承诺</a:t>
            </a:r>
          </a:p>
        </p:txBody>
      </p:sp>
      <p:pic>
        <p:nvPicPr>
          <p:cNvPr id="30" name="图片 29">
            <a:extLst>
              <a:ext uri="{FF2B5EF4-FFF2-40B4-BE49-F238E27FC236}">
                <a16:creationId xmlns:a16="http://schemas.microsoft.com/office/drawing/2014/main" id="{20B3CBD2-3BC5-4749-B47A-0E4E83CA05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049253" y="3261815"/>
            <a:ext cx="4102591" cy="248775"/>
          </a:xfrm>
          <a:prstGeom prst="rect">
            <a:avLst/>
          </a:prstGeom>
        </p:spPr>
      </p:pic>
      <p:pic>
        <p:nvPicPr>
          <p:cNvPr id="32" name="图片 31">
            <a:extLst>
              <a:ext uri="{FF2B5EF4-FFF2-40B4-BE49-F238E27FC236}">
                <a16:creationId xmlns:a16="http://schemas.microsoft.com/office/drawing/2014/main" id="{6E126821-243C-44C1-9EE8-801A222CD6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1572" y="2005850"/>
            <a:ext cx="3908170" cy="243909"/>
          </a:xfrm>
          <a:prstGeom prst="rect">
            <a:avLst/>
          </a:prstGeom>
        </p:spPr>
      </p:pic>
      <p:pic>
        <p:nvPicPr>
          <p:cNvPr id="33" name="图片 32">
            <a:extLst>
              <a:ext uri="{FF2B5EF4-FFF2-40B4-BE49-F238E27FC236}">
                <a16:creationId xmlns:a16="http://schemas.microsoft.com/office/drawing/2014/main" id="{7B157F28-835D-4DA7-A8FF-FB8B9981C2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1356" y="4117399"/>
            <a:ext cx="3908170" cy="243909"/>
          </a:xfrm>
          <a:prstGeom prst="rect">
            <a:avLst/>
          </a:prstGeom>
        </p:spPr>
      </p:pic>
      <p:sp>
        <p:nvSpPr>
          <p:cNvPr id="34" name="文本框 33">
            <a:extLst>
              <a:ext uri="{FF2B5EF4-FFF2-40B4-BE49-F238E27FC236}">
                <a16:creationId xmlns:a16="http://schemas.microsoft.com/office/drawing/2014/main" id="{277F9977-A494-43E8-BA59-890CD08BF29C}"/>
              </a:ext>
            </a:extLst>
          </p:cNvPr>
          <p:cNvSpPr txBox="1"/>
          <p:nvPr/>
        </p:nvSpPr>
        <p:spPr>
          <a:xfrm>
            <a:off x="1941571" y="2229822"/>
            <a:ext cx="3908170" cy="1754326"/>
          </a:xfrm>
          <a:prstGeom prst="rect">
            <a:avLst/>
          </a:prstGeom>
          <a:noFill/>
        </p:spPr>
        <p:txBody>
          <a:bodyPr wrap="square" rtlCol="0">
            <a:spAutoFit/>
          </a:bodyPr>
          <a:lstStyle/>
          <a:p>
            <a:pPr algn="just"/>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a:t>
            </a:r>
            <a:endParaRPr lang="zh-CN" altLang="en-US" dirty="0"/>
          </a:p>
        </p:txBody>
      </p:sp>
      <p:sp>
        <p:nvSpPr>
          <p:cNvPr id="35" name="文本框 34">
            <a:extLst>
              <a:ext uri="{FF2B5EF4-FFF2-40B4-BE49-F238E27FC236}">
                <a16:creationId xmlns:a16="http://schemas.microsoft.com/office/drawing/2014/main" id="{5157D696-285F-454C-8D5E-6D965F5E6440}"/>
              </a:ext>
            </a:extLst>
          </p:cNvPr>
          <p:cNvSpPr txBox="1"/>
          <p:nvPr/>
        </p:nvSpPr>
        <p:spPr>
          <a:xfrm>
            <a:off x="6348347" y="2229822"/>
            <a:ext cx="3908170" cy="1754326"/>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a:t>
            </a:r>
            <a:endParaRPr lang="zh-CN" altLang="en-US" dirty="0"/>
          </a:p>
        </p:txBody>
      </p:sp>
      <p:sp>
        <p:nvSpPr>
          <p:cNvPr id="36" name="矩形 35">
            <a:extLst>
              <a:ext uri="{FF2B5EF4-FFF2-40B4-BE49-F238E27FC236}">
                <a16:creationId xmlns:a16="http://schemas.microsoft.com/office/drawing/2014/main" id="{1139CE7E-E932-4D37-8272-FA587193945B}"/>
              </a:ext>
            </a:extLst>
          </p:cNvPr>
          <p:cNvSpPr/>
          <p:nvPr/>
        </p:nvSpPr>
        <p:spPr>
          <a:xfrm>
            <a:off x="4168612" y="1559272"/>
            <a:ext cx="1581899" cy="446578"/>
          </a:xfrm>
          <a:prstGeom prst="rect">
            <a:avLst/>
          </a:prstGeom>
          <a:solidFill>
            <a:srgbClr val="AF0B06"/>
          </a:solidFill>
          <a:ln w="28575">
            <a:solidFill>
              <a:srgbClr val="AF0B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2000" b="1" dirty="0">
                <a:solidFill>
                  <a:schemeClr val="bg1"/>
                </a:solidFill>
              </a:rPr>
              <a:t>输入标题</a:t>
            </a:r>
          </a:p>
        </p:txBody>
      </p:sp>
      <p:sp>
        <p:nvSpPr>
          <p:cNvPr id="37" name="矩形 36">
            <a:extLst>
              <a:ext uri="{FF2B5EF4-FFF2-40B4-BE49-F238E27FC236}">
                <a16:creationId xmlns:a16="http://schemas.microsoft.com/office/drawing/2014/main" id="{BFBA215A-4CD4-4A7C-A14A-81F6CCB56EE9}"/>
              </a:ext>
            </a:extLst>
          </p:cNvPr>
          <p:cNvSpPr/>
          <p:nvPr/>
        </p:nvSpPr>
        <p:spPr>
          <a:xfrm>
            <a:off x="6351356" y="4474623"/>
            <a:ext cx="1581899" cy="446578"/>
          </a:xfrm>
          <a:prstGeom prst="rect">
            <a:avLst/>
          </a:prstGeom>
          <a:solidFill>
            <a:srgbClr val="AF0B06"/>
          </a:solidFill>
          <a:ln w="28575">
            <a:solidFill>
              <a:srgbClr val="AF0B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chemeClr val="bg1"/>
                </a:solidFill>
              </a:rPr>
              <a:t>输入标题</a:t>
            </a:r>
          </a:p>
        </p:txBody>
      </p:sp>
    </p:spTree>
    <p:extLst>
      <p:ext uri="{BB962C8B-B14F-4D97-AF65-F5344CB8AC3E}">
        <p14:creationId xmlns:p14="http://schemas.microsoft.com/office/powerpoint/2010/main" val="470148259"/>
      </p:ext>
    </p:extLst>
  </p:cSld>
  <p:clrMapOvr>
    <a:masterClrMapping/>
  </p:clrMapOvr>
  <p:transition spd="med" advClick="0" advTm="2500">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id="{F5C89A4A-5F4F-45EF-9E94-6E159084B6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7258" y="0"/>
            <a:ext cx="2997483" cy="675860"/>
          </a:xfrm>
          <a:prstGeom prst="rect">
            <a:avLst/>
          </a:prstGeom>
        </p:spPr>
      </p:pic>
      <p:sp>
        <p:nvSpPr>
          <p:cNvPr id="21" name="矩形 20">
            <a:extLst>
              <a:ext uri="{FF2B5EF4-FFF2-40B4-BE49-F238E27FC236}">
                <a16:creationId xmlns:a16="http://schemas.microsoft.com/office/drawing/2014/main" id="{6E7150D1-B0BF-48F2-9F9F-9B5B59291EC7}"/>
              </a:ext>
            </a:extLst>
          </p:cNvPr>
          <p:cNvSpPr/>
          <p:nvPr/>
        </p:nvSpPr>
        <p:spPr>
          <a:xfrm>
            <a:off x="1086680" y="1223812"/>
            <a:ext cx="1510747" cy="887897"/>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t>三</a:t>
            </a:r>
          </a:p>
        </p:txBody>
      </p:sp>
      <p:cxnSp>
        <p:nvCxnSpPr>
          <p:cNvPr id="22" name="直接连接符 21">
            <a:extLst>
              <a:ext uri="{FF2B5EF4-FFF2-40B4-BE49-F238E27FC236}">
                <a16:creationId xmlns:a16="http://schemas.microsoft.com/office/drawing/2014/main" id="{1A3E2972-BD0E-4E8E-9073-ABB24E4199E1}"/>
              </a:ext>
            </a:extLst>
          </p:cNvPr>
          <p:cNvCxnSpPr>
            <a:cxnSpLocks/>
          </p:cNvCxnSpPr>
          <p:nvPr/>
        </p:nvCxnSpPr>
        <p:spPr>
          <a:xfrm>
            <a:off x="1086680" y="2111709"/>
            <a:ext cx="8439705" cy="0"/>
          </a:xfrm>
          <a:prstGeom prst="line">
            <a:avLst/>
          </a:prstGeom>
          <a:ln w="38100">
            <a:solidFill>
              <a:srgbClr val="AF0B06"/>
            </a:solidFill>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a16="http://schemas.microsoft.com/office/drawing/2014/main" id="{7E4955B5-10BC-4925-A448-8B5179BBF21B}"/>
              </a:ext>
            </a:extLst>
          </p:cNvPr>
          <p:cNvSpPr/>
          <p:nvPr/>
        </p:nvSpPr>
        <p:spPr>
          <a:xfrm>
            <a:off x="3673850" y="2675091"/>
            <a:ext cx="5109091" cy="1569660"/>
          </a:xfrm>
          <a:prstGeom prst="rect">
            <a:avLst/>
          </a:prstGeom>
        </p:spPr>
        <p:txBody>
          <a:bodyPr wrap="none">
            <a:spAutoFit/>
          </a:bodyPr>
          <a:lstStyle/>
          <a:p>
            <a:pPr algn="ctr" fontAlgn="auto" latinLnBrk="1">
              <a:spcBef>
                <a:spcPts val="0"/>
              </a:spcBef>
              <a:spcAft>
                <a:spcPts val="0"/>
              </a:spcAft>
              <a:defRPr/>
            </a:pPr>
            <a:r>
              <a:rPr lang="zh-CN" altLang="en-US" sz="4800" b="1" kern="0" dirty="0">
                <a:solidFill>
                  <a:srgbClr val="AF0B06"/>
                </a:solidFill>
                <a:cs typeface="+mn-ea"/>
                <a:sym typeface="+mn-lt"/>
              </a:rPr>
              <a:t>五年以来经济发展</a:t>
            </a:r>
            <a:endParaRPr lang="en-US" altLang="zh-CN" sz="4800" b="1" kern="0" dirty="0">
              <a:solidFill>
                <a:srgbClr val="AF0B06"/>
              </a:solidFill>
              <a:cs typeface="+mn-ea"/>
              <a:sym typeface="+mn-lt"/>
            </a:endParaRPr>
          </a:p>
          <a:p>
            <a:pPr algn="ctr" fontAlgn="auto" latinLnBrk="1">
              <a:spcBef>
                <a:spcPts val="0"/>
              </a:spcBef>
              <a:spcAft>
                <a:spcPts val="0"/>
              </a:spcAft>
              <a:defRPr/>
            </a:pPr>
            <a:r>
              <a:rPr lang="zh-CN" altLang="en-US" sz="4800" b="1" kern="0" dirty="0">
                <a:solidFill>
                  <a:srgbClr val="AF0B06"/>
                </a:solidFill>
                <a:cs typeface="+mn-ea"/>
                <a:sym typeface="+mn-lt"/>
              </a:rPr>
              <a:t>取得辉煌成就</a:t>
            </a:r>
          </a:p>
        </p:txBody>
      </p:sp>
    </p:spTree>
    <p:extLst>
      <p:ext uri="{BB962C8B-B14F-4D97-AF65-F5344CB8AC3E}">
        <p14:creationId xmlns:p14="http://schemas.microsoft.com/office/powerpoint/2010/main" val="1591715541"/>
      </p:ext>
    </p:extLst>
  </p:cSld>
  <p:clrMapOvr>
    <a:masterClrMapping/>
  </p:clrMapOvr>
  <p:transition spd="med" advClick="0" advTm="2500">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A46CF355-07B2-4B3D-8053-3C92CA22A56C}"/>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五年以来经济发展取得辉煌成就</a:t>
            </a:r>
          </a:p>
        </p:txBody>
      </p:sp>
      <p:cxnSp>
        <p:nvCxnSpPr>
          <p:cNvPr id="7" name="直接连接符 6">
            <a:extLst>
              <a:ext uri="{FF2B5EF4-FFF2-40B4-BE49-F238E27FC236}">
                <a16:creationId xmlns:a16="http://schemas.microsoft.com/office/drawing/2014/main" id="{6859B629-A308-4873-BB88-3E2830745763}"/>
              </a:ext>
            </a:extLst>
          </p:cNvPr>
          <p:cNvCxnSpPr>
            <a:cxnSpLocks/>
          </p:cNvCxnSpPr>
          <p:nvPr/>
        </p:nvCxnSpPr>
        <p:spPr>
          <a:xfrm>
            <a:off x="5607452" y="2075818"/>
            <a:ext cx="0" cy="918094"/>
          </a:xfrm>
          <a:prstGeom prst="line">
            <a:avLst/>
          </a:prstGeom>
          <a:ln w="53975">
            <a:solidFill>
              <a:srgbClr val="AF0B06"/>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AFB404A0-E647-45D5-A2EE-2397D24BBB4F}"/>
              </a:ext>
            </a:extLst>
          </p:cNvPr>
          <p:cNvCxnSpPr>
            <a:cxnSpLocks/>
          </p:cNvCxnSpPr>
          <p:nvPr/>
        </p:nvCxnSpPr>
        <p:spPr>
          <a:xfrm>
            <a:off x="5612594" y="3645073"/>
            <a:ext cx="0" cy="918094"/>
          </a:xfrm>
          <a:prstGeom prst="line">
            <a:avLst/>
          </a:prstGeom>
          <a:ln w="53975">
            <a:solidFill>
              <a:srgbClr val="AF0B06"/>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7260429A-30DD-4EF3-9495-EACBC5CD933F}"/>
              </a:ext>
            </a:extLst>
          </p:cNvPr>
          <p:cNvSpPr txBox="1"/>
          <p:nvPr/>
        </p:nvSpPr>
        <p:spPr>
          <a:xfrm>
            <a:off x="5925267" y="1934700"/>
            <a:ext cx="3908170" cy="1200329"/>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a:t>
            </a:r>
            <a:endParaRPr lang="zh-CN" altLang="en-US" dirty="0"/>
          </a:p>
        </p:txBody>
      </p:sp>
      <p:sp>
        <p:nvSpPr>
          <p:cNvPr id="12" name="文本框 11">
            <a:extLst>
              <a:ext uri="{FF2B5EF4-FFF2-40B4-BE49-F238E27FC236}">
                <a16:creationId xmlns:a16="http://schemas.microsoft.com/office/drawing/2014/main" id="{C78CC9F8-91C7-4C65-91CA-41B5FF8B1438}"/>
              </a:ext>
            </a:extLst>
          </p:cNvPr>
          <p:cNvSpPr txBox="1"/>
          <p:nvPr/>
        </p:nvSpPr>
        <p:spPr>
          <a:xfrm>
            <a:off x="5925267" y="3503955"/>
            <a:ext cx="3908170" cy="1200329"/>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a:t>
            </a:r>
            <a:endParaRPr lang="zh-CN" altLang="en-US" dirty="0"/>
          </a:p>
        </p:txBody>
      </p:sp>
      <p:graphicFrame>
        <p:nvGraphicFramePr>
          <p:cNvPr id="19" name="图表 18">
            <a:extLst>
              <a:ext uri="{FF2B5EF4-FFF2-40B4-BE49-F238E27FC236}">
                <a16:creationId xmlns:a16="http://schemas.microsoft.com/office/drawing/2014/main" id="{9A12B6A3-42E7-474C-B8B3-2296F4B8F4C1}"/>
              </a:ext>
            </a:extLst>
          </p:cNvPr>
          <p:cNvGraphicFramePr/>
          <p:nvPr>
            <p:extLst>
              <p:ext uri="{D42A27DB-BD31-4B8C-83A1-F6EECF244321}">
                <p14:modId xmlns:p14="http://schemas.microsoft.com/office/powerpoint/2010/main" val="3017071835"/>
              </p:ext>
            </p:extLst>
          </p:nvPr>
        </p:nvGraphicFramePr>
        <p:xfrm>
          <a:off x="765571" y="1678674"/>
          <a:ext cx="4534351" cy="286216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29117035"/>
      </p:ext>
    </p:extLst>
  </p:cSld>
  <p:clrMapOvr>
    <a:masterClrMapping/>
  </p:clrMapOvr>
  <p:transition spd="med" advClick="0" advTm="2500">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6FF32B2-BFF7-4DDD-90E3-723CCFFA760A}"/>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五年以来经济发展取得辉煌成就</a:t>
            </a:r>
          </a:p>
        </p:txBody>
      </p:sp>
      <p:sp>
        <p:nvSpPr>
          <p:cNvPr id="3" name="Rectangle 74">
            <a:extLst>
              <a:ext uri="{FF2B5EF4-FFF2-40B4-BE49-F238E27FC236}">
                <a16:creationId xmlns:a16="http://schemas.microsoft.com/office/drawing/2014/main" id="{91E39259-DDF2-4668-BE85-8816334FEA5B}"/>
              </a:ext>
            </a:extLst>
          </p:cNvPr>
          <p:cNvSpPr/>
          <p:nvPr/>
        </p:nvSpPr>
        <p:spPr>
          <a:xfrm>
            <a:off x="2333766" y="1167987"/>
            <a:ext cx="2415654" cy="1684395"/>
          </a:xfrm>
          <a:prstGeom prst="rect">
            <a:avLst/>
          </a:prstGeom>
          <a:blipFill dpi="0" rotWithShape="0">
            <a:blip r:embed="rId3" cstate="email">
              <a:extLst>
                <a:ext uri="{28A0092B-C50C-407E-A947-70E740481C1C}">
                  <a14:useLocalDpi xmlns:a14="http://schemas.microsoft.com/office/drawing/2010/main"/>
                </a:ext>
              </a:extLst>
            </a:blip>
            <a:srcRect/>
            <a:stretch>
              <a:fillRect/>
            </a:stretch>
          </a:blipFill>
          <a:ln w="190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5620" tIns="42810" rIns="85620" bIns="42810" numCol="1" spcCol="0" rtlCol="0" fromWordArt="0" anchor="ctr" anchorCtr="0" forceAA="0" compatLnSpc="1">
            <a:prstTxWarp prst="textNoShape">
              <a:avLst/>
            </a:prstTxWarp>
            <a:noAutofit/>
          </a:bodyPr>
          <a:lstStyle/>
          <a:p>
            <a:pPr algn="ctr" defTabSz="856244"/>
            <a:endParaRPr lang="en-US" sz="1686" kern="0" dirty="0">
              <a:solidFill>
                <a:sysClr val="windowText" lastClr="000000"/>
              </a:solidFill>
            </a:endParaRPr>
          </a:p>
        </p:txBody>
      </p:sp>
      <p:sp>
        <p:nvSpPr>
          <p:cNvPr id="5" name="Rectangle 62">
            <a:extLst>
              <a:ext uri="{FF2B5EF4-FFF2-40B4-BE49-F238E27FC236}">
                <a16:creationId xmlns:a16="http://schemas.microsoft.com/office/drawing/2014/main" id="{2D65F54F-952A-4079-9409-733DAEC3A56D}"/>
              </a:ext>
            </a:extLst>
          </p:cNvPr>
          <p:cNvSpPr/>
          <p:nvPr/>
        </p:nvSpPr>
        <p:spPr>
          <a:xfrm>
            <a:off x="4940489" y="1167987"/>
            <a:ext cx="2320120" cy="1685259"/>
          </a:xfrm>
          <a:prstGeom prst="rect">
            <a:avLst/>
          </a:prstGeom>
          <a:blipFill dpi="0" rotWithShape="0">
            <a:blip r:embed="rId4" cstate="email">
              <a:extLst>
                <a:ext uri="{28A0092B-C50C-407E-A947-70E740481C1C}">
                  <a14:useLocalDpi xmlns:a14="http://schemas.microsoft.com/office/drawing/2010/main"/>
                </a:ext>
              </a:extLst>
            </a:blip>
            <a:srcRect/>
            <a:tile tx="0" ty="0" sx="100000" sy="100000" flip="none" algn="ctr"/>
          </a:blipFill>
          <a:ln w="190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5620" tIns="42810" rIns="85620" bIns="42810" numCol="1" spcCol="0" rtlCol="0" fromWordArt="0" anchor="ctr" anchorCtr="0" forceAA="0" compatLnSpc="1">
            <a:prstTxWarp prst="textNoShape">
              <a:avLst/>
            </a:prstTxWarp>
            <a:noAutofit/>
          </a:bodyPr>
          <a:lstStyle/>
          <a:p>
            <a:pPr algn="ctr" defTabSz="856244"/>
            <a:endParaRPr lang="en-US" sz="1686" kern="0" dirty="0">
              <a:solidFill>
                <a:sysClr val="windowText" lastClr="000000"/>
              </a:solidFill>
            </a:endParaRPr>
          </a:p>
        </p:txBody>
      </p:sp>
      <p:pic>
        <p:nvPicPr>
          <p:cNvPr id="9" name="图片 8">
            <a:extLst>
              <a:ext uri="{FF2B5EF4-FFF2-40B4-BE49-F238E27FC236}">
                <a16:creationId xmlns:a16="http://schemas.microsoft.com/office/drawing/2014/main" id="{13DE4C1C-3CD5-4FF9-A357-61547D72E5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51678" y="1167987"/>
            <a:ext cx="2556700" cy="1705320"/>
          </a:xfrm>
          <a:prstGeom prst="rect">
            <a:avLst/>
          </a:prstGeom>
        </p:spPr>
      </p:pic>
      <p:sp>
        <p:nvSpPr>
          <p:cNvPr id="10" name="矩形: 圆顶角 9">
            <a:extLst>
              <a:ext uri="{FF2B5EF4-FFF2-40B4-BE49-F238E27FC236}">
                <a16:creationId xmlns:a16="http://schemas.microsoft.com/office/drawing/2014/main" id="{2875D0D7-F4B8-4980-8F3A-B5169309D79E}"/>
              </a:ext>
            </a:extLst>
          </p:cNvPr>
          <p:cNvSpPr/>
          <p:nvPr/>
        </p:nvSpPr>
        <p:spPr>
          <a:xfrm rot="10800000">
            <a:off x="2333766" y="2852382"/>
            <a:ext cx="7674612" cy="2367433"/>
          </a:xfrm>
          <a:prstGeom prst="round2SameRect">
            <a:avLst/>
          </a:prstGeom>
          <a:noFill/>
          <a:ln w="28575">
            <a:solidFill>
              <a:srgbClr val="AF0B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id="{622AF54E-3903-4B49-B3F5-097B1D62AC95}"/>
              </a:ext>
            </a:extLst>
          </p:cNvPr>
          <p:cNvSpPr txBox="1"/>
          <p:nvPr/>
        </p:nvSpPr>
        <p:spPr>
          <a:xfrm>
            <a:off x="2721500" y="3058975"/>
            <a:ext cx="6758098" cy="2308324"/>
          </a:xfrm>
          <a:prstGeom prst="rect">
            <a:avLst/>
          </a:prstGeom>
          <a:noFill/>
        </p:spPr>
        <p:txBody>
          <a:bodyPr wrap="square" rtlCol="0">
            <a:spAutoFit/>
          </a:bodyPr>
          <a:lstStyle/>
          <a:p>
            <a:pPr algn="just"/>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a:t>
            </a:r>
            <a:endParaRPr lang="zh-CN" altLang="en-US" dirty="0"/>
          </a:p>
          <a:p>
            <a:pPr algn="just"/>
            <a:endParaRPr lang="zh-CN" altLang="en-US" dirty="0"/>
          </a:p>
        </p:txBody>
      </p:sp>
    </p:spTree>
    <p:extLst>
      <p:ext uri="{BB962C8B-B14F-4D97-AF65-F5344CB8AC3E}">
        <p14:creationId xmlns:p14="http://schemas.microsoft.com/office/powerpoint/2010/main" val="3829391921"/>
      </p:ext>
    </p:extLst>
  </p:cSld>
  <p:clrMapOvr>
    <a:masterClrMapping/>
  </p:clrMapOvr>
  <p:transition spd="med" advClick="0" advTm="2500">
    <p:pull/>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E6FF32B2-BFF7-4DDD-90E3-723CCFFA760A}"/>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五年以来经济发展取得辉煌成就</a:t>
            </a:r>
          </a:p>
        </p:txBody>
      </p:sp>
      <p:sp>
        <p:nvSpPr>
          <p:cNvPr id="10" name="矩形: 圆顶角 9">
            <a:extLst>
              <a:ext uri="{FF2B5EF4-FFF2-40B4-BE49-F238E27FC236}">
                <a16:creationId xmlns:a16="http://schemas.microsoft.com/office/drawing/2014/main" id="{2875D0D7-F4B8-4980-8F3A-B5169309D79E}"/>
              </a:ext>
            </a:extLst>
          </p:cNvPr>
          <p:cNvSpPr/>
          <p:nvPr/>
        </p:nvSpPr>
        <p:spPr>
          <a:xfrm rot="10800000">
            <a:off x="2333766" y="2852382"/>
            <a:ext cx="7674612" cy="2367433"/>
          </a:xfrm>
          <a:prstGeom prst="round2SameRect">
            <a:avLst/>
          </a:prstGeom>
          <a:noFill/>
          <a:ln w="28575">
            <a:solidFill>
              <a:srgbClr val="AF0B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id="{622AF54E-3903-4B49-B3F5-097B1D62AC95}"/>
              </a:ext>
            </a:extLst>
          </p:cNvPr>
          <p:cNvSpPr txBox="1"/>
          <p:nvPr/>
        </p:nvSpPr>
        <p:spPr>
          <a:xfrm>
            <a:off x="2721500" y="3058975"/>
            <a:ext cx="6758098" cy="2308324"/>
          </a:xfrm>
          <a:prstGeom prst="rect">
            <a:avLst/>
          </a:prstGeom>
          <a:noFill/>
        </p:spPr>
        <p:txBody>
          <a:bodyPr wrap="square" rtlCol="0">
            <a:spAutoFit/>
          </a:bodyPr>
          <a:lstStyle/>
          <a:p>
            <a:pPr algn="just"/>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a:t>
            </a:r>
            <a:endParaRPr lang="zh-CN" altLang="en-US" dirty="0"/>
          </a:p>
          <a:p>
            <a:pPr algn="just"/>
            <a:endParaRPr lang="zh-CN" altLang="en-US" dirty="0"/>
          </a:p>
        </p:txBody>
      </p:sp>
      <p:pic>
        <p:nvPicPr>
          <p:cNvPr id="6" name="图片 5">
            <a:extLst>
              <a:ext uri="{FF2B5EF4-FFF2-40B4-BE49-F238E27FC236}">
                <a16:creationId xmlns:a16="http://schemas.microsoft.com/office/drawing/2014/main" id="{F6FE09A5-6E5F-442D-8988-16B72247C9DD}"/>
              </a:ext>
            </a:extLst>
          </p:cNvPr>
          <p:cNvPicPr>
            <a:picLocks noChangeAspect="1"/>
          </p:cNvPicPr>
          <p:nvPr/>
        </p:nvPicPr>
        <p:blipFill rotWithShape="1">
          <a:blip r:embed="rId3">
            <a:extLst>
              <a:ext uri="{28A0092B-C50C-407E-A947-70E740481C1C}">
                <a14:useLocalDpi xmlns:a14="http://schemas.microsoft.com/office/drawing/2010/main" val="0"/>
              </a:ext>
            </a:extLst>
          </a:blip>
          <a:srcRect l="11410" t="2570" r="15564" b="22118"/>
          <a:stretch/>
        </p:blipFill>
        <p:spPr>
          <a:xfrm>
            <a:off x="2333766" y="1108032"/>
            <a:ext cx="2481638" cy="1706184"/>
          </a:xfrm>
          <a:prstGeom prst="rect">
            <a:avLst/>
          </a:prstGeom>
        </p:spPr>
      </p:pic>
      <p:pic>
        <p:nvPicPr>
          <p:cNvPr id="8" name="图片 7">
            <a:extLst>
              <a:ext uri="{FF2B5EF4-FFF2-40B4-BE49-F238E27FC236}">
                <a16:creationId xmlns:a16="http://schemas.microsoft.com/office/drawing/2014/main" id="{AB4A3D9D-B38C-49A6-B036-41928550FC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2340" y="1173180"/>
            <a:ext cx="2466038" cy="1641036"/>
          </a:xfrm>
          <a:prstGeom prst="rect">
            <a:avLst/>
          </a:prstGeom>
        </p:spPr>
      </p:pic>
      <p:pic>
        <p:nvPicPr>
          <p:cNvPr id="13" name="图片 12">
            <a:extLst>
              <a:ext uri="{FF2B5EF4-FFF2-40B4-BE49-F238E27FC236}">
                <a16:creationId xmlns:a16="http://schemas.microsoft.com/office/drawing/2014/main" id="{6803BC78-761F-4C6A-966B-0D819B2EC8D3}"/>
              </a:ext>
            </a:extLst>
          </p:cNvPr>
          <p:cNvPicPr>
            <a:picLocks noChangeAspect="1"/>
          </p:cNvPicPr>
          <p:nvPr/>
        </p:nvPicPr>
        <p:blipFill rotWithShape="1">
          <a:blip r:embed="rId5">
            <a:extLst>
              <a:ext uri="{28A0092B-C50C-407E-A947-70E740481C1C}">
                <a14:useLocalDpi xmlns:a14="http://schemas.microsoft.com/office/drawing/2010/main" val="0"/>
              </a:ext>
            </a:extLst>
          </a:blip>
          <a:srcRect t="118" r="11782" b="-118"/>
          <a:stretch/>
        </p:blipFill>
        <p:spPr>
          <a:xfrm>
            <a:off x="4923277" y="1156014"/>
            <a:ext cx="2511189" cy="1658202"/>
          </a:xfrm>
          <a:prstGeom prst="rect">
            <a:avLst/>
          </a:prstGeom>
        </p:spPr>
      </p:pic>
    </p:spTree>
    <p:extLst>
      <p:ext uri="{BB962C8B-B14F-4D97-AF65-F5344CB8AC3E}">
        <p14:creationId xmlns:p14="http://schemas.microsoft.com/office/powerpoint/2010/main" val="2437729802"/>
      </p:ext>
    </p:extLst>
  </p:cSld>
  <p:clrMapOvr>
    <a:masterClrMapping/>
  </p:clrMapOvr>
  <p:transition spd="med" advClick="0" advTm="2500">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3C2C3ABB-D9B9-49D7-8F7C-3E2F6FB39D77}"/>
              </a:ext>
            </a:extLst>
          </p:cNvPr>
          <p:cNvSpPr/>
          <p:nvPr/>
        </p:nvSpPr>
        <p:spPr>
          <a:xfrm>
            <a:off x="755375" y="848138"/>
            <a:ext cx="2411896" cy="887897"/>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t>前  言</a:t>
            </a:r>
          </a:p>
        </p:txBody>
      </p:sp>
      <p:cxnSp>
        <p:nvCxnSpPr>
          <p:cNvPr id="6" name="直接连接符 5">
            <a:extLst>
              <a:ext uri="{FF2B5EF4-FFF2-40B4-BE49-F238E27FC236}">
                <a16:creationId xmlns:a16="http://schemas.microsoft.com/office/drawing/2014/main" id="{2BC4FAF4-9285-4B94-8B48-EC7A83805B6B}"/>
              </a:ext>
            </a:extLst>
          </p:cNvPr>
          <p:cNvCxnSpPr>
            <a:cxnSpLocks/>
          </p:cNvCxnSpPr>
          <p:nvPr/>
        </p:nvCxnSpPr>
        <p:spPr>
          <a:xfrm>
            <a:off x="755375" y="1736035"/>
            <a:ext cx="10349947" cy="0"/>
          </a:xfrm>
          <a:prstGeom prst="line">
            <a:avLst/>
          </a:prstGeom>
          <a:ln w="38100">
            <a:solidFill>
              <a:srgbClr val="AF0B06"/>
            </a:solidFill>
          </a:ln>
        </p:spPr>
        <p:style>
          <a:lnRef idx="1">
            <a:schemeClr val="accent1"/>
          </a:lnRef>
          <a:fillRef idx="0">
            <a:schemeClr val="accent1"/>
          </a:fillRef>
          <a:effectRef idx="0">
            <a:schemeClr val="accent1"/>
          </a:effectRef>
          <a:fontRef idx="minor">
            <a:schemeClr val="tx1"/>
          </a:fontRef>
        </p:style>
      </p:cxnSp>
      <p:sp>
        <p:nvSpPr>
          <p:cNvPr id="8" name="文本框 7">
            <a:extLst>
              <a:ext uri="{FF2B5EF4-FFF2-40B4-BE49-F238E27FC236}">
                <a16:creationId xmlns:a16="http://schemas.microsoft.com/office/drawing/2014/main" id="{AF4BDF41-02FC-4662-AE3E-4B752B6D56FF}"/>
              </a:ext>
            </a:extLst>
          </p:cNvPr>
          <p:cNvSpPr txBox="1"/>
          <p:nvPr/>
        </p:nvSpPr>
        <p:spPr>
          <a:xfrm>
            <a:off x="2557670" y="2056686"/>
            <a:ext cx="8547652" cy="4801314"/>
          </a:xfrm>
          <a:prstGeom prst="rect">
            <a:avLst/>
          </a:prstGeom>
          <a:noFill/>
        </p:spPr>
        <p:txBody>
          <a:bodyPr wrap="square" rtlCol="0">
            <a:spAutoFit/>
          </a:bodyPr>
          <a:lstStyle/>
          <a:p>
            <a:pPr>
              <a:lnSpc>
                <a:spcPct val="150000"/>
              </a:lnSpc>
            </a:pPr>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a:t>
            </a:r>
          </a:p>
          <a:p>
            <a:pPr>
              <a:lnSpc>
                <a:spcPct val="150000"/>
              </a:lnSpc>
            </a:pPr>
            <a:r>
              <a:rPr lang="zh-CN" altLang="en-US" dirty="0">
                <a:solidFill>
                  <a:srgbClr val="C00000"/>
                </a:solidFill>
              </a:rPr>
              <a:t>单击输入您的文字信息单击输入您的文字信息单击输入您的文字信息</a:t>
            </a:r>
          </a:p>
          <a:p>
            <a:endParaRPr lang="zh-CN" altLang="en-US" dirty="0">
              <a:solidFill>
                <a:srgbClr val="C00000"/>
              </a:solidFill>
            </a:endParaRPr>
          </a:p>
          <a:p>
            <a:endParaRPr lang="zh-CN" altLang="en-US" dirty="0">
              <a:solidFill>
                <a:srgbClr val="C00000"/>
              </a:solidFill>
            </a:endParaRPr>
          </a:p>
          <a:p>
            <a:endParaRPr lang="zh-CN" altLang="en-US" dirty="0">
              <a:solidFill>
                <a:srgbClr val="C00000"/>
              </a:solidFill>
            </a:endParaRPr>
          </a:p>
          <a:p>
            <a:endParaRPr lang="zh-CN" altLang="en-US" dirty="0">
              <a:solidFill>
                <a:srgbClr val="C00000"/>
              </a:solidFill>
            </a:endParaRPr>
          </a:p>
          <a:p>
            <a:endParaRPr lang="zh-CN" altLang="en-US" dirty="0">
              <a:solidFill>
                <a:srgbClr val="C00000"/>
              </a:solidFill>
            </a:endParaRPr>
          </a:p>
          <a:p>
            <a:endParaRPr lang="zh-CN" altLang="en-US" dirty="0">
              <a:solidFill>
                <a:srgbClr val="C00000"/>
              </a:solidFill>
            </a:endParaRPr>
          </a:p>
          <a:p>
            <a:endParaRPr lang="zh-CN" altLang="en-US" dirty="0">
              <a:solidFill>
                <a:srgbClr val="C00000"/>
              </a:solidFill>
            </a:endParaRPr>
          </a:p>
          <a:p>
            <a:endParaRPr lang="zh-CN" altLang="en-US" dirty="0">
              <a:solidFill>
                <a:srgbClr val="C00000"/>
              </a:solidFill>
            </a:endParaRPr>
          </a:p>
        </p:txBody>
      </p:sp>
    </p:spTree>
    <p:extLst>
      <p:ext uri="{BB962C8B-B14F-4D97-AF65-F5344CB8AC3E}">
        <p14:creationId xmlns:p14="http://schemas.microsoft.com/office/powerpoint/2010/main" val="428880330"/>
      </p:ext>
    </p:extLst>
  </p:cSld>
  <p:clrMapOvr>
    <a:masterClrMapping/>
  </p:clrMapOvr>
  <p:transition spd="med" advClick="0" advTm="25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B9ECAF7-018A-4564-9DF4-808670A90A74}"/>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五年以来经济发展取得辉煌成就</a:t>
            </a:r>
          </a:p>
        </p:txBody>
      </p:sp>
      <p:sp>
        <p:nvSpPr>
          <p:cNvPr id="8" name="矩形 7">
            <a:extLst>
              <a:ext uri="{FF2B5EF4-FFF2-40B4-BE49-F238E27FC236}">
                <a16:creationId xmlns:a16="http://schemas.microsoft.com/office/drawing/2014/main" id="{5AF59101-D151-49EC-A828-594B5A3F2051}"/>
              </a:ext>
            </a:extLst>
          </p:cNvPr>
          <p:cNvSpPr/>
          <p:nvPr/>
        </p:nvSpPr>
        <p:spPr>
          <a:xfrm>
            <a:off x="1374835" y="1934180"/>
            <a:ext cx="2893325" cy="368489"/>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输入标题</a:t>
            </a:r>
          </a:p>
        </p:txBody>
      </p:sp>
      <p:sp>
        <p:nvSpPr>
          <p:cNvPr id="9" name="矩形 8">
            <a:extLst>
              <a:ext uri="{FF2B5EF4-FFF2-40B4-BE49-F238E27FC236}">
                <a16:creationId xmlns:a16="http://schemas.microsoft.com/office/drawing/2014/main" id="{7B936FC8-EFF6-4AA6-ACF8-96DE84C6815A}"/>
              </a:ext>
            </a:extLst>
          </p:cNvPr>
          <p:cNvSpPr/>
          <p:nvPr/>
        </p:nvSpPr>
        <p:spPr>
          <a:xfrm>
            <a:off x="4268160" y="2302669"/>
            <a:ext cx="2893325" cy="368489"/>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t>输入标题</a:t>
            </a:r>
          </a:p>
        </p:txBody>
      </p:sp>
      <p:sp>
        <p:nvSpPr>
          <p:cNvPr id="10" name="矩形 9">
            <a:extLst>
              <a:ext uri="{FF2B5EF4-FFF2-40B4-BE49-F238E27FC236}">
                <a16:creationId xmlns:a16="http://schemas.microsoft.com/office/drawing/2014/main" id="{26F9C92F-7D69-4F64-AB1A-D887226C00BA}"/>
              </a:ext>
            </a:extLst>
          </p:cNvPr>
          <p:cNvSpPr/>
          <p:nvPr/>
        </p:nvSpPr>
        <p:spPr>
          <a:xfrm>
            <a:off x="7161485" y="1934180"/>
            <a:ext cx="2893325" cy="368489"/>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t>输入标题</a:t>
            </a:r>
            <a:endParaRPr lang="zh-CN" altLang="en-US" b="1" dirty="0"/>
          </a:p>
        </p:txBody>
      </p:sp>
      <p:sp>
        <p:nvSpPr>
          <p:cNvPr id="11" name="文本框 10">
            <a:extLst>
              <a:ext uri="{FF2B5EF4-FFF2-40B4-BE49-F238E27FC236}">
                <a16:creationId xmlns:a16="http://schemas.microsoft.com/office/drawing/2014/main" id="{A6B8BE4C-8134-4A52-BFD7-9DE69EB17B62}"/>
              </a:ext>
            </a:extLst>
          </p:cNvPr>
          <p:cNvSpPr txBox="1"/>
          <p:nvPr/>
        </p:nvSpPr>
        <p:spPr>
          <a:xfrm>
            <a:off x="1323832" y="2445907"/>
            <a:ext cx="2998918" cy="1477328"/>
          </a:xfrm>
          <a:prstGeom prst="rect">
            <a:avLst/>
          </a:prstGeom>
          <a:noFill/>
        </p:spPr>
        <p:txBody>
          <a:bodyPr wrap="square" rtlCol="0">
            <a:spAutoFit/>
          </a:bodyPr>
          <a:lstStyle/>
          <a:p>
            <a:pPr algn="just"/>
            <a:r>
              <a:rPr lang="zh-CN" altLang="en-US" dirty="0">
                <a:solidFill>
                  <a:srgbClr val="C00000"/>
                </a:solidFill>
              </a:rPr>
              <a:t>单击输入您的文字信息单击输入您的文字信息单击输入您的文字信息单击输入您的文字信息单击输入您的文字信息单击输入您的文字信息</a:t>
            </a:r>
            <a:endParaRPr lang="zh-CN" altLang="en-US" dirty="0"/>
          </a:p>
        </p:txBody>
      </p:sp>
      <p:sp>
        <p:nvSpPr>
          <p:cNvPr id="12" name="文本框 11">
            <a:extLst>
              <a:ext uri="{FF2B5EF4-FFF2-40B4-BE49-F238E27FC236}">
                <a16:creationId xmlns:a16="http://schemas.microsoft.com/office/drawing/2014/main" id="{37DBFCF9-8349-4E2F-AC22-7F9DACA41068}"/>
              </a:ext>
            </a:extLst>
          </p:cNvPr>
          <p:cNvSpPr txBox="1"/>
          <p:nvPr/>
        </p:nvSpPr>
        <p:spPr>
          <a:xfrm>
            <a:off x="4322750" y="2903566"/>
            <a:ext cx="2998918" cy="1477328"/>
          </a:xfrm>
          <a:prstGeom prst="rect">
            <a:avLst/>
          </a:prstGeom>
          <a:noFill/>
        </p:spPr>
        <p:txBody>
          <a:bodyPr wrap="square" rtlCol="0">
            <a:spAutoFit/>
          </a:bodyPr>
          <a:lstStyle/>
          <a:p>
            <a:pPr algn="just"/>
            <a:r>
              <a:rPr lang="zh-CN" altLang="en-US" dirty="0">
                <a:solidFill>
                  <a:srgbClr val="C00000"/>
                </a:solidFill>
              </a:rPr>
              <a:t>单击输入您的文字信息单击输入您的文字信息单击输入您的文字信息单击输入您的文字信息单击输入您的文字信息单击输入您的文字信息</a:t>
            </a:r>
            <a:endParaRPr lang="zh-CN" altLang="en-US" dirty="0"/>
          </a:p>
        </p:txBody>
      </p:sp>
      <p:sp>
        <p:nvSpPr>
          <p:cNvPr id="13" name="文本框 12">
            <a:extLst>
              <a:ext uri="{FF2B5EF4-FFF2-40B4-BE49-F238E27FC236}">
                <a16:creationId xmlns:a16="http://schemas.microsoft.com/office/drawing/2014/main" id="{8A0D6798-D50D-4BFA-9B56-AE096C8C8E68}"/>
              </a:ext>
            </a:extLst>
          </p:cNvPr>
          <p:cNvSpPr txBox="1"/>
          <p:nvPr/>
        </p:nvSpPr>
        <p:spPr>
          <a:xfrm>
            <a:off x="7216075" y="2486913"/>
            <a:ext cx="2998918" cy="1477328"/>
          </a:xfrm>
          <a:prstGeom prst="rect">
            <a:avLst/>
          </a:prstGeom>
          <a:noFill/>
        </p:spPr>
        <p:txBody>
          <a:bodyPr wrap="square" rtlCol="0">
            <a:spAutoFit/>
          </a:bodyPr>
          <a:lstStyle/>
          <a:p>
            <a:pPr algn="just"/>
            <a:r>
              <a:rPr lang="zh-CN" altLang="en-US" dirty="0">
                <a:solidFill>
                  <a:srgbClr val="C00000"/>
                </a:solidFill>
              </a:rPr>
              <a:t>单击输入您的文字信息单击输入您的文字信息单击输入您的文字信息单击输入您的文字信息单击输入您的文字信息单击输入您的文字信息</a:t>
            </a:r>
            <a:endParaRPr lang="zh-CN" altLang="en-US" dirty="0"/>
          </a:p>
        </p:txBody>
      </p:sp>
    </p:spTree>
    <p:extLst>
      <p:ext uri="{BB962C8B-B14F-4D97-AF65-F5344CB8AC3E}">
        <p14:creationId xmlns:p14="http://schemas.microsoft.com/office/powerpoint/2010/main" val="2202329942"/>
      </p:ext>
    </p:extLst>
  </p:cSld>
  <p:clrMapOvr>
    <a:masterClrMapping/>
  </p:clrMapOvr>
  <p:transition spd="med" advClick="0" advTm="2500">
    <p:pull/>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A1BCD33-065D-4D59-A389-E7E8D224647C}"/>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五年以来经济发展取得辉煌成就</a:t>
            </a:r>
          </a:p>
        </p:txBody>
      </p:sp>
      <p:grpSp>
        <p:nvGrpSpPr>
          <p:cNvPr id="11" name="组合 10">
            <a:extLst>
              <a:ext uri="{FF2B5EF4-FFF2-40B4-BE49-F238E27FC236}">
                <a16:creationId xmlns:a16="http://schemas.microsoft.com/office/drawing/2014/main" id="{3C7B20A9-110D-4729-B0E0-16DDE287614E}"/>
              </a:ext>
            </a:extLst>
          </p:cNvPr>
          <p:cNvGrpSpPr/>
          <p:nvPr/>
        </p:nvGrpSpPr>
        <p:grpSpPr>
          <a:xfrm>
            <a:off x="1323833" y="1934180"/>
            <a:ext cx="8836569" cy="2446714"/>
            <a:chOff x="1271036" y="1756760"/>
            <a:chExt cx="8836569" cy="2446714"/>
          </a:xfrm>
        </p:grpSpPr>
        <p:sp>
          <p:nvSpPr>
            <p:cNvPr id="4" name="矩形 3">
              <a:extLst>
                <a:ext uri="{FF2B5EF4-FFF2-40B4-BE49-F238E27FC236}">
                  <a16:creationId xmlns:a16="http://schemas.microsoft.com/office/drawing/2014/main" id="{7D8C8EAF-0805-4D00-83D9-4C3BDA5D044B}"/>
                </a:ext>
              </a:extLst>
            </p:cNvPr>
            <p:cNvSpPr/>
            <p:nvPr/>
          </p:nvSpPr>
          <p:spPr>
            <a:xfrm>
              <a:off x="1323833" y="2110060"/>
              <a:ext cx="2893325" cy="368489"/>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B8BB6019-6081-4257-8A01-09BCB9179FE6}"/>
                </a:ext>
              </a:extLst>
            </p:cNvPr>
            <p:cNvSpPr/>
            <p:nvPr/>
          </p:nvSpPr>
          <p:spPr>
            <a:xfrm>
              <a:off x="4215363" y="1756760"/>
              <a:ext cx="2893325" cy="368489"/>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2B5168BF-EF43-421A-A1A5-479AFF68A1EB}"/>
                </a:ext>
              </a:extLst>
            </p:cNvPr>
            <p:cNvSpPr/>
            <p:nvPr/>
          </p:nvSpPr>
          <p:spPr>
            <a:xfrm>
              <a:off x="7108688" y="2138914"/>
              <a:ext cx="2893325" cy="368489"/>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0AF9E6A8-57C6-4EF4-8E4C-4DECF41EFA74}"/>
                </a:ext>
              </a:extLst>
            </p:cNvPr>
            <p:cNvSpPr txBox="1"/>
            <p:nvPr/>
          </p:nvSpPr>
          <p:spPr>
            <a:xfrm>
              <a:off x="1271036" y="2726146"/>
              <a:ext cx="2998918" cy="1477328"/>
            </a:xfrm>
            <a:prstGeom prst="rect">
              <a:avLst/>
            </a:prstGeom>
            <a:noFill/>
          </p:spPr>
          <p:txBody>
            <a:bodyPr wrap="square" rtlCol="0">
              <a:spAutoFit/>
            </a:bodyPr>
            <a:lstStyle/>
            <a:p>
              <a:pPr algn="just"/>
              <a:r>
                <a:rPr lang="zh-CN" altLang="en-US" dirty="0">
                  <a:solidFill>
                    <a:srgbClr val="C00000"/>
                  </a:solidFill>
                </a:rPr>
                <a:t>单击输入您的文字信息单击输入您的文字信息单击输入您的文字信息单击输入您的文字信息单击输入您的文字信息单击输入您的文字信息</a:t>
              </a:r>
              <a:endParaRPr lang="zh-CN" altLang="en-US" dirty="0"/>
            </a:p>
          </p:txBody>
        </p:sp>
        <p:sp>
          <p:nvSpPr>
            <p:cNvPr id="9" name="文本框 8">
              <a:extLst>
                <a:ext uri="{FF2B5EF4-FFF2-40B4-BE49-F238E27FC236}">
                  <a16:creationId xmlns:a16="http://schemas.microsoft.com/office/drawing/2014/main" id="{AED5BADB-80DC-48DA-9F05-318C3557E963}"/>
                </a:ext>
              </a:extLst>
            </p:cNvPr>
            <p:cNvSpPr txBox="1"/>
            <p:nvPr/>
          </p:nvSpPr>
          <p:spPr>
            <a:xfrm>
              <a:off x="4215363" y="2294304"/>
              <a:ext cx="2998918" cy="1477328"/>
            </a:xfrm>
            <a:prstGeom prst="rect">
              <a:avLst/>
            </a:prstGeom>
            <a:noFill/>
          </p:spPr>
          <p:txBody>
            <a:bodyPr wrap="square" rtlCol="0">
              <a:spAutoFit/>
            </a:bodyPr>
            <a:lstStyle/>
            <a:p>
              <a:pPr algn="just"/>
              <a:r>
                <a:rPr lang="zh-CN" altLang="en-US" dirty="0">
                  <a:solidFill>
                    <a:srgbClr val="C00000"/>
                  </a:solidFill>
                </a:rPr>
                <a:t>单击输入您的文字信息单击输入您的文字信息单击输入您的文字信息单击输入您的文字信息单击输入您的文字信息单击输入您的文字信息</a:t>
              </a:r>
              <a:endParaRPr lang="zh-CN" altLang="en-US" dirty="0"/>
            </a:p>
          </p:txBody>
        </p:sp>
        <p:sp>
          <p:nvSpPr>
            <p:cNvPr id="10" name="文本框 9">
              <a:extLst>
                <a:ext uri="{FF2B5EF4-FFF2-40B4-BE49-F238E27FC236}">
                  <a16:creationId xmlns:a16="http://schemas.microsoft.com/office/drawing/2014/main" id="{700E8554-C2DB-405C-85D4-151DCB7D259A}"/>
                </a:ext>
              </a:extLst>
            </p:cNvPr>
            <p:cNvSpPr txBox="1"/>
            <p:nvPr/>
          </p:nvSpPr>
          <p:spPr>
            <a:xfrm>
              <a:off x="7108687" y="2726146"/>
              <a:ext cx="2998918" cy="1477328"/>
            </a:xfrm>
            <a:prstGeom prst="rect">
              <a:avLst/>
            </a:prstGeom>
            <a:noFill/>
          </p:spPr>
          <p:txBody>
            <a:bodyPr wrap="square" rtlCol="0">
              <a:spAutoFit/>
            </a:bodyPr>
            <a:lstStyle/>
            <a:p>
              <a:pPr algn="just"/>
              <a:r>
                <a:rPr lang="zh-CN" altLang="en-US" dirty="0">
                  <a:solidFill>
                    <a:srgbClr val="C00000"/>
                  </a:solidFill>
                </a:rPr>
                <a:t>单击输入您的文字信息单击输入您的文字信息单击输入您的文字信息单击输入您的文字信息单击输入您的文字信息单击输入您的文字信息</a:t>
              </a:r>
              <a:endParaRPr lang="zh-CN" altLang="en-US" dirty="0"/>
            </a:p>
          </p:txBody>
        </p:sp>
      </p:grpSp>
      <p:sp>
        <p:nvSpPr>
          <p:cNvPr id="14" name="矩形 13">
            <a:extLst>
              <a:ext uri="{FF2B5EF4-FFF2-40B4-BE49-F238E27FC236}">
                <a16:creationId xmlns:a16="http://schemas.microsoft.com/office/drawing/2014/main" id="{32CB512A-8439-4616-83A3-F8884A4F5FE6}"/>
              </a:ext>
            </a:extLst>
          </p:cNvPr>
          <p:cNvSpPr/>
          <p:nvPr/>
        </p:nvSpPr>
        <p:spPr>
          <a:xfrm>
            <a:off x="2269294" y="2287480"/>
            <a:ext cx="1107996" cy="369332"/>
          </a:xfrm>
          <a:prstGeom prst="rect">
            <a:avLst/>
          </a:prstGeom>
        </p:spPr>
        <p:txBody>
          <a:bodyPr wrap="none">
            <a:spAutoFit/>
          </a:bodyPr>
          <a:lstStyle/>
          <a:p>
            <a:pPr lvl="0" algn="ctr"/>
            <a:r>
              <a:rPr lang="zh-CN" altLang="en-US" b="1" dirty="0">
                <a:solidFill>
                  <a:prstClr val="white"/>
                </a:solidFill>
              </a:rPr>
              <a:t>输入标题</a:t>
            </a:r>
          </a:p>
        </p:txBody>
      </p:sp>
      <p:sp>
        <p:nvSpPr>
          <p:cNvPr id="15" name="矩形 14">
            <a:extLst>
              <a:ext uri="{FF2B5EF4-FFF2-40B4-BE49-F238E27FC236}">
                <a16:creationId xmlns:a16="http://schemas.microsoft.com/office/drawing/2014/main" id="{286AE772-0BF8-4562-8764-A8E1424BD086}"/>
              </a:ext>
            </a:extLst>
          </p:cNvPr>
          <p:cNvSpPr/>
          <p:nvPr/>
        </p:nvSpPr>
        <p:spPr>
          <a:xfrm>
            <a:off x="5160825" y="1947002"/>
            <a:ext cx="1107996" cy="369332"/>
          </a:xfrm>
          <a:prstGeom prst="rect">
            <a:avLst/>
          </a:prstGeom>
        </p:spPr>
        <p:txBody>
          <a:bodyPr wrap="none">
            <a:spAutoFit/>
          </a:bodyPr>
          <a:lstStyle/>
          <a:p>
            <a:pPr lvl="0" algn="ctr"/>
            <a:r>
              <a:rPr lang="zh-CN" altLang="en-US" b="1" dirty="0">
                <a:solidFill>
                  <a:prstClr val="white"/>
                </a:solidFill>
              </a:rPr>
              <a:t>输入标题</a:t>
            </a:r>
          </a:p>
        </p:txBody>
      </p:sp>
      <p:sp>
        <p:nvSpPr>
          <p:cNvPr id="16" name="矩形 15">
            <a:extLst>
              <a:ext uri="{FF2B5EF4-FFF2-40B4-BE49-F238E27FC236}">
                <a16:creationId xmlns:a16="http://schemas.microsoft.com/office/drawing/2014/main" id="{CB9B16F6-1D04-4DF8-8A0B-D4E801A295F1}"/>
              </a:ext>
            </a:extLst>
          </p:cNvPr>
          <p:cNvSpPr/>
          <p:nvPr/>
        </p:nvSpPr>
        <p:spPr>
          <a:xfrm>
            <a:off x="8106945" y="2315491"/>
            <a:ext cx="1107996" cy="369332"/>
          </a:xfrm>
          <a:prstGeom prst="rect">
            <a:avLst/>
          </a:prstGeom>
        </p:spPr>
        <p:txBody>
          <a:bodyPr wrap="none">
            <a:spAutoFit/>
          </a:bodyPr>
          <a:lstStyle/>
          <a:p>
            <a:pPr lvl="0" algn="ctr"/>
            <a:r>
              <a:rPr lang="zh-CN" altLang="en-US" b="1" dirty="0">
                <a:solidFill>
                  <a:prstClr val="white"/>
                </a:solidFill>
              </a:rPr>
              <a:t>输入标题</a:t>
            </a:r>
          </a:p>
        </p:txBody>
      </p:sp>
    </p:spTree>
    <p:extLst>
      <p:ext uri="{BB962C8B-B14F-4D97-AF65-F5344CB8AC3E}">
        <p14:creationId xmlns:p14="http://schemas.microsoft.com/office/powerpoint/2010/main" val="4152402315"/>
      </p:ext>
    </p:extLst>
  </p:cSld>
  <p:clrMapOvr>
    <a:masterClrMapping/>
  </p:clrMapOvr>
  <p:transition spd="med" advClick="0" advTm="2500">
    <p:pul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id="{F5C89A4A-5F4F-45EF-9E94-6E159084B6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7258" y="0"/>
            <a:ext cx="2997483" cy="675860"/>
          </a:xfrm>
          <a:prstGeom prst="rect">
            <a:avLst/>
          </a:prstGeom>
        </p:spPr>
      </p:pic>
      <p:sp>
        <p:nvSpPr>
          <p:cNvPr id="21" name="矩形 20">
            <a:extLst>
              <a:ext uri="{FF2B5EF4-FFF2-40B4-BE49-F238E27FC236}">
                <a16:creationId xmlns:a16="http://schemas.microsoft.com/office/drawing/2014/main" id="{6E7150D1-B0BF-48F2-9F9F-9B5B59291EC7}"/>
              </a:ext>
            </a:extLst>
          </p:cNvPr>
          <p:cNvSpPr/>
          <p:nvPr/>
        </p:nvSpPr>
        <p:spPr>
          <a:xfrm>
            <a:off x="1086680" y="1223812"/>
            <a:ext cx="1510747" cy="887897"/>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t>四</a:t>
            </a:r>
          </a:p>
        </p:txBody>
      </p:sp>
      <p:cxnSp>
        <p:nvCxnSpPr>
          <p:cNvPr id="22" name="直接连接符 21">
            <a:extLst>
              <a:ext uri="{FF2B5EF4-FFF2-40B4-BE49-F238E27FC236}">
                <a16:creationId xmlns:a16="http://schemas.microsoft.com/office/drawing/2014/main" id="{1A3E2972-BD0E-4E8E-9073-ABB24E4199E1}"/>
              </a:ext>
            </a:extLst>
          </p:cNvPr>
          <p:cNvCxnSpPr>
            <a:cxnSpLocks/>
          </p:cNvCxnSpPr>
          <p:nvPr/>
        </p:nvCxnSpPr>
        <p:spPr>
          <a:xfrm>
            <a:off x="1086680" y="2111709"/>
            <a:ext cx="8439705" cy="0"/>
          </a:xfrm>
          <a:prstGeom prst="line">
            <a:avLst/>
          </a:prstGeom>
          <a:ln w="38100">
            <a:solidFill>
              <a:srgbClr val="AF0B06"/>
            </a:solidFill>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a16="http://schemas.microsoft.com/office/drawing/2014/main" id="{7E4955B5-10BC-4925-A448-8B5179BBF21B}"/>
              </a:ext>
            </a:extLst>
          </p:cNvPr>
          <p:cNvSpPr/>
          <p:nvPr/>
        </p:nvSpPr>
        <p:spPr>
          <a:xfrm>
            <a:off x="3928745" y="2969146"/>
            <a:ext cx="4493538" cy="830997"/>
          </a:xfrm>
          <a:prstGeom prst="rect">
            <a:avLst/>
          </a:prstGeom>
        </p:spPr>
        <p:txBody>
          <a:bodyPr wrap="none">
            <a:spAutoFit/>
          </a:bodyPr>
          <a:lstStyle/>
          <a:p>
            <a:pPr algn="ctr" fontAlgn="auto" latinLnBrk="1">
              <a:spcBef>
                <a:spcPts val="0"/>
              </a:spcBef>
              <a:spcAft>
                <a:spcPts val="0"/>
              </a:spcAft>
              <a:defRPr/>
            </a:pPr>
            <a:r>
              <a:rPr lang="zh-CN" altLang="en-US" sz="4800" b="1" kern="0" dirty="0">
                <a:solidFill>
                  <a:srgbClr val="AF0B06"/>
                </a:solidFill>
                <a:cs typeface="+mn-ea"/>
                <a:sym typeface="+mn-lt"/>
              </a:rPr>
              <a:t>保障和改善民生</a:t>
            </a:r>
          </a:p>
        </p:txBody>
      </p:sp>
    </p:spTree>
    <p:extLst>
      <p:ext uri="{BB962C8B-B14F-4D97-AF65-F5344CB8AC3E}">
        <p14:creationId xmlns:p14="http://schemas.microsoft.com/office/powerpoint/2010/main" val="4253460714"/>
      </p:ext>
    </p:extLst>
  </p:cSld>
  <p:clrMapOvr>
    <a:masterClrMapping/>
  </p:clrMapOvr>
  <p:transition spd="med" advClick="0" advTm="2500">
    <p:pull/>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91B24926-0CE4-4E62-80C8-29FEDE727AD0}"/>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保障和改善民生</a:t>
            </a:r>
          </a:p>
        </p:txBody>
      </p:sp>
      <p:graphicFrame>
        <p:nvGraphicFramePr>
          <p:cNvPr id="4" name="图示 3">
            <a:extLst>
              <a:ext uri="{FF2B5EF4-FFF2-40B4-BE49-F238E27FC236}">
                <a16:creationId xmlns:a16="http://schemas.microsoft.com/office/drawing/2014/main" id="{E9511322-136D-4FE7-B8F0-5425F27B85EC}"/>
              </a:ext>
            </a:extLst>
          </p:cNvPr>
          <p:cNvGraphicFramePr/>
          <p:nvPr>
            <p:extLst>
              <p:ext uri="{D42A27DB-BD31-4B8C-83A1-F6EECF244321}">
                <p14:modId xmlns:p14="http://schemas.microsoft.com/office/powerpoint/2010/main" val="312068054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图片 6">
            <a:extLst>
              <a:ext uri="{FF2B5EF4-FFF2-40B4-BE49-F238E27FC236}">
                <a16:creationId xmlns:a16="http://schemas.microsoft.com/office/drawing/2014/main" id="{21052B0B-C8F8-4298-BE37-BA01F07D53A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06612" y="2006416"/>
            <a:ext cx="648957" cy="648957"/>
          </a:xfrm>
          <a:prstGeom prst="rect">
            <a:avLst/>
          </a:prstGeom>
        </p:spPr>
      </p:pic>
      <p:pic>
        <p:nvPicPr>
          <p:cNvPr id="8" name="图片 7">
            <a:extLst>
              <a:ext uri="{FF2B5EF4-FFF2-40B4-BE49-F238E27FC236}">
                <a16:creationId xmlns:a16="http://schemas.microsoft.com/office/drawing/2014/main" id="{8885292B-7AC6-4B79-A489-13B68A9013DA}"/>
              </a:ext>
            </a:extLst>
          </p:cNvPr>
          <p:cNvPicPr>
            <a:picLocks noChangeAspect="1"/>
          </p:cNvPicPr>
          <p:nvPr/>
        </p:nvPicPr>
        <p:blipFill>
          <a:blip r:embed="rId9">
            <a:extLst>
              <a:ext uri="{BEBA8EAE-BF5A-486C-A8C5-ECC9F3942E4B}">
                <a14:imgProps xmlns:a14="http://schemas.microsoft.com/office/drawing/2010/main">
                  <a14:imgLayer r:embed="rId10">
                    <a14:imgEffect>
                      <a14:colorTemperature colorTemp="47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5854642" y="1395077"/>
            <a:ext cx="614397" cy="611340"/>
          </a:xfrm>
          <a:prstGeom prst="rect">
            <a:avLst/>
          </a:prstGeom>
        </p:spPr>
      </p:pic>
      <p:pic>
        <p:nvPicPr>
          <p:cNvPr id="9" name="图片 8">
            <a:extLst>
              <a:ext uri="{FF2B5EF4-FFF2-40B4-BE49-F238E27FC236}">
                <a16:creationId xmlns:a16="http://schemas.microsoft.com/office/drawing/2014/main" id="{6C3119FF-CF16-41E3-B832-FD7A21CAA743}"/>
              </a:ext>
            </a:extLst>
          </p:cNvPr>
          <p:cNvPicPr>
            <a:picLocks noChangeAspect="1"/>
          </p:cNvPicPr>
          <p:nvPr/>
        </p:nvPicPr>
        <p:blipFill>
          <a:blip r:embed="rId11"/>
          <a:stretch>
            <a:fillRect/>
          </a:stretch>
        </p:blipFill>
        <p:spPr>
          <a:xfrm flipH="1">
            <a:off x="8657056" y="782436"/>
            <a:ext cx="968120" cy="518635"/>
          </a:xfrm>
          <a:prstGeom prst="rect">
            <a:avLst/>
          </a:prstGeom>
        </p:spPr>
      </p:pic>
    </p:spTree>
    <p:extLst>
      <p:ext uri="{BB962C8B-B14F-4D97-AF65-F5344CB8AC3E}">
        <p14:creationId xmlns:p14="http://schemas.microsoft.com/office/powerpoint/2010/main" val="1705924567"/>
      </p:ext>
    </p:extLst>
  </p:cSld>
  <p:clrMapOvr>
    <a:masterClrMapping/>
  </p:clrMapOvr>
  <p:transition spd="med" advClick="0" advTm="2500">
    <p:pull/>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91B24926-0CE4-4E62-80C8-29FEDE727AD0}"/>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保障和改善民生</a:t>
            </a:r>
          </a:p>
        </p:txBody>
      </p:sp>
      <p:graphicFrame>
        <p:nvGraphicFramePr>
          <p:cNvPr id="3" name="图示 2">
            <a:extLst>
              <a:ext uri="{FF2B5EF4-FFF2-40B4-BE49-F238E27FC236}">
                <a16:creationId xmlns:a16="http://schemas.microsoft.com/office/drawing/2014/main" id="{67461EC2-6711-4D99-9382-0CA13BDFC21E}"/>
              </a:ext>
            </a:extLst>
          </p:cNvPr>
          <p:cNvGraphicFramePr/>
          <p:nvPr>
            <p:extLst>
              <p:ext uri="{D42A27DB-BD31-4B8C-83A1-F6EECF244321}">
                <p14:modId xmlns:p14="http://schemas.microsoft.com/office/powerpoint/2010/main" val="3613455911"/>
              </p:ext>
            </p:extLst>
          </p:nvPr>
        </p:nvGraphicFramePr>
        <p:xfrm>
          <a:off x="2599140" y="1111520"/>
          <a:ext cx="7221182" cy="44255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41591606"/>
      </p:ext>
    </p:extLst>
  </p:cSld>
  <p:clrMapOvr>
    <a:masterClrMapping/>
  </p:clrMapOvr>
  <p:transition spd="med" advClick="0" advTm="2500">
    <p:pull/>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a:extLst>
              <a:ext uri="{FF2B5EF4-FFF2-40B4-BE49-F238E27FC236}">
                <a16:creationId xmlns:a16="http://schemas.microsoft.com/office/drawing/2014/main" id="{FC210B3E-03CE-4095-9D69-503557809EC0}"/>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保障和改善民生</a:t>
            </a:r>
          </a:p>
        </p:txBody>
      </p:sp>
      <p:grpSp>
        <p:nvGrpSpPr>
          <p:cNvPr id="5" name="组合 4">
            <a:extLst>
              <a:ext uri="{FF2B5EF4-FFF2-40B4-BE49-F238E27FC236}">
                <a16:creationId xmlns:a16="http://schemas.microsoft.com/office/drawing/2014/main" id="{06583435-1FF1-401E-84D5-7D0F385408B1}"/>
              </a:ext>
            </a:extLst>
          </p:cNvPr>
          <p:cNvGrpSpPr/>
          <p:nvPr/>
        </p:nvGrpSpPr>
        <p:grpSpPr>
          <a:xfrm>
            <a:off x="1685117" y="1656407"/>
            <a:ext cx="7875522" cy="3740892"/>
            <a:chOff x="2162788" y="1792884"/>
            <a:chExt cx="7875522" cy="3740892"/>
          </a:xfrm>
        </p:grpSpPr>
        <p:grpSp>
          <p:nvGrpSpPr>
            <p:cNvPr id="4" name="组合 3">
              <a:extLst>
                <a:ext uri="{FF2B5EF4-FFF2-40B4-BE49-F238E27FC236}">
                  <a16:creationId xmlns:a16="http://schemas.microsoft.com/office/drawing/2014/main" id="{1F14CBCA-4DF6-4F8B-AB80-9CDD1D5BE174}"/>
                </a:ext>
              </a:extLst>
            </p:cNvPr>
            <p:cNvGrpSpPr/>
            <p:nvPr/>
          </p:nvGrpSpPr>
          <p:grpSpPr>
            <a:xfrm>
              <a:off x="2162788" y="1792884"/>
              <a:ext cx="7875522" cy="1648929"/>
              <a:chOff x="3712191" y="2130957"/>
              <a:chExt cx="7875522" cy="1648929"/>
            </a:xfrm>
          </p:grpSpPr>
          <p:grpSp>
            <p:nvGrpSpPr>
              <p:cNvPr id="3" name="组合 2">
                <a:extLst>
                  <a:ext uri="{FF2B5EF4-FFF2-40B4-BE49-F238E27FC236}">
                    <a16:creationId xmlns:a16="http://schemas.microsoft.com/office/drawing/2014/main" id="{B7F2D7F1-E3F2-446B-8764-635A62FE430D}"/>
                  </a:ext>
                </a:extLst>
              </p:cNvPr>
              <p:cNvGrpSpPr/>
              <p:nvPr/>
            </p:nvGrpSpPr>
            <p:grpSpPr>
              <a:xfrm>
                <a:off x="3712191" y="2130957"/>
                <a:ext cx="7875522" cy="1648929"/>
                <a:chOff x="3647728" y="2285693"/>
                <a:chExt cx="7875522" cy="1648929"/>
              </a:xfrm>
            </p:grpSpPr>
            <p:sp>
              <p:nvSpPr>
                <p:cNvPr id="12" name="右箭头 11"/>
                <p:cNvSpPr/>
                <p:nvPr/>
              </p:nvSpPr>
              <p:spPr>
                <a:xfrm>
                  <a:off x="3647728" y="3693471"/>
                  <a:ext cx="7875522" cy="241151"/>
                </a:xfrm>
                <a:prstGeom prst="rightArrow">
                  <a:avLst>
                    <a:gd name="adj1" fmla="val 45974"/>
                    <a:gd name="adj2" fmla="val 6981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grpSp>
              <p:nvGrpSpPr>
                <p:cNvPr id="13" name="组合 12"/>
                <p:cNvGrpSpPr/>
                <p:nvPr/>
              </p:nvGrpSpPr>
              <p:grpSpPr>
                <a:xfrm>
                  <a:off x="4110114" y="2581698"/>
                  <a:ext cx="1607250" cy="1205619"/>
                  <a:chOff x="1590445" y="2217273"/>
                  <a:chExt cx="2081645" cy="1561233"/>
                </a:xfrm>
              </p:grpSpPr>
              <p:sp>
                <p:nvSpPr>
                  <p:cNvPr id="14" name="矩形 13"/>
                  <p:cNvSpPr/>
                  <p:nvPr/>
                </p:nvSpPr>
                <p:spPr>
                  <a:xfrm>
                    <a:off x="1590445" y="2217273"/>
                    <a:ext cx="2081645" cy="1561233"/>
                  </a:xfrm>
                  <a:prstGeom prst="rec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sp>
                <p:nvSpPr>
                  <p:cNvPr id="15" name="矩形 14"/>
                  <p:cNvSpPr/>
                  <p:nvPr/>
                </p:nvSpPr>
                <p:spPr>
                  <a:xfrm>
                    <a:off x="1590445" y="2217273"/>
                    <a:ext cx="2081645" cy="275623"/>
                  </a:xfrm>
                  <a:prstGeom prst="rect">
                    <a:avLst/>
                  </a:prstGeom>
                  <a:solidFill>
                    <a:srgbClr val="73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dirty="0">
                      <a:solidFill>
                        <a:schemeClr val="bg1"/>
                      </a:solidFill>
                      <a:latin typeface="微软雅黑" pitchFamily="34" charset="-122"/>
                      <a:ea typeface="微软雅黑" pitchFamily="34" charset="-122"/>
                    </a:endParaRPr>
                  </a:p>
                </p:txBody>
              </p:sp>
            </p:grpSp>
            <p:sp>
              <p:nvSpPr>
                <p:cNvPr id="16" name="椭圆 15"/>
                <p:cNvSpPr/>
                <p:nvPr/>
              </p:nvSpPr>
              <p:spPr>
                <a:xfrm>
                  <a:off x="4564049" y="2352657"/>
                  <a:ext cx="723262" cy="723371"/>
                </a:xfrm>
                <a:prstGeom prst="ellipse">
                  <a:avLst/>
                </a:prstGeom>
                <a:solidFill>
                  <a:schemeClr val="bg1"/>
                </a:solidFill>
                <a:ln w="38100">
                  <a:solidFill>
                    <a:srgbClr val="CE3A3A"/>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3000">
                      <a:solidFill>
                        <a:srgbClr val="CE3A3A"/>
                      </a:solidFill>
                      <a:latin typeface="微软雅黑" pitchFamily="34" charset="-122"/>
                      <a:ea typeface="微软雅黑" pitchFamily="34" charset="-122"/>
                    </a:rPr>
                    <a:t>1</a:t>
                  </a:r>
                  <a:endParaRPr lang="zh-CN" altLang="en-US" sz="3000">
                    <a:solidFill>
                      <a:srgbClr val="CE3A3A"/>
                    </a:solidFill>
                    <a:latin typeface="微软雅黑" pitchFamily="34" charset="-122"/>
                    <a:ea typeface="微软雅黑" pitchFamily="34" charset="-122"/>
                  </a:endParaRPr>
                </a:p>
              </p:txBody>
            </p:sp>
            <p:grpSp>
              <p:nvGrpSpPr>
                <p:cNvPr id="17" name="组合 16"/>
                <p:cNvGrpSpPr/>
                <p:nvPr/>
              </p:nvGrpSpPr>
              <p:grpSpPr>
                <a:xfrm>
                  <a:off x="6700814" y="2554690"/>
                  <a:ext cx="1607250" cy="1205619"/>
                  <a:chOff x="1590445" y="2217273"/>
                  <a:chExt cx="2081645" cy="1561233"/>
                </a:xfrm>
              </p:grpSpPr>
              <p:sp>
                <p:nvSpPr>
                  <p:cNvPr id="18" name="矩形 17"/>
                  <p:cNvSpPr/>
                  <p:nvPr/>
                </p:nvSpPr>
                <p:spPr>
                  <a:xfrm>
                    <a:off x="1590445" y="2217273"/>
                    <a:ext cx="2081645" cy="1561233"/>
                  </a:xfrm>
                  <a:prstGeom prst="rec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sp>
                <p:nvSpPr>
                  <p:cNvPr id="19" name="矩形 18"/>
                  <p:cNvSpPr/>
                  <p:nvPr/>
                </p:nvSpPr>
                <p:spPr>
                  <a:xfrm>
                    <a:off x="1590445" y="2217273"/>
                    <a:ext cx="2081645" cy="275623"/>
                  </a:xfrm>
                  <a:prstGeom prst="rect">
                    <a:avLst/>
                  </a:prstGeom>
                  <a:solidFill>
                    <a:srgbClr val="73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grpSp>
            <p:grpSp>
              <p:nvGrpSpPr>
                <p:cNvPr id="20" name="组合 19"/>
                <p:cNvGrpSpPr/>
                <p:nvPr/>
              </p:nvGrpSpPr>
              <p:grpSpPr>
                <a:xfrm>
                  <a:off x="9291513" y="2554208"/>
                  <a:ext cx="1610028" cy="1206102"/>
                  <a:chOff x="1586847" y="2216648"/>
                  <a:chExt cx="2085243" cy="1561858"/>
                </a:xfrm>
              </p:grpSpPr>
              <p:sp>
                <p:nvSpPr>
                  <p:cNvPr id="21" name="矩形 20"/>
                  <p:cNvSpPr/>
                  <p:nvPr/>
                </p:nvSpPr>
                <p:spPr>
                  <a:xfrm>
                    <a:off x="1590445" y="2217273"/>
                    <a:ext cx="2081645" cy="1561233"/>
                  </a:xfrm>
                  <a:prstGeom prst="rec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sp>
                <p:nvSpPr>
                  <p:cNvPr id="22" name="矩形 21"/>
                  <p:cNvSpPr/>
                  <p:nvPr/>
                </p:nvSpPr>
                <p:spPr>
                  <a:xfrm>
                    <a:off x="1586847" y="2216648"/>
                    <a:ext cx="2081645" cy="275623"/>
                  </a:xfrm>
                  <a:prstGeom prst="rect">
                    <a:avLst/>
                  </a:prstGeom>
                  <a:solidFill>
                    <a:srgbClr val="73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grpSp>
            <p:sp>
              <p:nvSpPr>
                <p:cNvPr id="23" name="椭圆 22"/>
                <p:cNvSpPr/>
                <p:nvPr/>
              </p:nvSpPr>
              <p:spPr>
                <a:xfrm>
                  <a:off x="9736284" y="2299425"/>
                  <a:ext cx="723262" cy="723371"/>
                </a:xfrm>
                <a:prstGeom prst="ellipse">
                  <a:avLst/>
                </a:prstGeom>
                <a:solidFill>
                  <a:schemeClr val="bg1"/>
                </a:solidFill>
                <a:ln w="38100">
                  <a:solidFill>
                    <a:srgbClr val="CE3A3A"/>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3000">
                      <a:solidFill>
                        <a:srgbClr val="CE3A3A"/>
                      </a:solidFill>
                      <a:latin typeface="微软雅黑" pitchFamily="34" charset="-122"/>
                      <a:ea typeface="微软雅黑" pitchFamily="34" charset="-122"/>
                    </a:rPr>
                    <a:t>3</a:t>
                  </a:r>
                  <a:endParaRPr lang="zh-CN" altLang="en-US" sz="3000">
                    <a:solidFill>
                      <a:srgbClr val="CE3A3A"/>
                    </a:solidFill>
                    <a:latin typeface="微软雅黑" pitchFamily="34" charset="-122"/>
                    <a:ea typeface="微软雅黑" pitchFamily="34" charset="-122"/>
                  </a:endParaRPr>
                </a:p>
              </p:txBody>
            </p:sp>
            <p:sp>
              <p:nvSpPr>
                <p:cNvPr id="24" name="椭圆 23"/>
                <p:cNvSpPr/>
                <p:nvPr/>
              </p:nvSpPr>
              <p:spPr>
                <a:xfrm>
                  <a:off x="7149449" y="2285693"/>
                  <a:ext cx="723262" cy="723371"/>
                </a:xfrm>
                <a:prstGeom prst="ellipse">
                  <a:avLst/>
                </a:prstGeom>
                <a:solidFill>
                  <a:schemeClr val="bg1"/>
                </a:solidFill>
                <a:ln w="38100">
                  <a:solidFill>
                    <a:srgbClr val="CE3A3A"/>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3000">
                      <a:solidFill>
                        <a:srgbClr val="CE3A3A"/>
                      </a:solidFill>
                      <a:latin typeface="微软雅黑" pitchFamily="34" charset="-122"/>
                      <a:ea typeface="微软雅黑" pitchFamily="34" charset="-122"/>
                    </a:rPr>
                    <a:t>2</a:t>
                  </a:r>
                  <a:endParaRPr lang="zh-CN" altLang="en-US" sz="3000">
                    <a:solidFill>
                      <a:srgbClr val="CE3A3A"/>
                    </a:solidFill>
                    <a:latin typeface="微软雅黑" pitchFamily="34" charset="-122"/>
                    <a:ea typeface="微软雅黑" pitchFamily="34" charset="-122"/>
                  </a:endParaRPr>
                </a:p>
              </p:txBody>
            </p:sp>
          </p:grpSp>
          <p:sp>
            <p:nvSpPr>
              <p:cNvPr id="25" name="TextBox 24"/>
              <p:cNvSpPr txBox="1"/>
              <p:nvPr/>
            </p:nvSpPr>
            <p:spPr>
              <a:xfrm>
                <a:off x="4565794" y="2946466"/>
                <a:ext cx="848697" cy="386965"/>
              </a:xfrm>
              <a:prstGeom prst="rect">
                <a:avLst/>
              </a:prstGeom>
              <a:noFill/>
            </p:spPr>
            <p:txBody>
              <a:bodyPr wrap="square" lIns="70574" tIns="0" rIns="70574" bIns="0" rtlCol="0" anchor="t">
                <a:spAutoFit/>
              </a:bodyPr>
              <a:lstStyle/>
              <a:p>
                <a:pPr algn="ctr">
                  <a:lnSpc>
                    <a:spcPct val="150000"/>
                  </a:lnSpc>
                </a:pPr>
                <a:r>
                  <a:rPr lang="zh-CN" altLang="en-US" sz="1900" b="1" dirty="0">
                    <a:solidFill>
                      <a:schemeClr val="bg1"/>
                    </a:solidFill>
                    <a:latin typeface="微软雅黑" pitchFamily="34" charset="-122"/>
                    <a:ea typeface="微软雅黑" pitchFamily="34" charset="-122"/>
                    <a:cs typeface="华文黑体" pitchFamily="2" charset="-122"/>
                  </a:rPr>
                  <a:t>标题</a:t>
                </a:r>
                <a:r>
                  <a:rPr lang="en-US" altLang="zh-CN" sz="1900" b="1" dirty="0">
                    <a:solidFill>
                      <a:schemeClr val="bg1"/>
                    </a:solidFill>
                    <a:latin typeface="微软雅黑" pitchFamily="34" charset="-122"/>
                    <a:ea typeface="微软雅黑" pitchFamily="34" charset="-122"/>
                    <a:cs typeface="华文黑体" pitchFamily="2" charset="-122"/>
                  </a:rPr>
                  <a:t>1</a:t>
                </a:r>
                <a:endParaRPr lang="zh-CN" altLang="en-US" sz="1900" b="1" dirty="0">
                  <a:solidFill>
                    <a:schemeClr val="bg1"/>
                  </a:solidFill>
                  <a:latin typeface="微软雅黑" pitchFamily="34" charset="-122"/>
                  <a:ea typeface="微软雅黑" pitchFamily="34" charset="-122"/>
                  <a:cs typeface="华文黑体" pitchFamily="2" charset="-122"/>
                </a:endParaRPr>
              </a:p>
            </p:txBody>
          </p:sp>
          <p:sp>
            <p:nvSpPr>
              <p:cNvPr id="28" name="TextBox 27"/>
              <p:cNvSpPr txBox="1"/>
              <p:nvPr/>
            </p:nvSpPr>
            <p:spPr>
              <a:xfrm>
                <a:off x="7164621" y="2900507"/>
                <a:ext cx="848697" cy="386965"/>
              </a:xfrm>
              <a:prstGeom prst="rect">
                <a:avLst/>
              </a:prstGeom>
              <a:noFill/>
            </p:spPr>
            <p:txBody>
              <a:bodyPr wrap="square" lIns="70574" tIns="0" rIns="70574" bIns="0" rtlCol="0" anchor="t">
                <a:spAutoFit/>
              </a:bodyPr>
              <a:lstStyle/>
              <a:p>
                <a:pPr algn="ctr">
                  <a:lnSpc>
                    <a:spcPct val="150000"/>
                  </a:lnSpc>
                </a:pPr>
                <a:r>
                  <a:rPr lang="zh-CN" altLang="en-US" sz="1900" b="1" dirty="0">
                    <a:solidFill>
                      <a:schemeClr val="bg1"/>
                    </a:solidFill>
                    <a:latin typeface="微软雅黑" pitchFamily="34" charset="-122"/>
                    <a:ea typeface="微软雅黑" pitchFamily="34" charset="-122"/>
                    <a:cs typeface="华文黑体" pitchFamily="2" charset="-122"/>
                  </a:rPr>
                  <a:t>标题</a:t>
                </a:r>
                <a:r>
                  <a:rPr lang="en-US" altLang="zh-CN" sz="1900" b="1" dirty="0">
                    <a:solidFill>
                      <a:schemeClr val="bg1"/>
                    </a:solidFill>
                    <a:latin typeface="微软雅黑" pitchFamily="34" charset="-122"/>
                    <a:ea typeface="微软雅黑" pitchFamily="34" charset="-122"/>
                    <a:cs typeface="华文黑体" pitchFamily="2" charset="-122"/>
                  </a:rPr>
                  <a:t>2</a:t>
                </a:r>
                <a:endParaRPr lang="zh-CN" altLang="en-US" sz="1900" b="1" dirty="0">
                  <a:solidFill>
                    <a:schemeClr val="bg1"/>
                  </a:solidFill>
                  <a:latin typeface="微软雅黑" pitchFamily="34" charset="-122"/>
                  <a:ea typeface="微软雅黑" pitchFamily="34" charset="-122"/>
                  <a:cs typeface="华文黑体" pitchFamily="2" charset="-122"/>
                </a:endParaRPr>
              </a:p>
            </p:txBody>
          </p:sp>
          <p:sp>
            <p:nvSpPr>
              <p:cNvPr id="31" name="TextBox 30"/>
              <p:cNvSpPr txBox="1"/>
              <p:nvPr/>
            </p:nvSpPr>
            <p:spPr>
              <a:xfrm>
                <a:off x="9735252" y="2934509"/>
                <a:ext cx="848697" cy="386965"/>
              </a:xfrm>
              <a:prstGeom prst="rect">
                <a:avLst/>
              </a:prstGeom>
              <a:noFill/>
            </p:spPr>
            <p:txBody>
              <a:bodyPr wrap="square" lIns="70574" tIns="0" rIns="70574" bIns="0" rtlCol="0" anchor="t">
                <a:spAutoFit/>
              </a:bodyPr>
              <a:lstStyle/>
              <a:p>
                <a:pPr algn="ctr">
                  <a:lnSpc>
                    <a:spcPct val="150000"/>
                  </a:lnSpc>
                </a:pPr>
                <a:r>
                  <a:rPr lang="zh-CN" altLang="en-US" sz="1900" b="1" dirty="0">
                    <a:solidFill>
                      <a:schemeClr val="bg1"/>
                    </a:solidFill>
                    <a:latin typeface="微软雅黑" pitchFamily="34" charset="-122"/>
                    <a:ea typeface="微软雅黑" pitchFamily="34" charset="-122"/>
                    <a:cs typeface="华文黑体" pitchFamily="2" charset="-122"/>
                  </a:rPr>
                  <a:t>标题</a:t>
                </a:r>
                <a:r>
                  <a:rPr lang="en-US" altLang="zh-CN" sz="1900" b="1" dirty="0">
                    <a:solidFill>
                      <a:schemeClr val="bg1"/>
                    </a:solidFill>
                    <a:latin typeface="微软雅黑" pitchFamily="34" charset="-122"/>
                    <a:ea typeface="微软雅黑" pitchFamily="34" charset="-122"/>
                    <a:cs typeface="华文黑体" pitchFamily="2" charset="-122"/>
                  </a:rPr>
                  <a:t>3</a:t>
                </a:r>
                <a:endParaRPr lang="zh-CN" altLang="en-US" sz="1900" b="1" dirty="0">
                  <a:solidFill>
                    <a:schemeClr val="bg1"/>
                  </a:solidFill>
                  <a:latin typeface="微软雅黑" pitchFamily="34" charset="-122"/>
                  <a:ea typeface="微软雅黑" pitchFamily="34" charset="-122"/>
                  <a:cs typeface="华文黑体" pitchFamily="2" charset="-122"/>
                </a:endParaRPr>
              </a:p>
            </p:txBody>
          </p:sp>
        </p:grpSp>
        <p:grpSp>
          <p:nvGrpSpPr>
            <p:cNvPr id="35" name="组合 34">
              <a:extLst>
                <a:ext uri="{FF2B5EF4-FFF2-40B4-BE49-F238E27FC236}">
                  <a16:creationId xmlns:a16="http://schemas.microsoft.com/office/drawing/2014/main" id="{87EA8A0D-CC3E-4CF7-B768-207D01755679}"/>
                </a:ext>
              </a:extLst>
            </p:cNvPr>
            <p:cNvGrpSpPr/>
            <p:nvPr/>
          </p:nvGrpSpPr>
          <p:grpSpPr>
            <a:xfrm>
              <a:off x="2625174" y="3533103"/>
              <a:ext cx="2282418" cy="2000673"/>
              <a:chOff x="254058" y="2525889"/>
              <a:chExt cx="2282418" cy="2000673"/>
            </a:xfrm>
          </p:grpSpPr>
          <p:sp>
            <p:nvSpPr>
              <p:cNvPr id="36" name="矩形 35">
                <a:extLst>
                  <a:ext uri="{FF2B5EF4-FFF2-40B4-BE49-F238E27FC236}">
                    <a16:creationId xmlns:a16="http://schemas.microsoft.com/office/drawing/2014/main" id="{EBC4853C-8D6C-4278-BE9E-DAE713ACF808}"/>
                  </a:ext>
                </a:extLst>
              </p:cNvPr>
              <p:cNvSpPr/>
              <p:nvPr/>
            </p:nvSpPr>
            <p:spPr>
              <a:xfrm>
                <a:off x="254058" y="2525889"/>
                <a:ext cx="2282418" cy="200067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7" name="文本框 36">
                <a:extLst>
                  <a:ext uri="{FF2B5EF4-FFF2-40B4-BE49-F238E27FC236}">
                    <a16:creationId xmlns:a16="http://schemas.microsoft.com/office/drawing/2014/main" id="{332A74A8-D0C9-4954-A449-93FCB9EB0F7E}"/>
                  </a:ext>
                </a:extLst>
              </p:cNvPr>
              <p:cNvSpPr txBox="1"/>
              <p:nvPr/>
            </p:nvSpPr>
            <p:spPr>
              <a:xfrm>
                <a:off x="254058" y="2525889"/>
                <a:ext cx="2282418" cy="200067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zh-CN" altLang="en-US" sz="1500" kern="1200" dirty="0">
                    <a:solidFill>
                      <a:srgbClr val="C00000"/>
                    </a:solidFill>
                  </a:rPr>
                  <a:t>单击输入您的文字信息单击输入您的文字信息单击输入您的文字信息单击输入您的文字信息单击输入您的文字信息单击输入您的文字信息</a:t>
                </a:r>
                <a:endParaRPr lang="zh-CN" altLang="en-US" sz="1500" kern="1200" dirty="0"/>
              </a:p>
            </p:txBody>
          </p:sp>
        </p:grpSp>
        <p:grpSp>
          <p:nvGrpSpPr>
            <p:cNvPr id="38" name="组合 37">
              <a:extLst>
                <a:ext uri="{FF2B5EF4-FFF2-40B4-BE49-F238E27FC236}">
                  <a16:creationId xmlns:a16="http://schemas.microsoft.com/office/drawing/2014/main" id="{C127C0DE-E1F3-4FA5-BEF3-1AF6D7C15F13}"/>
                </a:ext>
              </a:extLst>
            </p:cNvPr>
            <p:cNvGrpSpPr/>
            <p:nvPr/>
          </p:nvGrpSpPr>
          <p:grpSpPr>
            <a:xfrm>
              <a:off x="5215874" y="3533103"/>
              <a:ext cx="2282418" cy="2000673"/>
              <a:chOff x="254058" y="2525889"/>
              <a:chExt cx="2282418" cy="2000673"/>
            </a:xfrm>
          </p:grpSpPr>
          <p:sp>
            <p:nvSpPr>
              <p:cNvPr id="39" name="矩形 38">
                <a:extLst>
                  <a:ext uri="{FF2B5EF4-FFF2-40B4-BE49-F238E27FC236}">
                    <a16:creationId xmlns:a16="http://schemas.microsoft.com/office/drawing/2014/main" id="{7A01C7E7-7867-4229-928C-9EC307D6B998}"/>
                  </a:ext>
                </a:extLst>
              </p:cNvPr>
              <p:cNvSpPr/>
              <p:nvPr/>
            </p:nvSpPr>
            <p:spPr>
              <a:xfrm>
                <a:off x="254058" y="2525889"/>
                <a:ext cx="2282418" cy="200067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0" name="文本框 39">
                <a:extLst>
                  <a:ext uri="{FF2B5EF4-FFF2-40B4-BE49-F238E27FC236}">
                    <a16:creationId xmlns:a16="http://schemas.microsoft.com/office/drawing/2014/main" id="{C134AD3C-6970-4F21-9806-C14A5A4EE545}"/>
                  </a:ext>
                </a:extLst>
              </p:cNvPr>
              <p:cNvSpPr txBox="1"/>
              <p:nvPr/>
            </p:nvSpPr>
            <p:spPr>
              <a:xfrm>
                <a:off x="254058" y="2525889"/>
                <a:ext cx="2282418" cy="200067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zh-CN" altLang="en-US" sz="1500" kern="1200" dirty="0">
                    <a:solidFill>
                      <a:srgbClr val="C00000"/>
                    </a:solidFill>
                  </a:rPr>
                  <a:t>单击输入您的文字信息单击输入您的文字信息单击输入您的文字信息单击输入您的文字信息单击输入您的文字信息单击输入您的文字信息</a:t>
                </a:r>
                <a:endParaRPr lang="zh-CN" altLang="en-US" sz="1500" kern="1200" dirty="0"/>
              </a:p>
            </p:txBody>
          </p:sp>
        </p:grpSp>
        <p:grpSp>
          <p:nvGrpSpPr>
            <p:cNvPr id="41" name="组合 40">
              <a:extLst>
                <a:ext uri="{FF2B5EF4-FFF2-40B4-BE49-F238E27FC236}">
                  <a16:creationId xmlns:a16="http://schemas.microsoft.com/office/drawing/2014/main" id="{CC567EFE-9456-4089-949F-5162F9FC190E}"/>
                </a:ext>
              </a:extLst>
            </p:cNvPr>
            <p:cNvGrpSpPr/>
            <p:nvPr/>
          </p:nvGrpSpPr>
          <p:grpSpPr>
            <a:xfrm>
              <a:off x="7755892" y="3533103"/>
              <a:ext cx="2282418" cy="2000673"/>
              <a:chOff x="254058" y="2525889"/>
              <a:chExt cx="2282418" cy="2000673"/>
            </a:xfrm>
          </p:grpSpPr>
          <p:sp>
            <p:nvSpPr>
              <p:cNvPr id="42" name="矩形 41">
                <a:extLst>
                  <a:ext uri="{FF2B5EF4-FFF2-40B4-BE49-F238E27FC236}">
                    <a16:creationId xmlns:a16="http://schemas.microsoft.com/office/drawing/2014/main" id="{5AD2C561-4CA1-491F-94C2-9FCDDF6CA774}"/>
                  </a:ext>
                </a:extLst>
              </p:cNvPr>
              <p:cNvSpPr/>
              <p:nvPr/>
            </p:nvSpPr>
            <p:spPr>
              <a:xfrm>
                <a:off x="254058" y="2525889"/>
                <a:ext cx="2282418" cy="200067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3" name="文本框 42">
                <a:extLst>
                  <a:ext uri="{FF2B5EF4-FFF2-40B4-BE49-F238E27FC236}">
                    <a16:creationId xmlns:a16="http://schemas.microsoft.com/office/drawing/2014/main" id="{BA490669-04D4-4B94-A37E-72EFD79D03AF}"/>
                  </a:ext>
                </a:extLst>
              </p:cNvPr>
              <p:cNvSpPr txBox="1"/>
              <p:nvPr/>
            </p:nvSpPr>
            <p:spPr>
              <a:xfrm>
                <a:off x="254058" y="2525889"/>
                <a:ext cx="2282418" cy="200067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7150" tIns="57150" rIns="57150" bIns="57150" numCol="1" spcCol="1270" anchor="t" anchorCtr="0">
                <a:noAutofit/>
              </a:bodyPr>
              <a:lstStyle/>
              <a:p>
                <a:pPr marL="0" lvl="0" indent="0" algn="l" defTabSz="666750">
                  <a:lnSpc>
                    <a:spcPct val="90000"/>
                  </a:lnSpc>
                  <a:spcBef>
                    <a:spcPct val="0"/>
                  </a:spcBef>
                  <a:spcAft>
                    <a:spcPct val="35000"/>
                  </a:spcAft>
                  <a:buNone/>
                </a:pPr>
                <a:r>
                  <a:rPr lang="zh-CN" altLang="en-US" sz="1500" kern="1200" dirty="0">
                    <a:solidFill>
                      <a:srgbClr val="C00000"/>
                    </a:solidFill>
                  </a:rPr>
                  <a:t>单击输入您的文字信息单击输入您的文字信息单击输入您的文字信息单击输入您的文字信息单击输入您的文字信息单击输入您的文字信息</a:t>
                </a:r>
                <a:endParaRPr lang="zh-CN" altLang="en-US" sz="1500" kern="1200" dirty="0"/>
              </a:p>
            </p:txBody>
          </p:sp>
        </p:grpSp>
      </p:grpSp>
    </p:spTree>
    <p:extLst>
      <p:ext uri="{BB962C8B-B14F-4D97-AF65-F5344CB8AC3E}">
        <p14:creationId xmlns:p14="http://schemas.microsoft.com/office/powerpoint/2010/main" val="3046447607"/>
      </p:ext>
    </p:extLst>
  </p:cSld>
  <p:clrMapOvr>
    <a:masterClrMapping/>
  </p:clrMapOvr>
  <p:transition spd="med" advClick="0" advTm="2500">
    <p:pull/>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id="{F5C89A4A-5F4F-45EF-9E94-6E159084B6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7258" y="0"/>
            <a:ext cx="2997483" cy="675860"/>
          </a:xfrm>
          <a:prstGeom prst="rect">
            <a:avLst/>
          </a:prstGeom>
        </p:spPr>
      </p:pic>
      <p:sp>
        <p:nvSpPr>
          <p:cNvPr id="21" name="矩形 20">
            <a:extLst>
              <a:ext uri="{FF2B5EF4-FFF2-40B4-BE49-F238E27FC236}">
                <a16:creationId xmlns:a16="http://schemas.microsoft.com/office/drawing/2014/main" id="{6E7150D1-B0BF-48F2-9F9F-9B5B59291EC7}"/>
              </a:ext>
            </a:extLst>
          </p:cNvPr>
          <p:cNvSpPr/>
          <p:nvPr/>
        </p:nvSpPr>
        <p:spPr>
          <a:xfrm>
            <a:off x="1086680" y="1223812"/>
            <a:ext cx="1510747" cy="887897"/>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t>五</a:t>
            </a:r>
          </a:p>
        </p:txBody>
      </p:sp>
      <p:cxnSp>
        <p:nvCxnSpPr>
          <p:cNvPr id="22" name="直接连接符 21">
            <a:extLst>
              <a:ext uri="{FF2B5EF4-FFF2-40B4-BE49-F238E27FC236}">
                <a16:creationId xmlns:a16="http://schemas.microsoft.com/office/drawing/2014/main" id="{1A3E2972-BD0E-4E8E-9073-ABB24E4199E1}"/>
              </a:ext>
            </a:extLst>
          </p:cNvPr>
          <p:cNvCxnSpPr>
            <a:cxnSpLocks/>
          </p:cNvCxnSpPr>
          <p:nvPr/>
        </p:nvCxnSpPr>
        <p:spPr>
          <a:xfrm>
            <a:off x="1086680" y="2111709"/>
            <a:ext cx="8439705" cy="0"/>
          </a:xfrm>
          <a:prstGeom prst="line">
            <a:avLst/>
          </a:prstGeom>
          <a:ln w="38100">
            <a:solidFill>
              <a:srgbClr val="AF0B06"/>
            </a:solidFill>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a16="http://schemas.microsoft.com/office/drawing/2014/main" id="{7E4955B5-10BC-4925-A448-8B5179BBF21B}"/>
              </a:ext>
            </a:extLst>
          </p:cNvPr>
          <p:cNvSpPr/>
          <p:nvPr/>
        </p:nvSpPr>
        <p:spPr>
          <a:xfrm>
            <a:off x="3981626" y="2675091"/>
            <a:ext cx="4493538" cy="1569660"/>
          </a:xfrm>
          <a:prstGeom prst="rect">
            <a:avLst/>
          </a:prstGeom>
        </p:spPr>
        <p:txBody>
          <a:bodyPr wrap="none">
            <a:spAutoFit/>
          </a:bodyPr>
          <a:lstStyle/>
          <a:p>
            <a:pPr algn="ctr" fontAlgn="auto" latinLnBrk="1">
              <a:spcBef>
                <a:spcPts val="0"/>
              </a:spcBef>
              <a:spcAft>
                <a:spcPts val="0"/>
              </a:spcAft>
              <a:defRPr/>
            </a:pPr>
            <a:r>
              <a:rPr lang="zh-CN" altLang="en-US" sz="4800" b="1" kern="0" dirty="0">
                <a:solidFill>
                  <a:srgbClr val="AF0B06"/>
                </a:solidFill>
                <a:cs typeface="+mn-ea"/>
                <a:sym typeface="+mn-lt"/>
              </a:rPr>
              <a:t>以优秀党员身份</a:t>
            </a:r>
            <a:endParaRPr lang="en-US" altLang="zh-CN" sz="4800" b="1" kern="0" dirty="0">
              <a:solidFill>
                <a:srgbClr val="AF0B06"/>
              </a:solidFill>
              <a:cs typeface="+mn-ea"/>
              <a:sym typeface="+mn-lt"/>
            </a:endParaRPr>
          </a:p>
          <a:p>
            <a:pPr algn="ctr" fontAlgn="auto" latinLnBrk="1">
              <a:spcBef>
                <a:spcPts val="0"/>
              </a:spcBef>
              <a:spcAft>
                <a:spcPts val="0"/>
              </a:spcAft>
              <a:defRPr/>
            </a:pPr>
            <a:r>
              <a:rPr lang="zh-CN" altLang="en-US" sz="4800" b="1" kern="0" dirty="0">
                <a:solidFill>
                  <a:srgbClr val="AF0B06"/>
                </a:solidFill>
                <a:cs typeface="+mn-ea"/>
                <a:sym typeface="+mn-lt"/>
              </a:rPr>
              <a:t>喜迎十九大</a:t>
            </a:r>
          </a:p>
        </p:txBody>
      </p:sp>
    </p:spTree>
    <p:extLst>
      <p:ext uri="{BB962C8B-B14F-4D97-AF65-F5344CB8AC3E}">
        <p14:creationId xmlns:p14="http://schemas.microsoft.com/office/powerpoint/2010/main" val="110932978"/>
      </p:ext>
    </p:extLst>
  </p:cSld>
  <p:clrMapOvr>
    <a:masterClrMapping/>
  </p:clrMapOvr>
  <p:transition spd="med" advClick="0" advTm="2500">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1713018" y="1874889"/>
            <a:ext cx="2509286" cy="1600438"/>
          </a:xfrm>
          <a:prstGeom prst="rect">
            <a:avLst/>
          </a:prstGeom>
        </p:spPr>
        <p:txBody>
          <a:bodyPr wrap="square">
            <a:spAutoFit/>
          </a:bodyPr>
          <a:lstStyle/>
          <a:p>
            <a:r>
              <a:rPr lang="zh-CN" altLang="en-US" sz="1400" dirty="0">
                <a:solidFill>
                  <a:srgbClr val="E83A37"/>
                </a:solidFill>
              </a:rPr>
              <a:t>单击输入您的文字信息单击输入您的文字信息单击输入您的文字信息单击输入您的文字信息单击输入您的文字信息单击输入您的文字信息</a:t>
            </a:r>
            <a:endParaRPr lang="en-US" altLang="zh-CN" sz="1400" dirty="0">
              <a:solidFill>
                <a:srgbClr val="E83A37"/>
              </a:solidFill>
            </a:endParaRPr>
          </a:p>
          <a:p>
            <a:endParaRPr lang="en-US" altLang="zh-CN" sz="1400" dirty="0">
              <a:solidFill>
                <a:srgbClr val="E83A37"/>
              </a:solidFill>
            </a:endParaRPr>
          </a:p>
          <a:p>
            <a:endParaRPr lang="en-US" altLang="zh-CN" sz="1400" dirty="0">
              <a:solidFill>
                <a:srgbClr val="E83A37"/>
              </a:solidFill>
            </a:endParaRPr>
          </a:p>
        </p:txBody>
      </p:sp>
      <p:sp>
        <p:nvSpPr>
          <p:cNvPr id="27" name="矩形 26"/>
          <p:cNvSpPr/>
          <p:nvPr/>
        </p:nvSpPr>
        <p:spPr>
          <a:xfrm>
            <a:off x="7069778" y="4150672"/>
            <a:ext cx="2631343" cy="1169551"/>
          </a:xfrm>
          <a:prstGeom prst="rect">
            <a:avLst/>
          </a:prstGeom>
        </p:spPr>
        <p:txBody>
          <a:bodyPr wrap="square">
            <a:spAutoFit/>
          </a:bodyPr>
          <a:lstStyle/>
          <a:p>
            <a:pPr algn="r"/>
            <a:r>
              <a:rPr lang="zh-CN" altLang="en-US" sz="1400" dirty="0">
                <a:solidFill>
                  <a:srgbClr val="740000"/>
                </a:solidFill>
              </a:rPr>
              <a:t>单击输入您的文字信息单击输入您的文字信息单击输入您的文字信息单击输入您的文字信息单击输入您的文字信息单击输入您的文字信息</a:t>
            </a:r>
          </a:p>
        </p:txBody>
      </p:sp>
      <p:grpSp>
        <p:nvGrpSpPr>
          <p:cNvPr id="31" name="组合 30"/>
          <p:cNvGrpSpPr/>
          <p:nvPr/>
        </p:nvGrpSpPr>
        <p:grpSpPr>
          <a:xfrm rot="19223871">
            <a:off x="3268627" y="2188969"/>
            <a:ext cx="3795654" cy="2000119"/>
            <a:chOff x="3123306" y="2337606"/>
            <a:chExt cx="3795654" cy="2000119"/>
          </a:xfrm>
        </p:grpSpPr>
        <p:pic>
          <p:nvPicPr>
            <p:cNvPr id="29" name="图片 28"/>
            <p:cNvPicPr>
              <a:picLocks noChangeAspect="1"/>
            </p:cNvPicPr>
            <p:nvPr/>
          </p:nvPicPr>
          <p:blipFill>
            <a:blip r:embed="rId3"/>
            <a:stretch>
              <a:fillRect/>
            </a:stretch>
          </p:blipFill>
          <p:spPr>
            <a:xfrm>
              <a:off x="3123306" y="2337606"/>
              <a:ext cx="3334644" cy="809646"/>
            </a:xfrm>
            <a:prstGeom prst="rect">
              <a:avLst/>
            </a:prstGeom>
          </p:spPr>
        </p:pic>
        <p:sp>
          <p:nvSpPr>
            <p:cNvPr id="30" name="矩形 29"/>
            <p:cNvSpPr/>
            <p:nvPr/>
          </p:nvSpPr>
          <p:spPr>
            <a:xfrm>
              <a:off x="6450330" y="2519103"/>
              <a:ext cx="468630" cy="1818622"/>
            </a:xfrm>
            <a:prstGeom prst="rect">
              <a:avLst/>
            </a:prstGeom>
            <a:solidFill>
              <a:srgbClr val="DA37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rot="19166698" flipH="1" flipV="1">
            <a:off x="4891047" y="1948895"/>
            <a:ext cx="3776604" cy="2000119"/>
            <a:chOff x="3123306" y="2337606"/>
            <a:chExt cx="3776604" cy="2000119"/>
          </a:xfrm>
        </p:grpSpPr>
        <p:pic>
          <p:nvPicPr>
            <p:cNvPr id="33" name="图片 32"/>
            <p:cNvPicPr>
              <a:picLocks noChangeAspect="1"/>
            </p:cNvPicPr>
            <p:nvPr/>
          </p:nvPicPr>
          <p:blipFill>
            <a:blip r:embed="rId3">
              <a:lum bright="-40000"/>
            </a:blip>
            <a:stretch>
              <a:fillRect/>
            </a:stretch>
          </p:blipFill>
          <p:spPr>
            <a:xfrm>
              <a:off x="3123306" y="2337606"/>
              <a:ext cx="3334644" cy="809646"/>
            </a:xfrm>
            <a:prstGeom prst="rect">
              <a:avLst/>
            </a:prstGeom>
          </p:spPr>
        </p:pic>
        <p:sp>
          <p:nvSpPr>
            <p:cNvPr id="34" name="矩形 33"/>
            <p:cNvSpPr/>
            <p:nvPr/>
          </p:nvSpPr>
          <p:spPr>
            <a:xfrm>
              <a:off x="6431280" y="2519103"/>
              <a:ext cx="468630" cy="1818622"/>
            </a:xfrm>
            <a:prstGeom prst="rect">
              <a:avLst/>
            </a:prstGeom>
            <a:solidFill>
              <a:srgbClr val="74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矩形 19">
            <a:extLst>
              <a:ext uri="{FF2B5EF4-FFF2-40B4-BE49-F238E27FC236}">
                <a16:creationId xmlns:a16="http://schemas.microsoft.com/office/drawing/2014/main" id="{99FE6C58-D7BA-4E61-B8E8-FA63A9DBA272}"/>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以优秀党员身份喜迎十九大</a:t>
            </a:r>
          </a:p>
        </p:txBody>
      </p:sp>
      <p:pic>
        <p:nvPicPr>
          <p:cNvPr id="3" name="图片 2">
            <a:extLst>
              <a:ext uri="{FF2B5EF4-FFF2-40B4-BE49-F238E27FC236}">
                <a16:creationId xmlns:a16="http://schemas.microsoft.com/office/drawing/2014/main" id="{C051BF94-7FA3-465A-AF24-52B27C7BAF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6151" y="2675108"/>
            <a:ext cx="1009392" cy="1009392"/>
          </a:xfrm>
          <a:prstGeom prst="rect">
            <a:avLst/>
          </a:prstGeom>
        </p:spPr>
      </p:pic>
      <p:sp>
        <p:nvSpPr>
          <p:cNvPr id="7" name="文本框 6">
            <a:extLst>
              <a:ext uri="{FF2B5EF4-FFF2-40B4-BE49-F238E27FC236}">
                <a16:creationId xmlns:a16="http://schemas.microsoft.com/office/drawing/2014/main" id="{6EEAD697-F8EF-4F0B-9927-CAC32ACDE63B}"/>
              </a:ext>
            </a:extLst>
          </p:cNvPr>
          <p:cNvSpPr txBox="1"/>
          <p:nvPr/>
        </p:nvSpPr>
        <p:spPr>
          <a:xfrm>
            <a:off x="1713018" y="1474779"/>
            <a:ext cx="1759558" cy="400110"/>
          </a:xfrm>
          <a:prstGeom prst="rect">
            <a:avLst/>
          </a:prstGeom>
          <a:noFill/>
        </p:spPr>
        <p:txBody>
          <a:bodyPr wrap="square" rtlCol="0">
            <a:spAutoFit/>
          </a:bodyPr>
          <a:lstStyle/>
          <a:p>
            <a:r>
              <a:rPr lang="zh-CN" altLang="en-US" sz="2000" b="1" dirty="0">
                <a:solidFill>
                  <a:srgbClr val="E83A37"/>
                </a:solidFill>
              </a:rPr>
              <a:t>输入标题</a:t>
            </a:r>
          </a:p>
        </p:txBody>
      </p:sp>
      <p:sp>
        <p:nvSpPr>
          <p:cNvPr id="37" name="文本框 36">
            <a:extLst>
              <a:ext uri="{FF2B5EF4-FFF2-40B4-BE49-F238E27FC236}">
                <a16:creationId xmlns:a16="http://schemas.microsoft.com/office/drawing/2014/main" id="{C489C603-EA56-46FB-89ED-A99EAAF01120}"/>
              </a:ext>
            </a:extLst>
          </p:cNvPr>
          <p:cNvSpPr txBox="1"/>
          <p:nvPr/>
        </p:nvSpPr>
        <p:spPr>
          <a:xfrm>
            <a:off x="8514591" y="3750562"/>
            <a:ext cx="1759558" cy="400110"/>
          </a:xfrm>
          <a:prstGeom prst="rect">
            <a:avLst/>
          </a:prstGeom>
          <a:noFill/>
        </p:spPr>
        <p:txBody>
          <a:bodyPr wrap="square" rtlCol="0">
            <a:spAutoFit/>
          </a:bodyPr>
          <a:lstStyle/>
          <a:p>
            <a:r>
              <a:rPr lang="zh-CN" altLang="en-US" sz="2000" b="1" dirty="0">
                <a:solidFill>
                  <a:srgbClr val="740000"/>
                </a:solidFill>
              </a:rPr>
              <a:t>输入标题</a:t>
            </a:r>
          </a:p>
        </p:txBody>
      </p:sp>
    </p:spTree>
    <p:extLst>
      <p:ext uri="{BB962C8B-B14F-4D97-AF65-F5344CB8AC3E}">
        <p14:creationId xmlns:p14="http://schemas.microsoft.com/office/powerpoint/2010/main" val="1332668972"/>
      </p:ext>
    </p:extLst>
  </p:cSld>
  <p:clrMapOvr>
    <a:masterClrMapping/>
  </p:clrMapOvr>
  <p:transition spd="med" advClick="0" advTm="2500">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91B24926-0CE4-4E62-80C8-29FEDE727AD0}"/>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以优秀党员身份喜迎十九大</a:t>
            </a:r>
          </a:p>
        </p:txBody>
      </p:sp>
      <p:graphicFrame>
        <p:nvGraphicFramePr>
          <p:cNvPr id="3" name="图示 2">
            <a:extLst>
              <a:ext uri="{FF2B5EF4-FFF2-40B4-BE49-F238E27FC236}">
                <a16:creationId xmlns:a16="http://schemas.microsoft.com/office/drawing/2014/main" id="{1DC97DAE-4BDF-4115-82B8-55A5882ACAFC}"/>
              </a:ext>
            </a:extLst>
          </p:cNvPr>
          <p:cNvGraphicFramePr/>
          <p:nvPr>
            <p:extLst>
              <p:ext uri="{D42A27DB-BD31-4B8C-83A1-F6EECF244321}">
                <p14:modId xmlns:p14="http://schemas.microsoft.com/office/powerpoint/2010/main" val="3623086829"/>
              </p:ext>
            </p:extLst>
          </p:nvPr>
        </p:nvGraphicFramePr>
        <p:xfrm>
          <a:off x="3301242" y="1173707"/>
          <a:ext cx="6456907" cy="41927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图片 4">
            <a:extLst>
              <a:ext uri="{FF2B5EF4-FFF2-40B4-BE49-F238E27FC236}">
                <a16:creationId xmlns:a16="http://schemas.microsoft.com/office/drawing/2014/main" id="{069A8A33-0B42-4934-84D2-BDF12322E5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59871" y="1787856"/>
            <a:ext cx="814225" cy="518615"/>
          </a:xfrm>
          <a:prstGeom prst="rect">
            <a:avLst/>
          </a:prstGeom>
        </p:spPr>
      </p:pic>
      <p:pic>
        <p:nvPicPr>
          <p:cNvPr id="6" name="图片 5">
            <a:extLst>
              <a:ext uri="{FF2B5EF4-FFF2-40B4-BE49-F238E27FC236}">
                <a16:creationId xmlns:a16="http://schemas.microsoft.com/office/drawing/2014/main" id="{8770269F-9F2D-4449-8E43-D7F40A0FBC8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62397" y="3058543"/>
            <a:ext cx="814225" cy="518615"/>
          </a:xfrm>
          <a:prstGeom prst="rect">
            <a:avLst/>
          </a:prstGeom>
        </p:spPr>
      </p:pic>
      <p:pic>
        <p:nvPicPr>
          <p:cNvPr id="7" name="图片 6">
            <a:extLst>
              <a:ext uri="{FF2B5EF4-FFF2-40B4-BE49-F238E27FC236}">
                <a16:creationId xmlns:a16="http://schemas.microsoft.com/office/drawing/2014/main" id="{E46A1196-716F-499B-B240-2AFA5B56F2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32656" y="4329230"/>
            <a:ext cx="814225" cy="518615"/>
          </a:xfrm>
          <a:prstGeom prst="rect">
            <a:avLst/>
          </a:prstGeom>
        </p:spPr>
      </p:pic>
      <p:pic>
        <p:nvPicPr>
          <p:cNvPr id="9" name="图片 8">
            <a:extLst>
              <a:ext uri="{FF2B5EF4-FFF2-40B4-BE49-F238E27FC236}">
                <a16:creationId xmlns:a16="http://schemas.microsoft.com/office/drawing/2014/main" id="{CA9CAA6D-1472-4251-A315-C08986812784}"/>
              </a:ext>
            </a:extLst>
          </p:cNvPr>
          <p:cNvPicPr>
            <a:picLocks noChangeAspect="1"/>
          </p:cNvPicPr>
          <p:nvPr/>
        </p:nvPicPr>
        <p:blipFill>
          <a:blip r:embed="rId9">
            <a:extLst>
              <a:ext uri="{BEBA8EAE-BF5A-486C-A8C5-ECC9F3942E4B}">
                <a14:imgProps xmlns:a14="http://schemas.microsoft.com/office/drawing/2010/main">
                  <a14:imgLayer r:embed="rId10">
                    <a14:imgEffect>
                      <a14:colorTemperature colorTemp="47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1107922" y="2183641"/>
            <a:ext cx="1549909" cy="1542198"/>
          </a:xfrm>
          <a:prstGeom prst="rect">
            <a:avLst/>
          </a:prstGeom>
        </p:spPr>
      </p:pic>
    </p:spTree>
    <p:extLst>
      <p:ext uri="{BB962C8B-B14F-4D97-AF65-F5344CB8AC3E}">
        <p14:creationId xmlns:p14="http://schemas.microsoft.com/office/powerpoint/2010/main" val="797795399"/>
      </p:ext>
    </p:extLst>
  </p:cSld>
  <p:clrMapOvr>
    <a:masterClrMapping/>
  </p:clrMapOvr>
  <p:transition spd="med" advClick="0" advTm="2500">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91B24926-0CE4-4E62-80C8-29FEDE727AD0}"/>
              </a:ext>
            </a:extLst>
          </p:cNvPr>
          <p:cNvSpPr/>
          <p:nvPr/>
        </p:nvSpPr>
        <p:spPr>
          <a:xfrm>
            <a:off x="1323833" y="499729"/>
            <a:ext cx="4776716" cy="461665"/>
          </a:xfrm>
          <a:prstGeom prst="rect">
            <a:avLst/>
          </a:prstGeom>
        </p:spPr>
        <p:txBody>
          <a:bodyPr wrap="square">
            <a:spAutoFit/>
          </a:bodyPr>
          <a:lstStyle/>
          <a:p>
            <a:pPr fontAlgn="auto" latinLnBrk="1">
              <a:spcBef>
                <a:spcPts val="0"/>
              </a:spcBef>
              <a:spcAft>
                <a:spcPts val="0"/>
              </a:spcAft>
              <a:defRPr/>
            </a:pPr>
            <a:r>
              <a:rPr lang="zh-CN" altLang="en-US" sz="2400" b="1" kern="0" dirty="0">
                <a:solidFill>
                  <a:srgbClr val="AF0B06"/>
                </a:solidFill>
                <a:cs typeface="+mn-ea"/>
                <a:sym typeface="+mn-lt"/>
              </a:rPr>
              <a:t>以优秀党员身份喜迎十九大</a:t>
            </a:r>
          </a:p>
        </p:txBody>
      </p:sp>
      <p:grpSp>
        <p:nvGrpSpPr>
          <p:cNvPr id="8" name="组合 7">
            <a:extLst>
              <a:ext uri="{FF2B5EF4-FFF2-40B4-BE49-F238E27FC236}">
                <a16:creationId xmlns:a16="http://schemas.microsoft.com/office/drawing/2014/main" id="{8C14E992-2F7C-4EFA-BA6C-3AC3EC103817}"/>
              </a:ext>
            </a:extLst>
          </p:cNvPr>
          <p:cNvGrpSpPr/>
          <p:nvPr/>
        </p:nvGrpSpPr>
        <p:grpSpPr>
          <a:xfrm>
            <a:off x="4116304" y="1771462"/>
            <a:ext cx="3272148" cy="3486047"/>
            <a:chOff x="5890512" y="1950063"/>
            <a:chExt cx="3272148" cy="3486047"/>
          </a:xfrm>
        </p:grpSpPr>
        <p:sp>
          <p:nvSpPr>
            <p:cNvPr id="3" name="右箭头 4">
              <a:extLst>
                <a:ext uri="{FF2B5EF4-FFF2-40B4-BE49-F238E27FC236}">
                  <a16:creationId xmlns:a16="http://schemas.microsoft.com/office/drawing/2014/main" id="{6AC9F014-19E9-423A-A540-1918CC6E1F0D}"/>
                </a:ext>
              </a:extLst>
            </p:cNvPr>
            <p:cNvSpPr/>
            <p:nvPr/>
          </p:nvSpPr>
          <p:spPr>
            <a:xfrm rot="19089754" flipH="1">
              <a:off x="7307535" y="1950063"/>
              <a:ext cx="1855125" cy="1203513"/>
            </a:xfrm>
            <a:custGeom>
              <a:avLst/>
              <a:gdLst>
                <a:gd name="connsiteX0" fmla="*/ 0 w 1475967"/>
                <a:gd name="connsiteY0" fmla="*/ 363884 h 1455537"/>
                <a:gd name="connsiteX1" fmla="*/ 748199 w 1475967"/>
                <a:gd name="connsiteY1" fmla="*/ 363884 h 1455537"/>
                <a:gd name="connsiteX2" fmla="*/ 748199 w 1475967"/>
                <a:gd name="connsiteY2" fmla="*/ 0 h 1455537"/>
                <a:gd name="connsiteX3" fmla="*/ 1475967 w 1475967"/>
                <a:gd name="connsiteY3" fmla="*/ 727769 h 1455537"/>
                <a:gd name="connsiteX4" fmla="*/ 748199 w 1475967"/>
                <a:gd name="connsiteY4" fmla="*/ 1455537 h 1455537"/>
                <a:gd name="connsiteX5" fmla="*/ 748199 w 1475967"/>
                <a:gd name="connsiteY5" fmla="*/ 1091653 h 1455537"/>
                <a:gd name="connsiteX6" fmla="*/ 0 w 1475967"/>
                <a:gd name="connsiteY6" fmla="*/ 1091653 h 1455537"/>
                <a:gd name="connsiteX7" fmla="*/ 0 w 1475967"/>
                <a:gd name="connsiteY7" fmla="*/ 363884 h 1455537"/>
                <a:gd name="connsiteX0" fmla="*/ 762655 w 2238622"/>
                <a:gd name="connsiteY0" fmla="*/ 363884 h 1455537"/>
                <a:gd name="connsiteX1" fmla="*/ 1510854 w 2238622"/>
                <a:gd name="connsiteY1" fmla="*/ 363884 h 1455537"/>
                <a:gd name="connsiteX2" fmla="*/ 1510854 w 2238622"/>
                <a:gd name="connsiteY2" fmla="*/ 0 h 1455537"/>
                <a:gd name="connsiteX3" fmla="*/ 2238622 w 2238622"/>
                <a:gd name="connsiteY3" fmla="*/ 727769 h 1455537"/>
                <a:gd name="connsiteX4" fmla="*/ 1510854 w 2238622"/>
                <a:gd name="connsiteY4" fmla="*/ 1455537 h 1455537"/>
                <a:gd name="connsiteX5" fmla="*/ 1510854 w 2238622"/>
                <a:gd name="connsiteY5" fmla="*/ 1091653 h 1455537"/>
                <a:gd name="connsiteX6" fmla="*/ 0 w 2238622"/>
                <a:gd name="connsiteY6" fmla="*/ 1058508 h 1455537"/>
                <a:gd name="connsiteX7" fmla="*/ 762655 w 2238622"/>
                <a:gd name="connsiteY7" fmla="*/ 363884 h 1455537"/>
                <a:gd name="connsiteX0" fmla="*/ 767420 w 2243387"/>
                <a:gd name="connsiteY0" fmla="*/ 363884 h 1455537"/>
                <a:gd name="connsiteX1" fmla="*/ 1515619 w 2243387"/>
                <a:gd name="connsiteY1" fmla="*/ 363884 h 1455537"/>
                <a:gd name="connsiteX2" fmla="*/ 1515619 w 2243387"/>
                <a:gd name="connsiteY2" fmla="*/ 0 h 1455537"/>
                <a:gd name="connsiteX3" fmla="*/ 2243387 w 2243387"/>
                <a:gd name="connsiteY3" fmla="*/ 727769 h 1455537"/>
                <a:gd name="connsiteX4" fmla="*/ 1515619 w 2243387"/>
                <a:gd name="connsiteY4" fmla="*/ 1455537 h 1455537"/>
                <a:gd name="connsiteX5" fmla="*/ 1515619 w 2243387"/>
                <a:gd name="connsiteY5" fmla="*/ 1091653 h 1455537"/>
                <a:gd name="connsiteX6" fmla="*/ 0 w 2243387"/>
                <a:gd name="connsiteY6" fmla="*/ 1053186 h 1455537"/>
                <a:gd name="connsiteX7" fmla="*/ 767420 w 2243387"/>
                <a:gd name="connsiteY7" fmla="*/ 363884 h 1455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3387" h="1455537">
                  <a:moveTo>
                    <a:pt x="767420" y="363884"/>
                  </a:moveTo>
                  <a:lnTo>
                    <a:pt x="1515619" y="363884"/>
                  </a:lnTo>
                  <a:lnTo>
                    <a:pt x="1515619" y="0"/>
                  </a:lnTo>
                  <a:lnTo>
                    <a:pt x="2243387" y="727769"/>
                  </a:lnTo>
                  <a:lnTo>
                    <a:pt x="1515619" y="1455537"/>
                  </a:lnTo>
                  <a:lnTo>
                    <a:pt x="1515619" y="1091653"/>
                  </a:lnTo>
                  <a:lnTo>
                    <a:pt x="0" y="1053186"/>
                  </a:lnTo>
                  <a:lnTo>
                    <a:pt x="767420" y="363884"/>
                  </a:lnTo>
                  <a:close/>
                </a:path>
              </a:pathLst>
            </a:cu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5612" tIns="37806" rIns="75612" bIns="37806" rtlCol="0" anchor="ctr"/>
            <a:lstStyle/>
            <a:p>
              <a:pPr algn="ctr"/>
              <a:endParaRPr lang="zh-CN" altLang="en-US"/>
            </a:p>
          </p:txBody>
        </p:sp>
        <p:sp>
          <p:nvSpPr>
            <p:cNvPr id="4" name="右箭头 4">
              <a:extLst>
                <a:ext uri="{FF2B5EF4-FFF2-40B4-BE49-F238E27FC236}">
                  <a16:creationId xmlns:a16="http://schemas.microsoft.com/office/drawing/2014/main" id="{993E4D66-8CA7-4637-9BC4-14F1CE6BC5BF}"/>
                </a:ext>
              </a:extLst>
            </p:cNvPr>
            <p:cNvSpPr/>
            <p:nvPr/>
          </p:nvSpPr>
          <p:spPr>
            <a:xfrm rot="19089754" flipV="1">
              <a:off x="5890512" y="4232597"/>
              <a:ext cx="1855125" cy="1203513"/>
            </a:xfrm>
            <a:custGeom>
              <a:avLst/>
              <a:gdLst>
                <a:gd name="connsiteX0" fmla="*/ 0 w 1475967"/>
                <a:gd name="connsiteY0" fmla="*/ 363884 h 1455537"/>
                <a:gd name="connsiteX1" fmla="*/ 748199 w 1475967"/>
                <a:gd name="connsiteY1" fmla="*/ 363884 h 1455537"/>
                <a:gd name="connsiteX2" fmla="*/ 748199 w 1475967"/>
                <a:gd name="connsiteY2" fmla="*/ 0 h 1455537"/>
                <a:gd name="connsiteX3" fmla="*/ 1475967 w 1475967"/>
                <a:gd name="connsiteY3" fmla="*/ 727769 h 1455537"/>
                <a:gd name="connsiteX4" fmla="*/ 748199 w 1475967"/>
                <a:gd name="connsiteY4" fmla="*/ 1455537 h 1455537"/>
                <a:gd name="connsiteX5" fmla="*/ 748199 w 1475967"/>
                <a:gd name="connsiteY5" fmla="*/ 1091653 h 1455537"/>
                <a:gd name="connsiteX6" fmla="*/ 0 w 1475967"/>
                <a:gd name="connsiteY6" fmla="*/ 1091653 h 1455537"/>
                <a:gd name="connsiteX7" fmla="*/ 0 w 1475967"/>
                <a:gd name="connsiteY7" fmla="*/ 363884 h 1455537"/>
                <a:gd name="connsiteX0" fmla="*/ 762655 w 2238622"/>
                <a:gd name="connsiteY0" fmla="*/ 363884 h 1455537"/>
                <a:gd name="connsiteX1" fmla="*/ 1510854 w 2238622"/>
                <a:gd name="connsiteY1" fmla="*/ 363884 h 1455537"/>
                <a:gd name="connsiteX2" fmla="*/ 1510854 w 2238622"/>
                <a:gd name="connsiteY2" fmla="*/ 0 h 1455537"/>
                <a:gd name="connsiteX3" fmla="*/ 2238622 w 2238622"/>
                <a:gd name="connsiteY3" fmla="*/ 727769 h 1455537"/>
                <a:gd name="connsiteX4" fmla="*/ 1510854 w 2238622"/>
                <a:gd name="connsiteY4" fmla="*/ 1455537 h 1455537"/>
                <a:gd name="connsiteX5" fmla="*/ 1510854 w 2238622"/>
                <a:gd name="connsiteY5" fmla="*/ 1091653 h 1455537"/>
                <a:gd name="connsiteX6" fmla="*/ 0 w 2238622"/>
                <a:gd name="connsiteY6" fmla="*/ 1058508 h 1455537"/>
                <a:gd name="connsiteX7" fmla="*/ 762655 w 2238622"/>
                <a:gd name="connsiteY7" fmla="*/ 363884 h 1455537"/>
                <a:gd name="connsiteX0" fmla="*/ 767420 w 2243387"/>
                <a:gd name="connsiteY0" fmla="*/ 363884 h 1455537"/>
                <a:gd name="connsiteX1" fmla="*/ 1515619 w 2243387"/>
                <a:gd name="connsiteY1" fmla="*/ 363884 h 1455537"/>
                <a:gd name="connsiteX2" fmla="*/ 1515619 w 2243387"/>
                <a:gd name="connsiteY2" fmla="*/ 0 h 1455537"/>
                <a:gd name="connsiteX3" fmla="*/ 2243387 w 2243387"/>
                <a:gd name="connsiteY3" fmla="*/ 727769 h 1455537"/>
                <a:gd name="connsiteX4" fmla="*/ 1515619 w 2243387"/>
                <a:gd name="connsiteY4" fmla="*/ 1455537 h 1455537"/>
                <a:gd name="connsiteX5" fmla="*/ 1515619 w 2243387"/>
                <a:gd name="connsiteY5" fmla="*/ 1091653 h 1455537"/>
                <a:gd name="connsiteX6" fmla="*/ 0 w 2243387"/>
                <a:gd name="connsiteY6" fmla="*/ 1053186 h 1455537"/>
                <a:gd name="connsiteX7" fmla="*/ 767420 w 2243387"/>
                <a:gd name="connsiteY7" fmla="*/ 363884 h 1455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3387" h="1455537">
                  <a:moveTo>
                    <a:pt x="767420" y="363884"/>
                  </a:moveTo>
                  <a:lnTo>
                    <a:pt x="1515619" y="363884"/>
                  </a:lnTo>
                  <a:lnTo>
                    <a:pt x="1515619" y="0"/>
                  </a:lnTo>
                  <a:lnTo>
                    <a:pt x="2243387" y="727769"/>
                  </a:lnTo>
                  <a:lnTo>
                    <a:pt x="1515619" y="1455537"/>
                  </a:lnTo>
                  <a:lnTo>
                    <a:pt x="1515619" y="1091653"/>
                  </a:lnTo>
                  <a:lnTo>
                    <a:pt x="0" y="1053186"/>
                  </a:lnTo>
                  <a:lnTo>
                    <a:pt x="767420" y="363884"/>
                  </a:lnTo>
                  <a:close/>
                </a:path>
              </a:pathLst>
            </a:cu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5612" tIns="37806" rIns="75612" bIns="37806" rtlCol="0" anchor="ctr"/>
            <a:lstStyle/>
            <a:p>
              <a:pPr algn="ctr"/>
              <a:endParaRPr lang="zh-CN" altLang="en-US"/>
            </a:p>
          </p:txBody>
        </p:sp>
        <p:sp>
          <p:nvSpPr>
            <p:cNvPr id="5" name="右箭头 4">
              <a:extLst>
                <a:ext uri="{FF2B5EF4-FFF2-40B4-BE49-F238E27FC236}">
                  <a16:creationId xmlns:a16="http://schemas.microsoft.com/office/drawing/2014/main" id="{010A42EC-68AB-4136-B9F4-478DE7447AD0}"/>
                </a:ext>
              </a:extLst>
            </p:cNvPr>
            <p:cNvSpPr/>
            <p:nvPr/>
          </p:nvSpPr>
          <p:spPr>
            <a:xfrm rot="2510246" flipH="1" flipV="1">
              <a:off x="7307535" y="4232597"/>
              <a:ext cx="1855125" cy="1203513"/>
            </a:xfrm>
            <a:custGeom>
              <a:avLst/>
              <a:gdLst>
                <a:gd name="connsiteX0" fmla="*/ 0 w 1475967"/>
                <a:gd name="connsiteY0" fmla="*/ 363884 h 1455537"/>
                <a:gd name="connsiteX1" fmla="*/ 748199 w 1475967"/>
                <a:gd name="connsiteY1" fmla="*/ 363884 h 1455537"/>
                <a:gd name="connsiteX2" fmla="*/ 748199 w 1475967"/>
                <a:gd name="connsiteY2" fmla="*/ 0 h 1455537"/>
                <a:gd name="connsiteX3" fmla="*/ 1475967 w 1475967"/>
                <a:gd name="connsiteY3" fmla="*/ 727769 h 1455537"/>
                <a:gd name="connsiteX4" fmla="*/ 748199 w 1475967"/>
                <a:gd name="connsiteY4" fmla="*/ 1455537 h 1455537"/>
                <a:gd name="connsiteX5" fmla="*/ 748199 w 1475967"/>
                <a:gd name="connsiteY5" fmla="*/ 1091653 h 1455537"/>
                <a:gd name="connsiteX6" fmla="*/ 0 w 1475967"/>
                <a:gd name="connsiteY6" fmla="*/ 1091653 h 1455537"/>
                <a:gd name="connsiteX7" fmla="*/ 0 w 1475967"/>
                <a:gd name="connsiteY7" fmla="*/ 363884 h 1455537"/>
                <a:gd name="connsiteX0" fmla="*/ 762655 w 2238622"/>
                <a:gd name="connsiteY0" fmla="*/ 363884 h 1455537"/>
                <a:gd name="connsiteX1" fmla="*/ 1510854 w 2238622"/>
                <a:gd name="connsiteY1" fmla="*/ 363884 h 1455537"/>
                <a:gd name="connsiteX2" fmla="*/ 1510854 w 2238622"/>
                <a:gd name="connsiteY2" fmla="*/ 0 h 1455537"/>
                <a:gd name="connsiteX3" fmla="*/ 2238622 w 2238622"/>
                <a:gd name="connsiteY3" fmla="*/ 727769 h 1455537"/>
                <a:gd name="connsiteX4" fmla="*/ 1510854 w 2238622"/>
                <a:gd name="connsiteY4" fmla="*/ 1455537 h 1455537"/>
                <a:gd name="connsiteX5" fmla="*/ 1510854 w 2238622"/>
                <a:gd name="connsiteY5" fmla="*/ 1091653 h 1455537"/>
                <a:gd name="connsiteX6" fmla="*/ 0 w 2238622"/>
                <a:gd name="connsiteY6" fmla="*/ 1058508 h 1455537"/>
                <a:gd name="connsiteX7" fmla="*/ 762655 w 2238622"/>
                <a:gd name="connsiteY7" fmla="*/ 363884 h 1455537"/>
                <a:gd name="connsiteX0" fmla="*/ 767420 w 2243387"/>
                <a:gd name="connsiteY0" fmla="*/ 363884 h 1455537"/>
                <a:gd name="connsiteX1" fmla="*/ 1515619 w 2243387"/>
                <a:gd name="connsiteY1" fmla="*/ 363884 h 1455537"/>
                <a:gd name="connsiteX2" fmla="*/ 1515619 w 2243387"/>
                <a:gd name="connsiteY2" fmla="*/ 0 h 1455537"/>
                <a:gd name="connsiteX3" fmla="*/ 2243387 w 2243387"/>
                <a:gd name="connsiteY3" fmla="*/ 727769 h 1455537"/>
                <a:gd name="connsiteX4" fmla="*/ 1515619 w 2243387"/>
                <a:gd name="connsiteY4" fmla="*/ 1455537 h 1455537"/>
                <a:gd name="connsiteX5" fmla="*/ 1515619 w 2243387"/>
                <a:gd name="connsiteY5" fmla="*/ 1091653 h 1455537"/>
                <a:gd name="connsiteX6" fmla="*/ 0 w 2243387"/>
                <a:gd name="connsiteY6" fmla="*/ 1053186 h 1455537"/>
                <a:gd name="connsiteX7" fmla="*/ 767420 w 2243387"/>
                <a:gd name="connsiteY7" fmla="*/ 363884 h 1455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3387" h="1455537">
                  <a:moveTo>
                    <a:pt x="767420" y="363884"/>
                  </a:moveTo>
                  <a:lnTo>
                    <a:pt x="1515619" y="363884"/>
                  </a:lnTo>
                  <a:lnTo>
                    <a:pt x="1515619" y="0"/>
                  </a:lnTo>
                  <a:lnTo>
                    <a:pt x="2243387" y="727769"/>
                  </a:lnTo>
                  <a:lnTo>
                    <a:pt x="1515619" y="1455537"/>
                  </a:lnTo>
                  <a:lnTo>
                    <a:pt x="1515619" y="1091653"/>
                  </a:lnTo>
                  <a:lnTo>
                    <a:pt x="0" y="1053186"/>
                  </a:lnTo>
                  <a:lnTo>
                    <a:pt x="767420" y="363884"/>
                  </a:lnTo>
                  <a:close/>
                </a:path>
              </a:pathLst>
            </a:custGeom>
            <a:solidFill>
              <a:srgbClr val="AF0B06"/>
            </a:solidFill>
            <a:ln>
              <a:noFill/>
            </a:ln>
          </p:spPr>
          <p:style>
            <a:lnRef idx="2">
              <a:schemeClr val="accent1">
                <a:shade val="50000"/>
              </a:schemeClr>
            </a:lnRef>
            <a:fillRef idx="1">
              <a:schemeClr val="accent1"/>
            </a:fillRef>
            <a:effectRef idx="0">
              <a:schemeClr val="accent1"/>
            </a:effectRef>
            <a:fontRef idx="minor">
              <a:schemeClr val="lt1"/>
            </a:fontRef>
          </p:style>
          <p:txBody>
            <a:bodyPr lIns="75612" tIns="37806" rIns="75612" bIns="37806" rtlCol="0" anchor="ctr"/>
            <a:lstStyle/>
            <a:p>
              <a:pPr algn="ctr"/>
              <a:endParaRPr lang="zh-CN" altLang="en-US"/>
            </a:p>
          </p:txBody>
        </p:sp>
        <p:sp>
          <p:nvSpPr>
            <p:cNvPr id="6" name="右箭头 4">
              <a:extLst>
                <a:ext uri="{FF2B5EF4-FFF2-40B4-BE49-F238E27FC236}">
                  <a16:creationId xmlns:a16="http://schemas.microsoft.com/office/drawing/2014/main" id="{5EC67553-3E8E-418F-9F26-8B27A390C9D8}"/>
                </a:ext>
              </a:extLst>
            </p:cNvPr>
            <p:cNvSpPr/>
            <p:nvPr/>
          </p:nvSpPr>
          <p:spPr>
            <a:xfrm rot="2510246">
              <a:off x="5890512" y="1950063"/>
              <a:ext cx="1855125" cy="1203513"/>
            </a:xfrm>
            <a:custGeom>
              <a:avLst/>
              <a:gdLst>
                <a:gd name="connsiteX0" fmla="*/ 0 w 1475967"/>
                <a:gd name="connsiteY0" fmla="*/ 363884 h 1455537"/>
                <a:gd name="connsiteX1" fmla="*/ 748199 w 1475967"/>
                <a:gd name="connsiteY1" fmla="*/ 363884 h 1455537"/>
                <a:gd name="connsiteX2" fmla="*/ 748199 w 1475967"/>
                <a:gd name="connsiteY2" fmla="*/ 0 h 1455537"/>
                <a:gd name="connsiteX3" fmla="*/ 1475967 w 1475967"/>
                <a:gd name="connsiteY3" fmla="*/ 727769 h 1455537"/>
                <a:gd name="connsiteX4" fmla="*/ 748199 w 1475967"/>
                <a:gd name="connsiteY4" fmla="*/ 1455537 h 1455537"/>
                <a:gd name="connsiteX5" fmla="*/ 748199 w 1475967"/>
                <a:gd name="connsiteY5" fmla="*/ 1091653 h 1455537"/>
                <a:gd name="connsiteX6" fmla="*/ 0 w 1475967"/>
                <a:gd name="connsiteY6" fmla="*/ 1091653 h 1455537"/>
                <a:gd name="connsiteX7" fmla="*/ 0 w 1475967"/>
                <a:gd name="connsiteY7" fmla="*/ 363884 h 1455537"/>
                <a:gd name="connsiteX0" fmla="*/ 762655 w 2238622"/>
                <a:gd name="connsiteY0" fmla="*/ 363884 h 1455537"/>
                <a:gd name="connsiteX1" fmla="*/ 1510854 w 2238622"/>
                <a:gd name="connsiteY1" fmla="*/ 363884 h 1455537"/>
                <a:gd name="connsiteX2" fmla="*/ 1510854 w 2238622"/>
                <a:gd name="connsiteY2" fmla="*/ 0 h 1455537"/>
                <a:gd name="connsiteX3" fmla="*/ 2238622 w 2238622"/>
                <a:gd name="connsiteY3" fmla="*/ 727769 h 1455537"/>
                <a:gd name="connsiteX4" fmla="*/ 1510854 w 2238622"/>
                <a:gd name="connsiteY4" fmla="*/ 1455537 h 1455537"/>
                <a:gd name="connsiteX5" fmla="*/ 1510854 w 2238622"/>
                <a:gd name="connsiteY5" fmla="*/ 1091653 h 1455537"/>
                <a:gd name="connsiteX6" fmla="*/ 0 w 2238622"/>
                <a:gd name="connsiteY6" fmla="*/ 1058508 h 1455537"/>
                <a:gd name="connsiteX7" fmla="*/ 762655 w 2238622"/>
                <a:gd name="connsiteY7" fmla="*/ 363884 h 1455537"/>
                <a:gd name="connsiteX0" fmla="*/ 767420 w 2243387"/>
                <a:gd name="connsiteY0" fmla="*/ 363884 h 1455537"/>
                <a:gd name="connsiteX1" fmla="*/ 1515619 w 2243387"/>
                <a:gd name="connsiteY1" fmla="*/ 363884 h 1455537"/>
                <a:gd name="connsiteX2" fmla="*/ 1515619 w 2243387"/>
                <a:gd name="connsiteY2" fmla="*/ 0 h 1455537"/>
                <a:gd name="connsiteX3" fmla="*/ 2243387 w 2243387"/>
                <a:gd name="connsiteY3" fmla="*/ 727769 h 1455537"/>
                <a:gd name="connsiteX4" fmla="*/ 1515619 w 2243387"/>
                <a:gd name="connsiteY4" fmla="*/ 1455537 h 1455537"/>
                <a:gd name="connsiteX5" fmla="*/ 1515619 w 2243387"/>
                <a:gd name="connsiteY5" fmla="*/ 1091653 h 1455537"/>
                <a:gd name="connsiteX6" fmla="*/ 0 w 2243387"/>
                <a:gd name="connsiteY6" fmla="*/ 1053186 h 1455537"/>
                <a:gd name="connsiteX7" fmla="*/ 767420 w 2243387"/>
                <a:gd name="connsiteY7" fmla="*/ 363884 h 1455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3387" h="1455537">
                  <a:moveTo>
                    <a:pt x="767420" y="363884"/>
                  </a:moveTo>
                  <a:lnTo>
                    <a:pt x="1515619" y="363884"/>
                  </a:lnTo>
                  <a:lnTo>
                    <a:pt x="1515619" y="0"/>
                  </a:lnTo>
                  <a:lnTo>
                    <a:pt x="2243387" y="727769"/>
                  </a:lnTo>
                  <a:lnTo>
                    <a:pt x="1515619" y="1455537"/>
                  </a:lnTo>
                  <a:lnTo>
                    <a:pt x="1515619" y="1091653"/>
                  </a:lnTo>
                  <a:lnTo>
                    <a:pt x="0" y="1053186"/>
                  </a:lnTo>
                  <a:lnTo>
                    <a:pt x="767420" y="363884"/>
                  </a:lnTo>
                  <a:close/>
                </a:path>
              </a:pathLst>
            </a:custGeom>
            <a:solidFill>
              <a:srgbClr val="AF0B06"/>
            </a:solidFill>
            <a:ln>
              <a:noFill/>
            </a:ln>
          </p:spPr>
          <p:style>
            <a:lnRef idx="2">
              <a:schemeClr val="accent1">
                <a:shade val="50000"/>
              </a:schemeClr>
            </a:lnRef>
            <a:fillRef idx="1">
              <a:schemeClr val="accent1"/>
            </a:fillRef>
            <a:effectRef idx="0">
              <a:schemeClr val="accent1"/>
            </a:effectRef>
            <a:fontRef idx="minor">
              <a:schemeClr val="lt1"/>
            </a:fontRef>
          </p:style>
          <p:txBody>
            <a:bodyPr lIns="75612" tIns="37806" rIns="75612" bIns="37806" rtlCol="0" anchor="ctr"/>
            <a:lstStyle/>
            <a:p>
              <a:pPr algn="ctr"/>
              <a:endParaRPr lang="zh-CN" altLang="en-US"/>
            </a:p>
          </p:txBody>
        </p:sp>
      </p:grpSp>
      <p:sp>
        <p:nvSpPr>
          <p:cNvPr id="10" name="文本框 9">
            <a:extLst>
              <a:ext uri="{FF2B5EF4-FFF2-40B4-BE49-F238E27FC236}">
                <a16:creationId xmlns:a16="http://schemas.microsoft.com/office/drawing/2014/main" id="{903691F2-6C5D-48D1-B939-2EBC9DAEFCDD}"/>
              </a:ext>
            </a:extLst>
          </p:cNvPr>
          <p:cNvSpPr txBox="1"/>
          <p:nvPr/>
        </p:nvSpPr>
        <p:spPr>
          <a:xfrm>
            <a:off x="4866444" y="3283653"/>
            <a:ext cx="1793663" cy="461665"/>
          </a:xfrm>
          <a:prstGeom prst="rect">
            <a:avLst/>
          </a:prstGeom>
          <a:noFill/>
        </p:spPr>
        <p:txBody>
          <a:bodyPr wrap="square" rtlCol="0">
            <a:spAutoFit/>
          </a:bodyPr>
          <a:lstStyle/>
          <a:p>
            <a:r>
              <a:rPr lang="zh-CN" altLang="en-US" sz="2400" b="1" kern="0" dirty="0">
                <a:solidFill>
                  <a:srgbClr val="AF0B06"/>
                </a:solidFill>
                <a:cs typeface="+mn-ea"/>
                <a:sym typeface="+mn-lt"/>
              </a:rPr>
              <a:t>喜迎十九大</a:t>
            </a:r>
            <a:endParaRPr lang="zh-CN" altLang="en-US" sz="2400" dirty="0"/>
          </a:p>
        </p:txBody>
      </p:sp>
      <p:cxnSp>
        <p:nvCxnSpPr>
          <p:cNvPr id="11" name="直接连接符 10">
            <a:extLst>
              <a:ext uri="{FF2B5EF4-FFF2-40B4-BE49-F238E27FC236}">
                <a16:creationId xmlns:a16="http://schemas.microsoft.com/office/drawing/2014/main" id="{2E622BBF-69F8-4DC0-980F-41CE5014E12E}"/>
              </a:ext>
            </a:extLst>
          </p:cNvPr>
          <p:cNvCxnSpPr>
            <a:cxnSpLocks/>
          </p:cNvCxnSpPr>
          <p:nvPr/>
        </p:nvCxnSpPr>
        <p:spPr>
          <a:xfrm>
            <a:off x="2906973" y="1961584"/>
            <a:ext cx="1344689" cy="0"/>
          </a:xfrm>
          <a:prstGeom prst="line">
            <a:avLst/>
          </a:prstGeom>
          <a:ln w="38100">
            <a:solidFill>
              <a:srgbClr val="AF0B06"/>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id="{7399ED86-A945-4753-BADD-649816BACF9D}"/>
              </a:ext>
            </a:extLst>
          </p:cNvPr>
          <p:cNvCxnSpPr>
            <a:cxnSpLocks/>
          </p:cNvCxnSpPr>
          <p:nvPr/>
        </p:nvCxnSpPr>
        <p:spPr>
          <a:xfrm>
            <a:off x="7246961" y="5059626"/>
            <a:ext cx="1344689" cy="0"/>
          </a:xfrm>
          <a:prstGeom prst="line">
            <a:avLst/>
          </a:prstGeom>
          <a:ln w="38100">
            <a:solidFill>
              <a:srgbClr val="AF0B06"/>
            </a:solidFill>
          </a:ln>
        </p:spPr>
        <p:style>
          <a:lnRef idx="1">
            <a:schemeClr val="accent1"/>
          </a:lnRef>
          <a:fillRef idx="0">
            <a:schemeClr val="accent1"/>
          </a:fillRef>
          <a:effectRef idx="0">
            <a:schemeClr val="accent1"/>
          </a:effectRef>
          <a:fontRef idx="minor">
            <a:schemeClr val="tx1"/>
          </a:fontRef>
        </p:style>
      </p:cxnSp>
      <p:sp>
        <p:nvSpPr>
          <p:cNvPr id="20" name="矩形: 圆角 4">
            <a:extLst>
              <a:ext uri="{FF2B5EF4-FFF2-40B4-BE49-F238E27FC236}">
                <a16:creationId xmlns:a16="http://schemas.microsoft.com/office/drawing/2014/main" id="{EB722684-3FAD-4F78-9584-3D802D812E9C}"/>
              </a:ext>
            </a:extLst>
          </p:cNvPr>
          <p:cNvSpPr txBox="1"/>
          <p:nvPr/>
        </p:nvSpPr>
        <p:spPr>
          <a:xfrm>
            <a:off x="1372472" y="2719818"/>
            <a:ext cx="3350495" cy="19359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defTabSz="666750">
              <a:lnSpc>
                <a:spcPct val="90000"/>
              </a:lnSpc>
              <a:spcBef>
                <a:spcPct val="0"/>
              </a:spcBef>
              <a:spcAft>
                <a:spcPct val="35000"/>
              </a:spcAft>
            </a:pPr>
            <a:r>
              <a:rPr lang="zh-CN" altLang="en-US" sz="1500" kern="1200" dirty="0">
                <a:solidFill>
                  <a:srgbClr val="C00000"/>
                </a:solidFill>
              </a:rPr>
              <a:t>单击输入您的文字信息单击输入您的文字信息单击输入您的文字信息单击输入您的文字信息单击输入您的文字信息单击输入您的文字</a:t>
            </a:r>
            <a:r>
              <a:rPr lang="zh-CN" altLang="en-US" sz="1500" dirty="0">
                <a:solidFill>
                  <a:srgbClr val="C00000"/>
                </a:solidFill>
              </a:rPr>
              <a:t>信息单击输入您的文字信息单击输入您的文字信息单击输入您的文字信息单击输入您的文字信息单击输入您的文字信息单击输入您的文字信息</a:t>
            </a:r>
            <a:endParaRPr lang="zh-CN" altLang="en-US" sz="1500" dirty="0"/>
          </a:p>
          <a:p>
            <a:pPr marL="0" lvl="0" indent="0" algn="l" defTabSz="666750">
              <a:lnSpc>
                <a:spcPct val="90000"/>
              </a:lnSpc>
              <a:spcBef>
                <a:spcPct val="0"/>
              </a:spcBef>
              <a:spcAft>
                <a:spcPct val="35000"/>
              </a:spcAft>
              <a:buNone/>
            </a:pPr>
            <a:endParaRPr lang="zh-CN" altLang="en-US" sz="1500" kern="1200" dirty="0"/>
          </a:p>
        </p:txBody>
      </p:sp>
      <p:sp>
        <p:nvSpPr>
          <p:cNvPr id="21" name="矩形: 圆角 4">
            <a:extLst>
              <a:ext uri="{FF2B5EF4-FFF2-40B4-BE49-F238E27FC236}">
                <a16:creationId xmlns:a16="http://schemas.microsoft.com/office/drawing/2014/main" id="{8E7D66A8-2456-408E-9109-32F86AFE50B5}"/>
              </a:ext>
            </a:extLst>
          </p:cNvPr>
          <p:cNvSpPr txBox="1"/>
          <p:nvPr/>
        </p:nvSpPr>
        <p:spPr>
          <a:xfrm>
            <a:off x="7246961" y="2706550"/>
            <a:ext cx="3350495" cy="19359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defTabSz="666750">
              <a:lnSpc>
                <a:spcPct val="90000"/>
              </a:lnSpc>
              <a:spcBef>
                <a:spcPct val="0"/>
              </a:spcBef>
              <a:spcAft>
                <a:spcPct val="35000"/>
              </a:spcAft>
            </a:pPr>
            <a:r>
              <a:rPr lang="zh-CN" altLang="en-US" sz="1500" kern="1200" dirty="0">
                <a:solidFill>
                  <a:srgbClr val="C00000"/>
                </a:solidFill>
              </a:rPr>
              <a:t>单击输入您的文字信息单击输入您的文字信息单击输入您的文字信息单击输入您的文字信息单击输入您的文字信息单击输入您的文字</a:t>
            </a:r>
            <a:r>
              <a:rPr lang="zh-CN" altLang="en-US" sz="1500" dirty="0">
                <a:solidFill>
                  <a:srgbClr val="C00000"/>
                </a:solidFill>
              </a:rPr>
              <a:t>信息单击输入您的文字信息单击输入您的文字信息单击输入您的文字信息单击输入您的文字信息单击输入您的文字信息单击输入您的文字信息</a:t>
            </a:r>
            <a:endParaRPr lang="zh-CN" altLang="en-US" sz="1500" dirty="0"/>
          </a:p>
          <a:p>
            <a:pPr marL="0" lvl="0" indent="0" algn="l" defTabSz="666750">
              <a:lnSpc>
                <a:spcPct val="90000"/>
              </a:lnSpc>
              <a:spcBef>
                <a:spcPct val="0"/>
              </a:spcBef>
              <a:spcAft>
                <a:spcPct val="35000"/>
              </a:spcAft>
              <a:buNone/>
            </a:pPr>
            <a:endParaRPr lang="zh-CN" altLang="en-US" sz="1500" kern="1200" dirty="0"/>
          </a:p>
        </p:txBody>
      </p:sp>
    </p:spTree>
    <p:extLst>
      <p:ext uri="{BB962C8B-B14F-4D97-AF65-F5344CB8AC3E}">
        <p14:creationId xmlns:p14="http://schemas.microsoft.com/office/powerpoint/2010/main" val="4140125785"/>
      </p:ext>
    </p:extLst>
  </p:cSld>
  <p:clrMapOvr>
    <a:masterClrMapping/>
  </p:clrMapOvr>
  <p:transition spd="med" advClick="0" advTm="2500">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a16="http://schemas.microsoft.com/office/drawing/2014/main" id="{6474C9F7-EE79-41EA-B621-A8D556DDBD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97258" y="0"/>
            <a:ext cx="2997483" cy="675860"/>
          </a:xfrm>
          <a:prstGeom prst="rect">
            <a:avLst/>
          </a:prstGeom>
        </p:spPr>
      </p:pic>
      <p:grpSp>
        <p:nvGrpSpPr>
          <p:cNvPr id="22" name="组合 21">
            <a:extLst>
              <a:ext uri="{FF2B5EF4-FFF2-40B4-BE49-F238E27FC236}">
                <a16:creationId xmlns:a16="http://schemas.microsoft.com/office/drawing/2014/main" id="{958D5AA0-DF3C-47C9-B5E8-682A069793E8}"/>
              </a:ext>
            </a:extLst>
          </p:cNvPr>
          <p:cNvGrpSpPr/>
          <p:nvPr/>
        </p:nvGrpSpPr>
        <p:grpSpPr>
          <a:xfrm>
            <a:off x="5150937" y="1269744"/>
            <a:ext cx="5989983" cy="3537151"/>
            <a:chOff x="3229952" y="1309688"/>
            <a:chExt cx="5929794" cy="4549421"/>
          </a:xfrm>
        </p:grpSpPr>
        <p:sp>
          <p:nvSpPr>
            <p:cNvPr id="23" name="AutoShape 864">
              <a:extLst>
                <a:ext uri="{FF2B5EF4-FFF2-40B4-BE49-F238E27FC236}">
                  <a16:creationId xmlns:a16="http://schemas.microsoft.com/office/drawing/2014/main" id="{4A1FC8FA-05F2-4AF9-A6FE-81D8F896BA9F}"/>
                </a:ext>
              </a:extLst>
            </p:cNvPr>
            <p:cNvSpPr>
              <a:spLocks noChangeArrowheads="1"/>
            </p:cNvSpPr>
            <p:nvPr/>
          </p:nvSpPr>
          <p:spPr bwMode="auto">
            <a:xfrm>
              <a:off x="3229952" y="1341841"/>
              <a:ext cx="5929794" cy="785703"/>
            </a:xfrm>
            <a:prstGeom prst="roundRect">
              <a:avLst>
                <a:gd name="adj" fmla="val 50000"/>
              </a:avLst>
            </a:prstGeom>
            <a:gradFill rotWithShape="1">
              <a:gsLst>
                <a:gs pos="29000">
                  <a:srgbClr val="9E0000"/>
                </a:gs>
                <a:gs pos="100000">
                  <a:srgbClr val="E20000"/>
                </a:gs>
              </a:gsLst>
              <a:lin ang="5400000" scaled="1"/>
            </a:gradFill>
            <a:ln w="19050" algn="ctr">
              <a:noFill/>
              <a:round/>
              <a:headEnd/>
              <a:tailEnd/>
            </a:ln>
            <a:effectLst>
              <a:outerShdw blurRad="149987" dist="127000" dir="2880000" algn="ctr">
                <a:srgbClr val="000000">
                  <a:alpha val="28000"/>
                </a:srgbClr>
              </a:outerShdw>
            </a:effectLst>
            <a:scene3d>
              <a:camera prst="orthographicFront">
                <a:rot lat="0" lon="0" rev="0"/>
              </a:camera>
              <a:lightRig rig="contrasting" dir="t">
                <a:rot lat="0" lon="0" rev="1500000"/>
              </a:lightRig>
            </a:scene3d>
            <a:sp3d prstMaterial="metal">
              <a:bevelT w="146050" h="139700"/>
            </a:sp3d>
          </p:spPr>
          <p:txBody>
            <a:bodyPr wrap="none" lIns="72000" tIns="0" rIns="72000" bIns="0" anchor="ctr"/>
            <a:lstStyle/>
            <a:p>
              <a:pPr algn="ctr" fontAlgn="auto">
                <a:spcBef>
                  <a:spcPts val="0"/>
                </a:spcBef>
                <a:spcAft>
                  <a:spcPts val="0"/>
                </a:spcAft>
                <a:defRPr/>
              </a:pPr>
              <a:endParaRPr lang="en-US" altLang="ko-KR" sz="2000" b="1" kern="0" dirty="0">
                <a:solidFill>
                  <a:prstClr val="white"/>
                </a:solidFill>
                <a:cs typeface="+mn-ea"/>
                <a:sym typeface="+mn-lt"/>
              </a:endParaRPr>
            </a:p>
          </p:txBody>
        </p:sp>
        <p:grpSp>
          <p:nvGrpSpPr>
            <p:cNvPr id="24" name="Group 48">
              <a:extLst>
                <a:ext uri="{FF2B5EF4-FFF2-40B4-BE49-F238E27FC236}">
                  <a16:creationId xmlns:a16="http://schemas.microsoft.com/office/drawing/2014/main" id="{DBFEDFC2-25F1-4D03-BE17-9659FED15A37}"/>
                </a:ext>
              </a:extLst>
            </p:cNvPr>
            <p:cNvGrpSpPr>
              <a:grpSpLocks/>
            </p:cNvGrpSpPr>
            <p:nvPr/>
          </p:nvGrpSpPr>
          <p:grpSpPr bwMode="auto">
            <a:xfrm>
              <a:off x="3934669" y="1309688"/>
              <a:ext cx="5145087" cy="931862"/>
              <a:chOff x="1383" y="890"/>
              <a:chExt cx="2948" cy="549"/>
            </a:xfrm>
          </p:grpSpPr>
          <p:pic>
            <p:nvPicPr>
              <p:cNvPr id="54" name="Picture 49" descr="그림자">
                <a:extLst>
                  <a:ext uri="{FF2B5EF4-FFF2-40B4-BE49-F238E27FC236}">
                    <a16:creationId xmlns:a16="http://schemas.microsoft.com/office/drawing/2014/main" id="{EE78B6E2-833E-4328-B1ED-53CAB2C340E1}"/>
                  </a:ext>
                </a:extLst>
              </p:cNvPr>
              <p:cNvPicPr>
                <a:picLocks noChangeAspect="1" noChangeArrowheads="1"/>
              </p:cNvPicPr>
              <p:nvPr/>
            </p:nvPicPr>
            <p:blipFill>
              <a:blip r:embed="rId6">
                <a:grayscl/>
                <a:extLst>
                  <a:ext uri="{28A0092B-C50C-407E-A947-70E740481C1C}">
                    <a14:useLocalDpi xmlns:a14="http://schemas.microsoft.com/office/drawing/2010/main" val="0"/>
                  </a:ext>
                </a:extLst>
              </a:blip>
              <a:srcRect/>
              <a:stretch>
                <a:fillRect/>
              </a:stretch>
            </p:blipFill>
            <p:spPr bwMode="auto">
              <a:xfrm>
                <a:off x="1383" y="890"/>
                <a:ext cx="2948" cy="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AutoShape 50">
                <a:extLst>
                  <a:ext uri="{FF2B5EF4-FFF2-40B4-BE49-F238E27FC236}">
                    <a16:creationId xmlns:a16="http://schemas.microsoft.com/office/drawing/2014/main" id="{888BC6BD-9643-4A87-95D2-C48CCED45E57}"/>
                  </a:ext>
                </a:extLst>
              </p:cNvPr>
              <p:cNvSpPr>
                <a:spLocks noChangeArrowheads="1"/>
              </p:cNvSpPr>
              <p:nvPr/>
            </p:nvSpPr>
            <p:spPr bwMode="auto">
              <a:xfrm>
                <a:off x="1460" y="972"/>
                <a:ext cx="2789" cy="330"/>
              </a:xfrm>
              <a:prstGeom prst="roundRect">
                <a:avLst>
                  <a:gd name="adj" fmla="val 50000"/>
                </a:avLst>
              </a:prstGeom>
              <a:solidFill>
                <a:schemeClr val="bg1"/>
              </a:solidFill>
              <a:ln w="19050" algn="ctr">
                <a:solidFill>
                  <a:srgbClr val="FFFFFF"/>
                </a:solidFill>
                <a:round/>
                <a:headEnd/>
                <a:tailEnd/>
              </a:ln>
            </p:spPr>
            <p:txBody>
              <a:bodyPr wrap="none" lIns="342000" tIns="36000" bIns="36000" anchor="ctr"/>
              <a:lstStyle/>
              <a:p>
                <a:pPr fontAlgn="auto" latinLnBrk="1">
                  <a:spcBef>
                    <a:spcPts val="0"/>
                  </a:spcBef>
                  <a:spcAft>
                    <a:spcPts val="0"/>
                  </a:spcAft>
                  <a:defRPr/>
                </a:pPr>
                <a:r>
                  <a:rPr lang="zh-CN" altLang="en-US" kern="0" dirty="0">
                    <a:solidFill>
                      <a:srgbClr val="AF0B06"/>
                    </a:solidFill>
                    <a:cs typeface="+mn-ea"/>
                    <a:sym typeface="+mn-lt"/>
                  </a:rPr>
                  <a:t>了解党的十九大全国人民代表大会</a:t>
                </a:r>
                <a:endParaRPr lang="en-US" altLang="ko-KR" kern="0" dirty="0">
                  <a:solidFill>
                    <a:srgbClr val="AF0B06"/>
                  </a:solidFill>
                  <a:cs typeface="+mn-ea"/>
                  <a:sym typeface="+mn-lt"/>
                </a:endParaRPr>
              </a:p>
            </p:txBody>
          </p:sp>
        </p:grpSp>
        <p:sp>
          <p:nvSpPr>
            <p:cNvPr id="25" name="TextBox 47">
              <a:extLst>
                <a:ext uri="{FF2B5EF4-FFF2-40B4-BE49-F238E27FC236}">
                  <a16:creationId xmlns:a16="http://schemas.microsoft.com/office/drawing/2014/main" id="{684311EF-A42C-4933-9A17-C34397079005}"/>
                </a:ext>
              </a:extLst>
            </p:cNvPr>
            <p:cNvSpPr txBox="1">
              <a:spLocks noChangeArrowheads="1"/>
            </p:cNvSpPr>
            <p:nvPr/>
          </p:nvSpPr>
          <p:spPr bwMode="auto">
            <a:xfrm>
              <a:off x="3461464" y="1366840"/>
              <a:ext cx="495429" cy="910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latinLnBrk="1" hangingPunct="0">
                <a:spcBef>
                  <a:spcPct val="0"/>
                </a:spcBef>
                <a:spcAft>
                  <a:spcPct val="0"/>
                </a:spcAft>
                <a:defRPr kumimoji="1">
                  <a:solidFill>
                    <a:schemeClr val="tx1"/>
                  </a:solidFill>
                  <a:latin typeface="굴림" charset="-127"/>
                  <a:ea typeface="굴림" charset="-127"/>
                </a:defRPr>
              </a:lvl6pPr>
              <a:lvl7pPr marL="2971800" indent="-228600" eaLnBrk="0" fontAlgn="base" latinLnBrk="1" hangingPunct="0">
                <a:spcBef>
                  <a:spcPct val="0"/>
                </a:spcBef>
                <a:spcAft>
                  <a:spcPct val="0"/>
                </a:spcAft>
                <a:defRPr kumimoji="1">
                  <a:solidFill>
                    <a:schemeClr val="tx1"/>
                  </a:solidFill>
                  <a:latin typeface="굴림" charset="-127"/>
                  <a:ea typeface="굴림" charset="-127"/>
                </a:defRPr>
              </a:lvl7pPr>
              <a:lvl8pPr marL="3429000" indent="-228600" eaLnBrk="0" fontAlgn="base" latinLnBrk="1" hangingPunct="0">
                <a:spcBef>
                  <a:spcPct val="0"/>
                </a:spcBef>
                <a:spcAft>
                  <a:spcPct val="0"/>
                </a:spcAft>
                <a:defRPr kumimoji="1">
                  <a:solidFill>
                    <a:schemeClr val="tx1"/>
                  </a:solidFill>
                  <a:latin typeface="굴림" charset="-127"/>
                  <a:ea typeface="굴림" charset="-127"/>
                </a:defRPr>
              </a:lvl8pPr>
              <a:lvl9pPr marL="3886200" indent="-228600" eaLnBrk="0" fontAlgn="base" latinLnBrk="1" hangingPunct="0">
                <a:spcBef>
                  <a:spcPct val="0"/>
                </a:spcBef>
                <a:spcAft>
                  <a:spcPct val="0"/>
                </a:spcAft>
                <a:defRPr kumimoji="1">
                  <a:solidFill>
                    <a:schemeClr val="tx1"/>
                  </a:solidFill>
                  <a:latin typeface="굴림" charset="-127"/>
                  <a:ea typeface="굴림" charset="-127"/>
                </a:defRPr>
              </a:lvl9pPr>
            </a:lstStyle>
            <a:p>
              <a:pPr algn="r" eaLnBrk="1" latinLnBrk="1" hangingPunct="1"/>
              <a:r>
                <a:rPr lang="en-US" altLang="ko-KR" sz="4000" b="1" dirty="0">
                  <a:solidFill>
                    <a:prstClr val="white"/>
                  </a:solidFill>
                  <a:latin typeface="+mn-lt"/>
                  <a:ea typeface="+mn-ea"/>
                  <a:cs typeface="+mn-ea"/>
                  <a:sym typeface="+mn-lt"/>
                </a:rPr>
                <a:t>1</a:t>
              </a:r>
            </a:p>
          </p:txBody>
        </p:sp>
        <p:grpSp>
          <p:nvGrpSpPr>
            <p:cNvPr id="26" name="그룹 73">
              <a:extLst>
                <a:ext uri="{FF2B5EF4-FFF2-40B4-BE49-F238E27FC236}">
                  <a16:creationId xmlns:a16="http://schemas.microsoft.com/office/drawing/2014/main" id="{D7C98087-D2B4-40F5-903E-6E8F1D961423}"/>
                </a:ext>
              </a:extLst>
            </p:cNvPr>
            <p:cNvGrpSpPr>
              <a:grpSpLocks/>
            </p:cNvGrpSpPr>
            <p:nvPr/>
          </p:nvGrpSpPr>
          <p:grpSpPr bwMode="auto">
            <a:xfrm>
              <a:off x="3229952" y="2206074"/>
              <a:ext cx="5929794" cy="967562"/>
              <a:chOff x="2500298" y="1900906"/>
              <a:chExt cx="5929354" cy="967375"/>
            </a:xfrm>
          </p:grpSpPr>
          <p:sp>
            <p:nvSpPr>
              <p:cNvPr id="48" name="AutoShape 864">
                <a:extLst>
                  <a:ext uri="{FF2B5EF4-FFF2-40B4-BE49-F238E27FC236}">
                    <a16:creationId xmlns:a16="http://schemas.microsoft.com/office/drawing/2014/main" id="{DF117549-818B-4FB5-80F0-F5E719AC769F}"/>
                  </a:ext>
                </a:extLst>
              </p:cNvPr>
              <p:cNvSpPr>
                <a:spLocks noChangeArrowheads="1"/>
              </p:cNvSpPr>
              <p:nvPr/>
            </p:nvSpPr>
            <p:spPr bwMode="auto">
              <a:xfrm>
                <a:off x="2500298" y="1934712"/>
                <a:ext cx="5929354" cy="784434"/>
              </a:xfrm>
              <a:prstGeom prst="roundRect">
                <a:avLst>
                  <a:gd name="adj" fmla="val 50000"/>
                </a:avLst>
              </a:prstGeom>
              <a:gradFill rotWithShape="1">
                <a:gsLst>
                  <a:gs pos="29000">
                    <a:srgbClr val="9E0000"/>
                  </a:gs>
                  <a:gs pos="100000">
                    <a:srgbClr val="E20000"/>
                  </a:gs>
                </a:gsLst>
                <a:lin ang="5400000" scaled="1"/>
              </a:gradFill>
              <a:ln w="19050" algn="ctr">
                <a:noFill/>
                <a:round/>
                <a:headEnd/>
                <a:tailEnd/>
              </a:ln>
              <a:effectLst>
                <a:outerShdw blurRad="149987" dist="127000" dir="2880000" algn="ctr">
                  <a:srgbClr val="000000">
                    <a:alpha val="28000"/>
                  </a:srgbClr>
                </a:outerShdw>
              </a:effectLst>
              <a:scene3d>
                <a:camera prst="orthographicFront">
                  <a:rot lat="0" lon="0" rev="0"/>
                </a:camera>
                <a:lightRig rig="contrasting" dir="t">
                  <a:rot lat="0" lon="0" rev="1500000"/>
                </a:lightRig>
              </a:scene3d>
              <a:sp3d prstMaterial="metal">
                <a:bevelT w="146050" h="139700"/>
              </a:sp3d>
            </p:spPr>
            <p:txBody>
              <a:bodyPr wrap="none" lIns="72000" tIns="0" rIns="72000" bIns="0" anchor="ctr"/>
              <a:lstStyle/>
              <a:p>
                <a:pPr algn="ctr" fontAlgn="auto">
                  <a:spcBef>
                    <a:spcPts val="0"/>
                  </a:spcBef>
                  <a:spcAft>
                    <a:spcPts val="0"/>
                  </a:spcAft>
                  <a:defRPr/>
                </a:pPr>
                <a:endParaRPr lang="en-US" altLang="ko-KR" sz="2000" b="1" kern="0" dirty="0">
                  <a:solidFill>
                    <a:prstClr val="white"/>
                  </a:solidFill>
                  <a:cs typeface="+mn-ea"/>
                  <a:sym typeface="+mn-lt"/>
                </a:endParaRPr>
              </a:p>
            </p:txBody>
          </p:sp>
          <p:grpSp>
            <p:nvGrpSpPr>
              <p:cNvPr id="49" name="Group 48">
                <a:extLst>
                  <a:ext uri="{FF2B5EF4-FFF2-40B4-BE49-F238E27FC236}">
                    <a16:creationId xmlns:a16="http://schemas.microsoft.com/office/drawing/2014/main" id="{E9BABB70-632F-47CF-A42D-19B803607846}"/>
                  </a:ext>
                </a:extLst>
              </p:cNvPr>
              <p:cNvGrpSpPr>
                <a:grpSpLocks/>
              </p:cNvGrpSpPr>
              <p:nvPr/>
            </p:nvGrpSpPr>
            <p:grpSpPr bwMode="auto">
              <a:xfrm>
                <a:off x="3243706" y="1900906"/>
                <a:ext cx="5143499" cy="930728"/>
                <a:chOff x="1383" y="890"/>
                <a:chExt cx="2948" cy="549"/>
              </a:xfrm>
            </p:grpSpPr>
            <p:pic>
              <p:nvPicPr>
                <p:cNvPr id="51" name="Picture 49" descr="그림자">
                  <a:extLst>
                    <a:ext uri="{FF2B5EF4-FFF2-40B4-BE49-F238E27FC236}">
                      <a16:creationId xmlns:a16="http://schemas.microsoft.com/office/drawing/2014/main" id="{7D7D8F20-3A28-4765-B08D-CB005BAA2BDD}"/>
                    </a:ext>
                  </a:extLst>
                </p:cNvPr>
                <p:cNvPicPr>
                  <a:picLocks noChangeAspect="1" noChangeArrowheads="1"/>
                </p:cNvPicPr>
                <p:nvPr/>
              </p:nvPicPr>
              <p:blipFill>
                <a:blip r:embed="rId6">
                  <a:grayscl/>
                  <a:extLst>
                    <a:ext uri="{28A0092B-C50C-407E-A947-70E740481C1C}">
                      <a14:useLocalDpi xmlns:a14="http://schemas.microsoft.com/office/drawing/2010/main" val="0"/>
                    </a:ext>
                  </a:extLst>
                </a:blip>
                <a:srcRect/>
                <a:stretch>
                  <a:fillRect/>
                </a:stretch>
              </p:blipFill>
              <p:spPr bwMode="auto">
                <a:xfrm>
                  <a:off x="1383" y="890"/>
                  <a:ext cx="2948" cy="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AutoShape 50">
                  <a:extLst>
                    <a:ext uri="{FF2B5EF4-FFF2-40B4-BE49-F238E27FC236}">
                      <a16:creationId xmlns:a16="http://schemas.microsoft.com/office/drawing/2014/main" id="{6238B71D-CF56-430D-8634-57EB9B627429}"/>
                    </a:ext>
                  </a:extLst>
                </p:cNvPr>
                <p:cNvSpPr>
                  <a:spLocks noChangeArrowheads="1"/>
                </p:cNvSpPr>
                <p:nvPr/>
              </p:nvSpPr>
              <p:spPr bwMode="auto">
                <a:xfrm>
                  <a:off x="1460" y="976"/>
                  <a:ext cx="2789" cy="330"/>
                </a:xfrm>
                <a:prstGeom prst="roundRect">
                  <a:avLst>
                    <a:gd name="adj" fmla="val 50000"/>
                  </a:avLst>
                </a:prstGeom>
                <a:solidFill>
                  <a:schemeClr val="bg1"/>
                </a:solidFill>
                <a:ln w="19050" algn="ctr">
                  <a:solidFill>
                    <a:srgbClr val="FFFFFF"/>
                  </a:solidFill>
                  <a:round/>
                  <a:headEnd/>
                  <a:tailEnd/>
                </a:ln>
              </p:spPr>
              <p:txBody>
                <a:bodyPr wrap="none" lIns="342000" tIns="36000" bIns="36000" anchor="ctr"/>
                <a:lstStyle/>
                <a:p>
                  <a:pPr fontAlgn="auto" latinLnBrk="1">
                    <a:spcBef>
                      <a:spcPts val="0"/>
                    </a:spcBef>
                    <a:spcAft>
                      <a:spcPts val="0"/>
                    </a:spcAft>
                    <a:defRPr/>
                  </a:pPr>
                  <a:endParaRPr lang="en-US" altLang="ko-KR" kern="0" dirty="0">
                    <a:solidFill>
                      <a:srgbClr val="333333"/>
                    </a:solidFill>
                    <a:cs typeface="+mn-ea"/>
                    <a:sym typeface="+mn-lt"/>
                  </a:endParaRPr>
                </a:p>
              </p:txBody>
            </p:sp>
            <p:sp>
              <p:nvSpPr>
                <p:cNvPr id="53" name="AutoShape 51">
                  <a:extLst>
                    <a:ext uri="{FF2B5EF4-FFF2-40B4-BE49-F238E27FC236}">
                      <a16:creationId xmlns:a16="http://schemas.microsoft.com/office/drawing/2014/main" id="{1CEB0372-BD44-45B2-AC41-DC8C06F1D6DA}"/>
                    </a:ext>
                  </a:extLst>
                </p:cNvPr>
                <p:cNvSpPr>
                  <a:spLocks noChangeArrowheads="1"/>
                </p:cNvSpPr>
                <p:nvPr/>
              </p:nvSpPr>
              <p:spPr bwMode="auto">
                <a:xfrm>
                  <a:off x="1506" y="992"/>
                  <a:ext cx="2611" cy="155"/>
                </a:xfrm>
                <a:prstGeom prst="roundRect">
                  <a:avLst>
                    <a:gd name="adj" fmla="val 50000"/>
                  </a:avLst>
                </a:prstGeom>
                <a:gradFill rotWithShape="1">
                  <a:gsLst>
                    <a:gs pos="0">
                      <a:srgbClr val="FFFFFF">
                        <a:alpha val="37999"/>
                      </a:srgbClr>
                    </a:gs>
                    <a:gs pos="100000">
                      <a:srgbClr val="767676">
                        <a:alpha val="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lIns="342000" tIns="190800" anchor="ct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latinLnBrk="1" hangingPunct="0">
                    <a:spcBef>
                      <a:spcPct val="0"/>
                    </a:spcBef>
                    <a:spcAft>
                      <a:spcPct val="0"/>
                    </a:spcAft>
                    <a:defRPr kumimoji="1">
                      <a:solidFill>
                        <a:schemeClr val="tx1"/>
                      </a:solidFill>
                      <a:latin typeface="굴림" charset="-127"/>
                      <a:ea typeface="굴림" charset="-127"/>
                    </a:defRPr>
                  </a:lvl6pPr>
                  <a:lvl7pPr marL="2971800" indent="-228600" eaLnBrk="0" fontAlgn="base" latinLnBrk="1" hangingPunct="0">
                    <a:spcBef>
                      <a:spcPct val="0"/>
                    </a:spcBef>
                    <a:spcAft>
                      <a:spcPct val="0"/>
                    </a:spcAft>
                    <a:defRPr kumimoji="1">
                      <a:solidFill>
                        <a:schemeClr val="tx1"/>
                      </a:solidFill>
                      <a:latin typeface="굴림" charset="-127"/>
                      <a:ea typeface="굴림" charset="-127"/>
                    </a:defRPr>
                  </a:lvl7pPr>
                  <a:lvl8pPr marL="3429000" indent="-228600" eaLnBrk="0" fontAlgn="base" latinLnBrk="1" hangingPunct="0">
                    <a:spcBef>
                      <a:spcPct val="0"/>
                    </a:spcBef>
                    <a:spcAft>
                      <a:spcPct val="0"/>
                    </a:spcAft>
                    <a:defRPr kumimoji="1">
                      <a:solidFill>
                        <a:schemeClr val="tx1"/>
                      </a:solidFill>
                      <a:latin typeface="굴림" charset="-127"/>
                      <a:ea typeface="굴림" charset="-127"/>
                    </a:defRPr>
                  </a:lvl8pPr>
                  <a:lvl9pPr marL="3886200" indent="-228600" eaLnBrk="0" fontAlgn="base" latinLnBrk="1" hangingPunct="0">
                    <a:spcBef>
                      <a:spcPct val="0"/>
                    </a:spcBef>
                    <a:spcAft>
                      <a:spcPct val="0"/>
                    </a:spcAft>
                    <a:defRPr kumimoji="1">
                      <a:solidFill>
                        <a:schemeClr val="tx1"/>
                      </a:solidFill>
                      <a:latin typeface="굴림" charset="-127"/>
                      <a:ea typeface="굴림" charset="-127"/>
                    </a:defRPr>
                  </a:lvl9pPr>
                </a:lstStyle>
                <a:p>
                  <a:pPr eaLnBrk="1" fontAlgn="auto" latinLnBrk="1" hangingPunct="1">
                    <a:spcBef>
                      <a:spcPts val="0"/>
                    </a:spcBef>
                    <a:spcAft>
                      <a:spcPts val="0"/>
                    </a:spcAft>
                    <a:defRPr/>
                  </a:pPr>
                  <a:r>
                    <a:rPr lang="zh-CN" altLang="en-US" kern="0" dirty="0">
                      <a:solidFill>
                        <a:srgbClr val="AF0B06"/>
                      </a:solidFill>
                      <a:latin typeface="+mn-lt"/>
                      <a:ea typeface="+mn-ea"/>
                      <a:cs typeface="+mn-ea"/>
                      <a:sym typeface="+mn-lt"/>
                    </a:rPr>
                    <a:t>精准扶贫 攻坚克难  践行庄严承诺</a:t>
                  </a:r>
                  <a:endParaRPr lang="ko-KR" altLang="ko-KR" kern="0" dirty="0">
                    <a:solidFill>
                      <a:srgbClr val="AF0B06"/>
                    </a:solidFill>
                    <a:latin typeface="+mn-lt"/>
                    <a:ea typeface="+mn-ea"/>
                    <a:cs typeface="+mn-ea"/>
                    <a:sym typeface="+mn-lt"/>
                  </a:endParaRPr>
                </a:p>
              </p:txBody>
            </p:sp>
          </p:grpSp>
          <p:sp>
            <p:nvSpPr>
              <p:cNvPr id="50" name="TextBox 53">
                <a:extLst>
                  <a:ext uri="{FF2B5EF4-FFF2-40B4-BE49-F238E27FC236}">
                    <a16:creationId xmlns:a16="http://schemas.microsoft.com/office/drawing/2014/main" id="{79E294EE-D8A3-4715-BBDD-C3D8A4F1C611}"/>
                  </a:ext>
                </a:extLst>
              </p:cNvPr>
              <p:cNvSpPr txBox="1">
                <a:spLocks noChangeArrowheads="1"/>
              </p:cNvSpPr>
              <p:nvPr/>
            </p:nvSpPr>
            <p:spPr bwMode="auto">
              <a:xfrm>
                <a:off x="2731987" y="1957986"/>
                <a:ext cx="495392" cy="910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latinLnBrk="1" hangingPunct="0">
                  <a:spcBef>
                    <a:spcPct val="0"/>
                  </a:spcBef>
                  <a:spcAft>
                    <a:spcPct val="0"/>
                  </a:spcAft>
                  <a:defRPr kumimoji="1">
                    <a:solidFill>
                      <a:schemeClr val="tx1"/>
                    </a:solidFill>
                    <a:latin typeface="굴림" charset="-127"/>
                    <a:ea typeface="굴림" charset="-127"/>
                  </a:defRPr>
                </a:lvl6pPr>
                <a:lvl7pPr marL="2971800" indent="-228600" eaLnBrk="0" fontAlgn="base" latinLnBrk="1" hangingPunct="0">
                  <a:spcBef>
                    <a:spcPct val="0"/>
                  </a:spcBef>
                  <a:spcAft>
                    <a:spcPct val="0"/>
                  </a:spcAft>
                  <a:defRPr kumimoji="1">
                    <a:solidFill>
                      <a:schemeClr val="tx1"/>
                    </a:solidFill>
                    <a:latin typeface="굴림" charset="-127"/>
                    <a:ea typeface="굴림" charset="-127"/>
                  </a:defRPr>
                </a:lvl7pPr>
                <a:lvl8pPr marL="3429000" indent="-228600" eaLnBrk="0" fontAlgn="base" latinLnBrk="1" hangingPunct="0">
                  <a:spcBef>
                    <a:spcPct val="0"/>
                  </a:spcBef>
                  <a:spcAft>
                    <a:spcPct val="0"/>
                  </a:spcAft>
                  <a:defRPr kumimoji="1">
                    <a:solidFill>
                      <a:schemeClr val="tx1"/>
                    </a:solidFill>
                    <a:latin typeface="굴림" charset="-127"/>
                    <a:ea typeface="굴림" charset="-127"/>
                  </a:defRPr>
                </a:lvl8pPr>
                <a:lvl9pPr marL="3886200" indent="-228600" eaLnBrk="0" fontAlgn="base" latinLnBrk="1" hangingPunct="0">
                  <a:spcBef>
                    <a:spcPct val="0"/>
                  </a:spcBef>
                  <a:spcAft>
                    <a:spcPct val="0"/>
                  </a:spcAft>
                  <a:defRPr kumimoji="1">
                    <a:solidFill>
                      <a:schemeClr val="tx1"/>
                    </a:solidFill>
                    <a:latin typeface="굴림" charset="-127"/>
                    <a:ea typeface="굴림" charset="-127"/>
                  </a:defRPr>
                </a:lvl9pPr>
              </a:lstStyle>
              <a:p>
                <a:pPr algn="r" eaLnBrk="1" fontAlgn="auto" latinLnBrk="1" hangingPunct="1">
                  <a:spcBef>
                    <a:spcPts val="0"/>
                  </a:spcBef>
                  <a:spcAft>
                    <a:spcPts val="0"/>
                  </a:spcAft>
                  <a:defRPr/>
                </a:pPr>
                <a:r>
                  <a:rPr lang="en-US" altLang="ko-KR" sz="4000" b="1" kern="0" dirty="0">
                    <a:solidFill>
                      <a:prstClr val="white"/>
                    </a:solidFill>
                    <a:latin typeface="+mn-lt"/>
                    <a:ea typeface="+mn-ea"/>
                    <a:cs typeface="+mn-ea"/>
                    <a:sym typeface="+mn-lt"/>
                  </a:rPr>
                  <a:t>2</a:t>
                </a:r>
              </a:p>
            </p:txBody>
          </p:sp>
        </p:grpSp>
        <p:grpSp>
          <p:nvGrpSpPr>
            <p:cNvPr id="27" name="그룹 74">
              <a:extLst>
                <a:ext uri="{FF2B5EF4-FFF2-40B4-BE49-F238E27FC236}">
                  <a16:creationId xmlns:a16="http://schemas.microsoft.com/office/drawing/2014/main" id="{195EDFEF-D1FC-4BDC-8613-B4BBD9A1C2F9}"/>
                </a:ext>
              </a:extLst>
            </p:cNvPr>
            <p:cNvGrpSpPr>
              <a:grpSpLocks/>
            </p:cNvGrpSpPr>
            <p:nvPr/>
          </p:nvGrpSpPr>
          <p:grpSpPr bwMode="auto">
            <a:xfrm>
              <a:off x="3229952" y="3100722"/>
              <a:ext cx="5929794" cy="967644"/>
              <a:chOff x="2500298" y="2867232"/>
              <a:chExt cx="5929354" cy="967729"/>
            </a:xfrm>
          </p:grpSpPr>
          <p:sp>
            <p:nvSpPr>
              <p:cNvPr id="42" name="AutoShape 864">
                <a:extLst>
                  <a:ext uri="{FF2B5EF4-FFF2-40B4-BE49-F238E27FC236}">
                    <a16:creationId xmlns:a16="http://schemas.microsoft.com/office/drawing/2014/main" id="{49B4AB25-FE43-433C-9188-5BEBC947CBF3}"/>
                  </a:ext>
                </a:extLst>
              </p:cNvPr>
              <p:cNvSpPr>
                <a:spLocks noChangeArrowheads="1"/>
              </p:cNvSpPr>
              <p:nvPr/>
            </p:nvSpPr>
            <p:spPr bwMode="auto">
              <a:xfrm>
                <a:off x="2500298" y="2901038"/>
                <a:ext cx="5929354" cy="784434"/>
              </a:xfrm>
              <a:prstGeom prst="roundRect">
                <a:avLst>
                  <a:gd name="adj" fmla="val 50000"/>
                </a:avLst>
              </a:prstGeom>
              <a:gradFill rotWithShape="1">
                <a:gsLst>
                  <a:gs pos="29000">
                    <a:srgbClr val="9E0000"/>
                  </a:gs>
                  <a:gs pos="100000">
                    <a:srgbClr val="E20000"/>
                  </a:gs>
                </a:gsLst>
                <a:lin ang="5400000" scaled="1"/>
              </a:gradFill>
              <a:ln w="19050" algn="ctr">
                <a:noFill/>
                <a:round/>
                <a:headEnd/>
                <a:tailEnd/>
              </a:ln>
              <a:effectLst>
                <a:outerShdw blurRad="149987" dist="127000" dir="2880000" algn="ctr">
                  <a:srgbClr val="000000">
                    <a:alpha val="28000"/>
                  </a:srgbClr>
                </a:outerShdw>
              </a:effectLst>
              <a:scene3d>
                <a:camera prst="orthographicFront">
                  <a:rot lat="0" lon="0" rev="0"/>
                </a:camera>
                <a:lightRig rig="contrasting" dir="t">
                  <a:rot lat="0" lon="0" rev="1500000"/>
                </a:lightRig>
              </a:scene3d>
              <a:sp3d prstMaterial="metal">
                <a:bevelT w="146050" h="139700"/>
              </a:sp3d>
            </p:spPr>
            <p:txBody>
              <a:bodyPr wrap="none" lIns="72000" tIns="0" rIns="72000" bIns="0" anchor="ctr"/>
              <a:lstStyle/>
              <a:p>
                <a:pPr algn="ctr" fontAlgn="auto">
                  <a:spcBef>
                    <a:spcPts val="0"/>
                  </a:spcBef>
                  <a:spcAft>
                    <a:spcPts val="0"/>
                  </a:spcAft>
                  <a:defRPr/>
                </a:pPr>
                <a:endParaRPr lang="en-US" altLang="ko-KR" sz="2000" b="1" kern="0" dirty="0">
                  <a:solidFill>
                    <a:prstClr val="white"/>
                  </a:solidFill>
                  <a:cs typeface="+mn-ea"/>
                  <a:sym typeface="+mn-lt"/>
                </a:endParaRPr>
              </a:p>
            </p:txBody>
          </p:sp>
          <p:grpSp>
            <p:nvGrpSpPr>
              <p:cNvPr id="43" name="Group 48">
                <a:extLst>
                  <a:ext uri="{FF2B5EF4-FFF2-40B4-BE49-F238E27FC236}">
                    <a16:creationId xmlns:a16="http://schemas.microsoft.com/office/drawing/2014/main" id="{B5EE5284-1B58-4CC0-985B-832E64832633}"/>
                  </a:ext>
                </a:extLst>
              </p:cNvPr>
              <p:cNvGrpSpPr>
                <a:grpSpLocks/>
              </p:cNvGrpSpPr>
              <p:nvPr/>
            </p:nvGrpSpPr>
            <p:grpSpPr bwMode="auto">
              <a:xfrm>
                <a:off x="3243706" y="2867232"/>
                <a:ext cx="5143499" cy="930728"/>
                <a:chOff x="1383" y="890"/>
                <a:chExt cx="2948" cy="549"/>
              </a:xfrm>
            </p:grpSpPr>
            <p:pic>
              <p:nvPicPr>
                <p:cNvPr id="45" name="Picture 49" descr="그림자">
                  <a:extLst>
                    <a:ext uri="{FF2B5EF4-FFF2-40B4-BE49-F238E27FC236}">
                      <a16:creationId xmlns:a16="http://schemas.microsoft.com/office/drawing/2014/main" id="{D9464669-33F5-4333-8DF5-B816A41AC860}"/>
                    </a:ext>
                  </a:extLst>
                </p:cNvPr>
                <p:cNvPicPr>
                  <a:picLocks noChangeAspect="1" noChangeArrowheads="1"/>
                </p:cNvPicPr>
                <p:nvPr/>
              </p:nvPicPr>
              <p:blipFill>
                <a:blip r:embed="rId6">
                  <a:grayscl/>
                  <a:extLst>
                    <a:ext uri="{28A0092B-C50C-407E-A947-70E740481C1C}">
                      <a14:useLocalDpi xmlns:a14="http://schemas.microsoft.com/office/drawing/2010/main" val="0"/>
                    </a:ext>
                  </a:extLst>
                </a:blip>
                <a:srcRect/>
                <a:stretch>
                  <a:fillRect/>
                </a:stretch>
              </p:blipFill>
              <p:spPr bwMode="auto">
                <a:xfrm>
                  <a:off x="1383" y="890"/>
                  <a:ext cx="2948" cy="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AutoShape 50">
                  <a:extLst>
                    <a:ext uri="{FF2B5EF4-FFF2-40B4-BE49-F238E27FC236}">
                      <a16:creationId xmlns:a16="http://schemas.microsoft.com/office/drawing/2014/main" id="{D4880E1C-46FC-43C3-9DD0-1B0C8586806D}"/>
                    </a:ext>
                  </a:extLst>
                </p:cNvPr>
                <p:cNvSpPr>
                  <a:spLocks noChangeArrowheads="1"/>
                </p:cNvSpPr>
                <p:nvPr/>
              </p:nvSpPr>
              <p:spPr bwMode="auto">
                <a:xfrm>
                  <a:off x="1460" y="972"/>
                  <a:ext cx="2789" cy="330"/>
                </a:xfrm>
                <a:prstGeom prst="roundRect">
                  <a:avLst>
                    <a:gd name="adj" fmla="val 50000"/>
                  </a:avLst>
                </a:prstGeom>
                <a:solidFill>
                  <a:schemeClr val="bg1"/>
                </a:solidFill>
                <a:ln w="19050" algn="ctr">
                  <a:solidFill>
                    <a:srgbClr val="FFFFFF"/>
                  </a:solidFill>
                  <a:round/>
                  <a:headEnd/>
                  <a:tailEnd/>
                </a:ln>
              </p:spPr>
              <p:txBody>
                <a:bodyPr wrap="none" lIns="342000" tIns="36000" bIns="36000" anchor="ctr"/>
                <a:lstStyle/>
                <a:p>
                  <a:pPr fontAlgn="auto" latinLnBrk="1">
                    <a:spcBef>
                      <a:spcPts val="0"/>
                    </a:spcBef>
                    <a:spcAft>
                      <a:spcPts val="0"/>
                    </a:spcAft>
                    <a:defRPr/>
                  </a:pPr>
                  <a:r>
                    <a:rPr lang="zh-CN" altLang="en-US" kern="0" dirty="0">
                      <a:solidFill>
                        <a:srgbClr val="AF0B06"/>
                      </a:solidFill>
                      <a:cs typeface="+mn-ea"/>
                      <a:sym typeface="+mn-lt"/>
                    </a:rPr>
                    <a:t>五年以来经济发展取得辉煌成就</a:t>
                  </a:r>
                  <a:endParaRPr lang="en-US" altLang="ko-KR" kern="0" dirty="0">
                    <a:solidFill>
                      <a:srgbClr val="AF0B06"/>
                    </a:solidFill>
                    <a:cs typeface="+mn-ea"/>
                    <a:sym typeface="+mn-lt"/>
                  </a:endParaRPr>
                </a:p>
              </p:txBody>
            </p:sp>
          </p:grpSp>
          <p:sp>
            <p:nvSpPr>
              <p:cNvPr id="44" name="TextBox 59">
                <a:extLst>
                  <a:ext uri="{FF2B5EF4-FFF2-40B4-BE49-F238E27FC236}">
                    <a16:creationId xmlns:a16="http://schemas.microsoft.com/office/drawing/2014/main" id="{04E5D44A-7D48-48B9-B65A-2C379E99AD4A}"/>
                  </a:ext>
                </a:extLst>
              </p:cNvPr>
              <p:cNvSpPr txBox="1">
                <a:spLocks noChangeArrowheads="1"/>
              </p:cNvSpPr>
              <p:nvPr/>
            </p:nvSpPr>
            <p:spPr bwMode="auto">
              <a:xfrm>
                <a:off x="2731987" y="2924410"/>
                <a:ext cx="495392" cy="910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latinLnBrk="1" hangingPunct="0">
                  <a:spcBef>
                    <a:spcPct val="0"/>
                  </a:spcBef>
                  <a:spcAft>
                    <a:spcPct val="0"/>
                  </a:spcAft>
                  <a:defRPr kumimoji="1">
                    <a:solidFill>
                      <a:schemeClr val="tx1"/>
                    </a:solidFill>
                    <a:latin typeface="굴림" charset="-127"/>
                    <a:ea typeface="굴림" charset="-127"/>
                  </a:defRPr>
                </a:lvl6pPr>
                <a:lvl7pPr marL="2971800" indent="-228600" eaLnBrk="0" fontAlgn="base" latinLnBrk="1" hangingPunct="0">
                  <a:spcBef>
                    <a:spcPct val="0"/>
                  </a:spcBef>
                  <a:spcAft>
                    <a:spcPct val="0"/>
                  </a:spcAft>
                  <a:defRPr kumimoji="1">
                    <a:solidFill>
                      <a:schemeClr val="tx1"/>
                    </a:solidFill>
                    <a:latin typeface="굴림" charset="-127"/>
                    <a:ea typeface="굴림" charset="-127"/>
                  </a:defRPr>
                </a:lvl7pPr>
                <a:lvl8pPr marL="3429000" indent="-228600" eaLnBrk="0" fontAlgn="base" latinLnBrk="1" hangingPunct="0">
                  <a:spcBef>
                    <a:spcPct val="0"/>
                  </a:spcBef>
                  <a:spcAft>
                    <a:spcPct val="0"/>
                  </a:spcAft>
                  <a:defRPr kumimoji="1">
                    <a:solidFill>
                      <a:schemeClr val="tx1"/>
                    </a:solidFill>
                    <a:latin typeface="굴림" charset="-127"/>
                    <a:ea typeface="굴림" charset="-127"/>
                  </a:defRPr>
                </a:lvl8pPr>
                <a:lvl9pPr marL="3886200" indent="-228600" eaLnBrk="0" fontAlgn="base" latinLnBrk="1" hangingPunct="0">
                  <a:spcBef>
                    <a:spcPct val="0"/>
                  </a:spcBef>
                  <a:spcAft>
                    <a:spcPct val="0"/>
                  </a:spcAft>
                  <a:defRPr kumimoji="1">
                    <a:solidFill>
                      <a:schemeClr val="tx1"/>
                    </a:solidFill>
                    <a:latin typeface="굴림" charset="-127"/>
                    <a:ea typeface="굴림" charset="-127"/>
                  </a:defRPr>
                </a:lvl9pPr>
              </a:lstStyle>
              <a:p>
                <a:pPr algn="r" eaLnBrk="1" fontAlgn="auto" latinLnBrk="1" hangingPunct="1">
                  <a:spcBef>
                    <a:spcPts val="0"/>
                  </a:spcBef>
                  <a:spcAft>
                    <a:spcPts val="0"/>
                  </a:spcAft>
                  <a:defRPr/>
                </a:pPr>
                <a:r>
                  <a:rPr lang="en-US" altLang="ko-KR" sz="4000" b="1" kern="0" dirty="0">
                    <a:solidFill>
                      <a:prstClr val="white"/>
                    </a:solidFill>
                    <a:latin typeface="+mn-lt"/>
                    <a:ea typeface="+mn-ea"/>
                    <a:cs typeface="+mn-ea"/>
                    <a:sym typeface="+mn-lt"/>
                  </a:rPr>
                  <a:t>3</a:t>
                </a:r>
              </a:p>
            </p:txBody>
          </p:sp>
        </p:grpSp>
        <p:grpSp>
          <p:nvGrpSpPr>
            <p:cNvPr id="28" name="그룹 76">
              <a:extLst>
                <a:ext uri="{FF2B5EF4-FFF2-40B4-BE49-F238E27FC236}">
                  <a16:creationId xmlns:a16="http://schemas.microsoft.com/office/drawing/2014/main" id="{57BDCAF1-7792-42B8-9D62-7A995AD809C9}"/>
                </a:ext>
              </a:extLst>
            </p:cNvPr>
            <p:cNvGrpSpPr>
              <a:grpSpLocks/>
            </p:cNvGrpSpPr>
            <p:nvPr/>
          </p:nvGrpSpPr>
          <p:grpSpPr bwMode="auto">
            <a:xfrm>
              <a:off x="3229952" y="3996839"/>
              <a:ext cx="5929794" cy="974636"/>
              <a:chOff x="2500298" y="3938802"/>
              <a:chExt cx="5929354" cy="976111"/>
            </a:xfrm>
          </p:grpSpPr>
          <p:sp>
            <p:nvSpPr>
              <p:cNvPr id="36" name="AutoShape 864">
                <a:extLst>
                  <a:ext uri="{FF2B5EF4-FFF2-40B4-BE49-F238E27FC236}">
                    <a16:creationId xmlns:a16="http://schemas.microsoft.com/office/drawing/2014/main" id="{2A8B2CFA-4B7A-411D-9E18-A41F1B8C3DD5}"/>
                  </a:ext>
                </a:extLst>
              </p:cNvPr>
              <p:cNvSpPr>
                <a:spLocks noChangeArrowheads="1"/>
              </p:cNvSpPr>
              <p:nvPr/>
            </p:nvSpPr>
            <p:spPr bwMode="auto">
              <a:xfrm>
                <a:off x="2500298" y="3972608"/>
                <a:ext cx="5929354" cy="784434"/>
              </a:xfrm>
              <a:prstGeom prst="roundRect">
                <a:avLst>
                  <a:gd name="adj" fmla="val 50000"/>
                </a:avLst>
              </a:prstGeom>
              <a:gradFill rotWithShape="1">
                <a:gsLst>
                  <a:gs pos="29000">
                    <a:srgbClr val="9E0000"/>
                  </a:gs>
                  <a:gs pos="100000">
                    <a:srgbClr val="E20000"/>
                  </a:gs>
                </a:gsLst>
                <a:lin ang="5400000" scaled="1"/>
              </a:gradFill>
              <a:ln w="19050" algn="ctr">
                <a:noFill/>
                <a:round/>
                <a:headEnd/>
                <a:tailEnd/>
              </a:ln>
              <a:effectLst>
                <a:outerShdw blurRad="149987" dist="127000" dir="2880000" algn="ctr">
                  <a:srgbClr val="000000">
                    <a:alpha val="28000"/>
                  </a:srgbClr>
                </a:outerShdw>
              </a:effectLst>
              <a:scene3d>
                <a:camera prst="orthographicFront">
                  <a:rot lat="0" lon="0" rev="0"/>
                </a:camera>
                <a:lightRig rig="contrasting" dir="t">
                  <a:rot lat="0" lon="0" rev="1500000"/>
                </a:lightRig>
              </a:scene3d>
              <a:sp3d prstMaterial="metal">
                <a:bevelT w="146050" h="139700"/>
              </a:sp3d>
            </p:spPr>
            <p:txBody>
              <a:bodyPr wrap="none" lIns="72000" tIns="0" rIns="72000" bIns="0" anchor="ctr"/>
              <a:lstStyle/>
              <a:p>
                <a:pPr algn="ctr" fontAlgn="auto">
                  <a:spcBef>
                    <a:spcPts val="0"/>
                  </a:spcBef>
                  <a:spcAft>
                    <a:spcPts val="0"/>
                  </a:spcAft>
                  <a:defRPr/>
                </a:pPr>
                <a:endParaRPr lang="en-US" altLang="ko-KR" sz="2000" b="1" kern="0" dirty="0">
                  <a:solidFill>
                    <a:prstClr val="white"/>
                  </a:solidFill>
                  <a:cs typeface="+mn-ea"/>
                  <a:sym typeface="+mn-lt"/>
                </a:endParaRPr>
              </a:p>
            </p:txBody>
          </p:sp>
          <p:grpSp>
            <p:nvGrpSpPr>
              <p:cNvPr id="37" name="Group 48">
                <a:extLst>
                  <a:ext uri="{FF2B5EF4-FFF2-40B4-BE49-F238E27FC236}">
                    <a16:creationId xmlns:a16="http://schemas.microsoft.com/office/drawing/2014/main" id="{C8EC91BF-5F87-45FF-832A-80F08CD6A7CC}"/>
                  </a:ext>
                </a:extLst>
              </p:cNvPr>
              <p:cNvGrpSpPr>
                <a:grpSpLocks/>
              </p:cNvGrpSpPr>
              <p:nvPr/>
            </p:nvGrpSpPr>
            <p:grpSpPr bwMode="auto">
              <a:xfrm>
                <a:off x="3243706" y="3938802"/>
                <a:ext cx="5143499" cy="930728"/>
                <a:chOff x="1383" y="890"/>
                <a:chExt cx="2948" cy="549"/>
              </a:xfrm>
            </p:grpSpPr>
            <p:pic>
              <p:nvPicPr>
                <p:cNvPr id="39" name="Picture 49" descr="그림자">
                  <a:extLst>
                    <a:ext uri="{FF2B5EF4-FFF2-40B4-BE49-F238E27FC236}">
                      <a16:creationId xmlns:a16="http://schemas.microsoft.com/office/drawing/2014/main" id="{6FB27065-8B1D-4E13-92E9-4D7CECE90BDB}"/>
                    </a:ext>
                  </a:extLst>
                </p:cNvPr>
                <p:cNvPicPr>
                  <a:picLocks noChangeAspect="1" noChangeArrowheads="1"/>
                </p:cNvPicPr>
                <p:nvPr/>
              </p:nvPicPr>
              <p:blipFill>
                <a:blip r:embed="rId6">
                  <a:grayscl/>
                  <a:extLst>
                    <a:ext uri="{28A0092B-C50C-407E-A947-70E740481C1C}">
                      <a14:useLocalDpi xmlns:a14="http://schemas.microsoft.com/office/drawing/2010/main" val="0"/>
                    </a:ext>
                  </a:extLst>
                </a:blip>
                <a:srcRect/>
                <a:stretch>
                  <a:fillRect/>
                </a:stretch>
              </p:blipFill>
              <p:spPr bwMode="auto">
                <a:xfrm>
                  <a:off x="1383" y="890"/>
                  <a:ext cx="2948" cy="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AutoShape 50">
                  <a:extLst>
                    <a:ext uri="{FF2B5EF4-FFF2-40B4-BE49-F238E27FC236}">
                      <a16:creationId xmlns:a16="http://schemas.microsoft.com/office/drawing/2014/main" id="{CA852C09-1F16-42A8-928A-BC34DE4AB09D}"/>
                    </a:ext>
                  </a:extLst>
                </p:cNvPr>
                <p:cNvSpPr>
                  <a:spLocks noChangeArrowheads="1"/>
                </p:cNvSpPr>
                <p:nvPr/>
              </p:nvSpPr>
              <p:spPr bwMode="auto">
                <a:xfrm>
                  <a:off x="1460" y="972"/>
                  <a:ext cx="2789" cy="330"/>
                </a:xfrm>
                <a:prstGeom prst="roundRect">
                  <a:avLst>
                    <a:gd name="adj" fmla="val 50000"/>
                  </a:avLst>
                </a:prstGeom>
                <a:solidFill>
                  <a:schemeClr val="bg1"/>
                </a:solidFill>
                <a:ln w="19050" algn="ctr">
                  <a:solidFill>
                    <a:srgbClr val="FFFFFF"/>
                  </a:solidFill>
                  <a:round/>
                  <a:headEnd/>
                  <a:tailEnd/>
                </a:ln>
              </p:spPr>
              <p:txBody>
                <a:bodyPr wrap="none" lIns="342000" tIns="36000" bIns="36000" anchor="ctr"/>
                <a:lstStyle/>
                <a:p>
                  <a:pPr fontAlgn="auto" latinLnBrk="1">
                    <a:spcBef>
                      <a:spcPts val="0"/>
                    </a:spcBef>
                    <a:spcAft>
                      <a:spcPts val="0"/>
                    </a:spcAft>
                    <a:defRPr/>
                  </a:pPr>
                  <a:endParaRPr lang="en-US" altLang="ko-KR" kern="0" dirty="0">
                    <a:solidFill>
                      <a:srgbClr val="333333"/>
                    </a:solidFill>
                    <a:cs typeface="+mn-ea"/>
                    <a:sym typeface="+mn-lt"/>
                  </a:endParaRPr>
                </a:p>
              </p:txBody>
            </p:sp>
            <p:sp>
              <p:nvSpPr>
                <p:cNvPr id="41" name="AutoShape 51">
                  <a:extLst>
                    <a:ext uri="{FF2B5EF4-FFF2-40B4-BE49-F238E27FC236}">
                      <a16:creationId xmlns:a16="http://schemas.microsoft.com/office/drawing/2014/main" id="{98AC4C8C-7865-4D84-A5F1-66E1F97A660C}"/>
                    </a:ext>
                  </a:extLst>
                </p:cNvPr>
                <p:cNvSpPr>
                  <a:spLocks noChangeArrowheads="1"/>
                </p:cNvSpPr>
                <p:nvPr/>
              </p:nvSpPr>
              <p:spPr bwMode="auto">
                <a:xfrm>
                  <a:off x="1527" y="987"/>
                  <a:ext cx="2611" cy="155"/>
                </a:xfrm>
                <a:prstGeom prst="roundRect">
                  <a:avLst>
                    <a:gd name="adj" fmla="val 50000"/>
                  </a:avLst>
                </a:prstGeom>
                <a:gradFill rotWithShape="1">
                  <a:gsLst>
                    <a:gs pos="0">
                      <a:srgbClr val="FFFFFF">
                        <a:alpha val="37999"/>
                      </a:srgbClr>
                    </a:gs>
                    <a:gs pos="100000">
                      <a:srgbClr val="767676">
                        <a:alpha val="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lIns="342000" tIns="190800" anchor="ct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latinLnBrk="1" hangingPunct="0">
                    <a:spcBef>
                      <a:spcPct val="0"/>
                    </a:spcBef>
                    <a:spcAft>
                      <a:spcPct val="0"/>
                    </a:spcAft>
                    <a:defRPr kumimoji="1">
                      <a:solidFill>
                        <a:schemeClr val="tx1"/>
                      </a:solidFill>
                      <a:latin typeface="굴림" charset="-127"/>
                      <a:ea typeface="굴림" charset="-127"/>
                    </a:defRPr>
                  </a:lvl6pPr>
                  <a:lvl7pPr marL="2971800" indent="-228600" eaLnBrk="0" fontAlgn="base" latinLnBrk="1" hangingPunct="0">
                    <a:spcBef>
                      <a:spcPct val="0"/>
                    </a:spcBef>
                    <a:spcAft>
                      <a:spcPct val="0"/>
                    </a:spcAft>
                    <a:defRPr kumimoji="1">
                      <a:solidFill>
                        <a:schemeClr val="tx1"/>
                      </a:solidFill>
                      <a:latin typeface="굴림" charset="-127"/>
                      <a:ea typeface="굴림" charset="-127"/>
                    </a:defRPr>
                  </a:lvl7pPr>
                  <a:lvl8pPr marL="3429000" indent="-228600" eaLnBrk="0" fontAlgn="base" latinLnBrk="1" hangingPunct="0">
                    <a:spcBef>
                      <a:spcPct val="0"/>
                    </a:spcBef>
                    <a:spcAft>
                      <a:spcPct val="0"/>
                    </a:spcAft>
                    <a:defRPr kumimoji="1">
                      <a:solidFill>
                        <a:schemeClr val="tx1"/>
                      </a:solidFill>
                      <a:latin typeface="굴림" charset="-127"/>
                      <a:ea typeface="굴림" charset="-127"/>
                    </a:defRPr>
                  </a:lvl8pPr>
                  <a:lvl9pPr marL="3886200" indent="-228600" eaLnBrk="0" fontAlgn="base" latinLnBrk="1" hangingPunct="0">
                    <a:spcBef>
                      <a:spcPct val="0"/>
                    </a:spcBef>
                    <a:spcAft>
                      <a:spcPct val="0"/>
                    </a:spcAft>
                    <a:defRPr kumimoji="1">
                      <a:solidFill>
                        <a:schemeClr val="tx1"/>
                      </a:solidFill>
                      <a:latin typeface="굴림" charset="-127"/>
                      <a:ea typeface="굴림" charset="-127"/>
                    </a:defRPr>
                  </a:lvl9pPr>
                </a:lstStyle>
                <a:p>
                  <a:pPr eaLnBrk="1" fontAlgn="auto" latinLnBrk="1" hangingPunct="1">
                    <a:spcBef>
                      <a:spcPts val="0"/>
                    </a:spcBef>
                    <a:spcAft>
                      <a:spcPts val="0"/>
                    </a:spcAft>
                    <a:defRPr/>
                  </a:pPr>
                  <a:r>
                    <a:rPr lang="zh-CN" altLang="en-US" kern="0" dirty="0">
                      <a:solidFill>
                        <a:srgbClr val="AF0B06"/>
                      </a:solidFill>
                      <a:latin typeface="+mn-lt"/>
                      <a:ea typeface="+mn-ea"/>
                      <a:cs typeface="+mn-ea"/>
                      <a:sym typeface="+mn-lt"/>
                    </a:rPr>
                    <a:t>保障和改善民生</a:t>
                  </a:r>
                  <a:endParaRPr lang="ko-KR" altLang="ko-KR" kern="0" dirty="0">
                    <a:solidFill>
                      <a:srgbClr val="AF0B06"/>
                    </a:solidFill>
                    <a:latin typeface="+mn-lt"/>
                    <a:ea typeface="+mn-ea"/>
                    <a:cs typeface="+mn-ea"/>
                    <a:sym typeface="+mn-lt"/>
                  </a:endParaRPr>
                </a:p>
              </p:txBody>
            </p:sp>
          </p:grpSp>
          <p:sp>
            <p:nvSpPr>
              <p:cNvPr id="38" name="TextBox 65">
                <a:extLst>
                  <a:ext uri="{FF2B5EF4-FFF2-40B4-BE49-F238E27FC236}">
                    <a16:creationId xmlns:a16="http://schemas.microsoft.com/office/drawing/2014/main" id="{BD1E2B82-BF59-4482-8434-46982179F2C7}"/>
                  </a:ext>
                </a:extLst>
              </p:cNvPr>
              <p:cNvSpPr txBox="1">
                <a:spLocks noChangeArrowheads="1"/>
              </p:cNvSpPr>
              <p:nvPr/>
            </p:nvSpPr>
            <p:spPr bwMode="auto">
              <a:xfrm>
                <a:off x="2680407" y="4003065"/>
                <a:ext cx="495392" cy="911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latinLnBrk="1" hangingPunct="0">
                  <a:spcBef>
                    <a:spcPct val="0"/>
                  </a:spcBef>
                  <a:spcAft>
                    <a:spcPct val="0"/>
                  </a:spcAft>
                  <a:defRPr kumimoji="1">
                    <a:solidFill>
                      <a:schemeClr val="tx1"/>
                    </a:solidFill>
                    <a:latin typeface="굴림" charset="-127"/>
                    <a:ea typeface="굴림" charset="-127"/>
                  </a:defRPr>
                </a:lvl6pPr>
                <a:lvl7pPr marL="2971800" indent="-228600" eaLnBrk="0" fontAlgn="base" latinLnBrk="1" hangingPunct="0">
                  <a:spcBef>
                    <a:spcPct val="0"/>
                  </a:spcBef>
                  <a:spcAft>
                    <a:spcPct val="0"/>
                  </a:spcAft>
                  <a:defRPr kumimoji="1">
                    <a:solidFill>
                      <a:schemeClr val="tx1"/>
                    </a:solidFill>
                    <a:latin typeface="굴림" charset="-127"/>
                    <a:ea typeface="굴림" charset="-127"/>
                  </a:defRPr>
                </a:lvl7pPr>
                <a:lvl8pPr marL="3429000" indent="-228600" eaLnBrk="0" fontAlgn="base" latinLnBrk="1" hangingPunct="0">
                  <a:spcBef>
                    <a:spcPct val="0"/>
                  </a:spcBef>
                  <a:spcAft>
                    <a:spcPct val="0"/>
                  </a:spcAft>
                  <a:defRPr kumimoji="1">
                    <a:solidFill>
                      <a:schemeClr val="tx1"/>
                    </a:solidFill>
                    <a:latin typeface="굴림" charset="-127"/>
                    <a:ea typeface="굴림" charset="-127"/>
                  </a:defRPr>
                </a:lvl8pPr>
                <a:lvl9pPr marL="3886200" indent="-228600" eaLnBrk="0" fontAlgn="base" latinLnBrk="1" hangingPunct="0">
                  <a:spcBef>
                    <a:spcPct val="0"/>
                  </a:spcBef>
                  <a:spcAft>
                    <a:spcPct val="0"/>
                  </a:spcAft>
                  <a:defRPr kumimoji="1">
                    <a:solidFill>
                      <a:schemeClr val="tx1"/>
                    </a:solidFill>
                    <a:latin typeface="굴림" charset="-127"/>
                    <a:ea typeface="굴림" charset="-127"/>
                  </a:defRPr>
                </a:lvl9pPr>
              </a:lstStyle>
              <a:p>
                <a:pPr algn="r" eaLnBrk="1" fontAlgn="auto" latinLnBrk="1" hangingPunct="1">
                  <a:spcBef>
                    <a:spcPts val="0"/>
                  </a:spcBef>
                  <a:spcAft>
                    <a:spcPts val="0"/>
                  </a:spcAft>
                  <a:defRPr/>
                </a:pPr>
                <a:r>
                  <a:rPr lang="en-US" altLang="ko-KR" sz="4000" b="1" kern="0" dirty="0">
                    <a:solidFill>
                      <a:prstClr val="white"/>
                    </a:solidFill>
                    <a:latin typeface="+mn-lt"/>
                    <a:ea typeface="+mn-ea"/>
                    <a:cs typeface="+mn-ea"/>
                    <a:sym typeface="+mn-lt"/>
                  </a:rPr>
                  <a:t>4</a:t>
                </a:r>
              </a:p>
            </p:txBody>
          </p:sp>
        </p:grpSp>
        <p:grpSp>
          <p:nvGrpSpPr>
            <p:cNvPr id="29" name="그룹 77">
              <a:extLst>
                <a:ext uri="{FF2B5EF4-FFF2-40B4-BE49-F238E27FC236}">
                  <a16:creationId xmlns:a16="http://schemas.microsoft.com/office/drawing/2014/main" id="{E81EA02B-69BB-489F-9322-08FD7DC60320}"/>
                </a:ext>
              </a:extLst>
            </p:cNvPr>
            <p:cNvGrpSpPr>
              <a:grpSpLocks/>
            </p:cNvGrpSpPr>
            <p:nvPr/>
          </p:nvGrpSpPr>
          <p:grpSpPr bwMode="auto">
            <a:xfrm>
              <a:off x="3229952" y="4891477"/>
              <a:ext cx="5929794" cy="967632"/>
              <a:chOff x="2500298" y="4966830"/>
              <a:chExt cx="5929354" cy="967937"/>
            </a:xfrm>
          </p:grpSpPr>
          <p:sp>
            <p:nvSpPr>
              <p:cNvPr id="30" name="AutoShape 864">
                <a:extLst>
                  <a:ext uri="{FF2B5EF4-FFF2-40B4-BE49-F238E27FC236}">
                    <a16:creationId xmlns:a16="http://schemas.microsoft.com/office/drawing/2014/main" id="{619A1870-64E8-4674-B38C-7357869EA5E3}"/>
                  </a:ext>
                </a:extLst>
              </p:cNvPr>
              <p:cNvSpPr>
                <a:spLocks noChangeArrowheads="1"/>
              </p:cNvSpPr>
              <p:nvPr/>
            </p:nvSpPr>
            <p:spPr bwMode="auto">
              <a:xfrm>
                <a:off x="2500298" y="5000636"/>
                <a:ext cx="5929354" cy="784434"/>
              </a:xfrm>
              <a:prstGeom prst="roundRect">
                <a:avLst>
                  <a:gd name="adj" fmla="val 50000"/>
                </a:avLst>
              </a:prstGeom>
              <a:gradFill rotWithShape="1">
                <a:gsLst>
                  <a:gs pos="29000">
                    <a:srgbClr val="9E0000"/>
                  </a:gs>
                  <a:gs pos="100000">
                    <a:srgbClr val="E20000"/>
                  </a:gs>
                </a:gsLst>
                <a:lin ang="5400000" scaled="1"/>
              </a:gradFill>
              <a:ln w="19050" algn="ctr">
                <a:noFill/>
                <a:round/>
                <a:headEnd/>
                <a:tailEnd/>
              </a:ln>
              <a:effectLst>
                <a:outerShdw blurRad="149987" dist="127000" dir="2880000" algn="ctr">
                  <a:srgbClr val="000000">
                    <a:alpha val="28000"/>
                  </a:srgbClr>
                </a:outerShdw>
              </a:effectLst>
              <a:scene3d>
                <a:camera prst="orthographicFront">
                  <a:rot lat="0" lon="0" rev="0"/>
                </a:camera>
                <a:lightRig rig="contrasting" dir="t">
                  <a:rot lat="0" lon="0" rev="1500000"/>
                </a:lightRig>
              </a:scene3d>
              <a:sp3d prstMaterial="metal">
                <a:bevelT w="146050" h="139700"/>
              </a:sp3d>
            </p:spPr>
            <p:txBody>
              <a:bodyPr wrap="none" lIns="72000" tIns="0" rIns="72000" bIns="0" anchor="ctr"/>
              <a:lstStyle/>
              <a:p>
                <a:pPr algn="ctr" fontAlgn="auto">
                  <a:spcBef>
                    <a:spcPts val="0"/>
                  </a:spcBef>
                  <a:spcAft>
                    <a:spcPts val="0"/>
                  </a:spcAft>
                  <a:defRPr/>
                </a:pPr>
                <a:endParaRPr lang="en-US" altLang="ko-KR" sz="2000" b="1" kern="0" dirty="0">
                  <a:solidFill>
                    <a:prstClr val="white"/>
                  </a:solidFill>
                  <a:cs typeface="+mn-ea"/>
                  <a:sym typeface="+mn-lt"/>
                </a:endParaRPr>
              </a:p>
            </p:txBody>
          </p:sp>
          <p:grpSp>
            <p:nvGrpSpPr>
              <p:cNvPr id="31" name="Group 48">
                <a:extLst>
                  <a:ext uri="{FF2B5EF4-FFF2-40B4-BE49-F238E27FC236}">
                    <a16:creationId xmlns:a16="http://schemas.microsoft.com/office/drawing/2014/main" id="{96A00DF7-05BB-4A1A-8E89-9C114D6FB3FA}"/>
                  </a:ext>
                </a:extLst>
              </p:cNvPr>
              <p:cNvGrpSpPr>
                <a:grpSpLocks/>
              </p:cNvGrpSpPr>
              <p:nvPr/>
            </p:nvGrpSpPr>
            <p:grpSpPr bwMode="auto">
              <a:xfrm>
                <a:off x="3243706" y="4966830"/>
                <a:ext cx="5143499" cy="930728"/>
                <a:chOff x="1383" y="890"/>
                <a:chExt cx="2948" cy="549"/>
              </a:xfrm>
            </p:grpSpPr>
            <p:pic>
              <p:nvPicPr>
                <p:cNvPr id="33" name="Picture 49" descr="그림자">
                  <a:extLst>
                    <a:ext uri="{FF2B5EF4-FFF2-40B4-BE49-F238E27FC236}">
                      <a16:creationId xmlns:a16="http://schemas.microsoft.com/office/drawing/2014/main" id="{A2FEADC9-0F30-49DA-8600-FDB2C7D8031A}"/>
                    </a:ext>
                  </a:extLst>
                </p:cNvPr>
                <p:cNvPicPr>
                  <a:picLocks noChangeAspect="1" noChangeArrowheads="1"/>
                </p:cNvPicPr>
                <p:nvPr/>
              </p:nvPicPr>
              <p:blipFill>
                <a:blip r:embed="rId6">
                  <a:grayscl/>
                  <a:extLst>
                    <a:ext uri="{28A0092B-C50C-407E-A947-70E740481C1C}">
                      <a14:useLocalDpi xmlns:a14="http://schemas.microsoft.com/office/drawing/2010/main" val="0"/>
                    </a:ext>
                  </a:extLst>
                </a:blip>
                <a:srcRect/>
                <a:stretch>
                  <a:fillRect/>
                </a:stretch>
              </p:blipFill>
              <p:spPr bwMode="auto">
                <a:xfrm>
                  <a:off x="1383" y="890"/>
                  <a:ext cx="2948" cy="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AutoShape 50">
                  <a:extLst>
                    <a:ext uri="{FF2B5EF4-FFF2-40B4-BE49-F238E27FC236}">
                      <a16:creationId xmlns:a16="http://schemas.microsoft.com/office/drawing/2014/main" id="{529D8F9A-333D-44F3-B45A-FB6552C4A1F3}"/>
                    </a:ext>
                  </a:extLst>
                </p:cNvPr>
                <p:cNvSpPr>
                  <a:spLocks noChangeArrowheads="1"/>
                </p:cNvSpPr>
                <p:nvPr/>
              </p:nvSpPr>
              <p:spPr bwMode="auto">
                <a:xfrm>
                  <a:off x="1460" y="972"/>
                  <a:ext cx="2789" cy="330"/>
                </a:xfrm>
                <a:prstGeom prst="roundRect">
                  <a:avLst>
                    <a:gd name="adj" fmla="val 50000"/>
                  </a:avLst>
                </a:prstGeom>
                <a:solidFill>
                  <a:schemeClr val="bg1"/>
                </a:solidFill>
                <a:ln w="19050" algn="ctr">
                  <a:solidFill>
                    <a:srgbClr val="FFFFFF"/>
                  </a:solidFill>
                  <a:round/>
                  <a:headEnd/>
                  <a:tailEnd/>
                </a:ln>
              </p:spPr>
              <p:txBody>
                <a:bodyPr wrap="none" lIns="342000" tIns="36000" bIns="36000" anchor="ctr"/>
                <a:lstStyle/>
                <a:p>
                  <a:pPr fontAlgn="auto" latinLnBrk="1">
                    <a:spcBef>
                      <a:spcPts val="0"/>
                    </a:spcBef>
                    <a:spcAft>
                      <a:spcPts val="0"/>
                    </a:spcAft>
                    <a:defRPr/>
                  </a:pPr>
                  <a:endParaRPr lang="en-US" altLang="ko-KR" kern="0" dirty="0">
                    <a:solidFill>
                      <a:srgbClr val="333333"/>
                    </a:solidFill>
                    <a:cs typeface="+mn-ea"/>
                    <a:sym typeface="+mn-lt"/>
                  </a:endParaRPr>
                </a:p>
              </p:txBody>
            </p:sp>
            <p:sp>
              <p:nvSpPr>
                <p:cNvPr id="35" name="AutoShape 51">
                  <a:extLst>
                    <a:ext uri="{FF2B5EF4-FFF2-40B4-BE49-F238E27FC236}">
                      <a16:creationId xmlns:a16="http://schemas.microsoft.com/office/drawing/2014/main" id="{6C9C97BC-8FB8-4EBE-ABCB-263D421763A9}"/>
                    </a:ext>
                  </a:extLst>
                </p:cNvPr>
                <p:cNvSpPr>
                  <a:spLocks noChangeArrowheads="1"/>
                </p:cNvSpPr>
                <p:nvPr/>
              </p:nvSpPr>
              <p:spPr bwMode="auto">
                <a:xfrm>
                  <a:off x="1527" y="1002"/>
                  <a:ext cx="2611" cy="155"/>
                </a:xfrm>
                <a:prstGeom prst="roundRect">
                  <a:avLst>
                    <a:gd name="adj" fmla="val 50000"/>
                  </a:avLst>
                </a:prstGeom>
                <a:gradFill rotWithShape="1">
                  <a:gsLst>
                    <a:gs pos="0">
                      <a:srgbClr val="FFFFFF">
                        <a:alpha val="37999"/>
                      </a:srgbClr>
                    </a:gs>
                    <a:gs pos="100000">
                      <a:srgbClr val="767676">
                        <a:alpha val="0"/>
                      </a:srgbClr>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lIns="342000" tIns="190800" anchor="ct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latinLnBrk="1" hangingPunct="0">
                    <a:spcBef>
                      <a:spcPct val="0"/>
                    </a:spcBef>
                    <a:spcAft>
                      <a:spcPct val="0"/>
                    </a:spcAft>
                    <a:defRPr kumimoji="1">
                      <a:solidFill>
                        <a:schemeClr val="tx1"/>
                      </a:solidFill>
                      <a:latin typeface="굴림" charset="-127"/>
                      <a:ea typeface="굴림" charset="-127"/>
                    </a:defRPr>
                  </a:lvl6pPr>
                  <a:lvl7pPr marL="2971800" indent="-228600" eaLnBrk="0" fontAlgn="base" latinLnBrk="1" hangingPunct="0">
                    <a:spcBef>
                      <a:spcPct val="0"/>
                    </a:spcBef>
                    <a:spcAft>
                      <a:spcPct val="0"/>
                    </a:spcAft>
                    <a:defRPr kumimoji="1">
                      <a:solidFill>
                        <a:schemeClr val="tx1"/>
                      </a:solidFill>
                      <a:latin typeface="굴림" charset="-127"/>
                      <a:ea typeface="굴림" charset="-127"/>
                    </a:defRPr>
                  </a:lvl7pPr>
                  <a:lvl8pPr marL="3429000" indent="-228600" eaLnBrk="0" fontAlgn="base" latinLnBrk="1" hangingPunct="0">
                    <a:spcBef>
                      <a:spcPct val="0"/>
                    </a:spcBef>
                    <a:spcAft>
                      <a:spcPct val="0"/>
                    </a:spcAft>
                    <a:defRPr kumimoji="1">
                      <a:solidFill>
                        <a:schemeClr val="tx1"/>
                      </a:solidFill>
                      <a:latin typeface="굴림" charset="-127"/>
                      <a:ea typeface="굴림" charset="-127"/>
                    </a:defRPr>
                  </a:lvl8pPr>
                  <a:lvl9pPr marL="3886200" indent="-228600" eaLnBrk="0" fontAlgn="base" latinLnBrk="1" hangingPunct="0">
                    <a:spcBef>
                      <a:spcPct val="0"/>
                    </a:spcBef>
                    <a:spcAft>
                      <a:spcPct val="0"/>
                    </a:spcAft>
                    <a:defRPr kumimoji="1">
                      <a:solidFill>
                        <a:schemeClr val="tx1"/>
                      </a:solidFill>
                      <a:latin typeface="굴림" charset="-127"/>
                      <a:ea typeface="굴림" charset="-127"/>
                    </a:defRPr>
                  </a:lvl9pPr>
                </a:lstStyle>
                <a:p>
                  <a:pPr eaLnBrk="1" fontAlgn="auto" latinLnBrk="1" hangingPunct="1">
                    <a:spcBef>
                      <a:spcPts val="0"/>
                    </a:spcBef>
                    <a:spcAft>
                      <a:spcPts val="0"/>
                    </a:spcAft>
                    <a:defRPr/>
                  </a:pPr>
                  <a:r>
                    <a:rPr lang="zh-CN" altLang="en-US" kern="0" dirty="0">
                      <a:solidFill>
                        <a:srgbClr val="AF0B06"/>
                      </a:solidFill>
                      <a:latin typeface="+mn-lt"/>
                      <a:ea typeface="+mn-ea"/>
                      <a:cs typeface="+mn-ea"/>
                      <a:sym typeface="+mn-lt"/>
                    </a:rPr>
                    <a:t>以优秀党员身份喜迎十九大</a:t>
                  </a:r>
                  <a:endParaRPr lang="ko-KR" altLang="ko-KR" kern="0" dirty="0">
                    <a:solidFill>
                      <a:srgbClr val="AF0B06"/>
                    </a:solidFill>
                    <a:latin typeface="+mn-lt"/>
                    <a:ea typeface="+mn-ea"/>
                    <a:cs typeface="+mn-ea"/>
                    <a:sym typeface="+mn-lt"/>
                  </a:endParaRPr>
                </a:p>
              </p:txBody>
            </p:sp>
          </p:grpSp>
          <p:sp>
            <p:nvSpPr>
              <p:cNvPr id="32" name="TextBox 71">
                <a:extLst>
                  <a:ext uri="{FF2B5EF4-FFF2-40B4-BE49-F238E27FC236}">
                    <a16:creationId xmlns:a16="http://schemas.microsoft.com/office/drawing/2014/main" id="{4B653F39-5421-46FA-AFC7-8F3B58233C7F}"/>
                  </a:ext>
                </a:extLst>
              </p:cNvPr>
              <p:cNvSpPr txBox="1">
                <a:spLocks noChangeArrowheads="1"/>
              </p:cNvSpPr>
              <p:nvPr/>
            </p:nvSpPr>
            <p:spPr bwMode="auto">
              <a:xfrm>
                <a:off x="2731987" y="5024009"/>
                <a:ext cx="495392" cy="910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굴림" charset="-127"/>
                    <a:ea typeface="굴림" charset="-127"/>
                  </a:defRPr>
                </a:lvl1pPr>
                <a:lvl2pPr marL="742950" indent="-285750" eaLnBrk="0" hangingPunct="0">
                  <a:defRPr kumimoji="1">
                    <a:solidFill>
                      <a:schemeClr val="tx1"/>
                    </a:solidFill>
                    <a:latin typeface="굴림" charset="-127"/>
                    <a:ea typeface="굴림" charset="-127"/>
                  </a:defRPr>
                </a:lvl2pPr>
                <a:lvl3pPr marL="1143000" indent="-228600" eaLnBrk="0" hangingPunct="0">
                  <a:defRPr kumimoji="1">
                    <a:solidFill>
                      <a:schemeClr val="tx1"/>
                    </a:solidFill>
                    <a:latin typeface="굴림" charset="-127"/>
                    <a:ea typeface="굴림" charset="-127"/>
                  </a:defRPr>
                </a:lvl3pPr>
                <a:lvl4pPr marL="1600200" indent="-228600" eaLnBrk="0" hangingPunct="0">
                  <a:defRPr kumimoji="1">
                    <a:solidFill>
                      <a:schemeClr val="tx1"/>
                    </a:solidFill>
                    <a:latin typeface="굴림" charset="-127"/>
                    <a:ea typeface="굴림" charset="-127"/>
                  </a:defRPr>
                </a:lvl4pPr>
                <a:lvl5pPr marL="2057400" indent="-228600" eaLnBrk="0" hangingPunct="0">
                  <a:defRPr kumimoji="1">
                    <a:solidFill>
                      <a:schemeClr val="tx1"/>
                    </a:solidFill>
                    <a:latin typeface="굴림" charset="-127"/>
                    <a:ea typeface="굴림" charset="-127"/>
                  </a:defRPr>
                </a:lvl5pPr>
                <a:lvl6pPr marL="2514600" indent="-228600" eaLnBrk="0" fontAlgn="base" latinLnBrk="1" hangingPunct="0">
                  <a:spcBef>
                    <a:spcPct val="0"/>
                  </a:spcBef>
                  <a:spcAft>
                    <a:spcPct val="0"/>
                  </a:spcAft>
                  <a:defRPr kumimoji="1">
                    <a:solidFill>
                      <a:schemeClr val="tx1"/>
                    </a:solidFill>
                    <a:latin typeface="굴림" charset="-127"/>
                    <a:ea typeface="굴림" charset="-127"/>
                  </a:defRPr>
                </a:lvl6pPr>
                <a:lvl7pPr marL="2971800" indent="-228600" eaLnBrk="0" fontAlgn="base" latinLnBrk="1" hangingPunct="0">
                  <a:spcBef>
                    <a:spcPct val="0"/>
                  </a:spcBef>
                  <a:spcAft>
                    <a:spcPct val="0"/>
                  </a:spcAft>
                  <a:defRPr kumimoji="1">
                    <a:solidFill>
                      <a:schemeClr val="tx1"/>
                    </a:solidFill>
                    <a:latin typeface="굴림" charset="-127"/>
                    <a:ea typeface="굴림" charset="-127"/>
                  </a:defRPr>
                </a:lvl7pPr>
                <a:lvl8pPr marL="3429000" indent="-228600" eaLnBrk="0" fontAlgn="base" latinLnBrk="1" hangingPunct="0">
                  <a:spcBef>
                    <a:spcPct val="0"/>
                  </a:spcBef>
                  <a:spcAft>
                    <a:spcPct val="0"/>
                  </a:spcAft>
                  <a:defRPr kumimoji="1">
                    <a:solidFill>
                      <a:schemeClr val="tx1"/>
                    </a:solidFill>
                    <a:latin typeface="굴림" charset="-127"/>
                    <a:ea typeface="굴림" charset="-127"/>
                  </a:defRPr>
                </a:lvl8pPr>
                <a:lvl9pPr marL="3886200" indent="-228600" eaLnBrk="0" fontAlgn="base" latinLnBrk="1" hangingPunct="0">
                  <a:spcBef>
                    <a:spcPct val="0"/>
                  </a:spcBef>
                  <a:spcAft>
                    <a:spcPct val="0"/>
                  </a:spcAft>
                  <a:defRPr kumimoji="1">
                    <a:solidFill>
                      <a:schemeClr val="tx1"/>
                    </a:solidFill>
                    <a:latin typeface="굴림" charset="-127"/>
                    <a:ea typeface="굴림" charset="-127"/>
                  </a:defRPr>
                </a:lvl9pPr>
              </a:lstStyle>
              <a:p>
                <a:pPr algn="r" eaLnBrk="1" fontAlgn="auto" latinLnBrk="1" hangingPunct="1">
                  <a:spcBef>
                    <a:spcPts val="0"/>
                  </a:spcBef>
                  <a:spcAft>
                    <a:spcPts val="0"/>
                  </a:spcAft>
                  <a:defRPr/>
                </a:pPr>
                <a:r>
                  <a:rPr lang="en-US" altLang="ko-KR" sz="4000" b="1" kern="0" dirty="0">
                    <a:solidFill>
                      <a:prstClr val="white"/>
                    </a:solidFill>
                    <a:latin typeface="+mn-lt"/>
                    <a:ea typeface="+mn-ea"/>
                    <a:cs typeface="+mn-ea"/>
                    <a:sym typeface="+mn-lt"/>
                  </a:rPr>
                  <a:t>5</a:t>
                </a:r>
              </a:p>
            </p:txBody>
          </p:sp>
        </p:grpSp>
      </p:grpSp>
      <p:grpSp>
        <p:nvGrpSpPr>
          <p:cNvPr id="62" name="组合 61">
            <a:extLst>
              <a:ext uri="{FF2B5EF4-FFF2-40B4-BE49-F238E27FC236}">
                <a16:creationId xmlns:a16="http://schemas.microsoft.com/office/drawing/2014/main" id="{F7997CFF-7FD2-4660-A1A3-1EEBFE770733}"/>
              </a:ext>
            </a:extLst>
          </p:cNvPr>
          <p:cNvGrpSpPr/>
          <p:nvPr/>
        </p:nvGrpSpPr>
        <p:grpSpPr>
          <a:xfrm>
            <a:off x="1992245" y="1493801"/>
            <a:ext cx="1589910" cy="2668815"/>
            <a:chOff x="1493349" y="791728"/>
            <a:chExt cx="1589910" cy="2668815"/>
          </a:xfrm>
        </p:grpSpPr>
        <p:sp>
          <p:nvSpPr>
            <p:cNvPr id="59" name="MH_Others_10" descr="#wm#_48_07_*Z">
              <a:extLst>
                <a:ext uri="{FF2B5EF4-FFF2-40B4-BE49-F238E27FC236}">
                  <a16:creationId xmlns:a16="http://schemas.microsoft.com/office/drawing/2014/main" id="{55D4B87C-F3A5-4CAB-8E6F-CB7559DEF440}"/>
                </a:ext>
              </a:extLst>
            </p:cNvPr>
            <p:cNvSpPr>
              <a:spLocks noChangeArrowheads="1"/>
            </p:cNvSpPr>
            <p:nvPr>
              <p:custDataLst>
                <p:tags r:id="rId1"/>
              </p:custDataLst>
            </p:nvPr>
          </p:nvSpPr>
          <p:spPr bwMode="auto">
            <a:xfrm>
              <a:off x="1499083" y="791728"/>
              <a:ext cx="1584176" cy="1624802"/>
            </a:xfrm>
            <a:prstGeom prst="diamond">
              <a:avLst/>
            </a:prstGeom>
            <a:solidFill>
              <a:srgbClr val="AF0B06">
                <a:alpha val="86000"/>
              </a:srgbClr>
            </a:solidFill>
            <a:ln>
              <a:noFill/>
            </a:ln>
            <a:effectLst/>
          </p:spPr>
          <p:txBody>
            <a:bodyPr wrap="square" lIns="0" tIns="0" rIns="0" bIns="0" anchor="ctr">
              <a:normAutofit fontScale="85000" lnSpcReduction="20000"/>
            </a:bodyPr>
            <a:lstStyle>
              <a:lvl1pPr>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1pPr>
              <a:lvl2pPr marL="742950" indent="-28575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2pPr>
              <a:lvl3pPr marL="11430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7200" b="1" i="0" u="none" strike="noStrike" kern="0" cap="none" spc="0" normalizeH="0" baseline="0" noProof="0" dirty="0">
                  <a:ln>
                    <a:noFill/>
                  </a:ln>
                  <a:solidFill>
                    <a:srgbClr val="FFFFFF"/>
                  </a:solidFill>
                  <a:effectLst/>
                  <a:uLnTx/>
                  <a:uFillTx/>
                  <a:latin typeface="+mn-lt"/>
                  <a:ea typeface="+mn-ea"/>
                  <a:cs typeface="+mn-ea"/>
                  <a:sym typeface="+mn-lt"/>
                </a:rPr>
                <a:t>目</a:t>
              </a:r>
              <a:endParaRPr kumimoji="0" lang="zh-CN" altLang="zh-CN" sz="7200" b="1" i="0" u="none" strike="noStrike" kern="0" cap="none" spc="0" normalizeH="0" baseline="0" noProof="0" dirty="0">
                <a:ln>
                  <a:noFill/>
                </a:ln>
                <a:solidFill>
                  <a:srgbClr val="FFFFFF"/>
                </a:solidFill>
                <a:effectLst/>
                <a:uLnTx/>
                <a:uFillTx/>
                <a:latin typeface="+mn-lt"/>
                <a:ea typeface="+mn-ea"/>
                <a:cs typeface="+mn-ea"/>
                <a:sym typeface="+mn-lt"/>
              </a:endParaRPr>
            </a:p>
          </p:txBody>
        </p:sp>
        <p:sp>
          <p:nvSpPr>
            <p:cNvPr id="60" name="MH_Others_11" descr="#wm#_48_07_*Z">
              <a:extLst>
                <a:ext uri="{FF2B5EF4-FFF2-40B4-BE49-F238E27FC236}">
                  <a16:creationId xmlns:a16="http://schemas.microsoft.com/office/drawing/2014/main" id="{1F809E13-ACC5-4A15-B027-A3BE4156DF23}"/>
                </a:ext>
              </a:extLst>
            </p:cNvPr>
            <p:cNvSpPr>
              <a:spLocks noChangeArrowheads="1"/>
            </p:cNvSpPr>
            <p:nvPr>
              <p:custDataLst>
                <p:tags r:id="rId2"/>
              </p:custDataLst>
            </p:nvPr>
          </p:nvSpPr>
          <p:spPr bwMode="auto">
            <a:xfrm>
              <a:off x="1493349" y="2009389"/>
              <a:ext cx="1521248" cy="1451154"/>
            </a:xfrm>
            <a:prstGeom prst="diamond">
              <a:avLst/>
            </a:prstGeom>
            <a:solidFill>
              <a:srgbClr val="AF0B06"/>
            </a:solidFill>
            <a:ln>
              <a:noFill/>
            </a:ln>
            <a:effectLst/>
          </p:spPr>
          <p:txBody>
            <a:bodyPr wrap="square" lIns="0" tIns="0" rIns="0" bIns="0" anchor="ctr">
              <a:normAutofit fontScale="85000" lnSpcReduction="20000"/>
            </a:bodyPr>
            <a:lstStyle>
              <a:lvl1pPr>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1pPr>
              <a:lvl2pPr marL="742950" indent="-28575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2pPr>
              <a:lvl3pPr marL="11430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3pPr>
              <a:lvl4pPr marL="16002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4pPr>
              <a:lvl5pPr marL="2057400" indent="-228600">
                <a:spcBef>
                  <a:spcPct val="20000"/>
                </a:spcBef>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bg1"/>
                  </a:solidFill>
                  <a:latin typeface="Arial" panose="020B0604020202020204" pitchFamily="34" charset="0"/>
                  <a:ea typeface="黑体" panose="02010609060101010101" pitchFamily="49" charset="-122"/>
                  <a:sym typeface="Arial" panose="020B0604020202020204" pitchFamily="34" charset="0"/>
                </a:defRPr>
              </a:lvl9pPr>
            </a:lstStyle>
            <a:p>
              <a:pPr algn="ctr" fontAlgn="base">
                <a:spcBef>
                  <a:spcPct val="0"/>
                </a:spcBef>
                <a:spcAft>
                  <a:spcPct val="0"/>
                </a:spcAft>
                <a:buNone/>
                <a:defRPr/>
              </a:pPr>
              <a:r>
                <a:rPr lang="zh-CN" altLang="en-US" sz="6600" b="1" kern="0" dirty="0">
                  <a:latin typeface="+mn-lt"/>
                  <a:ea typeface="+mn-ea"/>
                  <a:cs typeface="+mn-ea"/>
                  <a:sym typeface="+mn-lt"/>
                </a:rPr>
                <a:t>录</a:t>
              </a:r>
              <a:endParaRPr lang="zh-CN" altLang="zh-CN" sz="6600" b="1" kern="0" dirty="0">
                <a:latin typeface="+mn-lt"/>
                <a:ea typeface="+mn-ea"/>
                <a:cs typeface="+mn-ea"/>
                <a:sym typeface="+mn-lt"/>
              </a:endParaRPr>
            </a:p>
          </p:txBody>
        </p:sp>
      </p:grpSp>
      <p:sp>
        <p:nvSpPr>
          <p:cNvPr id="64" name="文本框 63">
            <a:extLst>
              <a:ext uri="{FF2B5EF4-FFF2-40B4-BE49-F238E27FC236}">
                <a16:creationId xmlns:a16="http://schemas.microsoft.com/office/drawing/2014/main" id="{B6D5C02A-F2E0-471F-A055-07DD1BE88ACF}"/>
              </a:ext>
            </a:extLst>
          </p:cNvPr>
          <p:cNvSpPr txBox="1"/>
          <p:nvPr/>
        </p:nvSpPr>
        <p:spPr>
          <a:xfrm>
            <a:off x="3203774" y="1630926"/>
            <a:ext cx="1138773" cy="2929329"/>
          </a:xfrm>
          <a:prstGeom prst="rect">
            <a:avLst/>
          </a:prstGeom>
          <a:noFill/>
        </p:spPr>
        <p:txBody>
          <a:bodyPr vert="eaVert" wrap="square" rtlCol="0">
            <a:spAutoFit/>
          </a:bodyPr>
          <a:lstStyle/>
          <a:p>
            <a:r>
              <a:rPr lang="en-US" altLang="zh-CN" sz="4400" b="1" dirty="0">
                <a:solidFill>
                  <a:srgbClr val="AF0B06"/>
                </a:solidFill>
                <a:latin typeface="微软雅黑" pitchFamily="34" charset="-122"/>
                <a:ea typeface="微软雅黑" pitchFamily="34" charset="-122"/>
              </a:rPr>
              <a:t>contents</a:t>
            </a:r>
            <a:endParaRPr lang="zh-CN" altLang="en-US" sz="4400" b="1" dirty="0">
              <a:solidFill>
                <a:srgbClr val="AF0B06"/>
              </a:solidFill>
            </a:endParaRPr>
          </a:p>
          <a:p>
            <a:endParaRPr lang="zh-CN" altLang="en-US" dirty="0"/>
          </a:p>
        </p:txBody>
      </p:sp>
    </p:spTree>
    <p:extLst>
      <p:ext uri="{BB962C8B-B14F-4D97-AF65-F5344CB8AC3E}">
        <p14:creationId xmlns:p14="http://schemas.microsoft.com/office/powerpoint/2010/main" val="1154898220"/>
      </p:ext>
    </p:extLst>
  </p:cSld>
  <p:clrMapOvr>
    <a:masterClrMapping/>
  </p:clrMapOvr>
  <p:transition spd="med" advClick="0" advTm="25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500" fill="hold"/>
                                        <p:tgtEl>
                                          <p:spTgt spid="62"/>
                                        </p:tgtEl>
                                        <p:attrNameLst>
                                          <p:attrName>ppt_w</p:attrName>
                                        </p:attrNameLst>
                                      </p:cBhvr>
                                      <p:tavLst>
                                        <p:tav tm="0">
                                          <p:val>
                                            <p:fltVal val="0"/>
                                          </p:val>
                                        </p:tav>
                                        <p:tav tm="100000">
                                          <p:val>
                                            <p:strVal val="#ppt_w"/>
                                          </p:val>
                                        </p:tav>
                                      </p:tavLst>
                                    </p:anim>
                                    <p:anim calcmode="lin" valueType="num">
                                      <p:cBhvr>
                                        <p:cTn id="14" dur="500" fill="hold"/>
                                        <p:tgtEl>
                                          <p:spTgt spid="62"/>
                                        </p:tgtEl>
                                        <p:attrNameLst>
                                          <p:attrName>ppt_h</p:attrName>
                                        </p:attrNameLst>
                                      </p:cBhvr>
                                      <p:tavLst>
                                        <p:tav tm="0">
                                          <p:val>
                                            <p:fltVal val="0"/>
                                          </p:val>
                                        </p:tav>
                                        <p:tav tm="100000">
                                          <p:val>
                                            <p:strVal val="#ppt_h"/>
                                          </p:val>
                                        </p:tav>
                                      </p:tavLst>
                                    </p:anim>
                                    <p:animEffect transition="in" filter="fade">
                                      <p:cBhvr>
                                        <p:cTn id="15" dur="500"/>
                                        <p:tgtEl>
                                          <p:spTgt spid="6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p:cTn id="19" dur="500" fill="hold"/>
                                        <p:tgtEl>
                                          <p:spTgt spid="64"/>
                                        </p:tgtEl>
                                        <p:attrNameLst>
                                          <p:attrName>ppt_w</p:attrName>
                                        </p:attrNameLst>
                                      </p:cBhvr>
                                      <p:tavLst>
                                        <p:tav tm="0">
                                          <p:val>
                                            <p:fltVal val="0"/>
                                          </p:val>
                                        </p:tav>
                                        <p:tav tm="100000">
                                          <p:val>
                                            <p:strVal val="#ppt_w"/>
                                          </p:val>
                                        </p:tav>
                                      </p:tavLst>
                                    </p:anim>
                                    <p:anim calcmode="lin" valueType="num">
                                      <p:cBhvr>
                                        <p:cTn id="20" dur="500" fill="hold"/>
                                        <p:tgtEl>
                                          <p:spTgt spid="64"/>
                                        </p:tgtEl>
                                        <p:attrNameLst>
                                          <p:attrName>ppt_h</p:attrName>
                                        </p:attrNameLst>
                                      </p:cBhvr>
                                      <p:tavLst>
                                        <p:tav tm="0">
                                          <p:val>
                                            <p:fltVal val="0"/>
                                          </p:val>
                                        </p:tav>
                                        <p:tav tm="100000">
                                          <p:val>
                                            <p:strVal val="#ppt_h"/>
                                          </p:val>
                                        </p:tav>
                                      </p:tavLst>
                                    </p:anim>
                                    <p:animEffect transition="in" filter="fade">
                                      <p:cBhvr>
                                        <p:cTn id="2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ADD232E7-0CA9-493D-83DD-C72158C7C5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22828"/>
            <a:ext cx="8945217" cy="4524674"/>
          </a:xfrm>
          <a:prstGeom prst="rect">
            <a:avLst/>
          </a:prstGeom>
        </p:spPr>
      </p:pic>
      <p:sp>
        <p:nvSpPr>
          <p:cNvPr id="5" name="文本框 4">
            <a:extLst>
              <a:ext uri="{FF2B5EF4-FFF2-40B4-BE49-F238E27FC236}">
                <a16:creationId xmlns:a16="http://schemas.microsoft.com/office/drawing/2014/main" id="{5E01D3CD-B791-4C1A-BFDD-05C633FC4076}"/>
              </a:ext>
            </a:extLst>
          </p:cNvPr>
          <p:cNvSpPr txBox="1"/>
          <p:nvPr/>
        </p:nvSpPr>
        <p:spPr>
          <a:xfrm>
            <a:off x="4472608" y="697470"/>
            <a:ext cx="8136835" cy="1015663"/>
          </a:xfrm>
          <a:prstGeom prst="rect">
            <a:avLst/>
          </a:prstGeom>
          <a:noFill/>
        </p:spPr>
        <p:txBody>
          <a:bodyPr wrap="square" rtlCol="0">
            <a:spAutoFit/>
          </a:bodyPr>
          <a:lstStyle/>
          <a:p>
            <a:r>
              <a:rPr lang="zh-CN" altLang="en-US" sz="6000" b="1" dirty="0">
                <a:solidFill>
                  <a:srgbClr val="AF0B06"/>
                </a:solidFill>
                <a:cs typeface="+mn-ea"/>
                <a:sym typeface="+mn-lt"/>
              </a:rPr>
              <a:t>感谢聆听   谢谢观看！</a:t>
            </a:r>
          </a:p>
        </p:txBody>
      </p:sp>
      <p:grpSp>
        <p:nvGrpSpPr>
          <p:cNvPr id="17" name="组合 16">
            <a:extLst>
              <a:ext uri="{FF2B5EF4-FFF2-40B4-BE49-F238E27FC236}">
                <a16:creationId xmlns:a16="http://schemas.microsoft.com/office/drawing/2014/main" id="{1EB4D7F1-17A9-4048-96F6-75222BC01F9A}"/>
              </a:ext>
            </a:extLst>
          </p:cNvPr>
          <p:cNvGrpSpPr/>
          <p:nvPr/>
        </p:nvGrpSpPr>
        <p:grpSpPr>
          <a:xfrm>
            <a:off x="5540636" y="2119338"/>
            <a:ext cx="5054305" cy="583095"/>
            <a:chOff x="4714460" y="2297230"/>
            <a:chExt cx="5943600" cy="583095"/>
          </a:xfrm>
        </p:grpSpPr>
        <p:sp>
          <p:nvSpPr>
            <p:cNvPr id="7" name="矩形: 圆角 6">
              <a:extLst>
                <a:ext uri="{FF2B5EF4-FFF2-40B4-BE49-F238E27FC236}">
                  <a16:creationId xmlns:a16="http://schemas.microsoft.com/office/drawing/2014/main" id="{FF469434-D4A4-4810-A55C-6D0790ECF2DE}"/>
                </a:ext>
              </a:extLst>
            </p:cNvPr>
            <p:cNvSpPr/>
            <p:nvPr/>
          </p:nvSpPr>
          <p:spPr>
            <a:xfrm>
              <a:off x="4714460" y="2297230"/>
              <a:ext cx="5943600" cy="583095"/>
            </a:xfrm>
            <a:prstGeom prst="round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a:extLst>
                <a:ext uri="{FF2B5EF4-FFF2-40B4-BE49-F238E27FC236}">
                  <a16:creationId xmlns:a16="http://schemas.microsoft.com/office/drawing/2014/main" id="{B66FC6D6-7FBA-487A-99E0-ECC614B4C0D2}"/>
                </a:ext>
              </a:extLst>
            </p:cNvPr>
            <p:cNvSpPr txBox="1"/>
            <p:nvPr/>
          </p:nvSpPr>
          <p:spPr>
            <a:xfrm>
              <a:off x="4863219" y="2327167"/>
              <a:ext cx="5711688" cy="523220"/>
            </a:xfrm>
            <a:prstGeom prst="rect">
              <a:avLst/>
            </a:prstGeom>
            <a:noFill/>
          </p:spPr>
          <p:txBody>
            <a:bodyPr wrap="square" rtlCol="0">
              <a:spAutoFit/>
            </a:bodyPr>
            <a:lstStyle/>
            <a:p>
              <a:pPr algn="ctr"/>
              <a:r>
                <a:rPr lang="zh-CN" altLang="en-US" sz="2800" dirty="0">
                  <a:solidFill>
                    <a:schemeClr val="bg1"/>
                  </a:solidFill>
                  <a:cs typeface="+mn-ea"/>
                  <a:sym typeface="+mn-lt"/>
                </a:rPr>
                <a:t>汇报时间：</a:t>
              </a:r>
              <a:r>
                <a:rPr lang="en-US" altLang="zh-CN" sz="2800" dirty="0">
                  <a:solidFill>
                    <a:schemeClr val="bg1"/>
                  </a:solidFill>
                  <a:cs typeface="+mn-ea"/>
                  <a:sym typeface="+mn-lt"/>
                </a:rPr>
                <a:t>××××</a:t>
              </a:r>
            </a:p>
          </p:txBody>
        </p:sp>
      </p:grpSp>
      <p:pic>
        <p:nvPicPr>
          <p:cNvPr id="16" name="图片 15">
            <a:extLst>
              <a:ext uri="{FF2B5EF4-FFF2-40B4-BE49-F238E27FC236}">
                <a16:creationId xmlns:a16="http://schemas.microsoft.com/office/drawing/2014/main" id="{C45A5CA1-9612-45AA-BFCE-72A954CC6E52}"/>
              </a:ext>
            </a:extLst>
          </p:cNvPr>
          <p:cNvPicPr>
            <a:picLocks noChangeAspect="1"/>
          </p:cNvPicPr>
          <p:nvPr/>
        </p:nvPicPr>
        <p:blipFill>
          <a:blip r:embed="rId4">
            <a:extLst>
              <a:ext uri="{BEBA8EAE-BF5A-486C-A8C5-ECC9F3942E4B}">
                <a14:imgProps xmlns:a14="http://schemas.microsoft.com/office/drawing/2010/main">
                  <a14:imgLayer r:embed="rId5">
                    <a14:imgEffect>
                      <a14:colorTemperature colorTemp="47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2340842" y="453369"/>
            <a:ext cx="1266063" cy="1259764"/>
          </a:xfrm>
          <a:prstGeom prst="rect">
            <a:avLst/>
          </a:prstGeom>
        </p:spPr>
      </p:pic>
      <p:sp>
        <p:nvSpPr>
          <p:cNvPr id="10" name="矩形: 圆角 9">
            <a:extLst>
              <a:ext uri="{FF2B5EF4-FFF2-40B4-BE49-F238E27FC236}">
                <a16:creationId xmlns:a16="http://schemas.microsoft.com/office/drawing/2014/main" id="{F8D5ECE6-1FF1-46E2-B021-09FD1773608B}"/>
              </a:ext>
            </a:extLst>
          </p:cNvPr>
          <p:cNvSpPr/>
          <p:nvPr/>
        </p:nvSpPr>
        <p:spPr>
          <a:xfrm>
            <a:off x="6336204" y="2952253"/>
            <a:ext cx="3738770" cy="583095"/>
          </a:xfrm>
          <a:prstGeom prst="round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cs typeface="+mn-ea"/>
                <a:sym typeface="+mn-lt"/>
              </a:rPr>
              <a:t>汇报人：</a:t>
            </a:r>
            <a:r>
              <a:rPr lang="en-US" altLang="zh-CN" sz="2000" dirty="0">
                <a:cs typeface="+mn-ea"/>
                <a:sym typeface="+mn-lt"/>
              </a:rPr>
              <a:t>×××</a:t>
            </a:r>
            <a:endParaRPr lang="zh-CN" altLang="en-US" sz="2000" dirty="0">
              <a:cs typeface="+mn-ea"/>
              <a:sym typeface="+mn-lt"/>
            </a:endParaRPr>
          </a:p>
        </p:txBody>
      </p:sp>
      <p:pic>
        <p:nvPicPr>
          <p:cNvPr id="11" name="图片 10">
            <a:extLst>
              <a:ext uri="{FF2B5EF4-FFF2-40B4-BE49-F238E27FC236}">
                <a16:creationId xmlns:a16="http://schemas.microsoft.com/office/drawing/2014/main" id="{2E83232C-13B0-4E89-9BE6-127F2C9EE04E}"/>
              </a:ext>
            </a:extLst>
          </p:cNvPr>
          <p:cNvPicPr>
            <a:picLocks noChangeAspect="1"/>
          </p:cNvPicPr>
          <p:nvPr/>
        </p:nvPicPr>
        <p:blipFill>
          <a:blip r:embed="rId6"/>
          <a:stretch>
            <a:fillRect/>
          </a:stretch>
        </p:blipFill>
        <p:spPr>
          <a:xfrm>
            <a:off x="9618099" y="5162715"/>
            <a:ext cx="2055406" cy="1101110"/>
          </a:xfrm>
          <a:prstGeom prst="rect">
            <a:avLst/>
          </a:prstGeom>
        </p:spPr>
      </p:pic>
    </p:spTree>
    <p:extLst>
      <p:ext uri="{BB962C8B-B14F-4D97-AF65-F5344CB8AC3E}">
        <p14:creationId xmlns:p14="http://schemas.microsoft.com/office/powerpoint/2010/main" val="700404923"/>
      </p:ext>
    </p:extLst>
  </p:cSld>
  <p:clrMapOvr>
    <a:masterClrMapping/>
  </p:clrMapOvr>
  <p:transition spd="med" advClick="0" advTm="2500">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id="{F5C89A4A-5F4F-45EF-9E94-6E159084B6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7258" y="0"/>
            <a:ext cx="2997483" cy="675860"/>
          </a:xfrm>
          <a:prstGeom prst="rect">
            <a:avLst/>
          </a:prstGeom>
        </p:spPr>
      </p:pic>
      <p:sp>
        <p:nvSpPr>
          <p:cNvPr id="21" name="矩形 20">
            <a:extLst>
              <a:ext uri="{FF2B5EF4-FFF2-40B4-BE49-F238E27FC236}">
                <a16:creationId xmlns:a16="http://schemas.microsoft.com/office/drawing/2014/main" id="{6E7150D1-B0BF-48F2-9F9F-9B5B59291EC7}"/>
              </a:ext>
            </a:extLst>
          </p:cNvPr>
          <p:cNvSpPr/>
          <p:nvPr/>
        </p:nvSpPr>
        <p:spPr>
          <a:xfrm>
            <a:off x="1086680" y="1223812"/>
            <a:ext cx="1510747" cy="887897"/>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t>一</a:t>
            </a:r>
          </a:p>
        </p:txBody>
      </p:sp>
      <p:cxnSp>
        <p:nvCxnSpPr>
          <p:cNvPr id="22" name="直接连接符 21">
            <a:extLst>
              <a:ext uri="{FF2B5EF4-FFF2-40B4-BE49-F238E27FC236}">
                <a16:creationId xmlns:a16="http://schemas.microsoft.com/office/drawing/2014/main" id="{1A3E2972-BD0E-4E8E-9073-ABB24E4199E1}"/>
              </a:ext>
            </a:extLst>
          </p:cNvPr>
          <p:cNvCxnSpPr>
            <a:cxnSpLocks/>
          </p:cNvCxnSpPr>
          <p:nvPr/>
        </p:nvCxnSpPr>
        <p:spPr>
          <a:xfrm>
            <a:off x="1086680" y="2111709"/>
            <a:ext cx="8439705" cy="0"/>
          </a:xfrm>
          <a:prstGeom prst="line">
            <a:avLst/>
          </a:prstGeom>
          <a:ln w="38100">
            <a:solidFill>
              <a:srgbClr val="AF0B06"/>
            </a:solidFill>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a16="http://schemas.microsoft.com/office/drawing/2014/main" id="{7E4955B5-10BC-4925-A448-8B5179BBF21B}"/>
              </a:ext>
            </a:extLst>
          </p:cNvPr>
          <p:cNvSpPr/>
          <p:nvPr/>
        </p:nvSpPr>
        <p:spPr>
          <a:xfrm>
            <a:off x="3673850" y="2675091"/>
            <a:ext cx="5109091" cy="1569660"/>
          </a:xfrm>
          <a:prstGeom prst="rect">
            <a:avLst/>
          </a:prstGeom>
        </p:spPr>
        <p:txBody>
          <a:bodyPr wrap="none">
            <a:spAutoFit/>
          </a:bodyPr>
          <a:lstStyle/>
          <a:p>
            <a:pPr algn="ctr" fontAlgn="auto" latinLnBrk="1">
              <a:spcBef>
                <a:spcPts val="0"/>
              </a:spcBef>
              <a:spcAft>
                <a:spcPts val="0"/>
              </a:spcAft>
              <a:defRPr/>
            </a:pPr>
            <a:r>
              <a:rPr lang="zh-CN" altLang="en-US" sz="4800" b="1" kern="0" dirty="0">
                <a:solidFill>
                  <a:srgbClr val="AF0B06"/>
                </a:solidFill>
                <a:cs typeface="+mn-ea"/>
                <a:sym typeface="+mn-lt"/>
              </a:rPr>
              <a:t>了解党的十九大</a:t>
            </a:r>
            <a:endParaRPr lang="en-US" altLang="zh-CN" sz="4800" b="1" kern="0" dirty="0">
              <a:solidFill>
                <a:srgbClr val="AF0B06"/>
              </a:solidFill>
              <a:cs typeface="+mn-ea"/>
              <a:sym typeface="+mn-lt"/>
            </a:endParaRPr>
          </a:p>
          <a:p>
            <a:pPr algn="ctr" fontAlgn="auto" latinLnBrk="1">
              <a:spcBef>
                <a:spcPts val="0"/>
              </a:spcBef>
              <a:spcAft>
                <a:spcPts val="0"/>
              </a:spcAft>
              <a:defRPr/>
            </a:pPr>
            <a:r>
              <a:rPr lang="zh-CN" altLang="en-US" sz="4800" b="1" kern="0" dirty="0">
                <a:solidFill>
                  <a:srgbClr val="AF0B06"/>
                </a:solidFill>
                <a:cs typeface="+mn-ea"/>
                <a:sym typeface="+mn-lt"/>
              </a:rPr>
              <a:t>全国人民代表大会</a:t>
            </a:r>
            <a:endParaRPr lang="en-US" altLang="ko-KR" sz="4800" b="1" kern="0" dirty="0">
              <a:solidFill>
                <a:srgbClr val="AF0B06"/>
              </a:solidFill>
              <a:cs typeface="+mn-ea"/>
              <a:sym typeface="+mn-lt"/>
            </a:endParaRPr>
          </a:p>
        </p:txBody>
      </p:sp>
    </p:spTree>
    <p:extLst>
      <p:ext uri="{BB962C8B-B14F-4D97-AF65-F5344CB8AC3E}">
        <p14:creationId xmlns:p14="http://schemas.microsoft.com/office/powerpoint/2010/main" val="1049569358"/>
      </p:ext>
    </p:extLst>
  </p:cSld>
  <p:clrMapOvr>
    <a:masterClrMapping/>
  </p:clrMapOvr>
  <p:transition spd="med" advClick="0" advTm="2500">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id="{3910545C-F2E7-4B41-BB33-0AF9FA56AC33}"/>
              </a:ext>
            </a:extLst>
          </p:cNvPr>
          <p:cNvSpPr/>
          <p:nvPr/>
        </p:nvSpPr>
        <p:spPr>
          <a:xfrm>
            <a:off x="1337481" y="499729"/>
            <a:ext cx="4801314" cy="461665"/>
          </a:xfrm>
          <a:prstGeom prst="rect">
            <a:avLst/>
          </a:prstGeom>
        </p:spPr>
        <p:txBody>
          <a:bodyPr wrap="none">
            <a:spAutoFit/>
          </a:bodyPr>
          <a:lstStyle/>
          <a:p>
            <a:pPr algn="ctr" fontAlgn="auto" latinLnBrk="1">
              <a:spcBef>
                <a:spcPts val="0"/>
              </a:spcBef>
              <a:spcAft>
                <a:spcPts val="0"/>
              </a:spcAft>
              <a:defRPr/>
            </a:pPr>
            <a:r>
              <a:rPr lang="zh-CN" altLang="en-US" sz="2400" b="1" kern="0" dirty="0">
                <a:solidFill>
                  <a:srgbClr val="AF0B06"/>
                </a:solidFill>
                <a:cs typeface="+mn-ea"/>
                <a:sym typeface="+mn-lt"/>
              </a:rPr>
              <a:t>了解党的十九大全国人民代表大会</a:t>
            </a:r>
            <a:endParaRPr lang="en-US" altLang="ko-KR" sz="2400" b="1" kern="0" dirty="0">
              <a:solidFill>
                <a:srgbClr val="AF0B06"/>
              </a:solidFill>
              <a:cs typeface="+mn-ea"/>
              <a:sym typeface="+mn-lt"/>
            </a:endParaRPr>
          </a:p>
        </p:txBody>
      </p:sp>
      <p:grpSp>
        <p:nvGrpSpPr>
          <p:cNvPr id="22" name="组合 21">
            <a:extLst>
              <a:ext uri="{FF2B5EF4-FFF2-40B4-BE49-F238E27FC236}">
                <a16:creationId xmlns:a16="http://schemas.microsoft.com/office/drawing/2014/main" id="{14282F8D-D97A-4FD5-96D0-86FC50AD9C77}"/>
              </a:ext>
            </a:extLst>
          </p:cNvPr>
          <p:cNvGrpSpPr/>
          <p:nvPr/>
        </p:nvGrpSpPr>
        <p:grpSpPr>
          <a:xfrm>
            <a:off x="1337481" y="1147185"/>
            <a:ext cx="8893208" cy="4926392"/>
            <a:chOff x="1337481" y="1147185"/>
            <a:chExt cx="8893208" cy="4926392"/>
          </a:xfrm>
        </p:grpSpPr>
        <p:pic>
          <p:nvPicPr>
            <p:cNvPr id="10" name="图片 9">
              <a:extLst>
                <a:ext uri="{FF2B5EF4-FFF2-40B4-BE49-F238E27FC236}">
                  <a16:creationId xmlns:a16="http://schemas.microsoft.com/office/drawing/2014/main" id="{1F4B3B6C-4A76-4AF2-A0E1-A3B756F3B9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7624" y="3384644"/>
              <a:ext cx="3723065" cy="228447"/>
            </a:xfrm>
            <a:prstGeom prst="rect">
              <a:avLst/>
            </a:prstGeom>
          </p:spPr>
        </p:pic>
        <p:pic>
          <p:nvPicPr>
            <p:cNvPr id="12" name="图片 11">
              <a:extLst>
                <a:ext uri="{FF2B5EF4-FFF2-40B4-BE49-F238E27FC236}">
                  <a16:creationId xmlns:a16="http://schemas.microsoft.com/office/drawing/2014/main" id="{64D77A11-3A3E-4A6D-897E-472FD87F73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3672" y="2882024"/>
              <a:ext cx="1005241" cy="1005241"/>
            </a:xfrm>
            <a:prstGeom prst="rect">
              <a:avLst/>
            </a:prstGeom>
          </p:spPr>
        </p:pic>
        <p:pic>
          <p:nvPicPr>
            <p:cNvPr id="13" name="图片 12">
              <a:extLst>
                <a:ext uri="{FF2B5EF4-FFF2-40B4-BE49-F238E27FC236}">
                  <a16:creationId xmlns:a16="http://schemas.microsoft.com/office/drawing/2014/main" id="{F9BAF377-C5AE-4161-B1BB-E6CC093D43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337481" y="3335367"/>
              <a:ext cx="3795450" cy="232889"/>
            </a:xfrm>
            <a:prstGeom prst="rect">
              <a:avLst/>
            </a:prstGeom>
          </p:spPr>
        </p:pic>
        <p:pic>
          <p:nvPicPr>
            <p:cNvPr id="14" name="图片 13">
              <a:extLst>
                <a:ext uri="{FF2B5EF4-FFF2-40B4-BE49-F238E27FC236}">
                  <a16:creationId xmlns:a16="http://schemas.microsoft.com/office/drawing/2014/main" id="{A507DAE7-A082-4934-9BC7-7C2D2C4B32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flipH="1">
              <a:off x="4723136" y="2173265"/>
              <a:ext cx="2186312" cy="134152"/>
            </a:xfrm>
            <a:prstGeom prst="rect">
              <a:avLst/>
            </a:prstGeom>
          </p:spPr>
        </p:pic>
        <p:pic>
          <p:nvPicPr>
            <p:cNvPr id="16" name="图片 15">
              <a:extLst>
                <a:ext uri="{FF2B5EF4-FFF2-40B4-BE49-F238E27FC236}">
                  <a16:creationId xmlns:a16="http://schemas.microsoft.com/office/drawing/2014/main" id="{9349A091-3D86-4450-AB88-90718AB338E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flipH="1">
              <a:off x="4723136" y="4913345"/>
              <a:ext cx="2186312" cy="134152"/>
            </a:xfrm>
            <a:prstGeom prst="rect">
              <a:avLst/>
            </a:prstGeom>
          </p:spPr>
        </p:pic>
        <p:sp>
          <p:nvSpPr>
            <p:cNvPr id="18" name="文本框 17">
              <a:extLst>
                <a:ext uri="{FF2B5EF4-FFF2-40B4-BE49-F238E27FC236}">
                  <a16:creationId xmlns:a16="http://schemas.microsoft.com/office/drawing/2014/main" id="{44B6C11D-B4A3-4784-9BF3-EDC7BCB39ED3}"/>
                </a:ext>
              </a:extLst>
            </p:cNvPr>
            <p:cNvSpPr txBox="1"/>
            <p:nvPr/>
          </p:nvSpPr>
          <p:spPr>
            <a:xfrm>
              <a:off x="1984203" y="1716261"/>
              <a:ext cx="3452885" cy="1200329"/>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a:t>
              </a:r>
              <a:endParaRPr lang="zh-CN" altLang="en-US" dirty="0"/>
            </a:p>
          </p:txBody>
        </p:sp>
        <p:sp>
          <p:nvSpPr>
            <p:cNvPr id="19" name="文本框 18">
              <a:extLst>
                <a:ext uri="{FF2B5EF4-FFF2-40B4-BE49-F238E27FC236}">
                  <a16:creationId xmlns:a16="http://schemas.microsoft.com/office/drawing/2014/main" id="{DF889F01-879A-4440-BA6D-B7663778F5BD}"/>
                </a:ext>
              </a:extLst>
            </p:cNvPr>
            <p:cNvSpPr txBox="1"/>
            <p:nvPr/>
          </p:nvSpPr>
          <p:spPr>
            <a:xfrm>
              <a:off x="6392206" y="1685609"/>
              <a:ext cx="3452885" cy="1200329"/>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a:t>
              </a:r>
              <a:endParaRPr lang="zh-CN" altLang="en-US" dirty="0"/>
            </a:p>
          </p:txBody>
        </p:sp>
        <p:sp>
          <p:nvSpPr>
            <p:cNvPr id="20" name="文本框 19">
              <a:extLst>
                <a:ext uri="{FF2B5EF4-FFF2-40B4-BE49-F238E27FC236}">
                  <a16:creationId xmlns:a16="http://schemas.microsoft.com/office/drawing/2014/main" id="{851F258E-A2B4-4B5F-953E-7A6BB91C0E6A}"/>
                </a:ext>
              </a:extLst>
            </p:cNvPr>
            <p:cNvSpPr txBox="1"/>
            <p:nvPr/>
          </p:nvSpPr>
          <p:spPr>
            <a:xfrm>
              <a:off x="6338637" y="4074894"/>
              <a:ext cx="3452885" cy="1200329"/>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a:t>
              </a:r>
              <a:endParaRPr lang="zh-CN" altLang="en-US" dirty="0"/>
            </a:p>
          </p:txBody>
        </p:sp>
        <p:sp>
          <p:nvSpPr>
            <p:cNvPr id="21" name="文本框 20">
              <a:extLst>
                <a:ext uri="{FF2B5EF4-FFF2-40B4-BE49-F238E27FC236}">
                  <a16:creationId xmlns:a16="http://schemas.microsoft.com/office/drawing/2014/main" id="{95CB92D4-3945-44DF-99E5-A17E0C7094CA}"/>
                </a:ext>
              </a:extLst>
            </p:cNvPr>
            <p:cNvSpPr txBox="1"/>
            <p:nvPr/>
          </p:nvSpPr>
          <p:spPr>
            <a:xfrm>
              <a:off x="2078559" y="4074895"/>
              <a:ext cx="3452885" cy="1200329"/>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a:t>
              </a:r>
              <a:endParaRPr lang="zh-CN" altLang="en-US" dirty="0"/>
            </a:p>
          </p:txBody>
        </p:sp>
      </p:grpSp>
    </p:spTree>
    <p:extLst>
      <p:ext uri="{BB962C8B-B14F-4D97-AF65-F5344CB8AC3E}">
        <p14:creationId xmlns:p14="http://schemas.microsoft.com/office/powerpoint/2010/main" val="3162214213"/>
      </p:ext>
    </p:extLst>
  </p:cSld>
  <p:clrMapOvr>
    <a:masterClrMapping/>
  </p:clrMapOvr>
  <p:transition spd="med" advClick="0" advTm="2500">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0E04B3BA-E9A1-4079-B44D-7120F9D950B2}"/>
              </a:ext>
            </a:extLst>
          </p:cNvPr>
          <p:cNvSpPr/>
          <p:nvPr/>
        </p:nvSpPr>
        <p:spPr>
          <a:xfrm>
            <a:off x="1337481" y="499729"/>
            <a:ext cx="4801314" cy="461665"/>
          </a:xfrm>
          <a:prstGeom prst="rect">
            <a:avLst/>
          </a:prstGeom>
        </p:spPr>
        <p:txBody>
          <a:bodyPr wrap="none">
            <a:spAutoFit/>
          </a:bodyPr>
          <a:lstStyle/>
          <a:p>
            <a:pPr algn="ctr" fontAlgn="auto" latinLnBrk="1">
              <a:spcBef>
                <a:spcPts val="0"/>
              </a:spcBef>
              <a:spcAft>
                <a:spcPts val="0"/>
              </a:spcAft>
              <a:defRPr/>
            </a:pPr>
            <a:r>
              <a:rPr lang="zh-CN" altLang="en-US" sz="2400" b="1" kern="0" dirty="0">
                <a:solidFill>
                  <a:srgbClr val="AF0B06"/>
                </a:solidFill>
                <a:cs typeface="+mn-ea"/>
                <a:sym typeface="+mn-lt"/>
              </a:rPr>
              <a:t>了解党的十九大全国人民代表大会</a:t>
            </a:r>
            <a:endParaRPr lang="en-US" altLang="ko-KR" sz="2400" b="1" kern="0" dirty="0">
              <a:solidFill>
                <a:srgbClr val="AF0B06"/>
              </a:solidFill>
              <a:cs typeface="+mn-ea"/>
              <a:sym typeface="+mn-lt"/>
            </a:endParaRPr>
          </a:p>
        </p:txBody>
      </p:sp>
      <p:pic>
        <p:nvPicPr>
          <p:cNvPr id="4" name="图片 3">
            <a:extLst>
              <a:ext uri="{FF2B5EF4-FFF2-40B4-BE49-F238E27FC236}">
                <a16:creationId xmlns:a16="http://schemas.microsoft.com/office/drawing/2014/main" id="{2564F220-487F-4F50-BF7F-42B92EE686BA}"/>
              </a:ext>
            </a:extLst>
          </p:cNvPr>
          <p:cNvPicPr>
            <a:picLocks noChangeAspect="1"/>
          </p:cNvPicPr>
          <p:nvPr/>
        </p:nvPicPr>
        <p:blipFill rotWithShape="1">
          <a:blip r:embed="rId3">
            <a:extLst>
              <a:ext uri="{28A0092B-C50C-407E-A947-70E740481C1C}">
                <a14:useLocalDpi xmlns:a14="http://schemas.microsoft.com/office/drawing/2010/main" val="0"/>
              </a:ext>
            </a:extLst>
          </a:blip>
          <a:srcRect l="22129" r="21085" b="25107"/>
          <a:stretch/>
        </p:blipFill>
        <p:spPr>
          <a:xfrm>
            <a:off x="25947" y="2507776"/>
            <a:ext cx="3712191" cy="1791269"/>
          </a:xfrm>
          <a:prstGeom prst="rect">
            <a:avLst/>
          </a:prstGeom>
        </p:spPr>
      </p:pic>
      <p:sp>
        <p:nvSpPr>
          <p:cNvPr id="5" name="矩形 4">
            <a:extLst>
              <a:ext uri="{FF2B5EF4-FFF2-40B4-BE49-F238E27FC236}">
                <a16:creationId xmlns:a16="http://schemas.microsoft.com/office/drawing/2014/main" id="{DC6BB94B-5442-4885-A8C0-899EC048ED24}"/>
              </a:ext>
            </a:extLst>
          </p:cNvPr>
          <p:cNvSpPr/>
          <p:nvPr/>
        </p:nvSpPr>
        <p:spPr>
          <a:xfrm>
            <a:off x="3712191" y="1828800"/>
            <a:ext cx="8453862" cy="247024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a:p>
            <a:pPr algn="ctr"/>
            <a:endParaRPr lang="zh-CN" altLang="en-US" dirty="0"/>
          </a:p>
        </p:txBody>
      </p:sp>
      <p:pic>
        <p:nvPicPr>
          <p:cNvPr id="7" name="图片 6">
            <a:extLst>
              <a:ext uri="{FF2B5EF4-FFF2-40B4-BE49-F238E27FC236}">
                <a16:creationId xmlns:a16="http://schemas.microsoft.com/office/drawing/2014/main" id="{9E534EF3-7D7D-4136-9BE9-8C6B3A3ABA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772" y="129208"/>
            <a:ext cx="1202709" cy="1202709"/>
          </a:xfrm>
          <a:prstGeom prst="rect">
            <a:avLst/>
          </a:prstGeom>
        </p:spPr>
      </p:pic>
      <p:pic>
        <p:nvPicPr>
          <p:cNvPr id="8" name="图片 7">
            <a:extLst>
              <a:ext uri="{FF2B5EF4-FFF2-40B4-BE49-F238E27FC236}">
                <a16:creationId xmlns:a16="http://schemas.microsoft.com/office/drawing/2014/main" id="{1AA783E1-B312-4107-8E27-9BE4C5F91C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432346" y="3435674"/>
            <a:ext cx="4708479" cy="4796891"/>
          </a:xfrm>
          <a:prstGeom prst="rect">
            <a:avLst/>
          </a:prstGeom>
        </p:spPr>
      </p:pic>
      <p:pic>
        <p:nvPicPr>
          <p:cNvPr id="9" name="图片 8">
            <a:extLst>
              <a:ext uri="{FF2B5EF4-FFF2-40B4-BE49-F238E27FC236}">
                <a16:creationId xmlns:a16="http://schemas.microsoft.com/office/drawing/2014/main" id="{031CFD24-27EE-418D-A09C-A7FDD71EE9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27742" y="129208"/>
            <a:ext cx="2264258" cy="7245626"/>
          </a:xfrm>
          <a:prstGeom prst="rect">
            <a:avLst/>
          </a:prstGeom>
        </p:spPr>
      </p:pic>
      <p:sp>
        <p:nvSpPr>
          <p:cNvPr id="10" name="Freeform 8">
            <a:extLst>
              <a:ext uri="{FF2B5EF4-FFF2-40B4-BE49-F238E27FC236}">
                <a16:creationId xmlns:a16="http://schemas.microsoft.com/office/drawing/2014/main" id="{CE248453-7497-4090-8F7D-433327A7927A}"/>
              </a:ext>
            </a:extLst>
          </p:cNvPr>
          <p:cNvSpPr>
            <a:spLocks/>
          </p:cNvSpPr>
          <p:nvPr/>
        </p:nvSpPr>
        <p:spPr bwMode="auto">
          <a:xfrm>
            <a:off x="0" y="5568287"/>
            <a:ext cx="12192000" cy="1289713"/>
          </a:xfrm>
          <a:custGeom>
            <a:avLst/>
            <a:gdLst>
              <a:gd name="T0" fmla="*/ 5699 w 5699"/>
              <a:gd name="T1" fmla="*/ 0 h 487"/>
              <a:gd name="T2" fmla="*/ 5699 w 5699"/>
              <a:gd name="T3" fmla="*/ 487 h 487"/>
              <a:gd name="T4" fmla="*/ 0 w 5699"/>
              <a:gd name="T5" fmla="*/ 487 h 487"/>
              <a:gd name="T6" fmla="*/ 0 w 5699"/>
              <a:gd name="T7" fmla="*/ 360 h 487"/>
              <a:gd name="T8" fmla="*/ 375 w 5699"/>
              <a:gd name="T9" fmla="*/ 381 h 487"/>
              <a:gd name="T10" fmla="*/ 738 w 5699"/>
              <a:gd name="T11" fmla="*/ 398 h 487"/>
              <a:gd name="T12" fmla="*/ 1095 w 5699"/>
              <a:gd name="T13" fmla="*/ 410 h 487"/>
              <a:gd name="T14" fmla="*/ 1445 w 5699"/>
              <a:gd name="T15" fmla="*/ 419 h 487"/>
              <a:gd name="T16" fmla="*/ 1787 w 5699"/>
              <a:gd name="T17" fmla="*/ 423 h 487"/>
              <a:gd name="T18" fmla="*/ 2119 w 5699"/>
              <a:gd name="T19" fmla="*/ 421 h 487"/>
              <a:gd name="T20" fmla="*/ 2443 w 5699"/>
              <a:gd name="T21" fmla="*/ 416 h 487"/>
              <a:gd name="T22" fmla="*/ 2760 w 5699"/>
              <a:gd name="T23" fmla="*/ 405 h 487"/>
              <a:gd name="T24" fmla="*/ 3068 w 5699"/>
              <a:gd name="T25" fmla="*/ 391 h 487"/>
              <a:gd name="T26" fmla="*/ 3368 w 5699"/>
              <a:gd name="T27" fmla="*/ 372 h 487"/>
              <a:gd name="T28" fmla="*/ 3658 w 5699"/>
              <a:gd name="T29" fmla="*/ 348 h 487"/>
              <a:gd name="T30" fmla="*/ 3942 w 5699"/>
              <a:gd name="T31" fmla="*/ 320 h 487"/>
              <a:gd name="T32" fmla="*/ 4217 w 5699"/>
              <a:gd name="T33" fmla="*/ 289 h 487"/>
              <a:gd name="T34" fmla="*/ 4485 w 5699"/>
              <a:gd name="T35" fmla="*/ 250 h 487"/>
              <a:gd name="T36" fmla="*/ 4745 w 5699"/>
              <a:gd name="T37" fmla="*/ 210 h 487"/>
              <a:gd name="T38" fmla="*/ 4996 w 5699"/>
              <a:gd name="T39" fmla="*/ 163 h 487"/>
              <a:gd name="T40" fmla="*/ 5238 w 5699"/>
              <a:gd name="T41" fmla="*/ 113 h 487"/>
              <a:gd name="T42" fmla="*/ 5473 w 5699"/>
              <a:gd name="T43" fmla="*/ 59 h 487"/>
              <a:gd name="T44" fmla="*/ 5699 w 5699"/>
              <a:gd name="T45"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99" h="487">
                <a:moveTo>
                  <a:pt x="5699" y="0"/>
                </a:moveTo>
                <a:lnTo>
                  <a:pt x="5699" y="487"/>
                </a:lnTo>
                <a:lnTo>
                  <a:pt x="0" y="487"/>
                </a:lnTo>
                <a:lnTo>
                  <a:pt x="0" y="360"/>
                </a:lnTo>
                <a:lnTo>
                  <a:pt x="375" y="381"/>
                </a:lnTo>
                <a:lnTo>
                  <a:pt x="738" y="398"/>
                </a:lnTo>
                <a:lnTo>
                  <a:pt x="1095" y="410"/>
                </a:lnTo>
                <a:lnTo>
                  <a:pt x="1445" y="419"/>
                </a:lnTo>
                <a:lnTo>
                  <a:pt x="1787" y="423"/>
                </a:lnTo>
                <a:lnTo>
                  <a:pt x="2119" y="421"/>
                </a:lnTo>
                <a:lnTo>
                  <a:pt x="2443" y="416"/>
                </a:lnTo>
                <a:lnTo>
                  <a:pt x="2760" y="405"/>
                </a:lnTo>
                <a:lnTo>
                  <a:pt x="3068" y="391"/>
                </a:lnTo>
                <a:lnTo>
                  <a:pt x="3368" y="372"/>
                </a:lnTo>
                <a:lnTo>
                  <a:pt x="3658" y="348"/>
                </a:lnTo>
                <a:lnTo>
                  <a:pt x="3942" y="320"/>
                </a:lnTo>
                <a:lnTo>
                  <a:pt x="4217" y="289"/>
                </a:lnTo>
                <a:lnTo>
                  <a:pt x="4485" y="250"/>
                </a:lnTo>
                <a:lnTo>
                  <a:pt x="4745" y="210"/>
                </a:lnTo>
                <a:lnTo>
                  <a:pt x="4996" y="163"/>
                </a:lnTo>
                <a:lnTo>
                  <a:pt x="5238" y="113"/>
                </a:lnTo>
                <a:lnTo>
                  <a:pt x="5473" y="59"/>
                </a:lnTo>
                <a:lnTo>
                  <a:pt x="5699" y="0"/>
                </a:lnTo>
                <a:close/>
              </a:path>
            </a:pathLst>
          </a:custGeom>
          <a:solidFill>
            <a:srgbClr val="AF0B06"/>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cs typeface="+mn-ea"/>
              <a:sym typeface="+mn-lt"/>
            </a:endParaRPr>
          </a:p>
        </p:txBody>
      </p:sp>
      <p:sp>
        <p:nvSpPr>
          <p:cNvPr id="12" name="文本框 11">
            <a:extLst>
              <a:ext uri="{FF2B5EF4-FFF2-40B4-BE49-F238E27FC236}">
                <a16:creationId xmlns:a16="http://schemas.microsoft.com/office/drawing/2014/main" id="{5365DE1D-7F07-4257-BC46-298A1DEE1292}"/>
              </a:ext>
            </a:extLst>
          </p:cNvPr>
          <p:cNvSpPr txBox="1"/>
          <p:nvPr/>
        </p:nvSpPr>
        <p:spPr>
          <a:xfrm>
            <a:off x="4128448" y="2162397"/>
            <a:ext cx="5946980" cy="2031325"/>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a:t>
            </a:r>
            <a:endParaRPr lang="zh-CN" altLang="en-US" dirty="0"/>
          </a:p>
          <a:p>
            <a:r>
              <a:rPr lang="zh-CN" altLang="en-US" dirty="0">
                <a:solidFill>
                  <a:srgbClr val="C00000"/>
                </a:solidFill>
              </a:rPr>
              <a:t>单击输入您的文字信息单击输入您的文字信息单击输入您的文字单击输入您的文字信息单击输入您的文字</a:t>
            </a:r>
            <a:endParaRPr lang="zh-CN" altLang="en-US" dirty="0"/>
          </a:p>
          <a:p>
            <a:endParaRPr lang="zh-CN" altLang="en-US" dirty="0"/>
          </a:p>
        </p:txBody>
      </p:sp>
      <p:sp>
        <p:nvSpPr>
          <p:cNvPr id="13" name="矩形 12">
            <a:extLst>
              <a:ext uri="{FF2B5EF4-FFF2-40B4-BE49-F238E27FC236}">
                <a16:creationId xmlns:a16="http://schemas.microsoft.com/office/drawing/2014/main" id="{460D27A7-E3C8-4476-AAE7-D4283A059432}"/>
              </a:ext>
            </a:extLst>
          </p:cNvPr>
          <p:cNvSpPr/>
          <p:nvPr/>
        </p:nvSpPr>
        <p:spPr>
          <a:xfrm>
            <a:off x="-25947" y="1828800"/>
            <a:ext cx="3738138" cy="720256"/>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t>输入标题</a:t>
            </a:r>
          </a:p>
        </p:txBody>
      </p:sp>
    </p:spTree>
    <p:extLst>
      <p:ext uri="{BB962C8B-B14F-4D97-AF65-F5344CB8AC3E}">
        <p14:creationId xmlns:p14="http://schemas.microsoft.com/office/powerpoint/2010/main" val="1064579088"/>
      </p:ext>
    </p:extLst>
  </p:cSld>
  <p:clrMapOvr>
    <a:masterClrMapping/>
  </p:clrMapOvr>
  <p:transition spd="med" advClick="0" advTm="25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0E04B3BA-E9A1-4079-B44D-7120F9D950B2}"/>
              </a:ext>
            </a:extLst>
          </p:cNvPr>
          <p:cNvSpPr/>
          <p:nvPr/>
        </p:nvSpPr>
        <p:spPr>
          <a:xfrm>
            <a:off x="1337481" y="499729"/>
            <a:ext cx="4801314" cy="461665"/>
          </a:xfrm>
          <a:prstGeom prst="rect">
            <a:avLst/>
          </a:prstGeom>
        </p:spPr>
        <p:txBody>
          <a:bodyPr wrap="none">
            <a:spAutoFit/>
          </a:bodyPr>
          <a:lstStyle/>
          <a:p>
            <a:pPr algn="ctr" fontAlgn="auto" latinLnBrk="1">
              <a:spcBef>
                <a:spcPts val="0"/>
              </a:spcBef>
              <a:spcAft>
                <a:spcPts val="0"/>
              </a:spcAft>
              <a:defRPr/>
            </a:pPr>
            <a:r>
              <a:rPr lang="zh-CN" altLang="en-US" sz="2400" b="1" kern="0" dirty="0">
                <a:solidFill>
                  <a:srgbClr val="AF0B06"/>
                </a:solidFill>
                <a:cs typeface="+mn-ea"/>
                <a:sym typeface="+mn-lt"/>
              </a:rPr>
              <a:t>了解党的十九大全国人民代表大会</a:t>
            </a:r>
            <a:endParaRPr lang="en-US" altLang="ko-KR" sz="2400" b="1" kern="0" dirty="0">
              <a:solidFill>
                <a:srgbClr val="AF0B06"/>
              </a:solidFill>
              <a:cs typeface="+mn-ea"/>
              <a:sym typeface="+mn-lt"/>
            </a:endParaRPr>
          </a:p>
        </p:txBody>
      </p:sp>
      <p:sp>
        <p:nvSpPr>
          <p:cNvPr id="5" name="矩形 4">
            <a:extLst>
              <a:ext uri="{FF2B5EF4-FFF2-40B4-BE49-F238E27FC236}">
                <a16:creationId xmlns:a16="http://schemas.microsoft.com/office/drawing/2014/main" id="{DC6BB94B-5442-4885-A8C0-899EC048ED24}"/>
              </a:ext>
            </a:extLst>
          </p:cNvPr>
          <p:cNvSpPr/>
          <p:nvPr/>
        </p:nvSpPr>
        <p:spPr>
          <a:xfrm>
            <a:off x="3712191" y="1828800"/>
            <a:ext cx="8453862" cy="2470245"/>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a:p>
            <a:pPr algn="ctr"/>
            <a:endParaRPr lang="zh-CN" altLang="en-US" dirty="0"/>
          </a:p>
        </p:txBody>
      </p:sp>
      <p:pic>
        <p:nvPicPr>
          <p:cNvPr id="7" name="图片 6">
            <a:extLst>
              <a:ext uri="{FF2B5EF4-FFF2-40B4-BE49-F238E27FC236}">
                <a16:creationId xmlns:a16="http://schemas.microsoft.com/office/drawing/2014/main" id="{9E534EF3-7D7D-4136-9BE9-8C6B3A3ABA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772" y="129208"/>
            <a:ext cx="1202709" cy="1202709"/>
          </a:xfrm>
          <a:prstGeom prst="rect">
            <a:avLst/>
          </a:prstGeom>
        </p:spPr>
      </p:pic>
      <p:pic>
        <p:nvPicPr>
          <p:cNvPr id="8" name="图片 7">
            <a:extLst>
              <a:ext uri="{FF2B5EF4-FFF2-40B4-BE49-F238E27FC236}">
                <a16:creationId xmlns:a16="http://schemas.microsoft.com/office/drawing/2014/main" id="{1AA783E1-B312-4107-8E27-9BE4C5F91C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32346" y="3435674"/>
            <a:ext cx="4708479" cy="4796891"/>
          </a:xfrm>
          <a:prstGeom prst="rect">
            <a:avLst/>
          </a:prstGeom>
        </p:spPr>
      </p:pic>
      <p:pic>
        <p:nvPicPr>
          <p:cNvPr id="9" name="图片 8">
            <a:extLst>
              <a:ext uri="{FF2B5EF4-FFF2-40B4-BE49-F238E27FC236}">
                <a16:creationId xmlns:a16="http://schemas.microsoft.com/office/drawing/2014/main" id="{031CFD24-27EE-418D-A09C-A7FDD71EE9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27742" y="129208"/>
            <a:ext cx="2264258" cy="7245626"/>
          </a:xfrm>
          <a:prstGeom prst="rect">
            <a:avLst/>
          </a:prstGeom>
        </p:spPr>
      </p:pic>
      <p:sp>
        <p:nvSpPr>
          <p:cNvPr id="10" name="Freeform 8">
            <a:extLst>
              <a:ext uri="{FF2B5EF4-FFF2-40B4-BE49-F238E27FC236}">
                <a16:creationId xmlns:a16="http://schemas.microsoft.com/office/drawing/2014/main" id="{CE248453-7497-4090-8F7D-433327A7927A}"/>
              </a:ext>
            </a:extLst>
          </p:cNvPr>
          <p:cNvSpPr>
            <a:spLocks/>
          </p:cNvSpPr>
          <p:nvPr/>
        </p:nvSpPr>
        <p:spPr bwMode="auto">
          <a:xfrm>
            <a:off x="0" y="5568287"/>
            <a:ext cx="12192000" cy="1289713"/>
          </a:xfrm>
          <a:custGeom>
            <a:avLst/>
            <a:gdLst>
              <a:gd name="T0" fmla="*/ 5699 w 5699"/>
              <a:gd name="T1" fmla="*/ 0 h 487"/>
              <a:gd name="T2" fmla="*/ 5699 w 5699"/>
              <a:gd name="T3" fmla="*/ 487 h 487"/>
              <a:gd name="T4" fmla="*/ 0 w 5699"/>
              <a:gd name="T5" fmla="*/ 487 h 487"/>
              <a:gd name="T6" fmla="*/ 0 w 5699"/>
              <a:gd name="T7" fmla="*/ 360 h 487"/>
              <a:gd name="T8" fmla="*/ 375 w 5699"/>
              <a:gd name="T9" fmla="*/ 381 h 487"/>
              <a:gd name="T10" fmla="*/ 738 w 5699"/>
              <a:gd name="T11" fmla="*/ 398 h 487"/>
              <a:gd name="T12" fmla="*/ 1095 w 5699"/>
              <a:gd name="T13" fmla="*/ 410 h 487"/>
              <a:gd name="T14" fmla="*/ 1445 w 5699"/>
              <a:gd name="T15" fmla="*/ 419 h 487"/>
              <a:gd name="T16" fmla="*/ 1787 w 5699"/>
              <a:gd name="T17" fmla="*/ 423 h 487"/>
              <a:gd name="T18" fmla="*/ 2119 w 5699"/>
              <a:gd name="T19" fmla="*/ 421 h 487"/>
              <a:gd name="T20" fmla="*/ 2443 w 5699"/>
              <a:gd name="T21" fmla="*/ 416 h 487"/>
              <a:gd name="T22" fmla="*/ 2760 w 5699"/>
              <a:gd name="T23" fmla="*/ 405 h 487"/>
              <a:gd name="T24" fmla="*/ 3068 w 5699"/>
              <a:gd name="T25" fmla="*/ 391 h 487"/>
              <a:gd name="T26" fmla="*/ 3368 w 5699"/>
              <a:gd name="T27" fmla="*/ 372 h 487"/>
              <a:gd name="T28" fmla="*/ 3658 w 5699"/>
              <a:gd name="T29" fmla="*/ 348 h 487"/>
              <a:gd name="T30" fmla="*/ 3942 w 5699"/>
              <a:gd name="T31" fmla="*/ 320 h 487"/>
              <a:gd name="T32" fmla="*/ 4217 w 5699"/>
              <a:gd name="T33" fmla="*/ 289 h 487"/>
              <a:gd name="T34" fmla="*/ 4485 w 5699"/>
              <a:gd name="T35" fmla="*/ 250 h 487"/>
              <a:gd name="T36" fmla="*/ 4745 w 5699"/>
              <a:gd name="T37" fmla="*/ 210 h 487"/>
              <a:gd name="T38" fmla="*/ 4996 w 5699"/>
              <a:gd name="T39" fmla="*/ 163 h 487"/>
              <a:gd name="T40" fmla="*/ 5238 w 5699"/>
              <a:gd name="T41" fmla="*/ 113 h 487"/>
              <a:gd name="T42" fmla="*/ 5473 w 5699"/>
              <a:gd name="T43" fmla="*/ 59 h 487"/>
              <a:gd name="T44" fmla="*/ 5699 w 5699"/>
              <a:gd name="T45"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99" h="487">
                <a:moveTo>
                  <a:pt x="5699" y="0"/>
                </a:moveTo>
                <a:lnTo>
                  <a:pt x="5699" y="487"/>
                </a:lnTo>
                <a:lnTo>
                  <a:pt x="0" y="487"/>
                </a:lnTo>
                <a:lnTo>
                  <a:pt x="0" y="360"/>
                </a:lnTo>
                <a:lnTo>
                  <a:pt x="375" y="381"/>
                </a:lnTo>
                <a:lnTo>
                  <a:pt x="738" y="398"/>
                </a:lnTo>
                <a:lnTo>
                  <a:pt x="1095" y="410"/>
                </a:lnTo>
                <a:lnTo>
                  <a:pt x="1445" y="419"/>
                </a:lnTo>
                <a:lnTo>
                  <a:pt x="1787" y="423"/>
                </a:lnTo>
                <a:lnTo>
                  <a:pt x="2119" y="421"/>
                </a:lnTo>
                <a:lnTo>
                  <a:pt x="2443" y="416"/>
                </a:lnTo>
                <a:lnTo>
                  <a:pt x="2760" y="405"/>
                </a:lnTo>
                <a:lnTo>
                  <a:pt x="3068" y="391"/>
                </a:lnTo>
                <a:lnTo>
                  <a:pt x="3368" y="372"/>
                </a:lnTo>
                <a:lnTo>
                  <a:pt x="3658" y="348"/>
                </a:lnTo>
                <a:lnTo>
                  <a:pt x="3942" y="320"/>
                </a:lnTo>
                <a:lnTo>
                  <a:pt x="4217" y="289"/>
                </a:lnTo>
                <a:lnTo>
                  <a:pt x="4485" y="250"/>
                </a:lnTo>
                <a:lnTo>
                  <a:pt x="4745" y="210"/>
                </a:lnTo>
                <a:lnTo>
                  <a:pt x="4996" y="163"/>
                </a:lnTo>
                <a:lnTo>
                  <a:pt x="5238" y="113"/>
                </a:lnTo>
                <a:lnTo>
                  <a:pt x="5473" y="59"/>
                </a:lnTo>
                <a:lnTo>
                  <a:pt x="5699" y="0"/>
                </a:lnTo>
                <a:close/>
              </a:path>
            </a:pathLst>
          </a:custGeom>
          <a:solidFill>
            <a:srgbClr val="AF0B06"/>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cs typeface="+mn-ea"/>
              <a:sym typeface="+mn-lt"/>
            </a:endParaRPr>
          </a:p>
        </p:txBody>
      </p:sp>
      <p:sp>
        <p:nvSpPr>
          <p:cNvPr id="12" name="文本框 11">
            <a:extLst>
              <a:ext uri="{FF2B5EF4-FFF2-40B4-BE49-F238E27FC236}">
                <a16:creationId xmlns:a16="http://schemas.microsoft.com/office/drawing/2014/main" id="{5365DE1D-7F07-4257-BC46-298A1DEE1292}"/>
              </a:ext>
            </a:extLst>
          </p:cNvPr>
          <p:cNvSpPr txBox="1"/>
          <p:nvPr/>
        </p:nvSpPr>
        <p:spPr>
          <a:xfrm>
            <a:off x="4312693" y="2375198"/>
            <a:ext cx="5946980" cy="1754326"/>
          </a:xfrm>
          <a:prstGeom prst="rect">
            <a:avLst/>
          </a:prstGeom>
          <a:noFill/>
        </p:spPr>
        <p:txBody>
          <a:bodyPr wrap="square" rtlCol="0">
            <a:spAutoFit/>
          </a:bodyPr>
          <a:lstStyle/>
          <a:p>
            <a:pPr marL="285750" indent="-285750">
              <a:buFont typeface="Wingdings" panose="05000000000000000000" pitchFamily="2" charset="2"/>
              <a:buChar char="u"/>
            </a:pPr>
            <a:r>
              <a:rPr lang="zh-CN" altLang="en-US" dirty="0">
                <a:solidFill>
                  <a:srgbClr val="C00000"/>
                </a:solidFill>
              </a:rPr>
              <a:t>单击输入您的文字信息单击输入您的文字信息</a:t>
            </a:r>
            <a:endParaRPr lang="en-US" altLang="zh-CN" dirty="0">
              <a:solidFill>
                <a:srgbClr val="C00000"/>
              </a:solidFill>
            </a:endParaRPr>
          </a:p>
          <a:p>
            <a:pPr marL="285750" indent="-285750">
              <a:buFont typeface="Wingdings" panose="05000000000000000000" pitchFamily="2" charset="2"/>
              <a:buChar char="u"/>
            </a:pPr>
            <a:r>
              <a:rPr lang="zh-CN" altLang="en-US" dirty="0">
                <a:solidFill>
                  <a:srgbClr val="C00000"/>
                </a:solidFill>
              </a:rPr>
              <a:t>单击输入您的文字信息单击输入您的文字信息</a:t>
            </a:r>
            <a:endParaRPr lang="en-US" altLang="zh-CN" dirty="0">
              <a:solidFill>
                <a:srgbClr val="C00000"/>
              </a:solidFill>
            </a:endParaRPr>
          </a:p>
          <a:p>
            <a:pPr marL="285750" indent="-285750">
              <a:buFont typeface="Wingdings" panose="05000000000000000000" pitchFamily="2" charset="2"/>
              <a:buChar char="u"/>
            </a:pPr>
            <a:r>
              <a:rPr lang="zh-CN" altLang="en-US" dirty="0">
                <a:solidFill>
                  <a:srgbClr val="C00000"/>
                </a:solidFill>
              </a:rPr>
              <a:t>单击输入您的文字信息单击输入您的文字信息</a:t>
            </a:r>
            <a:endParaRPr lang="en-US" altLang="zh-CN" dirty="0">
              <a:solidFill>
                <a:srgbClr val="C00000"/>
              </a:solidFill>
            </a:endParaRPr>
          </a:p>
          <a:p>
            <a:pPr marL="285750" indent="-285750">
              <a:buFont typeface="Wingdings" panose="05000000000000000000" pitchFamily="2" charset="2"/>
              <a:buChar char="u"/>
            </a:pPr>
            <a:r>
              <a:rPr lang="zh-CN" altLang="en-US" dirty="0">
                <a:solidFill>
                  <a:srgbClr val="C00000"/>
                </a:solidFill>
              </a:rPr>
              <a:t>单击输入您的文字信息单击输入您的文字信息</a:t>
            </a:r>
            <a:endParaRPr lang="en-US" altLang="zh-CN" dirty="0">
              <a:solidFill>
                <a:srgbClr val="C00000"/>
              </a:solidFill>
            </a:endParaRPr>
          </a:p>
          <a:p>
            <a:pPr marL="285750" indent="-285750">
              <a:buFont typeface="Wingdings" panose="05000000000000000000" pitchFamily="2" charset="2"/>
              <a:buChar char="u"/>
            </a:pPr>
            <a:r>
              <a:rPr lang="zh-CN" altLang="en-US" dirty="0">
                <a:solidFill>
                  <a:srgbClr val="C00000"/>
                </a:solidFill>
              </a:rPr>
              <a:t>单击输入您的文字信息单击输入您的文字信息</a:t>
            </a:r>
            <a:endParaRPr lang="zh-CN" altLang="en-US" dirty="0"/>
          </a:p>
          <a:p>
            <a:endParaRPr lang="zh-CN" altLang="en-US" dirty="0"/>
          </a:p>
        </p:txBody>
      </p:sp>
      <p:sp>
        <p:nvSpPr>
          <p:cNvPr id="13" name="矩形 12">
            <a:extLst>
              <a:ext uri="{FF2B5EF4-FFF2-40B4-BE49-F238E27FC236}">
                <a16:creationId xmlns:a16="http://schemas.microsoft.com/office/drawing/2014/main" id="{460D27A7-E3C8-4476-AAE7-D4283A059432}"/>
              </a:ext>
            </a:extLst>
          </p:cNvPr>
          <p:cNvSpPr/>
          <p:nvPr/>
        </p:nvSpPr>
        <p:spPr>
          <a:xfrm>
            <a:off x="-25947" y="1828800"/>
            <a:ext cx="3725164" cy="720256"/>
          </a:xfrm>
          <a:prstGeom prst="rect">
            <a:avLst/>
          </a:prstGeom>
          <a:solidFill>
            <a:srgbClr val="AF0B0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t>输入标题</a:t>
            </a:r>
          </a:p>
        </p:txBody>
      </p:sp>
      <p:pic>
        <p:nvPicPr>
          <p:cNvPr id="14" name="图片 13">
            <a:extLst>
              <a:ext uri="{FF2B5EF4-FFF2-40B4-BE49-F238E27FC236}">
                <a16:creationId xmlns:a16="http://schemas.microsoft.com/office/drawing/2014/main" id="{31CE8C66-9570-4695-A1EB-76F386829001}"/>
              </a:ext>
            </a:extLst>
          </p:cNvPr>
          <p:cNvPicPr>
            <a:picLocks noChangeAspect="1"/>
          </p:cNvPicPr>
          <p:nvPr/>
        </p:nvPicPr>
        <p:blipFill rotWithShape="1">
          <a:blip r:embed="rId6">
            <a:extLst>
              <a:ext uri="{28A0092B-C50C-407E-A947-70E740481C1C}">
                <a14:useLocalDpi xmlns:a14="http://schemas.microsoft.com/office/drawing/2010/main" val="0"/>
              </a:ext>
            </a:extLst>
          </a:blip>
          <a:srcRect l="-817" t="13020" r="13824" b="20857"/>
          <a:stretch/>
        </p:blipFill>
        <p:spPr>
          <a:xfrm>
            <a:off x="-12974" y="2549056"/>
            <a:ext cx="3712191" cy="1697886"/>
          </a:xfrm>
          <a:prstGeom prst="rect">
            <a:avLst/>
          </a:prstGeom>
        </p:spPr>
      </p:pic>
    </p:spTree>
    <p:extLst>
      <p:ext uri="{BB962C8B-B14F-4D97-AF65-F5344CB8AC3E}">
        <p14:creationId xmlns:p14="http://schemas.microsoft.com/office/powerpoint/2010/main" val="3937107809"/>
      </p:ext>
    </p:extLst>
  </p:cSld>
  <p:clrMapOvr>
    <a:masterClrMapping/>
  </p:clrMapOvr>
  <p:transition spd="med" advClick="0" advTm="25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stretch>
            <a:fillRect/>
          </a:stretch>
        </p:blipFill>
        <p:spPr>
          <a:xfrm>
            <a:off x="2901691" y="4155855"/>
            <a:ext cx="1888674" cy="1011790"/>
          </a:xfrm>
          <a:prstGeom prst="rect">
            <a:avLst/>
          </a:prstGeom>
        </p:spPr>
      </p:pic>
      <p:pic>
        <p:nvPicPr>
          <p:cNvPr id="13" name="图片 12"/>
          <p:cNvPicPr>
            <a:picLocks noChangeAspect="1"/>
          </p:cNvPicPr>
          <p:nvPr/>
        </p:nvPicPr>
        <p:blipFill>
          <a:blip r:embed="rId3"/>
          <a:stretch>
            <a:fillRect/>
          </a:stretch>
        </p:blipFill>
        <p:spPr>
          <a:xfrm>
            <a:off x="1727584" y="2823567"/>
            <a:ext cx="2233506" cy="1196522"/>
          </a:xfrm>
          <a:prstGeom prst="rect">
            <a:avLst/>
          </a:prstGeom>
        </p:spPr>
      </p:pic>
      <p:pic>
        <p:nvPicPr>
          <p:cNvPr id="14" name="图片 13"/>
          <p:cNvPicPr>
            <a:picLocks noChangeAspect="1"/>
          </p:cNvPicPr>
          <p:nvPr/>
        </p:nvPicPr>
        <p:blipFill>
          <a:blip r:embed="rId3"/>
          <a:stretch>
            <a:fillRect/>
          </a:stretch>
        </p:blipFill>
        <p:spPr>
          <a:xfrm>
            <a:off x="556220" y="1671680"/>
            <a:ext cx="2345471" cy="1256503"/>
          </a:xfrm>
          <a:prstGeom prst="rect">
            <a:avLst/>
          </a:prstGeom>
        </p:spPr>
      </p:pic>
      <p:sp>
        <p:nvSpPr>
          <p:cNvPr id="19" name="矩形 18">
            <a:extLst>
              <a:ext uri="{FF2B5EF4-FFF2-40B4-BE49-F238E27FC236}">
                <a16:creationId xmlns:a16="http://schemas.microsoft.com/office/drawing/2014/main" id="{45EB1052-37F6-4C48-9BAC-F6C396764A1A}"/>
              </a:ext>
            </a:extLst>
          </p:cNvPr>
          <p:cNvSpPr/>
          <p:nvPr/>
        </p:nvSpPr>
        <p:spPr>
          <a:xfrm>
            <a:off x="1337481" y="499729"/>
            <a:ext cx="4801314" cy="461665"/>
          </a:xfrm>
          <a:prstGeom prst="rect">
            <a:avLst/>
          </a:prstGeom>
        </p:spPr>
        <p:txBody>
          <a:bodyPr wrap="none">
            <a:spAutoFit/>
          </a:bodyPr>
          <a:lstStyle/>
          <a:p>
            <a:pPr algn="ctr" fontAlgn="auto" latinLnBrk="1">
              <a:spcBef>
                <a:spcPts val="0"/>
              </a:spcBef>
              <a:spcAft>
                <a:spcPts val="0"/>
              </a:spcAft>
              <a:defRPr/>
            </a:pPr>
            <a:r>
              <a:rPr lang="zh-CN" altLang="en-US" sz="2400" b="1" kern="0" dirty="0">
                <a:solidFill>
                  <a:srgbClr val="AF0B06"/>
                </a:solidFill>
                <a:cs typeface="+mn-ea"/>
                <a:sym typeface="+mn-lt"/>
              </a:rPr>
              <a:t>了解党的十九大全国人民代表大会</a:t>
            </a:r>
            <a:endParaRPr lang="en-US" altLang="ko-KR" sz="2400" b="1" kern="0" dirty="0">
              <a:solidFill>
                <a:srgbClr val="AF0B06"/>
              </a:solidFill>
              <a:cs typeface="+mn-ea"/>
              <a:sym typeface="+mn-lt"/>
            </a:endParaRPr>
          </a:p>
        </p:txBody>
      </p:sp>
      <p:sp>
        <p:nvSpPr>
          <p:cNvPr id="22" name="文本框 21">
            <a:extLst>
              <a:ext uri="{FF2B5EF4-FFF2-40B4-BE49-F238E27FC236}">
                <a16:creationId xmlns:a16="http://schemas.microsoft.com/office/drawing/2014/main" id="{116B9EAD-2A02-496B-8962-BAC6E0C348BE}"/>
              </a:ext>
            </a:extLst>
          </p:cNvPr>
          <p:cNvSpPr txBox="1"/>
          <p:nvPr/>
        </p:nvSpPr>
        <p:spPr>
          <a:xfrm>
            <a:off x="4790365" y="4338584"/>
            <a:ext cx="5946980" cy="646331"/>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a:t>
            </a:r>
            <a:endParaRPr lang="zh-CN" altLang="en-US" dirty="0"/>
          </a:p>
        </p:txBody>
      </p:sp>
      <p:sp>
        <p:nvSpPr>
          <p:cNvPr id="23" name="文本框 22">
            <a:extLst>
              <a:ext uri="{FF2B5EF4-FFF2-40B4-BE49-F238E27FC236}">
                <a16:creationId xmlns:a16="http://schemas.microsoft.com/office/drawing/2014/main" id="{9A44B943-C069-48BE-B76B-90826DEACD24}"/>
              </a:ext>
            </a:extLst>
          </p:cNvPr>
          <p:cNvSpPr txBox="1"/>
          <p:nvPr/>
        </p:nvSpPr>
        <p:spPr>
          <a:xfrm>
            <a:off x="2901691" y="1762887"/>
            <a:ext cx="5946980" cy="646331"/>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a:t>
            </a:r>
            <a:endParaRPr lang="zh-CN" altLang="en-US" dirty="0"/>
          </a:p>
        </p:txBody>
      </p:sp>
      <p:sp>
        <p:nvSpPr>
          <p:cNvPr id="24" name="文本框 23">
            <a:extLst>
              <a:ext uri="{FF2B5EF4-FFF2-40B4-BE49-F238E27FC236}">
                <a16:creationId xmlns:a16="http://schemas.microsoft.com/office/drawing/2014/main" id="{72482ED4-6CE1-4B2C-BAAB-BF044FB34790}"/>
              </a:ext>
            </a:extLst>
          </p:cNvPr>
          <p:cNvSpPr txBox="1"/>
          <p:nvPr/>
        </p:nvSpPr>
        <p:spPr>
          <a:xfrm>
            <a:off x="4061751" y="2985580"/>
            <a:ext cx="5946980" cy="646331"/>
          </a:xfrm>
          <a:prstGeom prst="rect">
            <a:avLst/>
          </a:prstGeom>
          <a:noFill/>
        </p:spPr>
        <p:txBody>
          <a:bodyPr wrap="square" rtlCol="0">
            <a:spAutoFit/>
          </a:bodyPr>
          <a:lstStyle/>
          <a:p>
            <a:r>
              <a:rPr lang="zh-CN" altLang="en-US" dirty="0">
                <a:solidFill>
                  <a:srgbClr val="C00000"/>
                </a:solidFill>
              </a:rPr>
              <a:t>单击输入您的文字信息单击输入您的文字信息单击输入您的文字信息单击输入您的文字信息单击输入您的文字信息</a:t>
            </a:r>
            <a:endParaRPr lang="zh-CN" altLang="en-US" dirty="0"/>
          </a:p>
        </p:txBody>
      </p:sp>
    </p:spTree>
    <p:extLst>
      <p:ext uri="{BB962C8B-B14F-4D97-AF65-F5344CB8AC3E}">
        <p14:creationId xmlns:p14="http://schemas.microsoft.com/office/powerpoint/2010/main" val="3476023070"/>
      </p:ext>
    </p:extLst>
  </p:cSld>
  <p:clrMapOvr>
    <a:masterClrMapping/>
  </p:clrMapOvr>
  <p:transition spd="med" advClick="0" advTm="2500">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6207DDC3-84A5-48B3-9230-0E7C7872045A}"/>
              </a:ext>
            </a:extLst>
          </p:cNvPr>
          <p:cNvSpPr/>
          <p:nvPr/>
        </p:nvSpPr>
        <p:spPr>
          <a:xfrm>
            <a:off x="1337481" y="499729"/>
            <a:ext cx="4801314" cy="461665"/>
          </a:xfrm>
          <a:prstGeom prst="rect">
            <a:avLst/>
          </a:prstGeom>
        </p:spPr>
        <p:txBody>
          <a:bodyPr wrap="none">
            <a:spAutoFit/>
          </a:bodyPr>
          <a:lstStyle/>
          <a:p>
            <a:pPr algn="ctr" fontAlgn="auto" latinLnBrk="1">
              <a:spcBef>
                <a:spcPts val="0"/>
              </a:spcBef>
              <a:spcAft>
                <a:spcPts val="0"/>
              </a:spcAft>
              <a:defRPr/>
            </a:pPr>
            <a:r>
              <a:rPr lang="zh-CN" altLang="en-US" sz="2400" b="1" kern="0" dirty="0">
                <a:solidFill>
                  <a:srgbClr val="AF0B06"/>
                </a:solidFill>
                <a:cs typeface="+mn-ea"/>
                <a:sym typeface="+mn-lt"/>
              </a:rPr>
              <a:t>了解党的十九大全国人民代表大会</a:t>
            </a:r>
            <a:endParaRPr lang="en-US" altLang="ko-KR" sz="2400" b="1" kern="0" dirty="0">
              <a:solidFill>
                <a:srgbClr val="AF0B06"/>
              </a:solidFill>
              <a:cs typeface="+mn-ea"/>
              <a:sym typeface="+mn-lt"/>
            </a:endParaRPr>
          </a:p>
        </p:txBody>
      </p:sp>
      <p:sp>
        <p:nvSpPr>
          <p:cNvPr id="5" name="矩形 4">
            <a:extLst>
              <a:ext uri="{FF2B5EF4-FFF2-40B4-BE49-F238E27FC236}">
                <a16:creationId xmlns:a16="http://schemas.microsoft.com/office/drawing/2014/main" id="{97719E50-B20F-49E5-95A6-5C5BD6F62FA0}"/>
              </a:ext>
            </a:extLst>
          </p:cNvPr>
          <p:cNvSpPr/>
          <p:nvPr/>
        </p:nvSpPr>
        <p:spPr>
          <a:xfrm>
            <a:off x="2812194" y="1959163"/>
            <a:ext cx="4202755" cy="1056991"/>
          </a:xfrm>
          <a:prstGeom prst="rect">
            <a:avLst/>
          </a:prstGeom>
          <a:noFill/>
          <a:ln w="28575">
            <a:solidFill>
              <a:srgbClr val="AF0B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rgbClr val="C00000"/>
                </a:solidFill>
              </a:rPr>
              <a:t>单击输入您的文字信息单击输入您的文字信息单击输入您的文字信息单击输入您的文字信息单击输入您的文字信息</a:t>
            </a:r>
            <a:endParaRPr lang="zh-CN" altLang="en-US" dirty="0"/>
          </a:p>
        </p:txBody>
      </p:sp>
      <p:sp>
        <p:nvSpPr>
          <p:cNvPr id="6" name="矩形 5">
            <a:extLst>
              <a:ext uri="{FF2B5EF4-FFF2-40B4-BE49-F238E27FC236}">
                <a16:creationId xmlns:a16="http://schemas.microsoft.com/office/drawing/2014/main" id="{F98E69AC-E7F2-4A39-8024-E4BD8B2291C1}"/>
              </a:ext>
            </a:extLst>
          </p:cNvPr>
          <p:cNvSpPr/>
          <p:nvPr/>
        </p:nvSpPr>
        <p:spPr>
          <a:xfrm>
            <a:off x="2812194" y="1340096"/>
            <a:ext cx="2060057" cy="446578"/>
          </a:xfrm>
          <a:prstGeom prst="rect">
            <a:avLst/>
          </a:prstGeom>
          <a:solidFill>
            <a:srgbClr val="AF0B06"/>
          </a:solidFill>
          <a:ln w="28575">
            <a:solidFill>
              <a:srgbClr val="AF0B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bg1"/>
                </a:solidFill>
              </a:rPr>
              <a:t>输入标题</a:t>
            </a:r>
          </a:p>
        </p:txBody>
      </p:sp>
      <p:sp>
        <p:nvSpPr>
          <p:cNvPr id="7" name="矩形 6">
            <a:extLst>
              <a:ext uri="{FF2B5EF4-FFF2-40B4-BE49-F238E27FC236}">
                <a16:creationId xmlns:a16="http://schemas.microsoft.com/office/drawing/2014/main" id="{CB8B2D85-87C5-4E9C-9699-8006A892E3C2}"/>
              </a:ext>
            </a:extLst>
          </p:cNvPr>
          <p:cNvSpPr/>
          <p:nvPr/>
        </p:nvSpPr>
        <p:spPr>
          <a:xfrm>
            <a:off x="2812194" y="3480551"/>
            <a:ext cx="1581899" cy="446578"/>
          </a:xfrm>
          <a:prstGeom prst="rect">
            <a:avLst/>
          </a:prstGeom>
          <a:solidFill>
            <a:srgbClr val="AF0B06"/>
          </a:solidFill>
          <a:ln w="28575">
            <a:solidFill>
              <a:srgbClr val="AF0B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chemeClr val="bg1"/>
                </a:solidFill>
              </a:rPr>
              <a:t>输入标题</a:t>
            </a:r>
          </a:p>
        </p:txBody>
      </p:sp>
      <p:sp>
        <p:nvSpPr>
          <p:cNvPr id="8" name="矩形 7">
            <a:extLst>
              <a:ext uri="{FF2B5EF4-FFF2-40B4-BE49-F238E27FC236}">
                <a16:creationId xmlns:a16="http://schemas.microsoft.com/office/drawing/2014/main" id="{38EF09FC-3195-4CCF-8595-0CC914F79E96}"/>
              </a:ext>
            </a:extLst>
          </p:cNvPr>
          <p:cNvSpPr/>
          <p:nvPr/>
        </p:nvSpPr>
        <p:spPr>
          <a:xfrm>
            <a:off x="4644752" y="3485098"/>
            <a:ext cx="1581899" cy="446578"/>
          </a:xfrm>
          <a:prstGeom prst="rect">
            <a:avLst/>
          </a:prstGeom>
          <a:solidFill>
            <a:srgbClr val="AF0B06"/>
          </a:solidFill>
          <a:ln w="28575">
            <a:solidFill>
              <a:srgbClr val="AF0B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chemeClr val="bg1"/>
                </a:solidFill>
              </a:rPr>
              <a:t>输入标题</a:t>
            </a:r>
          </a:p>
        </p:txBody>
      </p:sp>
      <p:sp>
        <p:nvSpPr>
          <p:cNvPr id="9" name="矩形 8">
            <a:extLst>
              <a:ext uri="{FF2B5EF4-FFF2-40B4-BE49-F238E27FC236}">
                <a16:creationId xmlns:a16="http://schemas.microsoft.com/office/drawing/2014/main" id="{A45BE4B9-7935-4AA3-96E1-0E3565F699AF}"/>
              </a:ext>
            </a:extLst>
          </p:cNvPr>
          <p:cNvSpPr/>
          <p:nvPr/>
        </p:nvSpPr>
        <p:spPr>
          <a:xfrm>
            <a:off x="2812194" y="4074175"/>
            <a:ext cx="6823125" cy="1453167"/>
          </a:xfrm>
          <a:prstGeom prst="rect">
            <a:avLst/>
          </a:prstGeom>
          <a:noFill/>
          <a:ln w="28575">
            <a:solidFill>
              <a:srgbClr val="AF0B0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zh-CN" dirty="0">
              <a:solidFill>
                <a:srgbClr val="C00000"/>
              </a:solidFill>
            </a:endParaRPr>
          </a:p>
          <a:p>
            <a:endParaRPr lang="en-US" altLang="zh-CN" dirty="0">
              <a:solidFill>
                <a:srgbClr val="C00000"/>
              </a:solidFill>
            </a:endParaRPr>
          </a:p>
          <a:p>
            <a:r>
              <a:rPr lang="zh-CN" altLang="en-US" dirty="0">
                <a:solidFill>
                  <a:srgbClr val="C00000"/>
                </a:solidFill>
              </a:rPr>
              <a:t>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单击输入您的文字信息</a:t>
            </a:r>
            <a:endParaRPr lang="zh-CN" altLang="en-US" dirty="0"/>
          </a:p>
          <a:p>
            <a:endParaRPr lang="zh-CN" altLang="en-US" dirty="0"/>
          </a:p>
          <a:p>
            <a:endParaRPr lang="zh-CN" altLang="en-US" dirty="0"/>
          </a:p>
        </p:txBody>
      </p:sp>
    </p:spTree>
    <p:extLst>
      <p:ext uri="{BB962C8B-B14F-4D97-AF65-F5344CB8AC3E}">
        <p14:creationId xmlns:p14="http://schemas.microsoft.com/office/powerpoint/2010/main" val="1681539860"/>
      </p:ext>
    </p:extLst>
  </p:cSld>
  <p:clrMapOvr>
    <a:masterClrMapping/>
  </p:clrMapOvr>
  <p:transition spd="med" advClick="0" advTm="2500">
    <p:pull/>
  </p:transition>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MH" val="20160830105659"/>
  <p:tag name="MH_LIBRARY" val="CONTENTS"/>
  <p:tag name="MH_TYPE" val="OTHERS"/>
  <p:tag name="ID" val="626765"/>
</p:tagLst>
</file>

<file path=ppt/tags/tag3.xml><?xml version="1.0" encoding="utf-8"?>
<p:tagLst xmlns:a="http://schemas.openxmlformats.org/drawingml/2006/main" xmlns:r="http://schemas.openxmlformats.org/officeDocument/2006/relationships" xmlns:p="http://schemas.openxmlformats.org/presentationml/2006/main">
  <p:tag name="MH" val="20160830105659"/>
  <p:tag name="MH_LIBRARY" val="CONTENTS"/>
  <p:tag name="MH_TYPE" val="OTHERS"/>
  <p:tag name="ID" val="62676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p">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604</TotalTime>
  <Words>2565</Words>
  <Application>Microsoft Office PowerPoint</Application>
  <PresentationFormat>宽屏</PresentationFormat>
  <Paragraphs>178</Paragraphs>
  <Slides>30</Slides>
  <Notes>30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30</vt:i4>
      </vt:variant>
    </vt:vector>
  </HeadingPairs>
  <TitlesOfParts>
    <vt:vector size="37" baseType="lpstr">
      <vt:lpstr>等线</vt:lpstr>
      <vt:lpstr>华文黑体</vt:lpstr>
      <vt:lpstr>宋体</vt:lpstr>
      <vt:lpstr>微软雅黑</vt:lpstr>
      <vt:lpstr>Arial</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陈梓涵</dc:creator>
  <cp:lastModifiedBy>Chris Wong</cp:lastModifiedBy>
  <cp:revision>41</cp:revision>
  <dcterms:created xsi:type="dcterms:W3CDTF">2017-08-03T05:36:50Z</dcterms:created>
  <dcterms:modified xsi:type="dcterms:W3CDTF">2017-08-04T04:15:43Z</dcterms:modified>
</cp:coreProperties>
</file>